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notesSlides/notesSlide2.xml" ContentType="application/vnd.openxmlformats-officedocument.presentationml.notesSlide+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notesSlides/notesSlide3.xml" ContentType="application/vnd.openxmlformats-officedocument.presentationml.notesSlide+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notesSlides/notesSlide4.xml" ContentType="application/vnd.openxmlformats-officedocument.presentationml.notesSlide+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notesSlides/notesSlide10.xml" ContentType="application/vnd.openxmlformats-officedocument.presentationml.notesSlide+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notesSlides/notesSlide16.xml" ContentType="application/vnd.openxmlformats-officedocument.presentationml.notesSlide+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notesSlides/notesSlide17.xml" ContentType="application/vnd.openxmlformats-officedocument.presentationml.notesSlide+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notesSlides/notesSlide18.xml" ContentType="application/vnd.openxmlformats-officedocument.presentationml.notesSlide+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notesSlides/notesSlide19.xml" ContentType="application/vnd.openxmlformats-officedocument.presentationml.notesSlide+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524.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7"/>
  </p:notesMasterIdLst>
  <p:handoutMasterIdLst>
    <p:handoutMasterId r:id="rId138"/>
  </p:handoutMasterIdLst>
  <p:sldIdLst>
    <p:sldId id="277" r:id="rId2"/>
    <p:sldId id="419" r:id="rId3"/>
    <p:sldId id="420" r:id="rId4"/>
    <p:sldId id="421" r:id="rId5"/>
    <p:sldId id="422" r:id="rId6"/>
    <p:sldId id="423" r:id="rId7"/>
    <p:sldId id="424" r:id="rId8"/>
    <p:sldId id="425" r:id="rId9"/>
    <p:sldId id="426" r:id="rId10"/>
    <p:sldId id="427" r:id="rId11"/>
    <p:sldId id="428" r:id="rId12"/>
    <p:sldId id="429" r:id="rId13"/>
    <p:sldId id="430" r:id="rId14"/>
    <p:sldId id="431" r:id="rId15"/>
    <p:sldId id="432" r:id="rId16"/>
    <p:sldId id="433" r:id="rId17"/>
    <p:sldId id="434" r:id="rId18"/>
    <p:sldId id="435" r:id="rId19"/>
    <p:sldId id="436" r:id="rId20"/>
    <p:sldId id="437" r:id="rId21"/>
    <p:sldId id="438" r:id="rId22"/>
    <p:sldId id="439" r:id="rId23"/>
    <p:sldId id="440" r:id="rId24"/>
    <p:sldId id="441" r:id="rId25"/>
    <p:sldId id="442" r:id="rId26"/>
    <p:sldId id="443" r:id="rId27"/>
    <p:sldId id="444" r:id="rId28"/>
    <p:sldId id="445" r:id="rId29"/>
    <p:sldId id="446" r:id="rId30"/>
    <p:sldId id="447" r:id="rId31"/>
    <p:sldId id="448" r:id="rId32"/>
    <p:sldId id="449" r:id="rId33"/>
    <p:sldId id="450" r:id="rId34"/>
    <p:sldId id="451" r:id="rId35"/>
    <p:sldId id="452" r:id="rId36"/>
    <p:sldId id="453" r:id="rId37"/>
    <p:sldId id="454" r:id="rId38"/>
    <p:sldId id="455" r:id="rId39"/>
    <p:sldId id="456" r:id="rId40"/>
    <p:sldId id="457" r:id="rId41"/>
    <p:sldId id="458" r:id="rId42"/>
    <p:sldId id="459" r:id="rId43"/>
    <p:sldId id="460" r:id="rId44"/>
    <p:sldId id="461" r:id="rId45"/>
    <p:sldId id="462" r:id="rId46"/>
    <p:sldId id="463" r:id="rId47"/>
    <p:sldId id="464" r:id="rId48"/>
    <p:sldId id="465" r:id="rId49"/>
    <p:sldId id="466" r:id="rId50"/>
    <p:sldId id="467" r:id="rId51"/>
    <p:sldId id="468" r:id="rId52"/>
    <p:sldId id="469" r:id="rId53"/>
    <p:sldId id="470" r:id="rId54"/>
    <p:sldId id="472" r:id="rId55"/>
    <p:sldId id="473" r:id="rId56"/>
    <p:sldId id="475" r:id="rId57"/>
    <p:sldId id="558" r:id="rId58"/>
    <p:sldId id="477" r:id="rId59"/>
    <p:sldId id="478" r:id="rId60"/>
    <p:sldId id="479" r:id="rId61"/>
    <p:sldId id="480" r:id="rId62"/>
    <p:sldId id="483" r:id="rId63"/>
    <p:sldId id="484" r:id="rId64"/>
    <p:sldId id="485" r:id="rId65"/>
    <p:sldId id="486" r:id="rId66"/>
    <p:sldId id="487" r:id="rId67"/>
    <p:sldId id="488" r:id="rId68"/>
    <p:sldId id="489" r:id="rId69"/>
    <p:sldId id="490" r:id="rId70"/>
    <p:sldId id="491" r:id="rId71"/>
    <p:sldId id="492" r:id="rId72"/>
    <p:sldId id="493" r:id="rId73"/>
    <p:sldId id="494" r:id="rId74"/>
    <p:sldId id="495" r:id="rId75"/>
    <p:sldId id="496" r:id="rId76"/>
    <p:sldId id="497" r:id="rId77"/>
    <p:sldId id="498" r:id="rId78"/>
    <p:sldId id="499" r:id="rId79"/>
    <p:sldId id="500" r:id="rId80"/>
    <p:sldId id="501" r:id="rId81"/>
    <p:sldId id="502" r:id="rId82"/>
    <p:sldId id="503" r:id="rId83"/>
    <p:sldId id="504" r:id="rId84"/>
    <p:sldId id="505" r:id="rId85"/>
    <p:sldId id="506" r:id="rId86"/>
    <p:sldId id="507" r:id="rId87"/>
    <p:sldId id="508" r:id="rId88"/>
    <p:sldId id="509" r:id="rId89"/>
    <p:sldId id="510" r:id="rId90"/>
    <p:sldId id="511" r:id="rId91"/>
    <p:sldId id="512" r:id="rId92"/>
    <p:sldId id="513" r:id="rId93"/>
    <p:sldId id="514" r:id="rId94"/>
    <p:sldId id="515" r:id="rId95"/>
    <p:sldId id="516" r:id="rId96"/>
    <p:sldId id="517" r:id="rId97"/>
    <p:sldId id="518" r:id="rId98"/>
    <p:sldId id="519" r:id="rId99"/>
    <p:sldId id="520" r:id="rId100"/>
    <p:sldId id="521" r:id="rId101"/>
    <p:sldId id="522" r:id="rId102"/>
    <p:sldId id="523" r:id="rId103"/>
    <p:sldId id="524" r:id="rId104"/>
    <p:sldId id="525" r:id="rId105"/>
    <p:sldId id="526" r:id="rId106"/>
    <p:sldId id="527" r:id="rId107"/>
    <p:sldId id="528" r:id="rId108"/>
    <p:sldId id="529" r:id="rId109"/>
    <p:sldId id="530" r:id="rId110"/>
    <p:sldId id="531" r:id="rId111"/>
    <p:sldId id="532" r:id="rId112"/>
    <p:sldId id="533" r:id="rId113"/>
    <p:sldId id="534" r:id="rId114"/>
    <p:sldId id="535" r:id="rId115"/>
    <p:sldId id="536" r:id="rId116"/>
    <p:sldId id="537" r:id="rId117"/>
    <p:sldId id="538" r:id="rId118"/>
    <p:sldId id="539" r:id="rId119"/>
    <p:sldId id="540" r:id="rId120"/>
    <p:sldId id="541" r:id="rId121"/>
    <p:sldId id="542" r:id="rId122"/>
    <p:sldId id="543" r:id="rId123"/>
    <p:sldId id="544" r:id="rId124"/>
    <p:sldId id="545" r:id="rId125"/>
    <p:sldId id="546" r:id="rId126"/>
    <p:sldId id="547" r:id="rId127"/>
    <p:sldId id="549" r:id="rId128"/>
    <p:sldId id="550" r:id="rId129"/>
    <p:sldId id="551" r:id="rId130"/>
    <p:sldId id="552" r:id="rId131"/>
    <p:sldId id="553" r:id="rId132"/>
    <p:sldId id="554" r:id="rId133"/>
    <p:sldId id="555" r:id="rId134"/>
    <p:sldId id="556" r:id="rId135"/>
    <p:sldId id="557" r:id="rId136"/>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华文细黑"/>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华文细黑"/>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华文细黑"/>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华文细黑"/>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华文细黑"/>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华文细黑"/>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华文细黑"/>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华文细黑"/>
        <a:cs typeface="Arial" panose="020B0604020202020204" pitchFamily="34" charset="0"/>
      </a:defRPr>
    </a:lvl9pPr>
  </p:defaultTextStyle>
  <p:extLst>
    <p:ext uri="{EFAFB233-063F-42B5-8137-9DF3F51BA10A}">
      <p15:sldGuideLst xmlns:p15="http://schemas.microsoft.com/office/powerpoint/2012/main">
        <p15:guide id="1" orient="horz" pos="2182">
          <p15:clr>
            <a:srgbClr val="A4A3A4"/>
          </p15:clr>
        </p15:guide>
        <p15:guide id="2" pos="2834">
          <p15:clr>
            <a:srgbClr val="A4A3A4"/>
          </p15:clr>
        </p15:guide>
      </p15:sldGuideLst>
    </p:ext>
    <p:ext uri="{2D200454-40CA-4A62-9FC3-DE9A4176ACB9}">
      <p15:notesGuideLst xmlns:p15="http://schemas.microsoft.com/office/powerpoint/2012/main">
        <p15:guide id="1" orient="horz" pos="2909">
          <p15:clr>
            <a:srgbClr val="A4A3A4"/>
          </p15:clr>
        </p15:guide>
        <p15:guide id="2" pos="212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a:srgbClr val="E4B6E8"/>
    <a:srgbClr val="CCFF99"/>
    <a:srgbClr val="CC99FF"/>
    <a:srgbClr val="FF99FF"/>
    <a:srgbClr val="8BED83"/>
    <a:srgbClr val="FFCCFF"/>
    <a:srgbClr val="00FF99"/>
    <a:srgbClr val="33CC33"/>
    <a:srgbClr val="F4A6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5" autoAdjust="0"/>
    <p:restoredTop sz="96178" autoAdjust="0"/>
  </p:normalViewPr>
  <p:slideViewPr>
    <p:cSldViewPr>
      <p:cViewPr varScale="1">
        <p:scale>
          <a:sx n="110" d="100"/>
          <a:sy n="110" d="100"/>
        </p:scale>
        <p:origin x="1566" y="96"/>
      </p:cViewPr>
      <p:guideLst>
        <p:guide orient="horz" pos="2182"/>
        <p:guide pos="283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79" d="100"/>
          <a:sy n="79" d="100"/>
        </p:scale>
        <p:origin x="-1434" y="-84"/>
      </p:cViewPr>
      <p:guideLst>
        <p:guide orient="horz" pos="2909"/>
        <p:guide pos="2125"/>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handoutMaster" Target="handoutMasters/handout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477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sz="1200">
                <a:latin typeface="Arial" panose="020B0604020202020204" pitchFamily="34" charset="0"/>
                <a:ea typeface="宋体" panose="02010600030101010101" pitchFamily="2" charset="-122"/>
                <a:cs typeface="+mn-cs"/>
              </a:defRPr>
            </a:lvl1pPr>
          </a:lstStyle>
          <a:p>
            <a:pPr>
              <a:defRPr/>
            </a:pPr>
            <a:endParaRPr lang="en-US" altLang="zh-CN"/>
          </a:p>
        </p:txBody>
      </p:sp>
      <p:sp>
        <p:nvSpPr>
          <p:cNvPr id="54477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a:latin typeface="Arial" panose="020B0604020202020204" pitchFamily="34" charset="0"/>
                <a:ea typeface="宋体" panose="02010600030101010101" pitchFamily="2" charset="-122"/>
                <a:cs typeface="+mn-cs"/>
              </a:defRPr>
            </a:lvl1pPr>
          </a:lstStyle>
          <a:p>
            <a:pPr>
              <a:defRPr/>
            </a:pPr>
            <a:endParaRPr lang="en-US" altLang="zh-CN"/>
          </a:p>
        </p:txBody>
      </p:sp>
      <p:sp>
        <p:nvSpPr>
          <p:cNvPr id="54477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a:defRPr sz="1200">
                <a:latin typeface="Arial" panose="020B0604020202020204" pitchFamily="34" charset="0"/>
                <a:ea typeface="宋体" panose="02010600030101010101" pitchFamily="2" charset="-122"/>
                <a:cs typeface="+mn-cs"/>
              </a:defRPr>
            </a:lvl1pPr>
          </a:lstStyle>
          <a:p>
            <a:pPr>
              <a:defRPr/>
            </a:pPr>
            <a:endParaRPr lang="en-US" altLang="zh-CN"/>
          </a:p>
        </p:txBody>
      </p:sp>
      <p:sp>
        <p:nvSpPr>
          <p:cNvPr id="54477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sz="1200">
                <a:latin typeface="Arial" panose="020B0604020202020204" pitchFamily="34" charset="0"/>
                <a:ea typeface="宋体" panose="02010600030101010101" pitchFamily="2" charset="-122"/>
                <a:cs typeface="+mn-cs"/>
              </a:defRPr>
            </a:lvl1pPr>
          </a:lstStyle>
          <a:p>
            <a:pPr>
              <a:defRPr/>
            </a:pPr>
            <a:fld id="{42B74CAB-860A-419A-B23A-2ED888029160}" type="slidenum">
              <a:rPr lang="en-US" altLang="zh-CN"/>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1:51.545"/>
    </inkml:context>
    <inkml:brush xml:id="br0">
      <inkml:brushProperty name="width" value="0.1" units="cm"/>
      <inkml:brushProperty name="height" value="0.1" units="cm"/>
      <inkml:brushProperty name="color" value="#F6630D"/>
    </inkml:brush>
  </inkml:definitions>
  <inkml:trace contextRef="#ctx0" brushRef="#br0">561 163 8202,'8'-19'1386,"-4"11"-1187,0 0 1,-1 0-1,0 0 1,0-1 0,-1 1-1,0-1 1,-1 0-1,0 1 1,0-1-1,0 0 1,-2-14 0,-8-1 693,9 24-871,0-1 0,-1 1 0,1 0 1,-1-1-1,1 1 0,0 0 0,-1 0 0,1-1 0,-1 1 0,1 0 1,-1 0-1,1 0 0,-1 0 0,1 0 0,-1 0 0,1-1 0,-1 1 1,1 0-1,-1 0 0,1 0 0,-1 1 0,1-1 0,0 0 0,-1 0 1,1 0-1,-1 0 0,0 1 0,-2 0 14,1 1-1,0 0 1,-1 0-1,1 0 1,0 0 0,0 0-1,0 0 1,1 1 0,-1-1-1,0 0 1,1 1-1,-2 2 1,-22 47 53,-2-3 0,-44 61 0,17-32-51,-23 30 24,38-58 8,3 2 0,-45 86 0,73-124-50,-2 0 0,0-1-1,-1 0 1,0 0 0,0-1-1,-2-1 1,-14 11 0,14-8-10,13-13-36,-1 0 0,0 0-1,1 0 1,-1 0 0,0-1 0,1 1 0,-1 0-1,0 0 1,0-1 0,0 1 0,0 0-1,0-1 1,1 1 0,-1-1 0,0 1-1,0-1 1,-1 0 0,1 1 0,0-1-1,0 0 1,-1 0 0,4-7-1264,12-14 1224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1:55.101"/>
    </inkml:context>
    <inkml:brush xml:id="br0">
      <inkml:brushProperty name="width" value="0.1" units="cm"/>
      <inkml:brushProperty name="height" value="0.1" units="cm"/>
      <inkml:brushProperty name="color" value="#F6630D"/>
    </inkml:brush>
  </inkml:definitions>
  <inkml:trace contextRef="#ctx0" brushRef="#br0">0 186 8330,'8'-7'3048,"12"2"-2367,10-6-105,-4-4 88,5 2 8,-8-10-32,-3 8-56,-5-11-200,1 3-152,2 8-136,-5-1-64,-1 9-144,-9-3-152,0 17-440,5 11-200,-14 11 520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55.463"/>
    </inkml:context>
    <inkml:brush xml:id="br0">
      <inkml:brushProperty name="width" value="0.1" units="cm"/>
      <inkml:brushProperty name="height" value="0.1" units="cm"/>
      <inkml:brushProperty name="color" value="#F6630D"/>
    </inkml:brush>
  </inkml:definitions>
  <inkml:trace contextRef="#ctx0" brushRef="#br0">1 0 7354,'3'12'2760,"2"9"-1888,2-6-520,-1 8 33,-3-3-41,-3-12-72,0 13-168,2-14-104,1 3-272,-3 6-209,-6-9 297</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39.734"/>
    </inkml:context>
    <inkml:brush xml:id="br0">
      <inkml:brushProperty name="width" value="0.1" units="cm"/>
      <inkml:brushProperty name="height" value="0.1" units="cm"/>
      <inkml:brushProperty name="color" value="#66CC00"/>
    </inkml:brush>
  </inkml:definitions>
  <inkml:trace contextRef="#ctx0" brushRef="#br0">391 2 5657,'-4'-2'3729,"4"2"-3673,-8 10 1461,-13 25-1433,14-23 415,-10 16-185,-176 257 959,178-264-1244,0 2 0,-15 32 0,-16 23-133,27-58-47,8-12-150,11-8 291,0 0 1,0 0-1,0 0 0,0 0 0,0 0 1,0 0-1,0 0 0,-1 1 0,1-1 1,0 0-1,0 0 0,0 0 0,0 0 1,0 0-1,0 0 0,0 0 0,0 0 1,0 0-1,-1 0 0,1 0 0,0 0 1,0 0-1,0 0 0,0 0 0,0 0 1,0 0-1,0 0 0,0 0 0,-1 0 1,1 0-1,0 0 0,0 0 0,0 0 1,0 0-1,0 0 0,0 0 0,0 0 1,0 0-1,0 0 0,0-1 0,-1 1 1,1 0-1,0 0 0,0 0 0,0 0 1,0 0-1,0 0 0,0 0 0,0 0 1,0 0-1,0 0 0,0-1 0,0 1 1,0 0-1,0 0 0,0 0 0,0 0 1,0 0-1,0 0 0,0 0 0,0 0 1,0 0-1,0-1 0,0 1 0,0 0 1,0 0-1,0 0 0,9-15-272</inkml:trace>
  <inkml:trace contextRef="#ctx0" brushRef="#br0" timeOffset="1">381 227 8218,'21'20'2848,"3"1"-2560,-4-3-192,3 2-40,-3-2-32,-7 1-24,-7-3-408,-4-7 288</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40.062"/>
    </inkml:context>
    <inkml:brush xml:id="br0">
      <inkml:brushProperty name="width" value="0.1" units="cm"/>
      <inkml:brushProperty name="height" value="0.1" units="cm"/>
      <inkml:brushProperty name="color" value="#66CC00"/>
    </inkml:brush>
  </inkml:definitions>
  <inkml:trace contextRef="#ctx0" brushRef="#br0">438 0 8650,'-8'10'3145,"-1"-1"-2481,-1 23-336,1 2 80,-14 4 96,4 7 32,-13 2-200,-1 14-104,-2 15-176,-13 4-32,0 3-16,-1-5 8,4-21-104,6-12-144,20-25-272,7-15-240,20-24 3240,18-11-2040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40.398"/>
    </inkml:context>
    <inkml:brush xml:id="br0">
      <inkml:brushProperty name="width" value="0.1" units="cm"/>
      <inkml:brushProperty name="height" value="0.1" units="cm"/>
      <inkml:brushProperty name="color" value="#66CC00"/>
    </inkml:brush>
  </inkml:definitions>
  <inkml:trace contextRef="#ctx0" brushRef="#br0">90 42 8210,'8'-9'3048,"3"4"-2375,6 5-297,-1 0-72,5-2-96,-2 2-16,-3-1-72,5-1-88,-4-4-344,-2-2-272,-4 0 360</inkml:trace>
  <inkml:trace contextRef="#ctx0" brushRef="#br0" timeOffset="1">12 262 9194,'-11'-8'3321,"11"6"-2665,22-7-512,-6-14-64,14 11-64,-9-11 16,7 14-8,0-4-32,-5 4-224,-3-3-232,-14 0 296</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40.755"/>
    </inkml:context>
    <inkml:brush xml:id="br0">
      <inkml:brushProperty name="width" value="0.1" units="cm"/>
      <inkml:brushProperty name="height" value="0.1" units="cm"/>
      <inkml:brushProperty name="color" value="#66CC00"/>
    </inkml:brush>
  </inkml:definitions>
  <inkml:trace contextRef="#ctx0" brushRef="#br0">80 0 6753,'-75'102'2969,"70"-91"-824,10 12-1945,0-3 80,11 9 72,3-4 16,-5 1-80,2-1-128,-8-5-104,-2-1-96,-4-10-288,-4-4-120,-2-7-625,4 1 633</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41.100"/>
    </inkml:context>
    <inkml:brush xml:id="br0">
      <inkml:brushProperty name="width" value="0.1" units="cm"/>
      <inkml:brushProperty name="height" value="0.1" units="cm"/>
      <inkml:brushProperty name="color" value="#66CC00"/>
    </inkml:brush>
  </inkml:definitions>
  <inkml:trace contextRef="#ctx0" brushRef="#br0">1 1 6505,'2'11'2945,"1"8"-809,6 13-1855,-2-5-161,1 11-8,-2-3-40,-1-3 0,1 2-72,-3-6-160,-1-12-1569,1-5 1233</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41.457"/>
    </inkml:context>
    <inkml:brush xml:id="br0">
      <inkml:brushProperty name="width" value="0.1" units="cm"/>
      <inkml:brushProperty name="height" value="0.1" units="cm"/>
      <inkml:brushProperty name="color" value="#66CC00"/>
    </inkml:brush>
  </inkml:definitions>
  <inkml:trace contextRef="#ctx0" brushRef="#br0">418 234 8634,'-11'23'963,"1"0"0,1 1 0,-8 35-1,-15 42-871,14-61-392,-1 0 0,-34 51 1,41-75 182,0 0-1,0 0 1,-1-1 0,-1-1 0,-1 0 0,0-1 0,-29 19 0,38-29 167,1 0 0,-1 0 0,0-1 1,0 0-1,0 0 0,0-1 0,-11 2 0,15-2 13,0-1 0,-1 0 0,1 0 0,0 0-1,0 0 1,0 0 0,0 0 0,0 0-1,0-1 1,0 1 0,0-1 0,0 0 0,0 1-1,0-1 1,0 0 0,0 0 0,0 0 0,0 0-1,1-1 1,-1 1 0,0 0 0,1-1 0,-1 1-1,1-1 1,0 1 0,-2-3 0,3 3-26,-1 0 0,1 0 0,0-1 1,0 1-1,0 0 0,0 0 0,0 0 0,0-1 0,0 1 1,0 0-1,1 0 0,-1 0 0,0 0 0,1-1 1,-1 1-1,0 0 0,1 0 0,0 0 0,-1 0 1,1 0-1,0 0 0,-1 0 0,1 0 0,0 0 1,0 1-1,0-1 0,0 0 0,0 0 0,0 1 0,0-1 1,0 1-1,1-1 0,44-23 460,-39 21-383,248-98 931,-230 92-1125,1 0 0,0 2 0,0 1 0,0 1 0,50-4 1,-71 9-141,1-1 0,0 0 1,-1 0-1,1-1 1,0 0-1,5-2 0,-10 3 191,18-7-465</inkml:trace>
  <inkml:trace contextRef="#ctx0" brushRef="#br0" timeOffset="1">755 55 9418,'42'-55'3289,"-28"76"-2833,-9-5-392,-4 3-40,4-1-176,-10-9-224,4 6 248</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41.805"/>
    </inkml:context>
    <inkml:brush xml:id="br0">
      <inkml:brushProperty name="width" value="0.1" units="cm"/>
      <inkml:brushProperty name="height" value="0.1" units="cm"/>
      <inkml:brushProperty name="color" value="#66CC00"/>
    </inkml:brush>
  </inkml:definitions>
  <inkml:trace contextRef="#ctx0" brushRef="#br0">128 1 8370,'-86'135'3168,"96"-116"-2255,1 0-729,8 1-152,5 0 8,-18 3-56,7 2-80,-11-1 192,2 6-128</inkml:trace>
  <inkml:trace contextRef="#ctx0" brushRef="#br0" timeOffset="1">1 654 8970,'0'-5'3209,"0"-30"-2697,17 2-320,2-12-136,0-6-8,20 0-32,-6-8-88,2-8-304,11-1-240,-14-9 359</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42.155"/>
    </inkml:context>
    <inkml:brush xml:id="br0">
      <inkml:brushProperty name="width" value="0.1" units="cm"/>
      <inkml:brushProperty name="height" value="0.1" units="cm"/>
      <inkml:brushProperty name="color" value="#66CC00"/>
    </inkml:brush>
  </inkml:definitions>
  <inkml:trace contextRef="#ctx0" brushRef="#br0">50 1 6265,'3'3'5490,"-3"3"-3810,0 2-1232,0 34-72,2 40-88,-5-29-160,1 4-40,-6-19-80,0 2-128,0-11-336,-3-15-184,5-3-760,-2-11 879</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42.500"/>
    </inkml:context>
    <inkml:brush xml:id="br0">
      <inkml:brushProperty name="width" value="0.1" units="cm"/>
      <inkml:brushProperty name="height" value="0.1" units="cm"/>
      <inkml:brushProperty name="color" value="#66CC00"/>
    </inkml:brush>
  </inkml:definitions>
  <inkml:trace contextRef="#ctx0" brushRef="#br0">118 83 7762,'9'-8'508,"1"0"0,0 1 0,0 0 0,0 0 0,1 1 0,0 1 0,0 0 0,1 0 0,0 1 0,16-3 0,-8 2-390,0 2 0,1 0 1,-1 2-1,1 0 0,30 3 0,-49-2-114,0 0-1,0 0 1,-1 0 0,1 0 0,0 0-1,0 1 1,0-1 0,0 1 0,0-1-1,0 1 1,-1 0 0,1 0 0,0 0-1,-1 0 1,1 0 0,0 0 0,-1 0-1,1 0 1,-1 1 0,0-1 0,1 0-1,1 4 1,-3-2 2,1-1-1,-1 0 0,0 1 0,0-1 1,0 1-1,0-1 0,-1 1 1,1-1-1,-1 1 0,1-1 0,-1 0 1,0 1-1,0-1 0,0 0 1,0 0-1,-1 0 0,1 0 0,-2 3 1,-1 2 18,0 1 0,1 0 0,0-1 1,1 1-1,0 0 0,-2 10 0,-11 36 111,-26 21 20,29-56-149,1 1 0,1 0 0,0 1 0,-6 23 0,9-14-68,-16 48-225,22-74 203,0 0 0,-1 0 0,0-1 0,0 1 0,0 0-1,0-1 1,0 0 0,-1 1 0,0-1 0,0 0 0,1 0 0,-2-1 0,1 1-1,0-1 1,-6 4 0,-13 0-401</inkml:trace>
  <inkml:trace contextRef="#ctx0" brushRef="#br0" timeOffset="1">191 276 8738,'2'0'3105,"-1"3"-2721,1 15-96,-2 12 104,0 8 56,-9 16 72,-3 8-72,-5 10-216,-5 3-104,-2 5-80,1-7-24,-1-16 8,7 8-32,-1-20-248,6-7-120,5-22-360,-4-33-240,13-23 648</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42.834"/>
    </inkml:context>
    <inkml:brush xml:id="br0">
      <inkml:brushProperty name="width" value="0.1" units="cm"/>
      <inkml:brushProperty name="height" value="0.1" units="cm"/>
      <inkml:brushProperty name="color" value="#66CC00"/>
    </inkml:brush>
  </inkml:definitions>
  <inkml:trace contextRef="#ctx0" brushRef="#br0">1 362 8898,'22'27'3201,"-1"5"-2649,1 5-208,3 6 16,-2 5-40,-4-4-16,2-2-136,-4-6-200,-7-20-448,-2-16-232,-4-30 400</inkml:trace>
  <inkml:trace contextRef="#ctx0" brushRef="#br0" timeOffset="1">404 12 8106,'3'-11'2984,"8"11"-2440,-3 0-183,-6 5 79,7 14-24,-7 11-16,2 16-72,4 18-208,-1-2-72,-15-17-144,5-9-96,-12-21-336,3-9-232,7-11 480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55.897"/>
    </inkml:context>
    <inkml:brush xml:id="br0">
      <inkml:brushProperty name="width" value="0.1" units="cm"/>
      <inkml:brushProperty name="height" value="0.1" units="cm"/>
      <inkml:brushProperty name="color" value="#F6630D"/>
    </inkml:brush>
  </inkml:definitions>
  <inkml:trace contextRef="#ctx0" brushRef="#br0">99 118 7154,'-77'38'2297,"75"-37"-2251,0 0 1,1 1-1,-1 0 0,0-1 0,1 1 0,0 0 0,-1-1 0,1 1 1,0 0-1,0 0 0,0 0 0,0 0 0,1 0 0,-1 0 0,0 1 0,1-1 1,-1 0-1,1 0 0,0 0 0,0 0 0,0 1 0,0-1 0,0 0 0,0 0 1,1 0-1,-1 1 0,1-1 0,0 0 0,-1 0 0,3 3 0,0 7 190,-1-2-126,-1-8-151,0-1 1,0 1 0,0 0-1,-1 0 1,1 0-1,-1 0 1,1 0 0,-1-1-1,0 1 1,0 0 0,0 0-1,0 0 1,0 0 0,0 0-1,-1 4 1,1-6-27,12-12 745,1 3-517,6-5 64,0-1 0,-1-1 0,-1-1 0,0 0 0,-1-1 0,25-38 0,-32 40-121,23-37 133,-31 50-229,1 0 0,0 1 1,-1 0-1,1-1 1,1 1-1,-1 0 1,0 0-1,0 0 0,1 0 1,-1 0-1,1 1 1,0-1-1,-1 1 0,6-2 1,-7 2-8,0 1 0,1 0 0,-1 0 0,0 0 0,0 0 0,1 0-1,-1 1 1,0-1 0,0 0 0,1 0 0,-1 1 0,0-1 0,0 1 0,0-1 0,0 1 0,0 0 0,1-1 0,-1 1 0,-1 0 0,1 0 0,0 0 0,0 0 0,1 1 0,0 1 1,0 0 0,-1 0 0,1 0 0,-1 0 0,0 0 0,1 0 0,-1 1 0,0 5 0,1 1 1,-1 0 0,-1 0 0,0 0 0,0 0 1,-4 16-1,3-19-122,0 0 1,-1 1-1,-1-1 1,1-1-1,-1 1 1,0 0-1,0-1 1,-1 1-1,0-1 1,0 0-1,-1 0 1,1-1-1,-1 1 1,0-1-1,-1 0 1,1 0-1,-1-1 1,0 0-1,0 0 1,-12 6-1,16-9 111,-1 1-1,0 0 1,1 0-1,-1 0 0,1 0 1,0 0-1,0 1 1,0-1-1,0 1 0,0-1 1,0 1-1,1 0 1,-1 0-1,1 0 0,-1 3 1,-13 51 123,14-51-33,0 1 0,1 0 0,0 0 1,0 0-1,0 0 0,1 0 0,0 0 1,0-1-1,1 1 0,3 11 1,-2-14-45,-1 1 0,1-1 0,0 1 0,0-1 0,0 0 0,1 0 0,-1-1 0,1 1 0,0-1 0,0 0 0,1 0 0,-1 0 0,0 0 0,1-1 0,5 2 0,6 5 67,1-2-1,1 0 1,-1-1-1,1 0 0,0-2 1,30 4-1,-48-8-106,1 0-1,0 0 1,0 0 0,0 0-1,-1 0 1,1 0 0,0 0-1,0 0 1,-1-1-1,1 1 1,0 0 0,0-1-1,-1 1 1,1 0 0,0-1-1,-1 1 1,1-1 0,-1 1-1,1-1 1,0 1-1,-1-1 1,1 0 0,-1 1-1,0-1 1,1 0 0,-1 1-1,1-2 1,1-27-345,-21-39-428,14 52 703,-1-10-21</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43.191"/>
    </inkml:context>
    <inkml:brush xml:id="br0">
      <inkml:brushProperty name="width" value="0.1" units="cm"/>
      <inkml:brushProperty name="height" value="0.1" units="cm"/>
      <inkml:brushProperty name="color" value="#66CC00"/>
    </inkml:brush>
  </inkml:definitions>
  <inkml:trace contextRef="#ctx0" brushRef="#br0">244 1 8754,'3'28'2254,"0"55"0,-2-12-1598,18 1001 3327,-19-1071-3980,-8 71 713,8-70-698,0-1 1,-1 1-1,1-1 0,-1 1 1,1-1-1,-1 0 0,1 1 1,-1-1-1,0 1 0,0-1 1,0 0-1,0 0 0,0 1 1,0-1-1,0 0 0,-1 1 1,1-2-15,0 0-1,0 0 1,0 0 0,0 0 0,0 0-1,0-1 1,0 1 0,0 0 0,0-1 0,0 1-1,0 0 1,1-1 0,-1 1 0,0-1 0,0 1-1,0-1 1,1 0 0,-1 1 0,0-1 0,0 0-1,1 1 1,-1-1 0,1 0 0,-1 0-1,1 0 1,-1 1 0,1-1 0,-1 0 0,1-2-1,-11-13-96,-7-14-461,-2 1 1,-1 1 0,-39-41-1,-35-18-237</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44.438"/>
    </inkml:context>
    <inkml:brush xml:id="br0">
      <inkml:brushProperty name="width" value="0.1" units="cm"/>
      <inkml:brushProperty name="height" value="0.1" units="cm"/>
      <inkml:brushProperty name="color" value="#66CC00"/>
    </inkml:brush>
  </inkml:definitions>
  <inkml:trace contextRef="#ctx0" brushRef="#br0">58 1 7322,'-57'0'2624,"60"5"-2216,2-2-88,-1 13 0,-1-2-32,-1 0-64,1 6-80,-1-9-71,-2-2-114,5-7 1330,-2-2-969</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44.880"/>
    </inkml:context>
    <inkml:brush xml:id="br0">
      <inkml:brushProperty name="width" value="0.1" units="cm"/>
      <inkml:brushProperty name="height" value="0.1" units="cm"/>
      <inkml:brushProperty name="color" value="#66CC00"/>
    </inkml:brush>
  </inkml:definitions>
  <inkml:trace contextRef="#ctx0" brushRef="#br0">339 1 8634,'2'0'69,"0"1"0,0-1 0,-1 1 1,1 0-1,0-1 0,0 1 0,-1 0 0,1 0 0,-1 0 1,1 0-1,-1 1 0,0-1 0,1 0 0,-1 1 1,0-1-1,0 0 0,0 1 0,0 0 0,0-1 0,0 1 1,0 0-1,0-1 0,-1 1 0,1 0 0,-1 0 0,1-1 1,-1 1-1,0 0 0,0 0 0,1 0 0,-1 0 1,-1 0-1,1-1 0,0 1 0,0 0 0,-1 0 0,1 0 1,-1 0-1,1-1 0,-1 1 0,0 0 0,0-1 1,0 1-1,0 0 0,0-1 0,0 1 0,0-1 0,-2 2 1,-5 6-100,-1 0 1,1-1 0,-1 0 0,0 0 0,-1-1 0,-14 8 0,-257 150 792,279-159-35,12-1-476,15 0-41,-10-5-179,1-1 1,0 0-1,-1-1 1,0-1-1,1-1 1,-1 0-1,-1-1 1,1 0-1,-1-1 1,1-1-1,-2-1 1,22-14-1,-25 16-104,0 1 0,0 1-1,20-7 1,-22 8-141,0 0 0,1 0 0,-2-1 0,1 0 0,13-8 0,-10-3-157</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45.234"/>
    </inkml:context>
    <inkml:brush xml:id="br0">
      <inkml:brushProperty name="width" value="0.1" units="cm"/>
      <inkml:brushProperty name="height" value="0.1" units="cm"/>
      <inkml:brushProperty name="color" value="#66CC00"/>
    </inkml:brush>
  </inkml:definitions>
  <inkml:trace contextRef="#ctx0" brushRef="#br0">114 79 6409,'-64'-78'2785,"63"91"-945,2 7-1592,7 19-32,-6 4 89,-4 12 31,1 9 0,-11 11-144,3 3-96,1 2-72,-2-9-88,4-21-392,-2-19-1233,5-27 1137</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45.563"/>
    </inkml:context>
    <inkml:brush xml:id="br0">
      <inkml:brushProperty name="width" value="0.1" units="cm"/>
      <inkml:brushProperty name="height" value="0.1" units="cm"/>
      <inkml:brushProperty name="color" value="#66CC00"/>
    </inkml:brush>
  </inkml:definitions>
  <inkml:trace contextRef="#ctx0" brushRef="#br0">240 45 7650,'-16'-45'2784,"-3"71"-2264,-5 7-32,-3 7-7,3 0-49,-8 6-112,5 3-64,3-7-152,-2-12-56,17-5-112,-2-9 2408,11-21-1776</inkml:trace>
  <inkml:trace contextRef="#ctx0" brushRef="#br0" timeOffset="1">287 124 5473,'45'-14'2777,"-5"3"-97,-4-10-2480,9 12-136,-12-1-40,3 5 8,-5 4-48,-18-14 8</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45.900"/>
    </inkml:context>
    <inkml:brush xml:id="br0">
      <inkml:brushProperty name="width" value="0.1" units="cm"/>
      <inkml:brushProperty name="height" value="0.1" units="cm"/>
      <inkml:brushProperty name="color" value="#66CC00"/>
    </inkml:brush>
  </inkml:definitions>
  <inkml:trace contextRef="#ctx0" brushRef="#br0">142 1 7738,'-20'26'604,"1"1"0,2 2 0,1-1 0,1 2-1,2 0 1,1 1 0,-13 47 0,24-74-576,0-1 0,0 1 0,1-1 1,-1 1-1,1-1 0,0 1 0,0 0 0,0-1 0,0 1 0,0-1 0,1 1 0,-1 0 0,1-1 0,0 0 0,1 1 0,-1-1 0,0 1 0,1-1 0,0 0 0,0 0 0,0 0 0,0 0 0,0 0 0,0-1 0,1 1 0,-1 0 1,1-1-1,0 0 0,0 0 0,0 0 0,0 0 0,0 0 0,0 0 0,1-1 0,5 2 0,42 18 168,83 20-1,-95-30-165,-33-9-36,0 0 0,0-1 0,0 0 0,1 0 0,-1-1 0,0 1 0,1-1 0,-1-1 0,12-1 0,-15 1-30,0 0 0,-1 1 0,1-2 0,0 1 0,-1 0 0,1 0 1,-1-1-1,0 1 0,1-1 0,-1 0 0,0 0 0,0 0 0,0 0 0,0 0 0,0 0 0,-1-1 0,1 1 0,-1-1 0,1 1 0,1-6 0,13-29-614,5-9 270</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46.249"/>
    </inkml:context>
    <inkml:brush xml:id="br0">
      <inkml:brushProperty name="width" value="0.1" units="cm"/>
      <inkml:brushProperty name="height" value="0.1" units="cm"/>
      <inkml:brushProperty name="color" value="#66CC00"/>
    </inkml:brush>
  </inkml:definitions>
  <inkml:trace contextRef="#ctx0" brushRef="#br0">478 5 6825,'-22'-5'2961,"4"7"-1241,3 11-1279,-3 9 47,15 16-16,-7 4 8,2 13-144,-11-4-96,2 11-144,1 4-24,-8-7-48,0-8 0,-5-21-144,2-9-120,5-7-360,0-11-200,-4-8 496</inkml:trace>
  <inkml:trace contextRef="#ctx0" brushRef="#br0" timeOffset="0.38">80 442 8242,'-79'-123'2944,"102"109"-2488,3-2-111,11-3-57,1-2-48,5-9-112,9 1 0,1-3-80,-2-3-112,0 6-384,-13-6 1544,11 13-960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46.579"/>
    </inkml:context>
    <inkml:brush xml:id="br0">
      <inkml:brushProperty name="width" value="0.1" units="cm"/>
      <inkml:brushProperty name="height" value="0.1" units="cm"/>
      <inkml:brushProperty name="color" value="#66CC00"/>
    </inkml:brush>
  </inkml:definitions>
  <inkml:trace contextRef="#ctx0" brushRef="#br0">152 0 8442,'-3'3'300,"0"0"0,0 0-1,1 0 1,-1 0 0,1 1 0,0-1 0,-1 1 0,2-1 0,-1 1 0,0 0-1,-1 5 1,-14 55-308,10-37 379,-27 84-113,-27 103 106,60-213-345,0 1 0,1-1 0,0 0-1,-1 1 1,1-1 0,0 1-1,-1-1 1,1 0 0,0 1-1,0-1 1,0 1 0,0-1 0,1 1-1,-1-1 1,0 0 0,0 1-1,1-1 1,-1 0 0,1 1 0,0-1-1,-1 0 1,1 1 0,0-1-1,1 2 1,-1-3-4,1 1-1,-1-1 1,0 0-1,1 0 1,-1 1-1,1-1 1,-1 0-1,0 0 1,1 0-1,-1-1 1,1 1-1,-1 0 1,0 0-1,1-1 1,-1 1 0,0-1-1,1 1 1,-1-1-1,2 0 1,7-5 33,1 0 1,-1-1 0,-1 0-1,13-11 1,90-81 60,-76 63-197,23-28-556,-43 47 265,-14 15 43,1 1 0,-1-1 0,0-1 0,0 1 0,0 0 0,0 0 1,-1-1-1,1 1 0,-1-1 0,2-3 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46.956"/>
    </inkml:context>
    <inkml:brush xml:id="br0">
      <inkml:brushProperty name="width" value="0.1" units="cm"/>
      <inkml:brushProperty name="height" value="0.1" units="cm"/>
      <inkml:brushProperty name="color" value="#66CC00"/>
    </inkml:brush>
  </inkml:definitions>
  <inkml:trace contextRef="#ctx0" brushRef="#br0">453 1 7170,'-56'95'2543,"48"-80"-2162,1 0 0,1 1 1,0 0-1,1 0 0,1 0 1,1 1-1,0 0 0,0 18 1,-9 37 127,5-46-335,-2-1 0,0 0 0,-2-1 0,-19 33 0,-65 87 418,28-47-441,-7 36-247,67-121-23,-6 4-580,12-16 668,0 0 0,0 0-1,1-1 1,-1 1 0,0 0 0,1-1-1,-1 1 1,1 0 0,-1-1 0,1 1-1,-1-1 1,0 1 0,1-1 0,-1 1-1,1-1 1,0 0 0,-1 1 0,1-1-1,0 1 1,-1-1 0,1 0-1,0 1 1,-1-1 0,1 0 0,0 0-1,0 1 1,0-1 0,0 0 0,0 1-1,0-2 1,-4-33-916,10-14 457</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47.315"/>
    </inkml:context>
    <inkml:brush xml:id="br0">
      <inkml:brushProperty name="width" value="0.1" units="cm"/>
      <inkml:brushProperty name="height" value="0.1" units="cm"/>
      <inkml:brushProperty name="color" value="#66CC00"/>
    </inkml:brush>
  </inkml:definitions>
  <inkml:trace contextRef="#ctx0" brushRef="#br0">0 275 8858,'8'12'3193,"14"17"-2537,4 3-96,1 0 80,6 1 8,-1-7-112,8-1-136,0-3-176,-3-2-96,18 11-104,-2 3 8,-15-6-40,0 3-56,-15-4-256,-3-6-184,-2-7-360,-10-14-144,0-29 648</inkml:trace>
  <inkml:trace contextRef="#ctx0" brushRef="#br0" timeOffset="1">589 303 9682,'-19'-157'3385,"45"134"-2961,2 1-352,14-3-120,-2-1 8,-7 7-176,-4 0-184,-5 8 272</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56.228"/>
    </inkml:context>
    <inkml:brush xml:id="br0">
      <inkml:brushProperty name="width" value="0.1" units="cm"/>
      <inkml:brushProperty name="height" value="0.1" units="cm"/>
      <inkml:brushProperty name="color" value="#F6630D"/>
    </inkml:brush>
  </inkml:definitions>
  <inkml:trace contextRef="#ctx0" brushRef="#br0">209 38 7234,'1'-33'1896,"-1"28"-901,-4 21-243,4-14-695,-1 0-1,0 0 1,1-1-1,-1 1 1,0 0-1,0-1 1,0 1-1,-1-1 1,1 1-1,0-1 1,0 0-1,-1 0 1,1 1-1,-1-1 1,1 0-1,-1 0 1,1 0-1,-1 0 1,0-1-1,-2 2 1,2-1-6,-1 0 0,1 0 1,0 0-1,0 0 0,0 1 0,0-1 0,0 1 1,0-1-1,0 1 0,1-1 0,-1 1 0,1 0 0,-1 0 1,1 0-1,0 0 0,-1 0 0,0 4 0,-19 66 259,17-52-340,-1-1 0,-1 0 0,0 0 0,-2 0 0,0-1 0,-1 0 0,-21 32 0,29-48-79,0-1 1,0 0-1,-1 1 1,1-1-1,0 0 0,0 0 1,-1 0-1,1 0 1,0 0-1,-1 0 1,1 0-1,-1 0 0,0-1 1,1 1-1,-1-1 1,1 1-1,-1-1 1,0 1-1,1-1 0,-1 0 1,-3 0-1,-8-9-763</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47.735"/>
    </inkml:context>
    <inkml:brush xml:id="br0">
      <inkml:brushProperty name="width" value="0.1" units="cm"/>
      <inkml:brushProperty name="height" value="0.1" units="cm"/>
      <inkml:brushProperty name="color" value="#66CC00"/>
    </inkml:brush>
  </inkml:definitions>
  <inkml:trace contextRef="#ctx0" brushRef="#br0">133 1 8330,'0'9'3633,"4"38"-3033,2 5-185,-2 0-1,-5 102 1,-27 102-147,18-172-144,8-73-111,1 6-3,-2 1 1,-8 30 0,10-46-12,1 0 1,0 0 0,-1 0 0,0 0 0,1 0-1,-1 0 1,0 0 0,0 0 0,0 0-1,0-1 1,0 1 0,-1 0 0,1-1-1,0 1 1,-1-1 0,0 1 0,1-1 0,-1 0-1,1 0 1,-1 1 0,0-1 0,0 0-1,0-1 1,0 1 0,0 0 0,0-1 0,0 1-1,0-1 1,0 1 0,0-1 0,-4 0-1,4-1-19,0 0 1,0-1-1,0 1 0,0-1 0,0 0 0,0 1 0,0-1 0,1 0 0,-1 0 0,1 0 0,-1 0 0,1 0 0,0-1 0,0 1 1,0 0-1,0 0 0,0-1 0,0-2 0,-11-47-54,17 59 293,1 0 0,0 0 1,0-1-1,1 0 0,-1-1 0,15 10 0,-20-15-249,1 1 1,0-1-1,0 0 1,0 0-1,-1 0 1,1 0-1,0 0 1,0 0-1,0 0 1,-1-1-1,1 1 1,0 0-1,0-1 1,-1 0-1,1 1 1,0-1-1,-1 0 1,1 0-1,-1 0 1,1 0-1,-1 0 1,1 0-1,-1 0 1,0-1-1,0 1 1,0 0-1,1-1 1,-1 1-1,1-3 0,0 1-71,24-31-711,7-1 328</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48.148"/>
    </inkml:context>
    <inkml:brush xml:id="br0">
      <inkml:brushProperty name="width" value="0.1" units="cm"/>
      <inkml:brushProperty name="height" value="0.1" units="cm"/>
      <inkml:brushProperty name="color" value="#66CC00"/>
    </inkml:brush>
  </inkml:definitions>
  <inkml:trace contextRef="#ctx0" brushRef="#br0">139 12 10090,'-8'-9'2152,"10"6"-878,20 6-533,30 15-711,-27-8 125,0 1 0,23 15 1,-40-22-178,0 1 0,-1 0 0,0 1 0,0 0 0,-1 0 1,1 0-1,-1 1 0,-1 0 0,1 0 0,3 8 0,-8-14-27,0 1 0,0-1 0,0 1 0,0-1 0,-1 1 0,1 0 0,-1-1 0,1 1 0,-1 0 0,0-1 0,0 1 0,1 0 0,-1-1 0,0 1 0,-1 3 0,1-5 6,-1 1 1,1 0 0,0 0 0,-1-1 0,1 1 0,-1 0-1,1-1 1,-1 1 0,0 0 0,1-1 0,-1 1 0,0-1-1,1 1 1,-1-1 0,0 1 0,0-1 0,1 0 0,-1 1-1,0-1 1,0 0 0,0 1 0,0-1 0,-7 1-199,0-1 0,0 0-1,0 0 1,1 0 0,-13-3 0,2 1 199,3 1 143,1 1 0,-1 0 0,0 1 0,1 1 0,-1 0 0,1 1-1,0 0 1,0 1 0,0 1 0,0 1 0,1-1 0,0 2 0,0 0 0,0 1 0,1 0 0,0 0 0,-19 20-1,27-23 58,1 0 0,0 0 0,0 0 0,0 0 0,0 1 0,1 0 0,0-1 0,0 1 0,-1 8 0,3-13-137,-1 0 0,1 1 0,-1-1 0,1 0 0,0 0 0,0 1 0,0-1 0,0 0 0,0 1 0,0-1 0,0 0 0,0 1 1,0-1-1,1 0 0,-1 0 0,0 1 0,1-1 0,-1 0 0,1 0 0,0 0 0,-1 0 0,1 1 0,0-1 0,0 0 0,-1 0 0,1 0 0,0-1 0,0 1 0,0 0 0,0 0 0,0 0 0,1-1 0,-1 1 0,0 0 0,0-1 0,0 1 0,0-1 0,1 0 1,-1 1-1,0-1 0,1 0 0,-1 0 0,0 0 0,0 0 0,1 0 0,-1 0 0,0 0 0,1 0 0,-1 0 0,2-1 0,136-10 199,-123 11-394,0 0 0,0 1 1,0 1-1,0 0 0,0 2 0,24 7 1,-38-10 68,1 0-1,-1 1 1,1-1 0,-1 1 0,1-1-1,-1 1 1,0 0 0,0 0 0,0 0-1,3 3 1,3 3-4,15 14-83</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48.535"/>
    </inkml:context>
    <inkml:brush xml:id="br0">
      <inkml:brushProperty name="width" value="0.1" units="cm"/>
      <inkml:brushProperty name="height" value="0.1" units="cm"/>
      <inkml:brushProperty name="color" value="#66CC00"/>
    </inkml:brush>
  </inkml:definitions>
  <inkml:trace contextRef="#ctx0" brushRef="#br0">23405 21 8218,'-15'-10'751,"14"9"-620,-1 0 1,1 0-1,0 0 0,-1 0 1,1 0-1,-1 0 0,1 1 1,-1-1-1,0 0 0,1 1 1,-1-1-1,0 1 0,-3-1 1,4 3-83,0-1 0,1 0 0,-1 0 1,0 0-1,1 1 0,-1-1 0,0 0 0,1 1 1,0-1-1,-1 1 0,1-1 0,0 1 1,0-1-1,0 0 0,-1 1 0,2-1 0,-1 1 1,0-1-1,0 1 0,0-1 0,1 3 1,0 24 312,-2 0 1,-1 1 0,-2-1 0,0 0 0,-17 53 0,-61 137 386,40-116-475,0 9-456,-45 187-1,86-292-403,-621-12 58,-3739-7-761,1089 5 483,-10893-39-3524,13572 39 3732,532 4 317,143 0 10,1453-13-724,5046-17-734</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48.868"/>
    </inkml:context>
    <inkml:brush xml:id="br0">
      <inkml:brushProperty name="width" value="0.1" units="cm"/>
      <inkml:brushProperty name="height" value="0.1" units="cm"/>
      <inkml:brushProperty name="color" value="#66CC00"/>
    </inkml:brush>
  </inkml:definitions>
  <inkml:trace contextRef="#ctx0" brushRef="#br0">0 103 9354,'23'-10'3153,"21"-1"-3073,7-3-64,0-2 40,0 3-24,-8 2 0,-5 5-32,-6 1-304,-6-2-232,-4-2 311</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49.214"/>
    </inkml:context>
    <inkml:brush xml:id="br0">
      <inkml:brushProperty name="width" value="0.1" units="cm"/>
      <inkml:brushProperty name="height" value="0.1" units="cm"/>
      <inkml:brushProperty name="color" value="#66CC00"/>
    </inkml:brush>
  </inkml:definitions>
  <inkml:trace contextRef="#ctx0" brushRef="#br0">183 57 8210,'-63'-57'3024,"67"65"-2439,0 0-129,-1 0 128,-6-3 984,3 9-1336,6 15-112,2 34-64,-19-42-16,0-3-120,-13-4-120,6 8-296,-6-3-224,-6 2 216,6 1 200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49.547"/>
    </inkml:context>
    <inkml:brush xml:id="br0">
      <inkml:brushProperty name="width" value="0.1" units="cm"/>
      <inkml:brushProperty name="height" value="0.1" units="cm"/>
      <inkml:brushProperty name="color" value="#66CC00"/>
    </inkml:brush>
  </inkml:definitions>
  <inkml:trace contextRef="#ctx0" brushRef="#br0">94 1 6713,'-47'34'2342,"46"-34"-2285,0 1-1,0 0 1,1-1-1,-1 1 1,1 0-1,-1-1 1,1 1-1,-1 0 0,1 0 1,-1 0-1,1 0 1,-1-1-1,1 1 1,0 0-1,0 0 1,0 0-1,-1 0 1,1 0-1,0 0 1,0 0-1,0 0 0,0 0 1,0 0-1,1-1 1,-1 1-1,0 0 1,0 0-1,1 0 1,-1 0-1,0 0 1,1 0-1,-1-1 1,1 1-1,0 1 1,1 3 191,1 10-67,-1 0 0,0 0 0,-1 1 0,-2 20 0,1-30-209,0 0-1,-1 0 0,0 0 1,0 0-1,0 0 0,-1 0 1,0 0-1,0-1 0,-1 1 1,1-1-1,-1 1 0,0-1 1,-6 7-1,8-11 15,1-1 1,0 0 0,0 0-1,-1 1 1,1-1-1,0 0 1,0 0 0,-1 0-1,1 1 1,0-1 0,-1 0-1,1 0 1,0 0-1,-1 0 1,1 0 0,0 0-1,-1 0 1,1 0-1,0 0 1,-1 0 0,1 0-1,0 0 1,-1 0-1,1 0 1,0 0 0,-1 0-1,1 0 1,0 0-1,-1 0 1,1 0 0,0 0-1,-1-1 1,1 1-1,0 0 1,-1 0 0,1 0-1,0-1 1,0 1 0,-1 0-1,1 0 1,0-1-1,0 1 1,0 0 0,-1-1-1,1 1 1,0 0-1,0 0 1,0-1 0,0 1-1,0 0 1,0-1-1,-1 0 1,-4-16-240,5 13 259,-1 0-1,0 0 1,1 0 0,0 0-1,0 0 1,0 0 0,1-1 0,-1 1-1,1 0 1,0 0 0,0 0-1,0 1 1,1-1 0,-1 0-1,1 0 1,0 1 0,0-1 0,0 1-1,1-1 1,-1 1 0,1 0-1,5-5 1,-5 6 54,1 0-1,0-1 1,1 1-1,-1 0 1,0 1 0,0-1-1,1 1 1,-1 0-1,1 0 1,-1 0 0,1 1-1,0 0 1,-1-1-1,1 2 1,-1-1 0,1 0-1,0 1 1,-1 0-1,9 3 1,9 3 84,-1 2 1,30 16-1,-1 0-105,-49-25-51,0 1-1,0-1 1,0 0-1,-1 1 1,1-1-1,0 1 1,0-1-1,-1 1 1,1-1-1,0 1 1,0-1-1,-1 1 1,1 0-1,-1-1 1,1 1-1,-1 0 1,1 0-1,-1 0 1,1-1-1,-1 1 1,0 0-1,1 0 1,-1 0-1,0 0 1,0 0-1,1-1 1,-1 1-1,0 0 1,0 0-1,0 0 1,0 0-1,0 0 1,-1 0-1,1 0 1,0 0-1,0 0 1,0-1-1,-1 1 1,1 0-1,-1 0 1,1 0-1,-1 0 1,1-1-1,-1 2 1,-37 41-97,15-19 263,16-16-77,0 0 1,0-1-1,0 1 1,-1-1-1,0-1 1,-10 7-1,6-1 151,14-13-518,0-7 146</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51.014"/>
    </inkml:context>
    <inkml:brush xml:id="br0">
      <inkml:brushProperty name="width" value="0.1" units="cm"/>
      <inkml:brushProperty name="height" value="0.1" units="cm"/>
      <inkml:brushProperty name="color" value="#66CC00"/>
    </inkml:brush>
  </inkml:definitions>
  <inkml:trace contextRef="#ctx0" brushRef="#br0">520 63 6817,'2'-2'381,"0"-1"0,0 1-1,1-1 1,-1 1 0,0 0 0,1 0-1,0 0 1,-1 0 0,1 0-1,5-2 1,-5 3-285,-1 0-1,1 0 1,-1-1 0,1 1-1,-1-1 1,0 1 0,0-1-1,0 0 1,0 0 0,0 0 0,0 0-1,0 0 1,-1-1 0,1 1-1,1-4 1,2 2 488,-2 13-305,1 15-104,-4-9-97,-1 0 0,0 0 0,-1 0 1,0 0-1,-2 0 0,1 0 0,-2-1 1,0 0-1,-1 0 0,0 0 0,-1 0 1,0-1-1,-1 0 0,-1-1 0,0 0 1,-12 13-1,-19 15 198,-1-1 0,-91 65 0,77-63-175,4-3-55,26-22-64,2 2 0,0 0 1,1 1-1,1 2 1,1 0-1,-28 37 0,46-48-1346,14-18 192,1-8 636</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51.347"/>
    </inkml:context>
    <inkml:brush xml:id="br0">
      <inkml:brushProperty name="width" value="0.1" units="cm"/>
      <inkml:brushProperty name="height" value="0.1" units="cm"/>
      <inkml:brushProperty name="color" value="#66CC00"/>
    </inkml:brush>
  </inkml:definitions>
  <inkml:trace contextRef="#ctx0" brushRef="#br0">0 107 8794,'16'-8'3145,"19"16"-2617,-4-8 40,9 5 96,-13-5-56,-2-12-136,10 14-160,-3-10-192,1-6-56,-2 1-48,-4-5-96,-5-4-328,4 17-136,-15-7-408,-5 2 544</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51.784"/>
    </inkml:context>
    <inkml:brush xml:id="br0">
      <inkml:brushProperty name="width" value="0.1" units="cm"/>
      <inkml:brushProperty name="height" value="0.1" units="cm"/>
      <inkml:brushProperty name="color" value="#66CC00"/>
    </inkml:brush>
  </inkml:definitions>
  <inkml:trace contextRef="#ctx0" brushRef="#br0">110 144 8074,'-5'-4'4153,"29"-1"-3254,40-4-718,-45 5-30,-1 0 0,1-2 0,-1 0-1,27-13 1,-29 11-124,1 1 0,0 1 0,0 0-1,0 1 1,32-4 0,-47 9-27,0 0-1,0-1 1,0 1 0,0 1 0,0-1 0,0 0 0,0 0 0,0 1 0,0-1-1,0 1 1,0 0 0,0-1 0,0 1 0,0 0 0,0 0 0,-1 0 0,1 0-1,0 1 1,-1-1 0,1 0 0,-1 1 0,0-1 0,3 4 0,-2-1-9,0 0 0,-1 0 1,1 0-1,-1 0 0,1 0 1,-1 0-1,-1 0 1,1 1-1,-1-1 0,1 8 1,-2 5-24,-1 0 0,0 1 1,-1-1-1,-8 25 1,-2-1 24,-1-2 1,-3 0-1,-1 0 1,-40 61 0,55-96 7,-1 1 1,0-1 0,0 0 0,0 0-1,0 0 1,-1-1 0,0 1-1,0-1 1,0 0 0,0-1 0,-5 3-1,8-4 0,1-1-1,0 1 1,-1-1-1,1 0 1,0 1-1,-1-1 1,1 0-1,-1 0 1,1 0-1,-1 0 1,1 0-1,0-1 1,-1 1-1,1 0 1,-1-1-1,1 1 1,0-1 0,-1 1-1,0-2 1,0 1-2,1 0 1,-1-1-1,1 1 1,0-1-1,0 1 1,0-1-1,0 0 1,0 0-1,0 1 1,0-1-1,1 0 1,-1 0-1,1 0 0,-1 0 1,1 0-1,0 0 1,-1 1-1,1-4 1,0-9-18,0 0-1,1 0 1,1 0 0,0 0-1,1 0 1,5-16-1,34-83-205,-33 89 165,-4 12 27,6-18-41,1 0-1,2 1 0,0 0 1,38-53-1,-51 81 75,0 0 1,1 0-1,-1-1 1,0 1-1,0-1 1,0 1-1,0-1 1,0 1-1,0-1 1,-1 0-1,1 1 1,0-1-1,-1 0 1,1 0-1,-1 0 1,0 1-1,0-1 0,0-3 1,-9 6 91,-8 16 47,-23 34 236,14-16-55,-41 42 1,33-47-56,-46 32 0,58-47-220,0 1 0,0 2 0,2 0-1,1 1 1,0 0 0,-23 32-1,41-49-58,0 0 1,-1 0-1,1 0 0,0 0 0,0 0 0,0 0 0,0 0 0,0 0 1,1 0-1,-1 1 0,0 3 0,1-6-4,0 0-1,1 1 1,-1-1-1,0 0 1,0 1-1,1-1 1,-1 0-1,0 0 1,0 1-1,1-1 1,-1 0-1,0 0 1,1 0-1,-1 0 1,0 1-1,1-1 1,-1 0-1,0 0 1,1 0-1,-1 0 1,1 0-1,-1 0 1,0 0-1,1 0 1,-1 0-1,0 0 1,1 0-1,-1 0 1,0 0-1,1 0 1,-1 0-1,1 0 1,-1 0-1,0-1 1,1 1-1,-1 0 1,0 0-1,0 0 1,1-1 0,8-3-238,-1 0 1,1 0-1,-1-1 1,10-9-1,22-20-163</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52.118"/>
    </inkml:context>
    <inkml:brush xml:id="br0">
      <inkml:brushProperty name="width" value="0.1" units="cm"/>
      <inkml:brushProperty name="height" value="0.1" units="cm"/>
      <inkml:brushProperty name="color" value="#66CC00"/>
    </inkml:brush>
  </inkml:definitions>
  <inkml:trace contextRef="#ctx0" brushRef="#br0">1 229 9946,'5'7'3433,"11"-1"-3049,4 2-112,6-6 120,2-2-24,1-13-112,11 0-88,-8-17-312,-8-5-128,-5-3-312,-18-10-136,7 8 4569,7 5-3041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56.563"/>
    </inkml:context>
    <inkml:brush xml:id="br0">
      <inkml:brushProperty name="width" value="0.1" units="cm"/>
      <inkml:brushProperty name="height" value="0.1" units="cm"/>
      <inkml:brushProperty name="color" value="#F6630D"/>
    </inkml:brush>
  </inkml:definitions>
  <inkml:trace contextRef="#ctx0" brushRef="#br0">17 145 9338,'-16'-106'3337,"32"91"-2857,10 5-128,6 5 72,2 2-88,10 0-64,2 1-72,4 2-256,6 2-232,1 2 368,-14-2-160</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52.520"/>
    </inkml:context>
    <inkml:brush xml:id="br0">
      <inkml:brushProperty name="width" value="0.1" units="cm"/>
      <inkml:brushProperty name="height" value="0.1" units="cm"/>
      <inkml:brushProperty name="color" value="#66CC00"/>
    </inkml:brush>
  </inkml:definitions>
  <inkml:trace contextRef="#ctx0" brushRef="#br0">529 76 7642,'0'-23'741,"-2"-24"978,2 47-1699,0 0-1,0 0 1,0-1-1,0 1 1,0 0-1,0 0 1,0-1-1,0 1 1,0 0-1,-1 0 1,1-1-1,0 1 1,0 0-1,0 0 1,0 0-1,0-1 1,-1 1 0,1 0-1,0 0 1,0 0-1,0 0 1,0-1-1,-1 1 1,1 0-1,0 0 1,0 0-1,-1 0 1,1 0-1,0 0 1,0 0-1,-1 0 1,1 0-1,0-1 1,0 1 0,-1 0-1,1 0 1,0 0-1,0 0 1,-1 1-1,1-1 1,0 0-1,-1 0 1,-14 18 708,10-6-588,0 0 0,0 0 0,2 0-1,-1 0 1,2 0 0,-1 1 0,2 0-1,0-1 1,0 1 0,1 0 0,1-1-1,2 16 1,-1-4 32,-2 0-1,-2 30 1,-11 15 205,-31 104 0,-3 9-126,36-116-216,9-43-103,-2-1 1,0 0 0,-1 0-1,-2 0 1,-11 27 0,16-50-439,1-9 240,3-13-45,17-23-217,-13 33 413,-1 0-1,0 0 0,-1-1 1,3-15-1,24-179-120,-31 183 523,0 24-265,0 1 0,0-1 0,-1 1 0,1 0 0,0-1 0,-1 1 0,1 0 0,0-1 0,-1 1 0,1 0 0,0-1 0,-1 1 0,1 0 0,0 0 0,-1-1 0,1 1 0,-1 0 0,1 0 1,-1 0-1,1 0 0,0 0 0,-1 0 0,1-1 0,-1 1 0,1 0 0,-1 0 0,1 0 0,-1 0 0,0 1 0,-1 0 61,-1-1 0,0 2-1,0-1 1,1 0 0,-1 1-1,1-1 1,-1 1 0,1 0 0,0-1-1,0 1 1,-1 0 0,-1 4-1,-114 111 786,78-80-805,-65 75 0,22 2-223,76-106-290,9-14-143,8-15-115,6-17 232</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52.869"/>
    </inkml:context>
    <inkml:brush xml:id="br0">
      <inkml:brushProperty name="width" value="0.1" units="cm"/>
      <inkml:brushProperty name="height" value="0.1" units="cm"/>
      <inkml:brushProperty name="color" value="#66CC00"/>
    </inkml:brush>
  </inkml:definitions>
  <inkml:trace contextRef="#ctx0" brushRef="#br0">1 0 7050,'38'29'2904,"-16"4"-1624,-6 4-807,-11-10-169,-8 0-64,-2-13-56,13-6-48,-3-16-336,-2-12 5113,-3-28-3769</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53.213"/>
    </inkml:context>
    <inkml:brush xml:id="br0">
      <inkml:brushProperty name="width" value="0.1" units="cm"/>
      <inkml:brushProperty name="height" value="0.1" units="cm"/>
      <inkml:brushProperty name="color" value="#66CC00"/>
    </inkml:brush>
  </inkml:definitions>
  <inkml:trace contextRef="#ctx0" brushRef="#br0">274 3 7682,'-1'-1'96,"1"1"1,0 0-1,-1 0 1,1 0-1,0-1 1,-1 1-1,1 0 1,0 0-1,-1 0 1,1 0 0,-1-1-1,1 1 1,0 0-1,-1 0 1,1 0-1,-1 0 1,1 0-1,0 0 1,-1 0-1,1 0 1,-1 0-1,1 1 1,0-1 0,-1 0-1,1 0 1,-1 0-1,1 0 1,0 0-1,-1 1 1,1-1-1,0 0 1,-1 0-1,1 1 1,0-1-1,-1 0 1,1 1-1,0-1 1,-1 1 0,-13 21 275,-2 15-1087,0-11 230,1 1 787,-1 55 378,7-24-312,-12 69 291,-3 16-150,20-125-455,-1-1-1,-1 1 1,0-1 0,-2-1-1,-14 26 1,8-21 6,0 0 0,-19 18 0,19-18 22,13-21-79,1 0 0,0 1 0,0-1 0,0 0 0,0 1 0,0-1 0,-1 0 0,1 1 0,0-1 0,0 0 0,0 1 0,0-1 0,0 0 0,0 1-1,0-1 1,0 0 0,0 1 0,0-1 0,0 0 0,0 1 0,0-1 0,1 0 0,-1 1 0,0-1 0,0 0 0,0 1 0,0-1 0,1 0 0,-1 0 0,0 1 0,0-1 0,0 0 0,1 1 0,-1-1 0,0 0 0,0 0 0,1 0 0,-1 1 0,0-1 0,1 0 0,-1 0 0,0 0 0,1 0 0,-1 0 0,0 0 0,1 0 0,-1 1 0,0-1 0,1 0 0,-1 0 0,0 0 0,1 0 0,-1 0 0,0-1 0,1 1 0,-1 0 0,0 0 0,1 0 0,-1 0 0,0 0 0,1 0 0,-1 0 0,0-1 0,1 1 0,-1 0 0,0 0 0,0-1 0,1 1 0,-1 0 0,4-2 16,-1 1 0,1-1 0,-1 0 0,1 0 0,-1 0 0,0 0 0,0-1 0,0 1 0,0-1 0,-1 1 0,5-7 0,30-43 84,-13 17-38,4 3-37,2 1 0,2 2 1,50-37-1,-44 37-102,-2-2 0,45-47-1,-25 6-1357,-46 59 1123</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53.556"/>
    </inkml:context>
    <inkml:brush xml:id="br0">
      <inkml:brushProperty name="width" value="0.1" units="cm"/>
      <inkml:brushProperty name="height" value="0.1" units="cm"/>
      <inkml:brushProperty name="color" value="#66CC00"/>
    </inkml:brush>
  </inkml:definitions>
  <inkml:trace contextRef="#ctx0" brushRef="#br0">114 1 7970,'-50'83'2732,"48"-78"-2541,0 0 0,0 0 0,0 0 0,0 0 0,1 0 0,0 0 0,0 1 0,0-1 0,0 1-1,1-1 1,0 0 0,0 1 0,2 9 0,0 17 460,-41 420 2083,35-399-2605,0 4 21,5 88 0,-7-182-3297,6 23 2548</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33.285"/>
    </inkml:context>
    <inkml:brush xml:id="br0">
      <inkml:brushProperty name="width" value="0.1" units="cm"/>
      <inkml:brushProperty name="height" value="0.1" units="cm"/>
      <inkml:brushProperty name="color" value="#66CC00"/>
    </inkml:brush>
  </inkml:definitions>
  <inkml:trace contextRef="#ctx0" brushRef="#br0">1 139 8482,'0'1'97,"0"0"1,1 1-1,-1-1 1,0 0 0,1 0-1,-1 0 1,1 0-1,-1 1 1,1-1-1,0 0 1,-1 0-1,1 0 1,0 0-1,0 0 1,0 0 0,0-1-1,0 1 1,0 0-1,0 0 1,0-1-1,0 1 1,0 0-1,0-1 1,1 1-1,-1-1 1,0 0-1,0 1 1,0-1 0,1 0-1,-1 0 1,0 0-1,1 0 1,-1 0-1,0 0 1,0 0-1,1 0 1,-1 0-1,0 0 1,0-1 0,1 1-1,-1-1 1,0 1-1,0-1 1,0 1-1,0-1 1,0 0-1,2-1 1,19-5 365,39-11 800,77-24-637,1 7 1,148-18-1,-267 51-1681,-30 4-841,-10 1 1457</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33.634"/>
    </inkml:context>
    <inkml:brush xml:id="br0">
      <inkml:brushProperty name="width" value="0.1" units="cm"/>
      <inkml:brushProperty name="height" value="0.1" units="cm"/>
      <inkml:brushProperty name="color" value="#66CC00"/>
    </inkml:brush>
  </inkml:definitions>
  <inkml:trace contextRef="#ctx0" brushRef="#br0">134 39 8642,'-66'-38'2576,"65"38"-2551,1 0-1,-1 0 1,1-1-1,-1 1 1,1 0-1,0 0 1,-1 0-1,1 0 0,-1 0 1,1 0-1,-1 0 1,1 0-1,0 0 1,-1 1-1,1-1 1,-1 0-1,1 0 0,-1 0 1,1 0-1,0 1 1,-1-1-1,1 0 1,0 0-1,-1 1 1,1-1-1,0 0 0,-1 1 1,1-1-1,0 0 1,-1 1-1,1-1 1,0 0-1,0 1 1,0-1-1,-1 1 0,1-1 1,0 0-1,0 1 1,0-1-1,0 1 1,0-1-1,0 1 1,0-1-1,0 0 0,0 1 1,0-1-1,0 1 1,-1 29 420,1-21-87,-17 284 2238,14-263-2615,1-9-106,0 1-1,-2-1 1,-1 1-1,-12 35 1,14-50-1208,6-15 788,11-37 1488,-8 3-430</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33.970"/>
    </inkml:context>
    <inkml:brush xml:id="br0">
      <inkml:brushProperty name="width" value="0.1" units="cm"/>
      <inkml:brushProperty name="height" value="0.1" units="cm"/>
      <inkml:brushProperty name="color" value="#66CC00"/>
    </inkml:brush>
  </inkml:definitions>
  <inkml:trace contextRef="#ctx0" brushRef="#br0">24 0 7978,'3'42'5152,"-1"-1"-4486,6 29 219,-3-34-728,-2 1 0,-1 0 1,-1 0-1,-2 0 0,-7 37 1,-15 89-254,19-134-298,1 1 0,2 40 1,1-50-56,0-20 460,0 0 0,0 0 0,0 0 0,0 0 0,0 0 0,0 0 0,0 0 0,-1 0 0,1 0 0,0 0 0,0 0 1,0 0-1,0 0 0,0 0 0,0 0 0,0 0 0,0 0 0,0 0 0,0 0 0,0 0 0,-1 0 0,1 0 0,0 0 0,0 0 0,0 0 0,0 0 0,0 1 0,0-1 0,0 0 0,0 0 0,0 0 0,0 0 0,0 0 0,0 0 1,0 0-1,0 0 0,0 0 0,0 0 0,0 1 0,0-1 0,0 0 0,0 0 0,0 0 0,0 0 0,0 0 0,-3-8 1252,0-10-345</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34.317"/>
    </inkml:context>
    <inkml:brush xml:id="br0">
      <inkml:brushProperty name="width" value="0.1" units="cm"/>
      <inkml:brushProperty name="height" value="0.1" units="cm"/>
      <inkml:brushProperty name="color" value="#66CC00"/>
    </inkml:brush>
  </inkml:definitions>
  <inkml:trace contextRef="#ctx0" brushRef="#br0">115 58 8770,'-89'-58'3065,"90"63"-2657,17 3 8,4 8 24,4-3-24,5 3-160,-5-4-120,-9-5-104,-5-4-72,-6-1-272,-1-2-96,1 0-272</inkml:trace>
  <inkml:trace contextRef="#ctx0" brushRef="#br0" timeOffset="1">124 102 7554,'-113'46'2784,"102"-42"-2168,13-4-184,4-2 25,0-1-9,-6 1-32,0 1-144,21-1-96,49 0-120,-43 4-16,0 3-56,-7-5-40,-13 0-200,3-3-128,-10-2 256,5-1-32</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34.678"/>
    </inkml:context>
    <inkml:brush xml:id="br0">
      <inkml:brushProperty name="width" value="0.1" units="cm"/>
      <inkml:brushProperty name="height" value="0.1" units="cm"/>
      <inkml:brushProperty name="color" value="#66CC00"/>
    </inkml:brush>
  </inkml:definitions>
  <inkml:trace contextRef="#ctx0" brushRef="#br0">23 309 8722,'-22'11'4831,"69"-38"-3710,246-109 1860,-179 88-2707,-87 35-289,1 2 0,1 1 1,0 1-1,0 1 0,1 1 0,0 2 0,30-1 0,13 1-585,-67 4 410,-1 1 0,0-1 0,0-1 0,1 1 1,-1-1-1,0 0 0,0 0 0,0 0 0,-1-1 1,9-5-1,0-3-2420,-19 12 2229</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35.013"/>
    </inkml:context>
    <inkml:brush xml:id="br0">
      <inkml:brushProperty name="width" value="0.1" units="cm"/>
      <inkml:brushProperty name="height" value="0.1" units="cm"/>
      <inkml:brushProperty name="color" value="#66CC00"/>
    </inkml:brush>
  </inkml:definitions>
  <inkml:trace contextRef="#ctx0" brushRef="#br0">313 1 8026,'-7'10'746,"1"-1"1,1 2 0,-1-1-1,-3 14 1,4-11-516,0-1 0,-1-1 1,-10 17-1,-107 130 1455,35-48-1482,51-71-856,49-58-330,-4 11 733,15-23-103</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56.897"/>
    </inkml:context>
    <inkml:brush xml:id="br0">
      <inkml:brushProperty name="width" value="0.1" units="cm"/>
      <inkml:brushProperty name="height" value="0.1" units="cm"/>
      <inkml:brushProperty name="color" value="#F6630D"/>
    </inkml:brush>
  </inkml:definitions>
  <inkml:trace contextRef="#ctx0" brushRef="#br0">61 187 9394,'-61'112'3345,"99"-112"-2849,6-3-16,11-9 16,4-6-88,-7-18-160,3-2-112,-1-4-104,-8 2-24,0 11-152,-10 2-160,-18 9-360,-5-1-176,-15 2 528</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35.374"/>
    </inkml:context>
    <inkml:brush xml:id="br0">
      <inkml:brushProperty name="width" value="0.1" units="cm"/>
      <inkml:brushProperty name="height" value="0.1" units="cm"/>
      <inkml:brushProperty name="color" value="#66CC00"/>
    </inkml:brush>
  </inkml:definitions>
  <inkml:trace contextRef="#ctx0" brushRef="#br0">444 0 9018,'16'5'3145,"3"-5"-2849,2 13-40,-7-5-64,1 3-40,-1 2-64,-4-13-88,-2 3-168,-4-3-112,-4 1-304</inkml:trace>
  <inkml:trace contextRef="#ctx0" brushRef="#br0" timeOffset="1">73 373 9514,'-38'29'3465,"16"-13"-2809,9-9-256,15-5 64,9-2-16,9-14-56,16 4-96,19-6-200,-5-9-56,18 6-56,-14-4-88,-19 6-216,4 6-96,-20 8-224,-2-2-72,-6 3-272,-6 4 592</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35.727"/>
    </inkml:context>
    <inkml:brush xml:id="br0">
      <inkml:brushProperty name="width" value="0.1" units="cm"/>
      <inkml:brushProperty name="height" value="0.1" units="cm"/>
      <inkml:brushProperty name="color" value="#66CC00"/>
    </inkml:brush>
  </inkml:definitions>
  <inkml:trace contextRef="#ctx0" brushRef="#br0">182 38 7362,'-66'-33'2533,"65"32"-2486,0 1 0,0-1-1,1 1 1,-1-1-1,0 1 1,0 0-1,0-1 1,0 1-1,0 0 1,0 0-1,0 0 1,1 0 0,-1 0-1,0 0 1,0 0-1,0 0 1,0 0-1,0 0 1,0 0-1,0 1 1,0-1 0,0 0-1,0 1 1,1-1-1,-1 1 1,0-1-1,0 1 1,0-1-1,1 1 1,-1-1-1,0 1 1,1 0 0,-1-1-1,0 1 1,0 1-1,-4 30 615,4-21-317,-8 65 781,8-54-1029,-2 0 1,0 0 0,-1 0 0,-9 26-1,8-35-138,0 1 0,2-1 1,0 1-1,0 0 0,1 0 0,1 0 0,0 1 0,3 23 0,-3-22-514,0-16 522,1 0 1,-1 0-1,1 1 1,0-1-1,-1 0 1,1 0-1,-1 0 1,1 1-1,0-1 0,-1 0 1,1 0-1,-1 0 1,1 0-1,-1 0 1,1 0-1,-1 0 1,1 0-1,0 0 1,-1 0-1,1-1 1,-1 1-1,1 0 1,-1 0-1,1 0 1,0 0-1,-1-1 0,1 1 1,-1 0-1,1 0 1,0-1-1,-1 1 1,1 0-1,0-1 1,-1 1-1,-8-9-353</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36.066"/>
    </inkml:context>
    <inkml:brush xml:id="br0">
      <inkml:brushProperty name="width" value="0.1" units="cm"/>
      <inkml:brushProperty name="height" value="0.1" units="cm"/>
      <inkml:brushProperty name="color" value="#66CC00"/>
    </inkml:brush>
  </inkml:definitions>
  <inkml:trace contextRef="#ctx0" brushRef="#br0">132 250 8586,'-109'57'2860,"87"-40"-1229,22-16-1618,0-1 0,0 0-1,0 0 1,0 1 0,0-1 0,0 0-1,0 1 1,0-1 0,0 0 0,1 0-1,-1 1 1,0-1 0,0 0 0,0 0-1,1 1 1,-1-1 0,0 0 0,0 0-1,0 0 1,1 0 0,-1 1-1,0-1 1,0 0 0,1 0 0,-1 0-1,0 0 1,1 0 0,-1 0 0,0 0-1,0 1 1,1-1 0,-1 0 0,0 0-1,1 0 1,-1 0 0,0 0 0,0 0-1,1-1 1,0 1 0,34-2 395,6-14-48,0-2-1,52-30 1,-16 8-249,251-120 6,-317 154-123,60-27 5,-69 32-2,1 0 0,-1 0 0,1 0 0,0 0 0,-1 1 1,1-1-1,-1 1 0,1-1 0,0 1 0,0 0 0,-1 0 0,1 1 0,0-1 0,-1 0 0,1 1 0,0-1 0,-1 1 0,1 0 0,-1 0 0,1 0 0,-1 0 0,4 3 0,-5-3-18,-1-1 0,0 1 0,1-1-1,-1 1 1,0-1 0,1 1 0,-1 0-1,0-1 1,0 1 0,0-1 0,0 1-1,0 0 1,0-1 0,0 1 0,0 0 0,0-1-1,0 1 1,0 0 0,0-1 0,0 1-1,0 0 1,0-1 0,-1 1 0,1-1-1,0 1 1,0 0 0,-1-1 0,1 1 0,-1-1-1,1 1 1,0-1 0,-1 1 0,1-1-1,-1 1 1,1-1 0,-1 0 0,1 1-1,-2-1 1,1 2-89,0-1-1,-1 0 1,1 0-1,-1 0 1,1 0-1,-1 0 1,1-1-1,-1 1 1,0 0-1,0-1 1,1 1-1,-4 0 1,-5-5-234</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36.423"/>
    </inkml:context>
    <inkml:brush xml:id="br0">
      <inkml:brushProperty name="width" value="0.1" units="cm"/>
      <inkml:brushProperty name="height" value="0.1" units="cm"/>
      <inkml:brushProperty name="color" value="#66CC00"/>
    </inkml:brush>
  </inkml:definitions>
  <inkml:trace contextRef="#ctx0" brushRef="#br0">82 139 10458,'-12'-5'890,"-23"-9"1123,34 14-1938,-1 0 1,1-1 0,0 1 0,-1 0-1,1 0 1,0 0 0,-1 0-1,1 0 1,0 0 0,-1 0 0,1 0-1,0 0 1,0 1 0,-1-1-1,1 1 1,0-1 0,0 1 0,-1-1-1,1 1 1,0 0 0,0-1-1,0 1 1,-1 1 0,1-2-69,1 1 0,0-1 0,-1 1 0,1-1 0,0 1 0,0-1 0,-1 1 0,1 0 0,0-1 0,0 1 0,0-1 0,0 1 0,-1-1 0,1 1 0,0 0 0,0-1 0,0 1 0,0 0 0,1-1 0,-1 1 0,0-1 0,0 1 0,0-1 0,0 1 0,1 0 0,-1-1 0,0 1 0,0-1 0,1 1-1,-1-1 1,0 1 0,1-1 0,-1 1 0,1-1 0,-1 0 0,1 1 0,-1-1 0,1 1 0,1 1-5,0-1-1,0 0 0,1 0 0,-1 0 0,0 0 1,0 0-1,0 0 0,1 0 0,-1-1 0,0 1 0,5 0 1,17-2 68,0-1 1,0 0 0,0-2-1,28-8 1,-19 5-18,11-6-218,-2-3 0,1-1 0,-2-2 0,72-44 0,-109 60-1239,-10 4-123,5-1 1070</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36.766"/>
    </inkml:context>
    <inkml:brush xml:id="br0">
      <inkml:brushProperty name="width" value="0.1" units="cm"/>
      <inkml:brushProperty name="height" value="0.1" units="cm"/>
      <inkml:brushProperty name="color" value="#66CC00"/>
    </inkml:brush>
  </inkml:definitions>
  <inkml:trace contextRef="#ctx0" brushRef="#br0">407 0 8058,'-6'18'1077,"1"1"0,1-1 0,-1 20 0,-4 16-384,-9 42 210,9-44-510,-3 0 0,-23 68 1,-47 52 209,53-117-406,-29 79-1,-22 114-37,71-218-359,-1 1 1,-25 49-1,38-121-1698,21-68 1854,-7 17 299</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37.099"/>
    </inkml:context>
    <inkml:brush xml:id="br0">
      <inkml:brushProperty name="width" value="0.1" units="cm"/>
      <inkml:brushProperty name="height" value="0.1" units="cm"/>
      <inkml:brushProperty name="color" value="#66CC00"/>
    </inkml:brush>
  </inkml:definitions>
  <inkml:trace contextRef="#ctx0" brushRef="#br0">1 225 10146,'8'0'3513,"6"5"-3257,10 14-88,-5-16 72,3 13-24,4-17 8,-4-6-104,5 6-120,2-6-104,-7-7-208,-3-7-80,-6-7-264,-5-12-128,-2 10 536</inkml:trace>
  <inkml:trace contextRef="#ctx0" brushRef="#br0" timeOffset="1">229 31 8570,'-53'-30'3096,"40"43"-2431,5 6-273,5 1 72,0 12 80,-3-5 24,-1 16-168,-2-1-128,-4 10-152,2 6-48,0-4-88,0 3-64,-4-19-104,2 1-128,1-20-272,-1-7-144,5-7 472</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37.534"/>
    </inkml:context>
    <inkml:brush xml:id="br0">
      <inkml:brushProperty name="width" value="0.1" units="cm"/>
      <inkml:brushProperty name="height" value="0.1" units="cm"/>
      <inkml:brushProperty name="color" value="#66CC00"/>
    </inkml:brush>
  </inkml:definitions>
  <inkml:trace contextRef="#ctx0" brushRef="#br0">34 72 8306,'-4'2'3463,"-3"28"-3249,6 27 142,2-42-288,-1 1 1,-1-1-1,0 1 0,0-1 0,-2 1 0,-5 20 0,1-25-211,5-14-536,9-29-110,1 14 878,0 0 0,2 1 0,0-1 0,1 2 0,0 0 0,1 0 0,19-18 0,-12 14 164,-10 9-156,1 1 0,0 0 0,0 0 1,1 1-1,0 1 0,0-1 1,24-11-1,-34 19-83,0 1 0,1-1 0,-1 0 0,0 1 0,1-1 0,-1 1 0,1 0 0,-1-1 0,1 1 0,-1 0 0,0 0 0,1 0 0,-1 0 0,1 0 0,-1 0 0,1 0 0,-1 0 0,1 1 0,-1-1 0,1 0 0,-1 1 0,1 0 0,-1-1 0,0 1 0,1 0 0,0 1 0,-1-1 14,1 1 1,-1 0 0,0 0 0,-1 0-1,1 0 1,0 0 0,-1 0 0,1 0-1,-1 0 1,1 0 0,-1 0 0,0 0-1,0 1 1,0-1 0,-1 4 0,0 6 85,-2 1 1,1 0 0,-2-1-1,-8 21 1,-17 42 81,19-48-250,0 0 0,-2-1 0,-21 34 0,33-59 18,-1 0-1,1 1 1,-1-1 0,1 0-1,-1 1 1,0-1-1,0 0 1,0 0 0,0 0-1,0 0 1,0 0-1,0 0 1,0 0 0,0 0-1,0 0 1,0-1-1,-1 1 1,1 0 0,0-1-1,0 1 1,-1-1-1,1 1 1,-1-1 0,1 0-1,0 1 1,-3-1-1,2-2-107,1 1 0,0-1-1,-1 0 1,1 0-1,0 1 1,0-1 0,0 0-1,0 0 1,0 0-1,0 0 1,1 0-1,-1 0 1,1-1 0,-1 1-1,1 0 1,0 0-1,0-3 1,-5-29-723</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37.872"/>
    </inkml:context>
    <inkml:brush xml:id="br0">
      <inkml:brushProperty name="width" value="0.1" units="cm"/>
      <inkml:brushProperty name="height" value="0.1" units="cm"/>
      <inkml:brushProperty name="color" value="#66CC00"/>
    </inkml:brush>
  </inkml:definitions>
  <inkml:trace contextRef="#ctx0" brushRef="#br0">105 1 7298,'-7'44'1922,"2"0"0,-1 56 0,6-60-1688,-3-1 0,-1 1-1,-12 49 1,-25 31-142,33-104-464,8-16 378,0 0 0,-1 1 0,1-1-1,0 0 1,0 0 0,-1 0 0,1 1 0,0-1 0,-1 0 0,1 0-1,0 0 1,-1 0 0,1 0 0,-1 0 0,1 0 0,0 0 0,-1 0-1,1 0 1,0 0 0,-1 0 0,1 0 0,-1 0 0,1 0-1,0 0 1,-1 0 0,1 0 0,0 0 0,-1-1 0,1 1 0,0 0-1,-1 0 1,1 0 0,0-1 0,0 1 0,-1 0 0,1 0 0,0-1-1,0 1 1,-1 0 0,1-1 0,-2-1 550</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38.216"/>
    </inkml:context>
    <inkml:brush xml:id="br0">
      <inkml:brushProperty name="width" value="0.1" units="cm"/>
      <inkml:brushProperty name="height" value="0.1" units="cm"/>
      <inkml:brushProperty name="color" value="#66CC00"/>
    </inkml:brush>
  </inkml:definitions>
  <inkml:trace contextRef="#ctx0" brushRef="#br0">1 8 8562,'2'-1'133,"0"0"-1,0 0 1,0 0 0,0 0-1,0 1 1,1-1 0,-1 1 0,0-1-1,0 1 1,1 0 0,-1 0-1,0 0 1,1 0 0,-1 1 0,0-1-1,1 0 1,-1 1 0,0 0-1,0-1 1,3 2 0,-2 1-4,0 0 1,0 0 0,0 0-1,0 1 1,-1-1-1,1 0 1,-1 1-1,4 7 1,15 23 439,-7-18-320,0-1-1,0-1 0,2 0 1,0-1-1,0 0 1,1-2-1,22 12 1,-10-5-112,36 29 0,-63-46-65,10 10-832,-12-11 766,0 1 0,0-1-1,-1 0 1,1 0 0,0 1 0,0-1-1,0 0 1,0 0 0,0 1-1,0-1 1,0 0 0,0 0 0,0 1-1,-1-1 1,1 0 0,0 0 0,0 0-1,0 0 1,0 1 0,-1-1-1,1 0 1,0 0 0,0 0 0,0 0-1,-1 0 1,1 1 0,0-1-1,0 0 1,0 0 0,-1 0 0,1 0-1,0 0 1,0 0 0,-1 0-1,1 0 1,0 0 0,0 0 0,-1 0-1,1 0 1,0 0 0,0 0 0,-1 0-1,1 0 1,0 0 0,0 0-1,-1 0 1,1-1 0,0 1 0,0 0-1,0 0 1,-1 0 0,1 0-1,0-1 1,-16 1 422</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38.920"/>
    </inkml:context>
    <inkml:brush xml:id="br0">
      <inkml:brushProperty name="width" value="0.1" units="cm"/>
      <inkml:brushProperty name="height" value="0.1" units="cm"/>
      <inkml:brushProperty name="color" value="#66CC00"/>
    </inkml:brush>
  </inkml:definitions>
  <inkml:trace contextRef="#ctx0" brushRef="#br0">88 66 8394,'-87'37'3553,"96"-39"-1481,6-1-1888,18 12-128,4 3 16,-2-12 8,6 6-40,-11-22-24,4 5-40,2 0-192,-5-12-112,1 11-312,-9-12-168,-5-3 520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57.236"/>
    </inkml:context>
    <inkml:brush xml:id="br0">
      <inkml:brushProperty name="width" value="0.1" units="cm"/>
      <inkml:brushProperty name="height" value="0.1" units="cm"/>
      <inkml:brushProperty name="color" value="#F6630D"/>
    </inkml:brush>
  </inkml:definitions>
  <inkml:trace contextRef="#ctx0" brushRef="#br0">5 0 7738,'0'0'48,"-1"0"0,1 0 1,0 0-1,0 0 0,0 0 0,0 0 1,0 0-1,0 0 0,-3 2 966,3-2-965,0 0-1,0 0 0,0 0 1,0 0-1,0 0 0,0 1 0,0-1 1,0 0-1,0 0 0,0 0 1,0 0-1,0 0 0,0 0 0,0 1 1,0-1-1,0 0 0,0 0 1,0 0-1,0 0 0,0 0 0,0 0 1,0 1-1,0-1 0,0 0 194,1 1-194,9 11 980,23 18-987,-25-24 335,37 30 245,-21-17-238,0 1 0,26 28-1,-45-43-330,-1 0 0,0 0-1,0 0 1,0 1-1,0-1 1,-1 1 0,0 0-1,0 0 1,-1 0-1,0 1 1,0-1 0,0 1-1,-1-1 1,0 1 0,1 12-1,-3-13-48,1-1 1,-1 1-1,0-1 0,0 1 0,-1-1 1,0 1-1,0-1 0,0 0 0,0 0 0,-1 0 1,0 0-1,0 0 0,0-1 0,-1 1 1,1-1-1,-1 0 0,0 0 0,-8 6 0,-14 16-191,-1 22-2193,31-58 1458,-3-12 449</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39.285"/>
    </inkml:context>
    <inkml:brush xml:id="br0">
      <inkml:brushProperty name="width" value="0.1" units="cm"/>
      <inkml:brushProperty name="height" value="0.1" units="cm"/>
      <inkml:brushProperty name="color" value="#66CC00"/>
    </inkml:brush>
  </inkml:definitions>
  <inkml:trace contextRef="#ctx0" brushRef="#br0">284 64 7914,'-38'-61'2468,"37"61"-2445,1 0 1,-1-1-1,0 1 0,1 0 0,-1-1 1,1 1-1,-1 0 0,0 0 0,1 0 0,-1 0 1,0 0-1,1 0 0,-1 0 0,1 0 1,-1 0-1,0 0 0,1 0 0,-1 0 0,0 0 1,1 0-1,-1 1 0,1-1 0,-1 0 1,0 0-1,1 1 0,-1-1 0,1 0 0,-1 1 1,1-1-1,-1 1 0,1-1 0,-1 0 1,1 1-1,-1-1 0,1 1 0,0 0 0,-1-1 1,1 1-1,0-1 0,0 1 0,-1-1 1,1 1-1,0 0 0,0-1 0,0 1 0,0 0 1,-1 0-1,-12 36 319,3 1-62,-43 141 176,43-153-443,-1 0 0,-1-1 0,-1 0 0,-27 38 0,35-56 0,-33 49-24,36-53 23,0 1 1,0-1-1,0 0 1,0 1-1,1 0 1,0-1-1,0 1 1,0 0-1,0 0 1,0 0-1,1-1 1,0 1-1,0 0 1,0 4-1,1-7 7,-1-1 0,1 1 0,-1-1 0,1 1 0,0-1 0,-1 0 0,1 1 0,0-1 0,-1 0-1,1 1 1,0-1 0,0 0 0,-1 0 0,1 0 0,0 0 0,0 1 0,-1-1 0,1 0 0,0 0 0,0-1-1,0 1 1,-1 0 0,1 0 0,0 0 0,0 0 0,-1-1 0,1 1 0,1-1 0,31-9 179,-23 6-130,5-1-47,1 0 0,-1-1-1,0-1 1,-1 0 0,17-12-1,-6 6-211,-24 13 154,0-1 0,0 1 1,0 0-1,0-1 0,0 1 1,0 0-1,0 0 0,0-1 0,0 1 1,0 0-1,0 0 0,0 0 0,0 0 1,0 0-1,0 1 0,0-1 1,0 0-1,0 0 0,0 1 0,0-1 1,0 0-1,0 1 0,-1-1 0,2 1 1,-1 9-292</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39.638"/>
    </inkml:context>
    <inkml:brush xml:id="br0">
      <inkml:brushProperty name="width" value="0.1" units="cm"/>
      <inkml:brushProperty name="height" value="0.1" units="cm"/>
      <inkml:brushProperty name="color" value="#66CC00"/>
    </inkml:brush>
  </inkml:definitions>
  <inkml:trace contextRef="#ctx0" brushRef="#br0">66 249 8474,'-40'21'3136,"22"-9"-2439,10 1-393,16-13 8,15-6-32,29-7 8,-1-9-32,29-9-128,4-2-40,-4-5-80,12 0-40,-14 6-200,-3 3-104,-19 7-176,-10 6-136,-22 8-2505,-21 2 2241</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39.969"/>
    </inkml:context>
    <inkml:brush xml:id="br0">
      <inkml:brushProperty name="width" value="0.1" units="cm"/>
      <inkml:brushProperty name="height" value="0.1" units="cm"/>
      <inkml:brushProperty name="color" value="#66CC00"/>
    </inkml:brush>
  </inkml:definitions>
  <inkml:trace contextRef="#ctx0" brushRef="#br0">69 0 10602,'6'11'154,"0"-1"0,0 1 0,-1-1 0,-1 1 0,0 1 0,0-1-1,-1 1 1,0-1 0,-1 1 0,0 0 0,-1 0 0,-1 0 0,-1 22 0,-4 13 24,-1 0 0,-15 52 0,16-81-141,-71 279 106,75-292-234,3-7-25,7-16-153,10-30-158,2-17 182</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40.316"/>
    </inkml:context>
    <inkml:brush xml:id="br0">
      <inkml:brushProperty name="width" value="0.1" units="cm"/>
      <inkml:brushProperty name="height" value="0.1" units="cm"/>
      <inkml:brushProperty name="color" value="#66CC00"/>
    </inkml:brush>
  </inkml:definitions>
  <inkml:trace contextRef="#ctx0" brushRef="#br0">60 145 9442,'59'-40'3489,"-48"40"-2513,13 0-824,12 2-144,-9-2 24,-1-5 0,-7-6 0,5 0-16,1-8-16,-4 0-96,3 3-72,-3 3-160,-1 5-136,-7 5-256,-7 1 1504,-7 2-720</inkml:trace>
  <inkml:trace contextRef="#ctx0" brushRef="#br0" timeOffset="1">219 233 7666,'-9'16'983,"0"0"0,1 1 0,1 0 0,-8 29 0,7-14-636,1 1 1,2 1-1,-1 50 0,4-51-273,-1 0 0,-1 0 0,-2-1 1,-2 0-1,-21 61 0,-8 20-62,16-41-393,21-73 368,0 1 0,0 0 1,-1-1-1,1 1 0,0 0 0,0-1 1,0 1-1,0 0 0,0 0 1,-1-1-1,1 1 0,0 0 1,0 0-1,0-1 0,-1 1 0,1 0 1,0 0-1,0 0 0,-1-1 1,1 1-1,0 0 0,-1 0 0,1 0 1,0 0-1,0 0 0,-1 0 1,1 0-1,0-1 0,-1 1 1,1 0-1,0 0 0,-1 0 0,1 0 1,0 0-1,-1 0 0,1 1 1,0-1-1,-1 0 0,1 0 0,0 0 1,0 0-1,-1 0 0,1 0 1,0 0-1,-1 1 0,1-1 1,0 0-1,0 0 0,-1 0 0,1 1 1,0-1-1,0 0 0,0 0 1,-1 1-1,1-1 0,0 0 0,0 0 1,0 1-1,0-1 0,0 0 1,-1 1-1,1-1 0,0 0 1,0 1-1,0-1 0,-12-34-777,5-9 440</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40.697"/>
    </inkml:context>
    <inkml:brush xml:id="br0">
      <inkml:brushProperty name="width" value="0.1" units="cm"/>
      <inkml:brushProperty name="height" value="0.1" units="cm"/>
      <inkml:brushProperty name="color" value="#66CC00"/>
    </inkml:brush>
  </inkml:definitions>
  <inkml:trace contextRef="#ctx0" brushRef="#br0">1 76 8594,'35'-12'3881,"3"-1"-4105,-37 12 227,12-7 12,1 0 0,0 1-1,0 0 1,0 1 0,19-4 0,-30 9-14,-1 0 0,0 1 0,1-1-1,-1 1 1,1 0 0,-1 0 0,1 0 0,-1 0 0,1 0 0,-1 1 0,1-1 0,-1 1 0,1-1-1,-1 1 1,0 0 0,1 0 0,-1 0 0,0 1 0,0-1 0,0 0 0,0 1 0,0-1 0,0 1 0,0 0-1,0-1 1,-1 1 0,1 0 0,-1 0 0,1 0 0,-1 0 0,0 1 0,0-1 0,0 0 0,0 0 0,0 1-1,0-1 1,-1 1 0,1-1 0,-1 1 0,1 4 0,2 16 70,-1-1 0,-1 1 0,-1 0 0,-5 36 0,-21 93 306,13-86-253,-48 406 600,49-494-785,1 0 0,-10-30-1,1 0-296,-5-12 119</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41.037"/>
    </inkml:context>
    <inkml:brush xml:id="br0">
      <inkml:brushProperty name="width" value="0.1" units="cm"/>
      <inkml:brushProperty name="height" value="0.1" units="cm"/>
      <inkml:brushProperty name="color" value="#66CC00"/>
    </inkml:brush>
  </inkml:definitions>
  <inkml:trace contextRef="#ctx0" brushRef="#br0">0 39 7138,'0'-14'3272,"8"9"-743,8 5-2305,2 3-176,5 2-16,3-7 0,1-2-24,3-1-48,-1-6-64,-2 12-248,-8-4-168,-11 0 296</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41.380"/>
    </inkml:context>
    <inkml:brush xml:id="br0">
      <inkml:brushProperty name="width" value="0.1" units="cm"/>
      <inkml:brushProperty name="height" value="0.1" units="cm"/>
      <inkml:brushProperty name="color" value="#66CC00"/>
    </inkml:brush>
  </inkml:definitions>
  <inkml:trace contextRef="#ctx0" brushRef="#br0">20 105 7970,'-13'18'3264,"7"-6"-1695,20-7-1433,10-5-24,-5-12-40,3-4 24,7-4-48,3 3 0,4-2-168,-2 3-128,-10 2-312,-7-1-361,-6 4 569</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41.735"/>
    </inkml:context>
    <inkml:brush xml:id="br0">
      <inkml:brushProperty name="width" value="0.1" units="cm"/>
      <inkml:brushProperty name="height" value="0.1" units="cm"/>
      <inkml:brushProperty name="color" value="#66CC00"/>
    </inkml:brush>
  </inkml:definitions>
  <inkml:trace contextRef="#ctx0" brushRef="#br0">126 77 8058,'-10'79'2622,"-20"203"-1091,-16 313-946,33-399-634,13-194 29,0 0 0,0 0 0,0-1-1,0 1 1,0 0 0,-1-1 0,1 1 0,0 0 0,-1-1 0,0 1 0,1-1 0,-1 1 0,0-1 0,-1 3 0,1-4-2,0 0 0,1 0 0,-1-1 1,0 1-1,1-1 0,-1 1 0,0 0 0,1-1 1,-1 1-1,1-1 0,-1 1 0,1-1 0,-1 0 1,1 1-1,0-1 0,-1 0 0,1 1 0,0-1 1,-1 0-1,1 1 0,0-1 0,0 0 0,-1 1 1,1-1-1,0 0 0,0 0 0,0 1 0,0-1 1,0-1-1,-8-36-272</inkml:trace>
  <inkml:trace contextRef="#ctx0" brushRef="#br0" timeOffset="1">335 1 9554,'9'4'3145,"2"17"-3257,-3 0-88,-3 12-216,-5 2-169,-1-1 401</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42.064"/>
    </inkml:context>
    <inkml:brush xml:id="br0">
      <inkml:brushProperty name="width" value="0.1" units="cm"/>
      <inkml:brushProperty name="height" value="0.1" units="cm"/>
      <inkml:brushProperty name="color" value="#66CC00"/>
    </inkml:brush>
  </inkml:definitions>
  <inkml:trace contextRef="#ctx0" brushRef="#br0">118 0 9170,'-6'8'3097,"-4"21"-2953,-3 42 32,17-32 80,4 12 16,-8-4 32,6 9-56,-19-2-88,8 2-56,-3 1-64,-7 2-16,10-1-24,-18-9-32,14-5-144,-1-16-136,-1-28-352,3-15 432</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42.419"/>
    </inkml:context>
    <inkml:brush xml:id="br0">
      <inkml:brushProperty name="width" value="0.1" units="cm"/>
      <inkml:brushProperty name="height" value="0.1" units="cm"/>
      <inkml:brushProperty name="color" value="#66CC00"/>
    </inkml:brush>
  </inkml:definitions>
  <inkml:trace contextRef="#ctx0" brushRef="#br0">1 115 8258,'36'-39'2390,"-35"38"-2355,1 0 1,-1 1-1,0-1 1,0 0-1,0 1 1,0-1 0,0 1-1,1-1 1,-1 1-1,0 0 1,0-1-1,1 1 1,-1 0 0,0 0-1,0 0 1,1 0-1,1 0 1,17-4-50,-1-10 131,-10 6-74,0 1-1,0 0 0,1 1 1,0 0-1,0 0 0,15-5 1,-24 11-39,0 0 0,0 0 0,0 0 0,0 0 1,0 0-1,0 0 0,0 1 0,0-1 0,0 0 0,0 0 1,0 1-1,0-1 0,0 1 0,0-1 0,0 1 0,-1-1 0,1 1 1,0-1-1,0 1 0,-1 0 0,1 0 0,0-1 0,-1 1 1,1 0-1,0 0 0,-1 0 0,1-1 0,-1 1 0,0 0 0,1 0 1,-1 0-1,0 0 0,1 0 0,-1 0 0,0 0 0,0 0 1,0 0-1,0 0 0,0 0 0,0 0 0,0 1 0,1 50 77,-1-49-73,-59 507 587,23-259-568,31-228-69,5-22 23,0-1 0,0 1-1,0-1 1,0 1 0,0-1 0,0 1 0,0-1-1,0 1 1,0-1 0,0 1 0,0-1 0,0 1 0,0-1-1,-1 1 1,1-1 0,0 1 0,0-1 0,-1 1 0,1-1-1,0 1 1,0-1 0,-1 0 0,1 1 0,-1-1 0,1 0-1,0 1 1,-1-1 0,1 0 0,-1 0 0,1 1 0,-1-1-1,1 0 1,0 0 0,-2 1 0,-5-17-191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57.563"/>
    </inkml:context>
    <inkml:brush xml:id="br0">
      <inkml:brushProperty name="width" value="0.1" units="cm"/>
      <inkml:brushProperty name="height" value="0.1" units="cm"/>
      <inkml:brushProperty name="color" value="#F6630D"/>
    </inkml:brush>
  </inkml:definitions>
  <inkml:trace contextRef="#ctx0" brushRef="#br0">180 1 8418,'6'12'473,"-1"1"1,0-1 0,0 1 0,-1 0-1,-1 1 1,0-1 0,-1 1-1,1 18 1,-3 114 256,-1-128-361,-12 85 226,8-71-534,-2 46-1,6-42-70,2-7-88,-1-1-1,-2 1 0,-1-1 0,-10 42 0,12-68 16,1 0 0,-1 0 0,0 0-1,0 0 1,0 0 0,0-1 0,0 1-1,0 0 1,0-1 0,0 1 0,-1 0-1,1-1 1,-3 2 0,-1-15-237</inkml:trace>
  <inkml:trace contextRef="#ctx0" brushRef="#br0" timeOffset="1">12 492 5569,'-11'3'5649,"17"2"-5160,14 8-57,14 7-80,-4 0-88,4-1-104,-2-4-96,-9-5-120,-7-5-168,-6-2-1729,-5-6 1385</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42.749"/>
    </inkml:context>
    <inkml:brush xml:id="br0">
      <inkml:brushProperty name="width" value="0.1" units="cm"/>
      <inkml:brushProperty name="height" value="0.1" units="cm"/>
      <inkml:brushProperty name="color" value="#66CC00"/>
    </inkml:brush>
  </inkml:definitions>
  <inkml:trace contextRef="#ctx0" brushRef="#br0">6 1 9194,'-5'8'3089,"10"3"-2993,6 5-56,3 0-40,10 0 8,-3-10-8,-2 0-40,0 1-248,-10-6-225,-1 12 297</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43.098"/>
    </inkml:context>
    <inkml:brush xml:id="br0">
      <inkml:brushProperty name="width" value="0.1" units="cm"/>
      <inkml:brushProperty name="height" value="0.1" units="cm"/>
      <inkml:brushProperty name="color" value="#66CC00"/>
    </inkml:brush>
  </inkml:definitions>
  <inkml:trace contextRef="#ctx0" brushRef="#br0">515 0 8930,'-114'107'3145,"122"-106"-2689,11-1-312,8-4 8,3-9 56,5 2-16,6 3-88,-2 0-48,-8 8-152,-5 0-64,-15 4-208,-5 3-152,-6 6 2032,-8 1-1240</inkml:trace>
  <inkml:trace contextRef="#ctx0" brushRef="#br0" timeOffset="1">41 532 8954,'-24'16'3385,"8"-11"-2385,19 1-816,15 0 56,13 1 96,11-7 56,17-19-40,16-7-72,6-23-168,8 3-48,-8 3-200,-12 0-80,-7 27-152,-14 1-144,-13 9-120,-10-2-144,-14 0 480</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43.519"/>
    </inkml:context>
    <inkml:brush xml:id="br0">
      <inkml:brushProperty name="width" value="0.1" units="cm"/>
      <inkml:brushProperty name="height" value="0.1" units="cm"/>
      <inkml:brushProperty name="color" value="#66CC00"/>
    </inkml:brush>
  </inkml:definitions>
  <inkml:trace contextRef="#ctx0" brushRef="#br0">1 137 9898,'0'-1'116,"0"1"0,0-1 0,0 0 0,0 1 0,0-1 0,0 1 0,0-1 0,0 0-1,0 1 1,1-1 0,-1 1 0,0-1 0,0 0 0,1 1 0,-1-1 0,0 1 0,1-1 0,-1 1 0,0-1 0,1 1 0,-1-1-1,1 1 1,-1 0 0,1-1 0,-1 1 0,1-1 0,-1 1 0,1 0 0,-1 0 0,1-1 0,0 1 0,0 0 0,31-13-313,-7 4 336,4-7-125,-1 2 1,2 1 0,0 1 0,0 2 0,1 1-1,0 2 1,1 0 0,0 3 0,0 0-1,48 2 1,-77 2-15,0 0 1,0 1-1,0 0 0,-1 0 0,1 0 0,0 0 0,0 0 0,-1 1 1,1-1-1,-1 1 0,1-1 0,-1 1 0,0 0 0,0 0 0,0 0 1,0 0-1,0 1 0,0-1 0,0 0 0,-1 1 0,1-1 0,-1 1 1,0 0-1,0-1 0,0 1 0,0 0 0,0 0 0,0 0 0,-1 0 1,0-1-1,1 1 0,-1 4 0,1 11-1,-1 0 0,0 0-1,-6 33 1,-26 91 22,21-100-19,1 1 1,-6 58-1,14-16-14,2-46 20,-6 48 1,4-75-5,0 0-1,-1-1 0,0 1 0,-1-1 1,0 0-1,-1 1 0,0-2 1,-8 14-1,12-21-3,-1-1 1,1 0-1,-1 0 0,1 0 1,-1 0-1,0 0 1,1 0-1,-1 0 0,0-1 1,0 1-1,-1 0 1,1-1-1,0 0 0,0 0 1,-1 1-1,1-1 0,-5 1 1,6-2-2,-1 0 1,0 0 0,1-1-1,-1 1 1,1 0 0,-1-1-1,1 1 1,-1-1 0,1 1-1,-1-1 1,1 0 0,0 0-1,-1 0 1,1 1 0,0-1-1,0 0 1,0-1 0,-1 1-1,1 0 1,0 0 0,-1-2-1,-3-6-8,0 0 0,0 0 0,0 0 0,1-1 0,1 0 0,-5-19 0,-4-10-359,-1 0 0,-2 2 0,-28-54 0,29 64 78,-19-44-125</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43.863"/>
    </inkml:context>
    <inkml:brush xml:id="br0">
      <inkml:brushProperty name="width" value="0.1" units="cm"/>
      <inkml:brushProperty name="height" value="0.1" units="cm"/>
      <inkml:brushProperty name="color" value="#66CC00"/>
    </inkml:brush>
  </inkml:definitions>
  <inkml:trace contextRef="#ctx0" brushRef="#br0">433 0 7466,'-11'26'3646,"5"19"-2742,-1 2-736,-22 63 417,-4-2-1,-87 186 1,85-213-459,-32 108 1,-26 60 97,66-200-288,23-48-292,3-10 49,4-13-285,8-12-123,8-8 305</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44.205"/>
    </inkml:context>
    <inkml:brush xml:id="br0">
      <inkml:brushProperty name="width" value="0.1" units="cm"/>
      <inkml:brushProperty name="height" value="0.1" units="cm"/>
      <inkml:brushProperty name="color" value="#66CC00"/>
    </inkml:brush>
  </inkml:definitions>
  <inkml:trace contextRef="#ctx0" brushRef="#br0">6 4 9314,'-2'-2'3313,"0"0"-2673,1 2-488,6 8-136,3 5-88,30 40-112,-29-42-328,-1-2-248,-6 4 455</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44.556"/>
    </inkml:context>
    <inkml:brush xml:id="br0">
      <inkml:brushProperty name="width" value="0.1" units="cm"/>
      <inkml:brushProperty name="height" value="0.1" units="cm"/>
      <inkml:brushProperty name="color" value="#66CC00"/>
    </inkml:brush>
  </inkml:definitions>
  <inkml:trace contextRef="#ctx0" brushRef="#br0">128 0 9442,'-8'16'3337,"5"5"-2769,3-2-528,0 0-64,5 0-16,1-8-72,4 2-112,2-4-272,0-2 4336,-4 6-2999</inkml:trace>
  <inkml:trace contextRef="#ctx0" brushRef="#br0" timeOffset="1">34 569 8858,'-14'35'3161,"3"-4"-2649,4-18-184,6-6-32,4-15-64,6-7-32,11-12-136,2-14-32,10-23-112,4-8-112,7-10-240,-1-3-200,-4 6 408</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44.896"/>
    </inkml:context>
    <inkml:brush xml:id="br0">
      <inkml:brushProperty name="width" value="0.1" units="cm"/>
      <inkml:brushProperty name="height" value="0.1" units="cm"/>
      <inkml:brushProperty name="color" value="#66CC00"/>
    </inkml:brush>
  </inkml:definitions>
  <inkml:trace contextRef="#ctx0" brushRef="#br0">219 0 8698,'-16'2'3073,"-3"1"-2545,12 8-432,14 2 8,-9 6 32,-9 2 24,-2 6-56,-17-5-40,1 9-280,9-3-200,-8-4 264</inkml:trace>
  <inkml:trace contextRef="#ctx0" brushRef="#br0" timeOffset="1">23 247 8498,'5'62'2992,"-5"-46"-2647,-8-5-137,3 21 80,5 2 16,-2 10 0,1 11-40,2-8-168,-6-2-48,5-13-216,-3-2 3377,-2-27-2465</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45.232"/>
    </inkml:context>
    <inkml:brush xml:id="br0">
      <inkml:brushProperty name="width" value="0.1" units="cm"/>
      <inkml:brushProperty name="height" value="0.1" units="cm"/>
      <inkml:brushProperty name="color" value="#66CC00"/>
    </inkml:brush>
  </inkml:definitions>
  <inkml:trace contextRef="#ctx0" brushRef="#br0">1 128 9362,'93'-79'2777,"-89"75"-2725,0 1 0,0 0 0,0 0 1,0 0-1,0 1 0,1 0 1,-1-1-1,1 1 0,0 1 1,-1-1-1,1 1 0,0 0 0,0 0 1,0 0-1,0 1 0,0 0 1,7 0-1,13-1 36,0-4-33,-19 2-46,0 2 0,0-1 1,1 1-1,-1-1 0,0 2 1,1-1-1,-1 1 0,0 0 1,1 0-1,-1 1 0,0 0 1,7 1-1,-12-1-3,0 0-1,0 0 1,0 0-1,-1 1 1,1-1-1,0 0 1,-1 0-1,1 0 1,-1 1 0,0-1-1,1 0 1,-1 1-1,0-1 1,0 0-1,1 1 1,-1-1-1,0 0 1,-1 1-1,1-1 1,0 1-1,0-1 1,0 0 0,-1 2-1,-11 33 78,1-9-184,-2-1-1,-1 0 1,-1 0-1,-2-2 1,0 0-1,-1-1 1,-1 0 0,-2-2-1,0 0 1,-1-2-1,-1 0 1,-30 18-1,16-16-200</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45.564"/>
    </inkml:context>
    <inkml:brush xml:id="br0">
      <inkml:brushProperty name="width" value="0.1" units="cm"/>
      <inkml:brushProperty name="height" value="0.1" units="cm"/>
      <inkml:brushProperty name="color" value="#66CC00"/>
    </inkml:brush>
  </inkml:definitions>
  <inkml:trace contextRef="#ctx0" brushRef="#br0">16 80 9178,'-16'-80'3137,"37"90"-2929,0-1 8,-1-6-24,-1 2 8,5-5-80,6 2-88,-6-1-200,8 7-128,-16-8-432,-5 0 424</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45.916"/>
    </inkml:context>
    <inkml:brush xml:id="br0">
      <inkml:brushProperty name="width" value="0.1" units="cm"/>
      <inkml:brushProperty name="height" value="0.1" units="cm"/>
      <inkml:brushProperty name="color" value="#66CC00"/>
    </inkml:brush>
  </inkml:definitions>
  <inkml:trace contextRef="#ctx0" brushRef="#br0">188 190 8082,'-7'4'1032,"-31"16"1591,31-20-2079,21-18-562,18-13 155,2 0 0,40-26 1,-58 46-96,1 0 0,1 1 0,-1 0 0,2 2 0,-1 0 0,1 1 0,20-4 0,-38 11-38,0 0 0,0 0 0,0 0 0,0 0 0,0 0 0,0 0 0,-1 0 0,1 0 0,0 0 0,0 0 0,0 0 0,0 1 0,0-1 0,0 0 0,-1 1 0,1-1 0,0 1 0,0-1 0,0 1 0,-1-1 0,1 1 0,0 0 0,-1-1 0,1 1-1,-1 0 1,1-1 0,-1 1 0,1 0 0,-1 0 0,1 0 0,-1-1 0,0 1 0,1 0 0,-1 0 0,0 0 0,0 0 0,1 0 0,-1 0 0,0-1 0,0 1 0,0 0 0,0 0 0,0 0 0,0 0 0,-1 0 0,1 0 0,0 0 0,-1 1 0,-10 43 47,-3-18-209,0 0 0,-2-2 0,-1 0 0,-1-1 0,-1-1 0,-2 0 0,-26 23 0,16-16-112</inkml:trace>
  <inkml:trace contextRef="#ctx0" brushRef="#br0" timeOffset="1">3 494 7202,'-3'0'3208,"8"-5"-1407,6-6-1153,15 2-304,5-6-72,12-10-40,2-1-32,16-2-128,-3-3-88,-11 0-168,2 2-144,-9 5-256,-13 3-176,2 12 488</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57.919"/>
    </inkml:context>
    <inkml:brush xml:id="br0">
      <inkml:brushProperty name="width" value="0.1" units="cm"/>
      <inkml:brushProperty name="height" value="0.1" units="cm"/>
      <inkml:brushProperty name="color" value="#F6630D"/>
    </inkml:brush>
  </inkml:definitions>
  <inkml:trace contextRef="#ctx0" brushRef="#br0">372 1 7762,'-79'108'2872,"79"-101"-2280,2-7-240,16 0 1,-8-15 7,13-10-32,-12-1-40,9 3-160,8 13-88,-18 4-136,19 14-144,-20 0-288,-4 4-257,-5 6 505</inkml:trace>
  <inkml:trace contextRef="#ctx0" brushRef="#br0" timeOffset="1">12 242 8466,'-11'-8'3104,"16"-2"-2519,13 9-169,13 2-48,15 3-8,17-1 0,2-5-72,3-1-96,-13-9-48,-17-1-112,-3 3-24,-17-11-216,0-2-152,-5 7-288,-10-9-144,-1 12 528</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46.301"/>
    </inkml:context>
    <inkml:brush xml:id="br0">
      <inkml:brushProperty name="width" value="0.1" units="cm"/>
      <inkml:brushProperty name="height" value="0.1" units="cm"/>
      <inkml:brushProperty name="color" value="#66CC00"/>
    </inkml:brush>
  </inkml:definitions>
  <inkml:trace contextRef="#ctx0" brushRef="#br0">230 0 5817,'-33'32'949,"23"-24"-531,1 1-1,1 0 1,-1 0 0,2 1 0,-1 0-1,-7 15 1,11-18-195,1 0 1,0 1-1,1-1 1,-1 1-1,2-1 1,-3 15-1,3-14-108,-1 1 0,1-1 1,-2 0-1,1 1 0,-7 12 0,-18 44 280,23-53-364,-1 1-1,0-1 0,0 0 1,-1-1-1,-1 1 0,0-1 0,-9 10 1,6-3-10,17-28 0,0-4-9,1 0 0,0 0 0,1 1 0,1 0 0,0 0 0,1 1 0,0 1 0,1 0 0,13-10 0,34-35 24,-50 45-31,1 0-1,0 1 0,0 0 1,1 1-1,1 0 0,-1 1 1,2 0-1,-1 0 0,1 2 1,0-1-1,20-6 0,-32 13-3,0 0-1,-1 0 0,1 0 0,0 0 0,0 0 1,-1 0-1,1 0 0,0 0 0,-1 0 0,1 0 0,0 1 1,-1-1-1,1 0 0,-1 0 0,1 1 0,0-1 1,-1 0-1,1 1 0,-1-1 0,1 0 0,-1 1 0,1-1 1,-1 1-1,1-1 0,-1 1 0,1-1 0,-1 1 1,1-1-1,-1 1 0,0 0 0,0-1 0,1 1 0,-1-1 1,0 1-1,0 0 0,0-1 0,1 1 0,-1 0 1,0-1-1,0 1 0,0 0 0,0-1 0,0 1 1,-1 1-1,-3 33 58,-7 7 159,-3 0 0,-1-1 0,-2 0-1,-32 54 1,15-54-79,20-36-208,13-6 57,1 0 1,-1 1-1,1-1 1,0 0 0,-1 0-1,1 0 1,0 1-1,-1-1 1,1 0 0,0 0-1,0 0 1,0 0 0,0 0-1,0 0 1,0 0-1,0 1 1,0-1 0,0 0-1,0 0 1,1 0-1,-1-1 1,5-19-303,0 0 0,12-28 0,-8 23 385,15-36 1245,2-12-619</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46.652"/>
    </inkml:context>
    <inkml:brush xml:id="br0">
      <inkml:brushProperty name="width" value="0.1" units="cm"/>
      <inkml:brushProperty name="height" value="0.1" units="cm"/>
      <inkml:brushProperty name="color" value="#66CC00"/>
    </inkml:brush>
  </inkml:definitions>
  <inkml:trace contextRef="#ctx0" brushRef="#br0">107 1 8466,'-23'109'3471,"-30"109"-3333,25-117-54,27-101-69,1 1-1,0-1 1,0 0 0,0 0 0,0 0 0,-1 0 0,1 1 0,0-1 0,0 0 0,0 0 0,0 0 0,0 1-1,0-1 1,0 0 0,0 0 0,0 1 0,0-1 0,0 0 0,0 0 0,0 0 0,0 1 0,0-1 0,0 0 0,0 0-1,0 1 1,0-1 0,0 0 0,0 0 0,0 0 0,0 1 0,0-1 0,0 0 0,0 0 0,1 0 0,-1 1 0,0-1-1,0 0 1,0 0 0,0 0 0,0 0 0,1 1 0,-1-1 0,0 0 0,0 0 0,0 0 0,1 0 0,-1 0-1,0 0 1,0 0 0,1 0 0,-1 1 0,0-1 0,0 0 0,0 0 0,1 0 0,-1 0 0,0 0 0,0 0 0,1 0-1,-1 0 1,0 0 0,0-1 0,0 1 0,1 0 0,-1 0 0,0 0 0,0 0 0,1 0 0,22-13 325,-4-3-307,-1-1-1,-1-1 0,18-24 1,40-40-11,-45 62-31,6-7-147,-35 26 115,1 0-1,-1 0 1,-1-1 0,1 1-1,0 0 1,0-1 0,0 1-1,-1 0 1,1-1 0,0 1-1,-1-1 1,0 1 0,1-1-1,-1 1 1,0-1-1,0 1 1,0-1 0,0 1-1,0-1 1,0 0 0,0 1-1,0-1 1,-1-2 0,1 4 12,0-1 0,-1 1 0,1-1 0,0 1 1,0 0-1,0-1 0,-1 1 0,1-1 0,0 1 1,0 0-1,-1-1 0,1 1 0,0 0 1,-1-1-1,1 1 0,0 0 0,-1-1 0,1 1 1,-1 0-1,1 0 0,0 0 0,-1-1 0,1 1 1,-1 0-1,1 0 0,-1 0 0,1 0 0,0 0 1,-1 0-1,1 0 0,-1 0 0,-10 2-146</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46.982"/>
    </inkml:context>
    <inkml:brush xml:id="br0">
      <inkml:brushProperty name="width" value="0.1" units="cm"/>
      <inkml:brushProperty name="height" value="0.1" units="cm"/>
      <inkml:brushProperty name="color" value="#66CC00"/>
    </inkml:brush>
  </inkml:definitions>
  <inkml:trace contextRef="#ctx0" brushRef="#br0">351 1 6905,'-22'56'1103,"-16"50"1291,31-75-1915,1 0-1,-3 38 1,-8 43 230,4-63-639,-3 0 1,-1-1-1,-3-1 1,-1 0-1,-3-2 1,-43 62-1,64-102-104,0-1-1,-1 0 1,0 0-1,0-1 1,0 1-1,0-1 1,-5 3-1,9-5 9,-1-1 0,0 1 0,0-1 0,1 1 0,-1-1 0,0 1 0,0-1 0,0 0 0,1 0 0,-1 1 0,0-1 0,0 0 0,0 0 0,0 0 0,0 0 0,0 0 0,1 0 0,-1 0 0,0 0 0,0 0 0,0 0 0,0-1 0,0 1-1,1 0 1,-1-1 0,0 1 0,0 0 0,0-1 0,1 1 0,-1-1 0,0 1 0,1-1 0,-1 0 0,0 1 0,1-1 0,-1 0 0,1 1 0,-1-1 0,1 0 0,-1 1 0,1-1 0,0 0 0,-1 0 0,1 0 0,0 0 0,-1 1 0,1-1 0,0 0-1,0-1 1,-5-27-386</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47.333"/>
    </inkml:context>
    <inkml:brush xml:id="br0">
      <inkml:brushProperty name="width" value="0.1" units="cm"/>
      <inkml:brushProperty name="height" value="0.1" units="cm"/>
      <inkml:brushProperty name="color" value="#66CC00"/>
    </inkml:brush>
  </inkml:definitions>
  <inkml:trace contextRef="#ctx0" brushRef="#br0">1 1 8386,'25'86'4040,"-17"-66"-3852,1 0-1,0-1 1,2 0 0,1 0 0,0-1 0,1-1-1,19 20 1,23 26-69,64 64 9,-103-112-140,1 0 0,1-1 1,0-1-1,1-1 0,33 16 0,-48-26-40,0 0-1,1-1 0,-1 0 0,0 0 1,0 0-1,1 0 0,-1 0 1,1-1-1,-1 0 0,0 0 0,1 0 1,4-1-1,18-9-179</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47.665"/>
    </inkml:context>
    <inkml:brush xml:id="br0">
      <inkml:brushProperty name="width" value="0.1" units="cm"/>
      <inkml:brushProperty name="height" value="0.1" units="cm"/>
      <inkml:brushProperty name="color" value="#66CC00"/>
    </inkml:brush>
  </inkml:definitions>
  <inkml:trace contextRef="#ctx0" brushRef="#br0">99 1 10042,'-8'11'3417,"6"17"-3281,-1 9-72,-3 11-32,1 16 0,-3-6 0,0 8-32,-1-4-32,-1-14-64,2 3-208,-1-18-104,2-15-320,-1-10-121,0-20 553</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47.997"/>
    </inkml:context>
    <inkml:brush xml:id="br0">
      <inkml:brushProperty name="width" value="0.1" units="cm"/>
      <inkml:brushProperty name="height" value="0.1" units="cm"/>
      <inkml:brushProperty name="color" value="#66CC00"/>
    </inkml:brush>
  </inkml:definitions>
  <inkml:trace contextRef="#ctx0" brushRef="#br0">48 91 9130,'-47'-91'3177,"47"106"-2961,0-3-120,8 11 40,0 10-24,-2-8 24,5 12-8,-1-2-136,-4-13-80,4 6-288,-4-8-224,0-1 376</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48.353"/>
    </inkml:context>
    <inkml:brush xml:id="br0">
      <inkml:brushProperty name="width" value="0.1" units="cm"/>
      <inkml:brushProperty name="height" value="0.1" units="cm"/>
      <inkml:brushProperty name="color" value="#66CC00"/>
    </inkml:brush>
  </inkml:definitions>
  <inkml:trace contextRef="#ctx0" brushRef="#br0">667 0 8722,'-8'12'571,"1"0"1,0 0 0,1 1-1,1-1 1,-7 21 0,7-17-563,-1 0 0,-1-1 0,-11 20 0,-10 8-190,-1-2 0,-3-1 0,-68 67 0,78-87 136,-1-1-1,-1-1 1,0-1 0,-2-1 0,1-2 0,-2 0-1,0-2 1,-30 9 0,-85 19 1304,259-43 1163,-60-6-2419,-1-3 0,0-2 1,0-2-1,-2-3 0,0-2 1,-1-3-1,87-53 0,-66 41-2035,-71 34 1679,-6 2 121</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48.685"/>
    </inkml:context>
    <inkml:brush xml:id="br0">
      <inkml:brushProperty name="width" value="0.1" units="cm"/>
      <inkml:brushProperty name="height" value="0.1" units="cm"/>
      <inkml:brushProperty name="color" value="#66CC00"/>
    </inkml:brush>
  </inkml:definitions>
  <inkml:trace contextRef="#ctx0" brushRef="#br0">27 0 5921,'19'25'6565,"-17"-22"-6505,0-1 1,1 1-1,-1-1 0,-1 1 1,1 0-1,0-1 0,0 1 1,-1 0-1,0 0 0,0 0 0,0 0 1,0 0-1,0 1 0,0-1 1,0 4-1,-1 17-79,-1 0-1,-1 0 1,-1-1 0,-1 1 0,-1 0 0,-1-1-1,-1 0 1,-1-1 0,-16 32 0,16-46-674,7-21-459,5-10 820</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49.039"/>
    </inkml:context>
    <inkml:brush xml:id="br0">
      <inkml:brushProperty name="width" value="0.1" units="cm"/>
      <inkml:brushProperty name="height" value="0.1" units="cm"/>
      <inkml:brushProperty name="color" value="#66CC00"/>
    </inkml:brush>
  </inkml:definitions>
  <inkml:trace contextRef="#ctx0" brushRef="#br0">36 0 5385,'-17'125'5636,"10"-81"-5067,-4 73 1,11-104-501,0 1 1,1-1-1,1 0 0,0 1 1,1-1-1,0 0 0,1-1 1,0 1-1,12 22 0,-16-34-49,1 0-1,0 1 0,0-1 0,-1 0 0,1 0 0,0 0 1,0 1-1,0-1 0,0 0 0,0-1 0,1 1 0,-1 0 0,0 0 1,0 0-1,1-1 0,-1 1 0,0 0 0,1-1 0,-1 0 1,0 1-1,1-1 0,-1 0 0,1 1 0,-1-1 0,1 0 1,-1 0-1,3 0 0,0-1 13,0-1 0,1 1 0,-1 0 0,0-1 0,0 0 0,0 0 0,-1 0 0,1 0 0,5-5 0,7-7 44,0 0 1,26-32-1,-26 28-184,-1 0 1,0-1-1,-2-1 1,0 0-1,-1-1 1,-1 0-1,10-30 1,-8 8-121</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49.402"/>
    </inkml:context>
    <inkml:brush xml:id="br0">
      <inkml:brushProperty name="width" value="0.1" units="cm"/>
      <inkml:brushProperty name="height" value="0.1" units="cm"/>
      <inkml:brushProperty name="color" value="#66CC00"/>
    </inkml:brush>
  </inkml:definitions>
  <inkml:trace contextRef="#ctx0" brushRef="#br0">305 16 8410,'-8'-16'3136,"16"43"-2439,3 2-433,0 1-80,-8-6-216,-3-3-88,-3-7-304,-2-3 2504,-6-11-1640</inkml:trace>
  <inkml:trace contextRef="#ctx0" brushRef="#br0" timeOffset="1">1 271 10450,'14'10'3529,"15"-7"-3465,4 6 24,20-9 224,7 0 8,16-12 24,3-12-64,24 8-288,-12-2-160,-21 2-264,-10 0-144,-31-1-264,-5-1-112,-10 4 632</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58.254"/>
    </inkml:context>
    <inkml:brush xml:id="br0">
      <inkml:brushProperty name="width" value="0.1" units="cm"/>
      <inkml:brushProperty name="height" value="0.1" units="cm"/>
      <inkml:brushProperty name="color" value="#F6630D"/>
    </inkml:brush>
  </inkml:definitions>
  <inkml:trace contextRef="#ctx0" brushRef="#br0">426 0 7618,'-37'131'2336,"19"-88"-1080,2-34-242,14-9-989,-1 1-1,1-1 1,0 1-1,0 0 1,0 0-1,0 0 1,0 0-1,0 0 1,0 0-1,0 1 1,0-1-1,-2 3 1,-35 35 68,9-9-11,-48 39 0,55-51-142,-44 31 126,63-47-181,0 1-1,0-1 0,0 0 1,0 0-1,-1 0 1,1-1-1,-1 1 0,0-1 1,1 0-1,-1-1 1,0 1-1,1-1 0,-10 0 1,-3-5-439</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49.733"/>
    </inkml:context>
    <inkml:brush xml:id="br0">
      <inkml:brushProperty name="width" value="0.1" units="cm"/>
      <inkml:brushProperty name="height" value="0.1" units="cm"/>
      <inkml:brushProperty name="color" value="#66CC00"/>
    </inkml:brush>
  </inkml:definitions>
  <inkml:trace contextRef="#ctx0" brushRef="#br0">375 1 6905,'-55'42'2472,"54"-41"-2390,-1 1 0,0 0-1,1 0 1,-1 0 0,1 1 0,0-1 0,0 0 0,0 0 0,0 1 0,0-1 0,0 0 0,1 1 0,-1-1 0,1 1-1,-1-1 1,1 1 0,0 0 0,0-1 0,0 1 0,1-1 0,-1 1 0,1 3 0,0 16 342,-3-10-222,-1-1 0,0 0 0,-1 0 0,-1 0-1,1 0 1,-1 0 0,-8 10 0,-53 72 490,21-32-585,-14 19-117,53-73-161,-1 0 0,0 0 0,0 0 0,-1-1 0,1 0 0,-1-1 1,-1 0-1,-8 5 0,7-8-571,-1-7 343</inkml:trace>
  <inkml:trace contextRef="#ctx0" brushRef="#br0" timeOffset="1">37 240 8722,'21'9'3305,"4"12"-2529,5 6-288,4-6-264,-1-1-56,6-5-72,-12-14-56,1 7-80,-1-11-96,-14-2-256,-5 2-88,0-5-232,-14 3-561</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50.102"/>
    </inkml:context>
    <inkml:brush xml:id="br0">
      <inkml:brushProperty name="width" value="0.1" units="cm"/>
      <inkml:brushProperty name="height" value="0.1" units="cm"/>
      <inkml:brushProperty name="color" value="#66CC00"/>
    </inkml:brush>
  </inkml:definitions>
  <inkml:trace contextRef="#ctx0" brushRef="#br0">115 1 5473,'-3'37'3618,"2"-19"-3275,0 0-1,-1-1 0,-1 1 1,-1 0-1,0-1 0,-1 0 0,-1 0 1,-15 31-1,-35 33 5,55-81-333,1 1 0,-1-1 1,0 1-1,1 0 0,-1 0 1,0 0-1,1-1 0,-1 1 1,1 0-1,-1 0 0,1 0 1,-1 0-1,1 0 0,0 0 1,0 0-1,-1 0 0,1 0 1,0 0-1,0 0 0,0 0 1,0 0-1,0 0 0,0 0 1,0 0-1,1 0 0,-1 0 1,0 0-1,0 0 0,1-1 1,0 2-1,0-1 9,0 0 0,1 0 0,0 0 0,-1 0 1,1-1-1,-1 1 0,1 0 0,0-1 0,0 0 0,-1 1 0,1-1 0,0 0 1,0 0-1,-1 0 0,3 0 0,73-11 460,-76 11-473,80-22 238,111-46 0,-43 13-763,-141 52 392,-5 3-33,1-1 1,0-1-1,-1 1 0,1 0 0,-1-1 1,1 0-1,-1 0 0,0 0 0,4-3 1,-7 1-177</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50.431"/>
    </inkml:context>
    <inkml:brush xml:id="br0">
      <inkml:brushProperty name="width" value="0.1" units="cm"/>
      <inkml:brushProperty name="height" value="0.1" units="cm"/>
      <inkml:brushProperty name="color" value="#66CC00"/>
    </inkml:brush>
  </inkml:definitions>
  <inkml:trace contextRef="#ctx0" brushRef="#br0">158 0 7954,'0'0'2864,"0"3"-2320,0 12-272,-1-4 97,-6 5 95,-2 4 40,4 3-144,2 7-136,0 3-184,-1-1-16,-5 5-16,2 0-8,-12-1-72,7-4-80,-3-3-216,-1-9-128,-1 0 328,-13-6-8</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50.771"/>
    </inkml:context>
    <inkml:brush xml:id="br0">
      <inkml:brushProperty name="width" value="0.1" units="cm"/>
      <inkml:brushProperty name="height" value="0.1" units="cm"/>
      <inkml:brushProperty name="color" value="#66CC00"/>
    </inkml:brush>
  </inkml:definitions>
  <inkml:trace contextRef="#ctx0" brushRef="#br0">50 1 8898,'-7'6'3185,"-5"5"-2497,8 16-576,1 4 64,3 7 88,5 6 8,-8-9-72,0-1-104,-5-5-136,0-10-80,8-2-184,-7-3-88,14-10-256,-1-4-249,10-11 617</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51.101"/>
    </inkml:context>
    <inkml:brush xml:id="br0">
      <inkml:brushProperty name="width" value="0.1" units="cm"/>
      <inkml:brushProperty name="height" value="0.1" units="cm"/>
      <inkml:brushProperty name="color" value="#66CC00"/>
    </inkml:brush>
  </inkml:definitions>
  <inkml:trace contextRef="#ctx0" brushRef="#br0">0 230 8154,'4'-2'440,"0"-1"1,0 1 0,0-1-1,0 1 1,1 0 0,-1 1-1,5-2 1,61-8 748,-57 10-1093,0 0 0,0-1 0,22-7 0,93-34 288,-60 21-291,-2-2 0,95-49 0,-159 72-96,5-3 18,0 0-1,0 0 1,0 1-1,1 0 0,9-2 1,-15 5-8,-1-1-1,0 1 1,0 0-1,0 0 1,1 0 0,-1 0-1,0 0 1,0 0-1,1 0 1,-1 0 0,0 1-1,0-1 1,0 0-1,0 1 1,0-1 0,1 1-1,-1-1 1,0 1 0,0 0-1,0-1 1,0 1-1,0 0 1,-1 0 0,1 0-1,0 0 1,0 0-1,0 0 1,-1 0 0,1 0-1,-1 0 1,1 0-1,0 0 1,-1 0 0,0 0-1,1 0 1,-1 0-1,0 1 1,0-1 0,1 0-1,-1 0 1,0 1-1,0-1 1,-1 1 0,3 21 82,-2-1 0,-1 1 1,0 0-1,-10 43 0,-32 83-89,13-51-302,25-79 115,5-16 90,0 1 0,0-1 1,-1 0-1,0 1 1,1-1-1,-1 0 0,-1 0 1,1 0-1,0 0 1,-1 0-1,1 0 0,-1 0 1,0 0-1,0-1 1,0 1-1,0 0 0,-1-1 1,1 0-1,-1 0 1,1 0-1,-1 0 0,0 0 1,0 0-1,0-1 1,0 1-1,0-1 0,0 0 1,-5 2-1,-23 1-322</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51.471"/>
    </inkml:context>
    <inkml:brush xml:id="br0">
      <inkml:brushProperty name="width" value="0.1" units="cm"/>
      <inkml:brushProperty name="height" value="0.1" units="cm"/>
      <inkml:brushProperty name="color" value="#66CC00"/>
    </inkml:brush>
  </inkml:definitions>
  <inkml:trace contextRef="#ctx0" brushRef="#br0">104 34 7314,'-2'-3'304,"1"1"1,0 0-1,-1-1 1,1 1-1,-1 0 1,0 0-1,0 0 1,0 0-1,0 0 1,0 0-1,0 0 1,-1 1-1,1-1 1,-1 1-1,1 0 1,-4-2-1,6 3-274,-1 0-1,0 0 0,0 0 1,0 0-1,1 0 1,-1 1-1,0-1 1,0 0-1,0 0 0,1 0 1,-1 1-1,0-1 1,1 0-1,-1 1 1,0-1-1,0 1 1,1-1-1,-1 1 0,1-1 1,-1 1-1,0 0 1,-12 27 128,9-12-52,1 0 1,-1 29-1,-4 24-63,2-44-36,3-12-7,0 0 0,0 1 1,1-1-1,1 1 1,1 23-1,0-36-1,0 0 0,0 0 0,0 0 1,0-1-1,0 1 0,0 0 0,0 0 0,0 0 1,0 0-1,1-1 0,-1 1 0,0 0 0,1 0 1,-1-1-1,1 1 0,-1 0 0,0 0 0,1-1 0,0 1 1,-1-1-1,1 1 0,-1 0 0,1-1 0,0 1 1,-1-1-1,1 1 0,0-1 0,0 0 0,-1 1 0,1-1 1,0 0-1,1 1 0,1-1 0,-1-1-1,0 1 1,1-1-1,-1 1 1,0-1-1,0 0 1,0 0-1,0 0 1,0 0-1,0 0 1,4-3-1,47-43-10,-45 38 9,0 1 1,1 0 0,-1 1 0,2 0 0,-1 0 0,1 1-1,0 1 1,0-1 0,1 2 0,-1-1 0,1 1 0,0 1-1,0 0 1,1 1 0,19-2 0,-30 3 6,-1 1 0,1 0 0,-1 0 0,1 0 0,-1-1 0,1 1 0,-1 0 0,1 0 0,-1 0 0,1 0 1,0 0-1,-1 0 0,1 0 0,-1 0 0,1 0 0,-1 0 0,1 0 0,-1 0 0,1 1 0,-1-1 0,1 0 0,-1 0 0,1 1 0,-1-1 0,1 0 0,-1 0 0,0 1 0,1-1 1,-1 1-1,1-1 0,-7 20 216,1-9-147,3-3-45,-1 1 1,2 0 0,-1 0 0,1 0 0,0 0-1,2 17 1,-1-16-32,0-1 0,0 0 0,-1 0-1,0 0 1,-1 0 0,0 0 0,-4 13 0,-2 9-181,8-31 161,0 0-1,0 1 1,-1-1 0,1 0 0,0 1-1,0-1 1,0 1 0,0-1 0,0 1-1,0-1 1,0 0 0,-1 1-1,1-1 1,1 1 0,-1-1 0,0 1-1,0-1 1,0 0 0,0 1 0,0-1-1,0 1 1,0-1 0,0 0 0,1 1-1,-1-1 1,0 1 0,0-1-1,1 0 1,-1 1 0,0-1 0,1 0-1,-1 1 1,0-1 0,1 0 0,-1 0-1,0 1 1,1-1 0,-1 0 0,0 0-1,1 0 1,-1 1 0,1-1-1,-1 0 1,0 0 0,1 0 0,-1 0-1,1 0 1,-1 0 0,1 0 0,-1 0-1,1 0 1,-1 0 0,0 0 0,1 0-1,-1 0 1,1 0 0,-1-1-1,0 1 1,1 0 0,0 0 0,11-9-397</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52.282"/>
    </inkml:context>
    <inkml:brush xml:id="br0">
      <inkml:brushProperty name="width" value="0.1" units="cm"/>
      <inkml:brushProperty name="height" value="0.1" units="cm"/>
      <inkml:brushProperty name="color" value="#66CC00"/>
    </inkml:brush>
  </inkml:definitions>
  <inkml:trace contextRef="#ctx0" brushRef="#br0">114 83 9506,'82'-74'2863,"-81"73"-2837,-1 0 0,0 1 0,1-1 1,-1 1-1,1-1 0,-1 1 0,1-1 0,0 1 0,-1-1 0,1 1 0,-1-1 0,1 1 0,0 0 0,-1-1 0,1 1 0,0 0 0,-1 0 0,1-1 0,0 1 0,0 0 0,-1 0 0,1 0 0,0 0 1,0 0-1,-1 0 0,1 0 0,0 0 0,-1 0 0,1 1 0,0-1 0,0 0 0,-1 0 0,1 1 0,0-1 0,-1 0 0,1 1 0,0-1 0,-1 0 0,1 1 0,-1-1 0,1 1 0,-1-1 0,1 1 1,-1 0-1,1-1 0,0 2 0,5 4 150,12 1 5,0-1 1,36 7-1,-42-11-175,0 0-1,-1 0 0,0 2 1,1-1-1,-1 1 0,0 1 0,-1 0 1,1 0-1,-1 1 0,13 10 0,-21-13-8,0-1 1,0 0-1,-1 1 0,0-1 0,1 1 0,-1-1 0,0 1 0,0 0 0,0-1 0,0 1 0,-1 0 0,1 0 0,-1 0 0,0-1 0,0 1 0,0 0 1,0 0-1,0 0 0,-1 0 0,1-1 0,-1 1 0,1 0 0,-1 0 0,0-1 0,-2 4 0,-2 5 7,0 0-1,-1 0 1,0 0-1,-10 12 1,-30 29 118,38-45-75,1 0 0,0 0 0,1 1 0,-1-1 0,2 1 0,-1 1 0,1-1-1,0 1 1,1 0 0,0 0 0,0 1 0,-3 11 0,6-14-37,-1 0 0,1 1 0,0-1 0,0 1 0,1-1 0,0 1 0,1 0 0,-1-1 0,2 1 0,-1-1 0,1 0 0,0 1 0,0-1 0,1 0 1,0 0-1,7 12 0,-2-6-11,-1 1 1,-1 0-1,0 1 1,-1 0-1,0 0 1,-1 0-1,-1 0 1,0 0 0,-1 1-1,-1 24 1,-1-1 18,-3 0 0,-14 75 0,16-110-34,0 0 0,0 0-1,0 0 1,0 0 0,-1 0 0,1 0 0,-1-1-1,0 1 1,0-1 0,0 1 0,-1-1 0,1 0-1,-1 0 1,0 0 0,0 0 0,0 0 0,0-1 0,-1 1-1,1-1 1,0 0 0,-1 0 0,0 0 0,1-1-1,-1 1 1,0-1 0,0 0 0,0 0 0,0 0-1,0 0 1,0-1 0,0 0 0,0 1 0,0-2-1,-1 1 1,1 0 0,0-1 0,0 0 0,0 0 0,0 0-1,1 0 1,-1-1 0,0 1 0,0-1 0,1 0-1,-1 0 1,1 0 0,0-1 0,-1 1 0,-4-7-1,-5-5-123,1 0-1,0 0 1,1-1 0,1-1-1,-15-30 1,-33-93-173,32 72 273,23 60 45,-2-4 36,0-1 0,1 1 1,-4-20-1,8 29-10,-1 1 1,1-1-1,0 0 0,0 0 0,-1 0 1,1 0-1,0 0 0,0 1 0,1-1 1,-1 0-1,0 0 0,1 0 0,-1 1 1,1-1-1,-1 0 0,1 0 0,0 1 1,0-1-1,0 0 0,0 1 0,0-1 1,0 1-1,0 0 0,1-1 0,-1 1 1,0 0-1,1 0 0,-1-1 0,1 1 1,-1 0-1,3 0 0,20-6 197,1 1 0,0 1 0,1 1-1,-1 2 1,1 1 0,34 2 0,31-3-241,81-1-1166,-127 3 3646,-13 0-1132</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52.925"/>
    </inkml:context>
    <inkml:brush xml:id="br0">
      <inkml:brushProperty name="width" value="0.1" units="cm"/>
      <inkml:brushProperty name="height" value="0.1" units="cm"/>
      <inkml:brushProperty name="color" value="#66CC00"/>
    </inkml:brush>
  </inkml:definitions>
  <inkml:trace contextRef="#ctx0" brushRef="#br0">321 0 9170,'2'1'125,"0"-1"-1,0 1 1,-1 0 0,1 0-1,-1-1 1,1 1 0,0 0-1,-1 0 1,0 1 0,1-1-1,-1 0 1,0 0 0,1 1-1,-1-1 1,0 1 0,0-1-1,0 1 1,0-1 0,0 1-1,-1-1 1,1 1 0,0 2-1,-2 0-79,1 0 0,-1 1-1,0-1 1,-1 0 0,1 1-1,-1-1 1,0 0 0,-4 7 0,5-9-57,-49 104 213,-43 80 139,78-161-250,-1 0-1,-1-1 1,-2 0-1,-40 39 0,19-40-54,22-22-91,17-2 50,1 1 1,0-1-1,-1 1 1,1-1-1,0 1 1,-1-1-1,1 1 0,0-1 1,0 1-1,-1-1 1,1 0-1,0 1 1,0-1-1,0 0 1,0 1-1,0-1 0,0 0 1,0 1-1,0-1 1,0 1-1,0-1 1,0 0-1,0 1 1,0-1-1,1 0 0,-1 1 1,0-1-1,0 1 1,1-2-1,3-8 4,1 0 0,-1 0 0,2 0 0,-1 0 0,1 1 0,1 0 0,0 0 0,0 1 0,16-15 0,15-16 7,-33 33-3,1 1 0,0 0-1,1 0 1,-1 0-1,1 1 1,8-5-1,-14 8 0,0 1 0,0-1-1,0 0 1,0 1 0,1-1-1,-1 0 1,0 1 0,0-1-1,1 1 1,-1 0 0,0-1-1,0 1 1,1 0-1,-1 0 1,0 0 0,1 0-1,-1 0 1,0 0 0,1 0-1,-1 1 1,0-1 0,1 0-1,-1 1 1,0-1 0,0 1-1,1-1 1,-1 1 0,0 0-1,0-1 1,0 1-1,0 0 1,0 0 0,0 0-1,0 0 1,0 0 0,0 0-1,0 0 1,-1 0 0,1 0-1,0 0 1,-1 0 0,1 0-1,-1 1 1,1-1 0,-1 0-1,1 3 1,2 16 21,0 1 0,-2 0 0,0 0 0,-1 0 0,-1 0 0,-2-1 0,0 1 0,-9 32 0,-60 161 121,71-212-141,-5 15 0,-10 25 29,-2 0 0,-35 61-1,51-101-39,1 0-1,-1 0 0,0 1 1,0-1-1,0 0 0,0 0 1,0-1-1,-1 1 0,1 0 1,0-1-1,-5 3 0,-4-7-242,9-15-71,23-36-683,-17 46 880,15-31-189</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53.266"/>
    </inkml:context>
    <inkml:brush xml:id="br0">
      <inkml:brushProperty name="width" value="0.1" units="cm"/>
      <inkml:brushProperty name="height" value="0.1" units="cm"/>
      <inkml:brushProperty name="color" value="#66CC00"/>
    </inkml:brush>
  </inkml:definitions>
  <inkml:trace contextRef="#ctx0" brushRef="#br0">747 0 8898,'-4'2'3189,"-33"31"-2331,23-19-718,-5 5 77,1 1 0,-21 30 0,22-25-140,-2-2 0,-1 0-1,-1-2 1,0 0 0,-37 27-1,-128 73 2,62-44-92,89-49-63,30-23-6,0 0 1,-1 0-1,1 0 1,-1-1 0,0 0-1,0 0 1,-1 0-1,1-1 1,-1 0-1,0-1 1,1 1-1,-11 1 1,16-4 33,0 0 0,0 0 0,-1-1 1,1 1-1,0 0 0,0-1 0,0 1 0,0-1 1,0 1-1,0-1 0,-1 1 0,1-1 1,1 0-1,-1 0 0,0 0 0,0 1 0,0-1 1,0 0-1,1 0 0,-1 0 0,0 0 0,1 0 1,-1 0-1,0 0 0,1-1 0,0 1 0,-1 0 1,1 0-1,0 0 0,-1 0 0,1-1 1,0 1-1,0 0 0,0 0 0,0-1 0,0 1 1,0 0-1,1 0 0,-1 0 0,1-2 0,2-26-299</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53.603"/>
    </inkml:context>
    <inkml:brush xml:id="br0">
      <inkml:brushProperty name="width" value="0.1" units="cm"/>
      <inkml:brushProperty name="height" value="0.1" units="cm"/>
      <inkml:brushProperty name="color" value="#66CC00"/>
    </inkml:brush>
  </inkml:definitions>
  <inkml:trace contextRef="#ctx0" brushRef="#br0">113 0 8578,'0'0'96,"1"0"0,0 1 0,-1-1 0,1 0 0,-1 0 0,1 0 1,-1 0-1,1 0 0,-1 1 0,1-1 0,-1 0 0,1 0 0,-1 1 0,1-1 0,-1 0 1,1 1-1,-1-1 0,0 0 0,1 1 0,-1-1 0,1 1 0,-1-1 0,0 1 0,0-1 1,1 1-1,-1-1 0,0 1 0,0-1 0,1 1 0,-1-1 0,0 2 0,0 24 592,-15 27-568,-7 2 294,8-20-143,1-1-1,1 1 0,-10 58 0,17-60-180,-16 139 268,20-151-312,0 0-1,2 0 0,0 0 1,2-1-1,0 1 0,8 24 1,-9-39-31,1 1 0,0-1 0,1 0 0,-1 0 1,1 0-1,0 0 0,1 0 0,-1-1 0,1 0 0,0 0 1,1-1-1,-1 1 0,1-1 0,0 0 0,0 0 0,0-1 1,0 0-1,1 0 0,0 0 0,11 2 0,-7-2 18,1 0-1,-1-2 0,0 1 0,1-1 0,-1-1 1,0 0-1,1 0 0,-1-1 0,0-1 1,1 0-1,-1 0 0,14-6 0,-20 6-31,0-1-1,1-1 0,-1 1 1,0-1-1,-1 1 0,1-1 1,-1-1-1,0 1 0,0-1 1,0 1-1,0-1 0,-1 0 1,5-11-1,4-7-372,15-46 0,-24 58 151,0 3-16,-1 1-1,0-1 1,-1 0 0,0 0-1,0-11 1,-2 1-147</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58.597"/>
    </inkml:context>
    <inkml:brush xml:id="br0">
      <inkml:brushProperty name="width" value="0.1" units="cm"/>
      <inkml:brushProperty name="height" value="0.1" units="cm"/>
      <inkml:brushProperty name="color" value="#F6630D"/>
    </inkml:brush>
  </inkml:definitions>
  <inkml:trace contextRef="#ctx0" brushRef="#br0">106 106 7506,'14'-8'2816,"8"4"-2136,2-5-152,-4 4 1,3-5-105,-2 0-112,-1 0-128,0-10-112,-4 9-192,-3-2-160,-4 8-528,-6 8 487</inkml:trace>
  <inkml:trace contextRef="#ctx0" brushRef="#br0" timeOffset="1">0 385 8170,'2'7'2832,"13"-14"-2600,3-9-136,2-12-80,3-7-24,-2-6-200,12 3-224,-4 7 280</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55.385"/>
    </inkml:context>
    <inkml:brush xml:id="br0">
      <inkml:brushProperty name="width" value="0.1" units="cm"/>
      <inkml:brushProperty name="height" value="0.1" units="cm"/>
      <inkml:brushProperty name="color" value="#66CC00"/>
    </inkml:brush>
  </inkml:definitions>
  <inkml:trace contextRef="#ctx0" brushRef="#br0">1 33 8282,'43'-32'2944,"-37"33"-2327,7 17-529,1 11-32,-9 7-16,-10 1 0,7 4-24,0 10 8,6-5 8,4 7-24,-13 0 8,1-6-24,-5-4-56,-6-17-208,8-9-161,1-26 241</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55.715"/>
    </inkml:context>
    <inkml:brush xml:id="br0">
      <inkml:brushProperty name="width" value="0.1" units="cm"/>
      <inkml:brushProperty name="height" value="0.1" units="cm"/>
      <inkml:brushProperty name="color" value="#66CC00"/>
    </inkml:brush>
  </inkml:definitions>
  <inkml:trace contextRef="#ctx0" brushRef="#br0">1 166 7362,'41'-108'2235,"-40"105"-2198,-1 0 0,2 1 0,-1-1-1,0 1 1,0-1 0,1 1 0,-1 0 0,1-1 0,0 1 0,0 0 0,0 0 0,0 0 0,0 1 0,0-1 0,0 0 0,1 1-1,-1 0 1,1-1 0,-1 1 0,1 0 0,-1 0 0,1 0 0,0 0 0,-1 1 0,1-1 0,0 1 0,5 0 0,2-1 100,36-4 332,73 1 0,-45 3-323,-61 1-139,0 0 1,1 0 0,-1 2-1,0-1 1,0 2-1,0 0 1,0 0 0,14 7-1,-24-9-6,0 0 0,-1 1 0,1-1 0,0 1 0,-1 0 0,1 0 0,-1-1-1,1 2 1,-1-1 0,0 0 0,0 0 0,0 1 0,0-1 0,0 1 0,-1 0 0,1-1-1,-1 1 1,1 0 0,-1 0 0,0 0 0,0 0 0,-1 0 0,1 0 0,-1 0 0,1 0-1,-1 0 1,0 1 0,0-1 0,0 0 0,-1 0 0,1 0 0,-1 0 0,0 0 0,1 0-1,-2 0 1,1 0 0,0 0 0,0 0 0,-4 4 0,-13 24 16,-1 0 0,-2-2 0,-1 0 0,-1-2 0,-52 48 0,24-23 4,23-24-152,0-1 0,-46 32 0,33-33-17</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56.076"/>
    </inkml:context>
    <inkml:brush xml:id="br0">
      <inkml:brushProperty name="width" value="0.1" units="cm"/>
      <inkml:brushProperty name="height" value="0.1" units="cm"/>
      <inkml:brushProperty name="color" value="#66CC00"/>
    </inkml:brush>
  </inkml:definitions>
  <inkml:trace contextRef="#ctx0" brushRef="#br0">31 140 8138,'-31'-67'2736,"47"59"-2600,8 0-56,16 4 32,-3-8-24,4 0 0,-3-1-8,5 2-64,-4 6 0,-9 7-344,-6-4-1480,-20 8 1256</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56.395"/>
    </inkml:context>
    <inkml:brush xml:id="br0">
      <inkml:brushProperty name="width" value="0.1" units="cm"/>
      <inkml:brushProperty name="height" value="0.1" units="cm"/>
      <inkml:brushProperty name="color" value="#66CC00"/>
    </inkml:brush>
  </inkml:definitions>
  <inkml:trace contextRef="#ctx0" brushRef="#br0">21 31 8442,'-21'8'2976,"27"0"-2679,10 2-57,11-7-112,15-2-32,10-4-40,1-6 0,6-2-16,-5-5-40,-6 5-8,-4 4-80,-9 4-184,-8 3-129,-11 3-855,-9-4 848</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56.719"/>
    </inkml:context>
    <inkml:brush xml:id="br0">
      <inkml:brushProperty name="width" value="0.1" units="cm"/>
      <inkml:brushProperty name="height" value="0.1" units="cm"/>
      <inkml:brushProperty name="color" value="#66CC00"/>
    </inkml:brush>
  </inkml:definitions>
  <inkml:trace contextRef="#ctx0" brushRef="#br0">218 1 6649,'-1'11'505,"-1"-1"-1,1 1 1,-2 0-1,0-1 0,0 1 1,-5 10-1,-8 28-150,-61 307 799,15-55-723,61-297-424,-30 144 158,27-123-108,1-1 0,1 1 0,3 50 0,-1-74-50,0 1 1,0 0-1,1 0 1,-1-1-1,0 1 1,1 0 0,-1-1-1,1 1 1,0 0-1,0-1 1,-1 1-1,1-1 1,0 1 0,0-1-1,0 1 1,1-1-1,-1 0 1,0 0-1,0 1 1,1-1-1,-1 0 1,1 0 0,-1 0-1,1 0 1,-1-1-1,1 1 1,0 0-1,-1-1 1,1 1 0,0-1-1,0 1 1,-1-1-1,1 0 1,0 0-1,0 0 1,-1 0-1,1 0 1,0 0 0,0-1-1,-1 1 1,1 0-1,0-1 1,-1 1-1,3-2 1,11-2 21,0-2 0,-1 0 0,0 0 0,15-10 0,-19 10-13,266-169 138,-145 87-150,-114 78-28,-11 7-56,-1-1 1,1 1-1,-1-1 0,1 0 1,-1 0-1,0 0 0,-1-1 1,1 0-1,5-8 0,-5-2-185</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57.181"/>
    </inkml:context>
    <inkml:brush xml:id="br0">
      <inkml:brushProperty name="width" value="0.1" units="cm"/>
      <inkml:brushProperty name="height" value="0.1" units="cm"/>
      <inkml:brushProperty name="color" value="#66CC00"/>
    </inkml:brush>
  </inkml:definitions>
  <inkml:trace contextRef="#ctx0" brushRef="#br0">0 96 8298,'4'-16'2530,"-3"35"-1890,1 19-634,0-26-154,0 0-1,-1 1 0,0-1 0,-1 0 0,-2 15 0,2-27 100,-1 0 1,1 0-1,0 0 1,-1 0-1,1-1 0,0 1 1,-1 0-1,1 0 1,0-1-1,-1 1 1,1 0-1,0-1 0,-1 1 1,1 0-1,0-1 1,0 1-1,0 0 1,-1-1-1,1 1 0,0 0 1,0-1-1,0 1 1,0-1-1,0 1 1,0-1-1,0 1 0,0 0 1,0-1-1,0 1 1,0-1-1,0 1 1,0 0-1,0-1 0,0 1 1,0-1-1,0 1 1,1-1-1,0-15 98,1 0-1,1 0 1,0 1 0,1-1-1,1 1 1,0 0-1,1 0 1,13-22 0,-17 33 36,1 1 1,0-1-1,-1 1 1,2-1 0,-1 1-1,0 0 1,1 0-1,-1 0 1,1 1-1,0-1 1,0 1 0,0 0-1,0 0 1,0 0-1,1 0 1,-1 1-1,1 0 1,-1 0 0,1 0-1,-1 0 1,1 1-1,-1 0 1,1 0 0,8 1-1,-1 1-23,0 0 0,-1 0-1,1 1 1,-1 1 0,0 0 0,0 1-1,0 0 1,15 9 0,-26-13-63,0-1 0,1 1 1,-1-1-1,0 0 0,0 1 1,0-1-1,1 1 0,-1-1 0,0 0 1,0 1-1,0-1 0,0 1 1,0-1-1,0 1 0,0-1 0,0 1 1,0-1-1,0 1 0,0-1 1,0 0-1,0 1 0,0-1 0,-1 1 1,1-1-1,0 1 0,0-1 1,0 0-1,-1 1 0,1-1 0,0 0 1,0 1-1,-1-1 0,1 0 1,0 1-1,-1-1 0,-15 18-32,12-13 33,-29 32 75,-1-1 0,-3-1-1,-57 43 1,83-75 413,21-11-143,36-16-901,48-33-1,-67 42 155</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57.533"/>
    </inkml:context>
    <inkml:brush xml:id="br0">
      <inkml:brushProperty name="width" value="0.1" units="cm"/>
      <inkml:brushProperty name="height" value="0.1" units="cm"/>
      <inkml:brushProperty name="color" value="#66CC00"/>
    </inkml:brush>
  </inkml:definitions>
  <inkml:trace contextRef="#ctx0" brushRef="#br0">0 131 8682,'51'-50'2896,"-20"44"-2767,7 4-81,0-1-24,0-3 32,-4-1-40,-7-2 0,-3-2-88,1 4-129,-14-4-383,0 2-1272,-9-1 1248</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57.869"/>
    </inkml:context>
    <inkml:brush xml:id="br0">
      <inkml:brushProperty name="width" value="0.1" units="cm"/>
      <inkml:brushProperty name="height" value="0.1" units="cm"/>
      <inkml:brushProperty name="color" value="#66CC00"/>
    </inkml:brush>
  </inkml:definitions>
  <inkml:trace contextRef="#ctx0" brushRef="#br0">505 65 6977,'-54'-64'2593,"41"75"-2001,2 5-112,3-2-8,0 2-56,7 15-23,-1 0-17,2 17-160,3 6-56,-3 5-88,-1 2-48,-4 1 0,-3-5-64,-3-9-264,-4-8-200,-9-16 272</inkml:trace>
  <inkml:trace contextRef="#ctx0" brushRef="#br0" timeOffset="1">23 605 7634,'-18'4'3088,"13"4"-1903,12 5-865,5-2-48,14-6-160,4-5-16,23-8-16,-1-8-40,14-5-8,4 1-32,-11 1-128,-2 1-96,-17 8-424,-15 1 423</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58.216"/>
    </inkml:context>
    <inkml:brush xml:id="br0">
      <inkml:brushProperty name="width" value="0.1" units="cm"/>
      <inkml:brushProperty name="height" value="0.1" units="cm"/>
      <inkml:brushProperty name="color" value="#66CC00"/>
    </inkml:brush>
  </inkml:definitions>
  <inkml:trace contextRef="#ctx0" brushRef="#br0">5 1 5577,'-5'1'5601,"20"6"-5353,5 4 73,-15-6-41,11 1 24,-2 7-64,1 1-96,1 9-56,-8 4-40,-11 3-32,-9-3 0,-2-2-16,-7-1-48,7-3-176,3-4-136,12-7-1121,11-5 1017</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58.546"/>
    </inkml:context>
    <inkml:brush xml:id="br0">
      <inkml:brushProperty name="width" value="0.1" units="cm"/>
      <inkml:brushProperty name="height" value="0.1" units="cm"/>
      <inkml:brushProperty name="color" value="#66CC00"/>
    </inkml:brush>
  </inkml:definitions>
  <inkml:trace contextRef="#ctx0" brushRef="#br0">196 29 6433,'11'-18'2577,"-6"14"-1649,-4-3-304,1 9-136,-4-2-40,1 0-63,-1 3-49,-6 29-128,-16 46-80,10-38-64,3-2-24,-7 2-16,-2-4-16,-4-2-96,-3-1-112,6-3-368,-3-2-1545,5-9 1457</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1:55.449"/>
    </inkml:context>
    <inkml:brush xml:id="br0">
      <inkml:brushProperty name="width" value="0.1" units="cm"/>
      <inkml:brushProperty name="height" value="0.1" units="cm"/>
      <inkml:brushProperty name="color" value="#F6630D"/>
    </inkml:brush>
  </inkml:definitions>
  <inkml:trace contextRef="#ctx0" brushRef="#br0">1 394 9458,'32'-14'4662,"69"-18"-3509,-42 14-476,153-57 389,-85 28-784,208-48 1,-331 95-287,1-1-1,-1 0 1,0-1 0,0 1-1,0 0 1,0-1 0,0 0-1,0 0 1,0-1 0,5-3-1,-7 4-24,-1 0-1,1 0 1,-1 0-1,0 0 1,0 0-1,0 0 1,0 0 0,0 0-1,0 0 1,0 0-1,-1-1 1,1 1-1,-1 0 1,0-1-1,1 1 1,-1 0 0,0-1-1,-1 1 1,1 0-1,0-1 1,0 1-1,-1 0 1,0 0-1,0-3 1,0 3-6,-9-23-593,9 24 582,1 0-1,0 1 1,-1-1-1,1 1 1,-1 0-1,1-1 1,-1 1-1,1-1 1,-1 1-1,0 0 0,1-1 1,-1 1-1,1 0 1,-1 0-1,0-1 1,1 1-1,-1 0 1,0 0-1,1 0 1,-1 0-1,0 0 1,1 0-1,-1 0 1,0 0-1,1 0 1,-1 0-1,0 0 1,1 0-1,-1 1 1,0-1-1,1 0 0,-1 0 1,1 1-1,-1-1 1,0 0-1,1 1 1,-1-1-1,1 1 1,-1-1-1,1 1 1,-1-1-1,1 1 1,-32 26-1072,-8 16 489</inkml:trace>
  <inkml:trace contextRef="#ctx0" brushRef="#br0" timeOffset="1">464 285 8698,'-107'71'3193,"104"-71"-1977,1-12 1184,6 26-2392,5 12-16,18 40-152,-19-40-352,-3-1-192,-7-9 3641,1-5-2377</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58.955"/>
    </inkml:context>
    <inkml:brush xml:id="br0">
      <inkml:brushProperty name="width" value="0.1" units="cm"/>
      <inkml:brushProperty name="height" value="0.1" units="cm"/>
      <inkml:brushProperty name="color" value="#F6630D"/>
    </inkml:brush>
  </inkml:definitions>
  <inkml:trace contextRef="#ctx0" brushRef="#br0">157 12 7418,'-5'-3'277,"-16"-6"2285,40 29-867,-18-18-1620,1 0 0,-1 0 0,1 1 0,-1-1 0,0 0 0,0 1 0,0-1 0,0 1 0,0-1 0,-1 1 0,1-1 0,-1 1 0,1-1 1,-1 1-1,0 0 0,0-1 0,-1 1 0,1-1 0,0 1 0,-2 4 0,-20 60-1022,7-25-746,14-38 1320,0 1 0,-1-1 0,0 1 1,0-1-1,0 0 0,0 0 0,-1 0 0,1 0 1,-1 0-1,0 0 0,0-1 0,0 1 0,-1-1 1,1 0-1,-6 3 0,6-4 589,0 0-1,0-1 1,-1 1-1,1-1 1,0 0 0,0 0-1,-1 0 1,1 0-1,0-1 1,-1 1 0,1-1-1,-1 0 1,1 0-1,-1 0 1,1 0 0,0-1-1,-1 1 1,1-1-1,-1 0 1,1 0-1,-5-3 1,8 4-188,0 0 0,0 0 0,0 0 0,0 0 0,0 0 0,0 0 0,1 0 1,-1 0-1,0 0 0,0 0 0,0 0 0,0 0 0,0 0 0,0 0 0,0 0 0,0 0 0,0 0 0,0-1 0,0 1 0,0 0 0,0 0 0,1 0 0,-1 0 1,0 0-1,0 0 0,0 0 0,0 0 0,0 0 0,0 0 0,0-1 0,0 1 0,0 0 0,0 0 0,0 0 0,0 0 0,0 0 0,0 0 0,0 0 0,0 0 1,0 0-1,0-1 0,0 1 0,0 0 0,0 0 0,-1 0 0,1 0 0,0 0 0,0 0 0,0 0 0,0 0 0,0 0 0,0 0 0,0 0 0,0 0 0,0-1 1,0 1-1,0 0 0,0 0 0,0 0 0,-1 0 0,1 0 0,0 0 0,0 0 0,0 0 0,0 0 0,0 0 0,0 0 0,13-3 799,18-1-87,74-1 654,45-4-841,-134 7-721,1-1 1,-1-1-1,0-1 0,0 0 0,-1 0 0,28-16 1,-8-4-232</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59.319"/>
    </inkml:context>
    <inkml:brush xml:id="br0">
      <inkml:brushProperty name="width" value="0.1" units="cm"/>
      <inkml:brushProperty name="height" value="0.1" units="cm"/>
      <inkml:brushProperty name="color" value="#66CC00"/>
    </inkml:brush>
  </inkml:definitions>
  <inkml:trace contextRef="#ctx0" brushRef="#br0">4 104 7274,'0'0'153,"-1"1"1,1-1-1,-1 1 0,1 0 1,0-1-1,0 1 1,-1-1-1,1 1 1,0 0-1,0-1 1,0 1-1,-1 0 1,1 0-1,0-1 1,0 1-1,0 0 1,0-1-1,0 1 1,1 0-1,-1 0 1,0-1-1,0 1 1,0 0-1,0-1 0,1 1 1,-1-1-1,0 1 1,1 0-1,0 0 1,13 34 156,-4-21-299,-7-9-6,0-1 1,0 1-1,0-1 0,-1 1 1,0 0-1,0 0 0,3 10 0,-13-13 52,8-3-56,0 0 0,1 0 0,-1 0 0,1-1 0,-1 1 0,1 0 0,-1 0 0,1 0 0,-1 0 0,1 0 0,0 1 0,-1-1 0,1 0 0,0 0-1,0 0 1,0 0 0,0 1 0,0-1 0,0 1 0,0-1 0,0 0 0,0 1 0,1-1 0,19-15-8,5-5 94,0 1 1,1 1-1,1 2 0,31-15 1,-27 20-36,4-2 65,55-28-1,-90 41-113,0 0 0,1 0 1,-1 1-1,0-1 0,1 0 0,-1 0 0,1 1 1,-1-1-1,1 1 0,-1-1 0,1 1 0,0 0 1,-1 0-1,1-1 0,-1 1 0,1 0 0,0 0 0,-1 1 1,1-1-1,1 1 0,-2-1 0,-1 1 0,1 0 1,0-1-1,-1 1 0,1 0 1,-1 0-1,0 0 0,1 0 0,-1-1 1,1 1-1,-1 0 0,0 0 0,0 0 1,0 0-1,1 0 0,-1 0 0,0 0 1,0 0-1,0 0 0,0 0 0,-1 0 1,1 0-1,0 1 0,-3 9 18,0 0 0,0-1 1,-1 0-1,-7 14 0,-3 5 6,-2-1 0,-34 46 0,42-64-51,-1 0 0,1-1 0,-2 0 1,1 0-1,-1-1 0,0 0 0,-1-1 0,0 0 0,-23 10 0,33-16 6,0-1-1,-1 1 0,1 0 1,-1-1-1,1 1 0,0-1 0,-1 0 1,1 1-1,-1-1 0,1 0 0,-1 0 1,1 0-1,-1 0 0,1 0 0,-1 0 1,1 0-1,-1-1 0,1 1 1,-1 0-1,1-1 0,-1 1 0,-1-2 1,2 0-19,0 1 1,0-1-1,0 0 1,0 0 0,0 1-1,1-1 1,-1 0 0,1 0-1,-1 0 1,1 0 0,0 0-1,-1 0 1,1 0-1,0 0 1,0 0 0,0 0-1,1-3 1,-1-7-3,1 0 0,0 0 0,0 0 0,1 1 1,0-1-1,1 0 0,1 1 0,0 0 0,0-1 0,1 2 1,1-1-1,0 1 0,0-1 0,11-12 0,-17 24 53,0-1 0,0 0 0,0 0 1,0 0-1,0 0 0,0 0 0,0 0 0,0 0 0,1 1 0,-1-1 0,0 0 1,0 0-1,0 0 0,0 0 0,0 0 0,0 0 0,0 0 0,0 0 0,1 0 1,-1 0-1,0 0 0,0 0 0,0 0 0,0 0 0,0 0 0,1 0 0,-1 0 1,0 0-1,0 0 0,0 0 0,0 0 0,0 0 0,0 0 0,1 0 0,-1 0 1,0 0-1,0 0 0,0 0 0,0 0 0,0 0 0,0 0 0,0 0 0,1 0 1,-1 0-1,0 0 0,0-1 0,0 1 0,0 0 0,0 0 0,0 0 0,0 0 1,0 0-1,-4 20 293,-65 182 444,59-178-635,-1 0-1,-2-1 0,0 0 1,-31 40-1,6-11-45,29-42-158,11-23-486,16-31-228,101-163-1564,-117 204 2424,-1-1 1,1 1-1,1 0 1,-1 0-1,0 0 1,1 0-1,-1 1 0,1-1 1,0 1-1,0-1 1,0 1-1,0 0 1,0 0-1,0 0 1,1 1-1,-1-1 0,1 1 1,-1 0-1,1 0 1,0 0-1,-1 0 1,8 0 378,-7 3-310,0-1 1,0 1-1,0 0 1,0 0-1,-1 0 1,1 1 0,5 4-1,6 4-54,59 44 579,2-2 0,87 43 1,-141-86-571,0-1 0,29 8-1,-43-15-70,0 0 0,0 0 0,0-1 0,0 0 0,0-1 0,0 1 0,1-2 0,-1 1-1,0-1 1,10-2 0,-14 1-95,1 0-1,-1 0 1,0 0 0,0 0-1,0 0 1,0-1-1,0 0 1,-1 0-1,1 0 1,-1 0 0,1-1-1,-1 1 1,0-1-1,-1 0 1,1 0 0,-1 0-1,0 0 1,0 0-1,3-7 1,-6-8-352</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1:59.751"/>
    </inkml:context>
    <inkml:brush xml:id="br0">
      <inkml:brushProperty name="width" value="0.1" units="cm"/>
      <inkml:brushProperty name="height" value="0.1" units="cm"/>
      <inkml:brushProperty name="color" value="#66CC00"/>
    </inkml:brush>
  </inkml:definitions>
  <inkml:trace contextRef="#ctx0" brushRef="#br0">1 34 8882,'15'0'3145,"13"0"-2705,5 5-56,7-4-88,0-1-40,3 0-112,0 0-16,3-1-64,-3 1-48,-11-3 16,3-7-32,-11 2-80,-5-3-64,0 8-320,-13 0-208,-4 4 392</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2:00.102"/>
    </inkml:context>
    <inkml:brush xml:id="br0">
      <inkml:brushProperty name="width" value="0.1" units="cm"/>
      <inkml:brushProperty name="height" value="0.1" units="cm"/>
      <inkml:brushProperty name="color" value="#66CC00"/>
    </inkml:brush>
  </inkml:definitions>
  <inkml:trace contextRef="#ctx0" brushRef="#br0">2 1 8250,'-1'0'2928,"1"6"-2552,3 12-191,0 4 55,3 4 40,-1-6 8,-2 7-56,-3 0-72,0 5-96,-3-6-8,-3-2-72,3-4-80,-2-10-360,2-2-657,11-8 697</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2:00.449"/>
    </inkml:context>
    <inkml:brush xml:id="br0">
      <inkml:brushProperty name="width" value="0.1" units="cm"/>
      <inkml:brushProperty name="height" value="0.1" units="cm"/>
      <inkml:brushProperty name="color" value="#66CC00"/>
    </inkml:brush>
  </inkml:definitions>
  <inkml:trace contextRef="#ctx0" brushRef="#br0">1 84 8466,'47'-20'3131,"31"8"-2716,-21 4-67,44-9-61,1 3-1,110 1 1,-211 13-287,0 0 1,0 0-1,0 0 0,-1 0 0,1 0 1,0 0-1,0 0 0,0 1 0,-1-1 0,1 0 1,0 0-1,0 1 0,-1-1 0,1 1 1,0-1-1,-1 0 0,1 1 0,0-1 1,-1 1-1,1 0 0,-1-1 0,1 1 0,-1-1 1,1 1-1,-1 0 0,1-1 0,-1 1 1,1 1-1,-1 26 14,-24 32 17,22-55-28,-20 39-1,-1-1 0,-3-1 1,-1-1-1,-2-2 0,-39 42 0,61-74-48,0 0 1,0 0-1,-1 0 0,-10 5 0,17-11-1,-1 0-1,1 0 1,-1 0-1,1 0 1,-1 0-1,0-1 0,1 1 1,-1-1-1,0 1 1,0-1-1,1 0 1,-1 1-1,0-1 0,0 0 1,0 0-1,1 0 1,-1-1-1,0 1 1,0 0-1,1-1 0,-1 1 1,0-1-1,1 1 1,-1-1-1,0 0 1,1 0-1,-1 0 0,-2-2 1,-9-13-319</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2:00.783"/>
    </inkml:context>
    <inkml:brush xml:id="br0">
      <inkml:brushProperty name="width" value="0.1" units="cm"/>
      <inkml:brushProperty name="height" value="0.1" units="cm"/>
      <inkml:brushProperty name="color" value="#66CC00"/>
    </inkml:brush>
  </inkml:definitions>
  <inkml:trace contextRef="#ctx0" brushRef="#br0">277 1 7850,'-16'5'2744,"13"22"-2448,-13 9 48,5 12-8,-3 10-7,-2 13-33,1 2-64,1 9-120,0-6-40,-4-15-24,2-6-48,-3-20 32,0-6-40,0-11-176,2-10-120,4-13 152</inkml:trace>
  <inkml:trace contextRef="#ctx0" brushRef="#br0" timeOffset="1">14 593 7698,'-11'-81'2848,"8"88"-2264,6 1-424,2 4-64,1-5-88,6-1-24,-3 2-1584,-1-6 1216</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2:01.148"/>
    </inkml:context>
    <inkml:brush xml:id="br0">
      <inkml:brushProperty name="width" value="0.1" units="cm"/>
      <inkml:brushProperty name="height" value="0.1" units="cm"/>
      <inkml:brushProperty name="color" value="#66CC00"/>
    </inkml:brush>
  </inkml:definitions>
  <inkml:trace contextRef="#ctx0" brushRef="#br0">56 99 8594,'-56'46'3016,"56"-41"-2703,4-3-65,7-2-160,-2-5-24,15-4-32,0-1-16,3-8-104,5 4-120,-3-5-1537,-4 0 1257</inkml:trace>
  <inkml:trace contextRef="#ctx0" brushRef="#br0" timeOffset="1">252 16 7994,'60'-15'2728,"-58"29"-2520,-2-1-96,0-2-48,-2-5-40,2-1-160,0 0 32</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2:01.524"/>
    </inkml:context>
    <inkml:brush xml:id="br0">
      <inkml:brushProperty name="width" value="0.1" units="cm"/>
      <inkml:brushProperty name="height" value="0.1" units="cm"/>
      <inkml:brushProperty name="color" value="#66CC00"/>
    </inkml:brush>
  </inkml:definitions>
  <inkml:trace contextRef="#ctx0" brushRef="#br0">63 0 7890,'-5'5'2696,"-3"3"-2608,-30 42-336,28-47-616,8-3 552</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2:01.847"/>
    </inkml:context>
    <inkml:brush xml:id="br0">
      <inkml:brushProperty name="width" value="0.1" units="cm"/>
      <inkml:brushProperty name="height" value="0.1" units="cm"/>
      <inkml:brushProperty name="color" value="#66CC00"/>
    </inkml:brush>
  </inkml:definitions>
  <inkml:trace contextRef="#ctx0" brushRef="#br0">459 0 7130,'-29'22'931,"1"1"0,1 1 0,1 1 0,-34 43 0,35-35-835,1 1-1,2 1 1,1 1-1,2 1 0,1 0 1,-18 59-1,36-95-131,-1-1 0,1 1 0,-1-1 0,1 1 0,0-1 0,-1 1 0,1 0 0,0-1 0,0 1 1,-1-1-1,1 1 0,0 0 0,0-1 0,0 1 0,0 0 0,0-1 0,0 1 0,0 0 0,0-1 0,0 1 0,0 0 0,0-1 0,0 1 0,1 0 0,-1-1 0,0 1 0,0-1 0,1 1 0,-1 0 0,1 0 0,16-16-540,27-45 257,-40 55 288,12-20 132,1 2 0,1 1 0,2 0 0,0 1 0,1 1 0,1 1 0,1 1 0,0 1 0,41-22 0,-29 20-1,1 3 0,1 0 0,0 3-1,48-12 1,-70 26-84,-14 7 0,-25 24 19,-46 29 44,-10 0 209,2 4 0,-131 141 0,183-178-186,-47 40 0,63-60-97,-1 0 0,0 0 0,-1-1 0,1-1 1,-1 0-1,-1 0 0,-25 7 0,44-18-455,-1 0 1,0 0-1,0 0 0,0-1 0,3-6 1,-5 9 64,16-23-570</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2:02.185"/>
    </inkml:context>
    <inkml:brush xml:id="br0">
      <inkml:brushProperty name="width" value="0.1" units="cm"/>
      <inkml:brushProperty name="height" value="0.1" units="cm"/>
      <inkml:brushProperty name="color" value="#66CC00"/>
    </inkml:brush>
  </inkml:definitions>
  <inkml:trace contextRef="#ctx0" brushRef="#br0">1 48 4833,'5'-3'663,"1"1"-1,0 0 1,0 0-1,0 0 1,0 1-1,0 0 1,0 0-1,0 0 1,9 1 0,64 5-168,-49-3 70,30 5-93,111 28 0,1 1-372,-169-35-109,1-1 0,-1 1 1,1-1-1,-1 0 0,1 0 1,-1 0-1,1 0 0,-1 0 0,1-1 1,-1 0-1,0 0 0,1 0 1,-1 0-1,0 0 0,0 0 0,1-1 1,-1 0-1,0 1 0,-1-1 1,1-1-1,3-2 0,-3 1-105,0-1 0,0 0 0,0 1-1,-1-1 1,0 0 0,0-1 0,0 1 0,0 0-1,-1 0 1,0-1 0,0 1 0,0-9 0,-1-10-275</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2:02.514"/>
    </inkml:context>
    <inkml:brush xml:id="br0">
      <inkml:brushProperty name="width" value="0.1" units="cm"/>
      <inkml:brushProperty name="height" value="0.1" units="cm"/>
      <inkml:brushProperty name="color" value="#66CC00"/>
    </inkml:brush>
  </inkml:definitions>
  <inkml:trace contextRef="#ctx0" brushRef="#br0">88 174 7554,'-64'17'4226,"139"-35"-3007,87-16-725,-143 32-494,0 0 1,0 1-1,1 1 1,-1 1-1,0 1 1,30 7-1,-46-9 0,0 0 0,0 1 0,0 0 0,0 0 0,-1 0 0,1 0 0,0 0-1,0 0 1,-1 1 0,1 0 0,-1-1 0,1 1 0,-1 0 0,0 0 0,0 0 0,0 0 0,0 1 0,0-1-1,0 0 1,-1 1 0,1 0 0,-1-1 0,1 1 0,-1 0 0,0-1 0,0 1 0,1 6 0,-2-5-1,0 1 1,-1-1 0,0 1 0,1-1 0,-1 0 0,-1 1 0,1-1 0,-1 0 0,1 0 0,-1 0 0,0 0 0,-1 0 0,1 0 0,-1 0-1,0-1 1,0 0 0,-5 6 0,-11 7 5,-1 0 0,-1-1-1,0-1 1,-1 0 0,0-2-1,-1-1 1,-42 15 0,63-26-10,1 1 0,-1 0 0,0-1 1,0 1-1,0-1 0,0 0 1,1 0-1,-1 1 0,0-1 0,0 0 1,0 0-1,0-1 0,0 1 0,1 0 1,-1-1-1,0 1 0,0-1 1,0 0-1,1 1 0,-1-1 0,0 0 1,1 0-1,-1 0 0,-1-1 0,1-1-18,0 1 0,0-1 0,0 0 0,0 0 0,1 0 0,-1 0 0,1 0-1,0 0 1,0 0 0,0 0 0,0 0 0,0-6 0,-1-6-83,2-1 1,-1 1-1,2 0 0,0-1 1,3-14-1,3 1 8,1 0 0,20-46-1,6-23 122,-33 98-18,-1-1-1,0 1 1,1-1-1,-1 1 1,0-1-1,0 0 1,0 1-1,1-1 1,-1 1-1,0-1 1,0 1-1,0-1 0,0 0 1,0 1-1,0-1 1,0 1-1,0-1 1,0 1-1,-1-1 1,1 0-1,0 1 1,0-1-1,0 1 1,-1-1-1,1 1 1,0-1-1,-1 1 1,0-1-1,-13 6 160,-14 23 61,-12 30 139,2-4-168,2 1 0,-38 81 0,73-136-202,-6 14-14,7-13 9,0-1 1,0 0-1,0 0 1,0 1-1,0-1 1,0 0-1,-1 0 1,1 1-1,0-1 1,0 0-1,0 0 1,0 0-1,0 0 1,-1 1-1,1-1 1,0 0-1,0 0 1,0 0-1,-1 0 1,1 1-1,0-1 1,0 0-1,0 0 1,-1 0-1,1 0 1,0 0-1,0 0 1,-1 0-1,1 0 1,0 0-1,0 0 1,-1 0-1,1 0 1,0 0-1,0 0 1,0 0-1,-1 0 1,1 0-1,0 0 1,0 0-1,-1 0 1,1 0-1,0 0 1,0-1-1,0 1 1,-1 0-1,1 0 0,0 0 1,0 0-1,0 0 1,-1-1-1,1 1 1,0 0-1,0 0 1,0-1-1,-4-11-215</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59.282"/>
    </inkml:context>
    <inkml:brush xml:id="br0">
      <inkml:brushProperty name="width" value="0.1" units="cm"/>
      <inkml:brushProperty name="height" value="0.1" units="cm"/>
      <inkml:brushProperty name="color" value="#F6630D"/>
    </inkml:brush>
  </inkml:definitions>
  <inkml:trace contextRef="#ctx0" brushRef="#br0">27 156 9930,'-26'-110'3593,"54"107"-2953,18 3-256,-5 0-16,-5-3-64,5 1-48,-10-1-136,2-2-24,-5 3-104,-13-4-152,-2-1-296,-10 2-160,-8-1-392,-4 2-937,-6 13 1361</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2:02.971"/>
    </inkml:context>
    <inkml:brush xml:id="br0">
      <inkml:brushProperty name="width" value="0.1" units="cm"/>
      <inkml:brushProperty name="height" value="0.1" units="cm"/>
      <inkml:brushProperty name="color" value="#66CC00"/>
    </inkml:brush>
  </inkml:definitions>
  <inkml:trace contextRef="#ctx0" brushRef="#br0">1 1 6433,'10'2'6692,"27"10"-6151,-13-5-431,17 0 63,-38-7-174,-1 0 0,0 0 0,0 0 0,1 0 1,-1 0-1,0 1 0,0-1 0,1 1 0,-1 0 0,0-1 1,0 1-1,0 0 0,0 0 0,0 0 0,0 0 0,0 1 0,0-1 1,-1 1-1,1-1 0,0 1 0,-1-1 0,1 1 0,-1 0 0,0 0 1,1 0-1,-1 0 0,0 0 0,0 0 0,0 0 0,-1 0 0,2 4 1,-1-3 39,0-1-80,-1-1-1,1 0 0,-1 0 1,0 0-1,1 0 1,-1 0-1,0 0 1,0 1-1,0-1 1,0 0-1,0 0 1,0 0-1,0 0 0,-1 1 1,1-1-1,-1 1 1,-3 13-35</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2:03.313"/>
    </inkml:context>
    <inkml:brush xml:id="br0">
      <inkml:brushProperty name="width" value="0.1" units="cm"/>
      <inkml:brushProperty name="height" value="0.1" units="cm"/>
      <inkml:brushProperty name="color" value="#66CC00"/>
    </inkml:brush>
  </inkml:definitions>
  <inkml:trace contextRef="#ctx0" brushRef="#br0">1 1 8098,'0'0'2968,"12"1"-2368,3 4-7,48 22-89,-44-13-72,2 5-136,1-1-112,-1 3-112,0-13-96,-7-7-416,0-1 336</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2:50.725"/>
    </inkml:context>
    <inkml:brush xml:id="br0">
      <inkml:brushProperty name="width" value="0.1" units="cm"/>
      <inkml:brushProperty name="height" value="0.1" units="cm"/>
      <inkml:brushProperty name="color" value="#66CC00"/>
    </inkml:brush>
  </inkml:definitions>
  <inkml:trace contextRef="#ctx0" brushRef="#br0">40 219 8226,'-11'6'1580,"-16"12"793,25-10-1564,17-2-190,0-4-377,1-1-1,-1-1 1,0-1 0,1 0 0,-1-1 0,0 0-1,0-1 1,0-1 0,23-9 0,-10 2-94,0-1 1,-1-1-1,48-33 0,-56 31-125,-1 0 0,-1-1 0,15-19-1,16-14-145,-45 46 39,-1 1-1,1 0 1,1 0 0,-1 0-1,0 0 1,0 0 0,1 1-1,-1-1 1,1 1 0,4-1-1,-7 2 43,-1 0-1,1-1 0,-1 1 1,1 0-1,-1 0 0,1 0 1,-1 0-1,1 0 0,-1 0 1,1 1-1,-1-1 0,1 0 1,-1 0-1,1 0 0,-1 0 1,1 1-1,-1-1 0,1 0 1,-1 0-1,1 1 0,-1-1 1,1 0-1,-1 1 0,0-1 1,1 0-1,-1 1 0,1 0 1,-1 0-31,0 0 1,0 0-1,1 1 1,-1-1-1,0 0 1,0 1-1,0-1 1,-1 0 0,1 0-1,0 1 1,0-1-1,-1 0 1,1 0-1,-1 1 1,1-1 0,-2 2-1,0 2-193,-1 0-1,0 0 1,0-1 0,-1 1-1,1-1 1,-7 6 0,-10 3-188</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2:51.399"/>
    </inkml:context>
    <inkml:brush xml:id="br0">
      <inkml:brushProperty name="width" value="0.1" units="cm"/>
      <inkml:brushProperty name="height" value="0.1" units="cm"/>
      <inkml:brushProperty name="color" value="#66CC00"/>
    </inkml:brush>
  </inkml:definitions>
  <inkml:trace contextRef="#ctx0" brushRef="#br0">360 1 7106,'-10'4'5167,"-5"28"-4531,14-30-448,-8 33 301,-6 53 0,-5 24 96,-22 35-180,-68 153-1,100-274-395,1-4-8,0-1 1,-17 28-1,23-45-35,1 0 1,-1 0-1,0 0 0,0 0 0,0 0 1,-1 0-1,1-1 0,-1 0 0,0 1 1,0-1-1,0-1 0,0 1 0,0-1 1,-1 1-1,1-1 0,-9 2 1,12-4 16,1 0 0,0 1 0,-1-1 1,1 0-1,0 0 0,-1 0 0,1 0 1,-1 0-1,1 0 0,-1 0 1,1 0-1,0 0 0,-1 0 0,1 0 1,-1 0-1,1-1 0,0 1 0,-1 0 1,1 0-1,0 0 0,-1 0 1,1-1-1,0 1 0,-1 0 0,1 0 1,0-1-1,-1 1 0,1 0 0,0-1 1,0 1-1,-1 0 0,1-1 1,0 1-1,0 0 0,0-1 0,-1 1 1,1 0-1,0-1 0,0 1 0,0-1 1,0 1-1,0 0 0,0-1 1,0 1-1,0-1 0,0 1 0,0 0 1,0-1-1,0 1 0,0-1 0,0 1 1,0 0-1,0-1 0,1 1 1,-1-1-1,0 1 0,0 0 0,0-1 1,1 1-1,-1-1 0,16-28-617,-13 24 487,73-133-1582,63-163 0,-138 298 1759,17-35 277,-18 37-262,1 0-1,0-1 0,0 1 1,-1 0-1,1-1 0,0 1 1,0 0-1,0 0 0,0 0 1,0 0-1,0 0 0,1 0 1,-1 0-1,0 0 1,0 0-1,1 1 0,-1-1 1,0 1-1,1-1 0,-1 1 1,1-1-1,1 0 0,-2 2-5,0-1-1,0 1 0,-1 0 0,1-1 0,0 1 0,0 0 0,-1-1 1,1 1-1,-1 0 0,1 0 0,0 0 0,-1-1 0,1 1 1,-1 0-1,0 0 0,1 0 0,-1 0 0,0 0 0,0 0 1,1 0-1,-1 0 0,0 0 0,0 0 0,0 0 0,0 1 0,1 34 416,-1-28-323,-1 26 204,-2-1 0,-13 66 1,9-69-264,2 1 0,1 1-1,0 41 1,4-62-60,-3-17 3,0-20-22,8-12-10,1 1 0,15-50 1,-8 39 21,-9 32 1,0 1-1,2-1 1,0 1 0,0 0-1,10-14 1,-13 25-3,0-1-1,0 1 1,0 0 0,0 1-1,1-1 1,0 0 0,-1 1 0,1 0-1,5-3 1,-7 5-3,1 0 0,-1 0 1,0 0-1,1 0 0,-1 0 0,1 1 1,-1-1-1,1 1 0,-1-1 0,1 1 0,0 0 1,-1 0-1,1 0 0,-1 1 0,1-1 1,-1 1-1,1-1 0,4 3 0,-4-2 6,0 1 0,0 0 0,0 0 0,0 0 0,0 1 0,-1-1 0,1 1 0,-1-1 0,1 1 0,-1 0 0,0 0 0,0 0 0,0 0 0,-1 1 0,1-1 0,-1 0 0,0 1 0,1-1 0,-2 1 0,1-1 0,0 1-1,-1-1 1,1 1 0,-1 0 0,0-1 0,0 1 0,-1 0 0,0 4 0,-1 8 84,0 0 0,-1-1-1,-1 0 1,0 1-1,-8 15 1,-15 27 355,-38 59-1,17-33 54,46-106-641,14-51-1123,29-100 0,-41 172 1253,26-90-494</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2:51.730"/>
    </inkml:context>
    <inkml:brush xml:id="br0">
      <inkml:brushProperty name="width" value="0.1" units="cm"/>
      <inkml:brushProperty name="height" value="0.1" units="cm"/>
      <inkml:brushProperty name="color" value="#66CC00"/>
    </inkml:brush>
  </inkml:definitions>
  <inkml:trace contextRef="#ctx0" brushRef="#br0">1 253 9690,'0'0'3985,"11"-1"-3809,27-5-24,50-14-16,-39-2-56,5-2-56,-1-9-56,-15-5-48,-4 7-176,-4 4-120,-16 5-272,2 4-224,-6 7 567</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2:52.072"/>
    </inkml:context>
    <inkml:brush xml:id="br0">
      <inkml:brushProperty name="width" value="0.1" units="cm"/>
      <inkml:brushProperty name="height" value="0.1" units="cm"/>
      <inkml:brushProperty name="color" value="#66CC00"/>
    </inkml:brush>
  </inkml:definitions>
  <inkml:trace contextRef="#ctx0" brushRef="#br0">2 1 7762,'-2'8'2872,"7"0"-2232,1 0-143,4-3-33,-2 1-24,1 5-40,4 2-24,-3 9-40,9 4-48,-8 4-120,-2 3-56,-10-2-72,-6-1-88,1-3-216,-5-8-160,8-11-360,-5-8 304,-8-18 264</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2:52.421"/>
    </inkml:context>
    <inkml:brush xml:id="br0">
      <inkml:brushProperty name="width" value="0.1" units="cm"/>
      <inkml:brushProperty name="height" value="0.1" units="cm"/>
      <inkml:brushProperty name="color" value="#66CC00"/>
    </inkml:brush>
  </inkml:definitions>
  <inkml:trace contextRef="#ctx0" brushRef="#br0">1 149 6545,'51'-27'5713,"3"7"-4225,-37 15-1429,0-1 1,-1 0-1,0-2 0,23-13 0,-30 14-6,1 0-18,0-1 0,0 2 0,1 0-1,0 0 1,20-7 0,-29 12-32,-1 1 0,1-1 0,-1 1 0,1 0 0,-1 0 0,1 0 0,0 0-1,-1 0 1,1 0 0,-1 0 0,1 0 0,-1 1 0,1-1 0,-1 1 0,1-1 0,-1 1 0,1-1 0,-1 1 0,0 0 0,1 0 0,0 1-1,0 0 5,0 0-1,-1 1 1,1-1-1,-1 1 1,1-1-1,-1 1 0,0 0 1,0 0-1,0-1 1,-1 1-1,1 0 0,-1 0 1,0 0-1,1 0 1,-2 5-1,1 13 10,-2-1-1,0 0 1,-1 0 0,-1 0-1,-1 0 1,-1-1 0,-11 26-1,5-18-292,-1-1 0,-1 0 0,-1-1 0,-28 35 0,19-35-475,0-12 352</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2:52.745"/>
    </inkml:context>
    <inkml:brush xml:id="br0">
      <inkml:brushProperty name="width" value="0.1" units="cm"/>
      <inkml:brushProperty name="height" value="0.1" units="cm"/>
      <inkml:brushProperty name="color" value="#66CC00"/>
    </inkml:brush>
  </inkml:definitions>
  <inkml:trace contextRef="#ctx0" brushRef="#br0">55 79 9170,'-29'-11'3169,"54"6"-2841,1 2-120,11 0 16,2-2-8,-8-3-104,7-2-56,-5 2-64,-4 0-96,-4 4-304,-7-1-120,-9 2-305,-2-2 441</inkml:trace>
  <inkml:trace contextRef="#ctx0" brushRef="#br0" timeOffset="1">23 273 9074,'-19'3'3377,"15"-9"-2729,8 8-168,12-7-216,6-2-72,8-1-48,8-4-64,4 1-32,2-5-16,-4 1-160,-2 3-104,-7 0-392,-7 6-136,-9-4 464</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2:53.081"/>
    </inkml:context>
    <inkml:brush xml:id="br0">
      <inkml:brushProperty name="width" value="0.1" units="cm"/>
      <inkml:brushProperty name="height" value="0.1" units="cm"/>
      <inkml:brushProperty name="color" value="#66CC00"/>
    </inkml:brush>
  </inkml:definitions>
  <inkml:trace contextRef="#ctx0" brushRef="#br0">158 1 8538,'-1'0'106,"1"0"-1,-1 1 1,0-1 0,0 0-1,1 1 1,-1-1 0,0 1 0,1-1-1,-1 1 1,0-1 0,1 1 0,-1 0-1,1-1 1,-1 1 0,1 0-1,-1-1 1,1 1 0,0 0 0,-1 0-1,1 0 1,0-1 0,0 1 0,-1 0-1,1 0 1,0 0 0,0-1-1,0 1 1,0 0 0,0 0 0,0 0-1,0 0 1,0-1 0,0 1 0,1 1-1,5 48 21,-2-23 397,3 37-42,0-3-246,-2 1 0,-3 0 0,-10 103 0,-19 12-123,-61 215 0,82-366-121,-5 11-100,10-38 86,1 1-1,-1 0 1,0 0 0,1-1 0,-1 1 0,0 0 0,1-1 0,-1 1 0,1 0-1,-1-1 1,1 1 0,-1-1 0,1 1 0,-1-1 0,1 1 0,-1-1 0,1 1-1,0-1 1,-1 0 0,1 1 0,0-1 0,-1 0 0,1 1 0,0-1 0,0 0-1,0 1 1,-1-1 0,1 0 0,0 1 0,0-1 0,0-1 0,-9-27-468,3-16-175,-3-12 312</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2:53.417"/>
    </inkml:context>
    <inkml:brush xml:id="br0">
      <inkml:brushProperty name="width" value="0.1" units="cm"/>
      <inkml:brushProperty name="height" value="0.1" units="cm"/>
      <inkml:brushProperty name="color" value="#66CC00"/>
    </inkml:brush>
  </inkml:definitions>
  <inkml:trace contextRef="#ctx0" brushRef="#br0">0 1 7650,'0'-1'3695,"3"13"-2621,-3-12-1062,0 3 52,1 0 0,0 1 0,0-1-1,0 0 1,1 0 0,-1 0 0,1 0 0,0 0 0,0-1 0,3 5-1,8 7 105,2 1 0,0-2 0,1 0 0,0-1 0,0 0 0,26 12 0,5 0 643,79 30-1,198 84 622,-215-92-1364,-96-41-111,1-1 0,0-1 0,0 0 0,0-1 0,1 0 0,18-1 0,-32-1 5,1 0-1,-1 0 1,1 0-1,-1 0 1,0 0 0,1 0-1,-1 0 1,0-1-1,1 1 1,-1-1 0,0 1-1,1-1 1,-1 1 0,0-1-1,0 0 1,0 0-1,1 0 1,-1 1 0,0-1-1,0 0 1,0 0-1,0-1 1,1-1 0,3-34-1503,-4 29 1340,-1-33-430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59.634"/>
    </inkml:context>
    <inkml:brush xml:id="br0">
      <inkml:brushProperty name="width" value="0.1" units="cm"/>
      <inkml:brushProperty name="height" value="0.1" units="cm"/>
      <inkml:brushProperty name="color" value="#F6630D"/>
    </inkml:brush>
  </inkml:definitions>
  <inkml:trace contextRef="#ctx0" brushRef="#br0">48 48 8450,'-1'0'86,"1"0"0,-1 0 0,1 1 0,-1-1 0,1 0 0,-1 0 0,1 0 0,-1 0 0,1 0 0,-1 0 0,1 0 0,-1 0 0,0 0 0,1 0 0,-1-1 0,1 1 0,-1 0 0,1 0 0,-1 0 0,1-1 0,0 1 0,-1 0 0,1 0 0,-1-1 0,1 1 0,-1 0 0,1-1 0,0 1 0,-1-1 0,1 1 0,-1-1 0,17-9 765,8-4-749,-22 12-84,0 0 0,1 0 0,-1 1 0,1-1 0,-1 1 0,1-1 0,0 1 0,0 0 1,-1 0-1,1 0 0,0 0 0,0 1 0,0-1 0,0 1 0,0 0 0,0 0 0,0 0 0,0 0 1,0 0-1,5 2 0,-6-1-11,1 0-1,-1 1 1,1-1 0,-1 1 0,0 0 0,0 0 0,0 0-1,0 0 1,0 0 0,0 0 0,0 0 0,-1 1 0,1-1 0,-1 0-1,1 1 1,-1 0 0,0-1 0,0 1 0,-1 0 0,1-1-1,0 1 1,0 4 0,0 14 92,-1-1 0,0 0 0,-1 0 0,-1 0 0,-2 0 0,1 0 0,-14 37 0,-3 24 265,18-72-333,0 0-1,-1 0 0,0 0 1,-1 0-1,0-1 1,-7 12-1,9-16-37,-1 1 1,0-1-1,0-1 0,0 1 0,-1 0 1,1-1-1,-1 0 0,0 1 1,0-1-1,0-1 0,0 1 0,-1-1 1,-5 3-1,9-5-20,0 1-1,0-1 1,0 0 0,0 1 0,0-1-1,0 0 1,0 0 0,0 0 0,0 0-1,0 0 1,0 0 0,0 0-1,0-1 1,0 1 0,0 0 0,0 0-1,0-1 1,0 1 0,0-1 0,0 1-1,0-1 1,0 1 0,0-1-1,1 0 1,-1 1 0,0-1 0,0 0-1,1 1 1,-1-1 0,0 0 0,0-1-1,-8-27-873,6 9 591</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2:53.753"/>
    </inkml:context>
    <inkml:brush xml:id="br0">
      <inkml:brushProperty name="width" value="0.1" units="cm"/>
      <inkml:brushProperty name="height" value="0.1" units="cm"/>
      <inkml:brushProperty name="color" value="#66CC00"/>
    </inkml:brush>
  </inkml:definitions>
  <inkml:trace contextRef="#ctx0" brushRef="#br0">0 1 10714,'0'5'3649,"5"9"-3473,1 2-56,7 5 56,-2 4-32,2-1-24,0 0-40,-4-3-144,1-7-160,-7-3-392,0-3-216,-6-14 496</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2:54.098"/>
    </inkml:context>
    <inkml:brush xml:id="br0">
      <inkml:brushProperty name="width" value="0.1" units="cm"/>
      <inkml:brushProperty name="height" value="0.1" units="cm"/>
      <inkml:brushProperty name="color" value="#66CC00"/>
    </inkml:brush>
  </inkml:definitions>
  <inkml:trace contextRef="#ctx0" brushRef="#br0">0 310 10450,'14'-8'3545,"26"-3"-3273,0-4 88,0-9 32,-2-1 0,7-7-168,-1 3-136,-4-9-48,-2-2-64,-6 12-272,-2 2-104,-9 12-264,-5 1-128,-8 8-168,-5 4 1008,-4 4-136</inkml:trace>
  <inkml:trace contextRef="#ctx0" brushRef="#br0" timeOffset="1">405 227 6105,'-12'17'2841,"-2"-1"-873,3-6-1240,-2 1-47,5 0-129,4-3-40,-1 3-88,3-1-48,-1-1-48,-2 10-80,2 5-80,0 10-56,-2 1-96,-1 0-72,-5 5-296,-2-2-200,-6-8-392,0-3 528</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2:54.438"/>
    </inkml:context>
    <inkml:brush xml:id="br0">
      <inkml:brushProperty name="width" value="0.1" units="cm"/>
      <inkml:brushProperty name="height" value="0.1" units="cm"/>
      <inkml:brushProperty name="color" value="#66CC00"/>
    </inkml:brush>
  </inkml:definitions>
  <inkml:trace contextRef="#ctx0" brushRef="#br0">1 115 9458,'24'-111'3297,"-7"107"-2825,5 6-304,4 4-8,-5 6-16,1 0-24,-1 4-64,-2 0-16,0 0-32,-3-5-24,-7-4-136,1-4-56,-9-6-200,1-4-96,-5-1-272,1 7 447</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2:54.764"/>
    </inkml:context>
    <inkml:brush xml:id="br0">
      <inkml:brushProperty name="width" value="0.1" units="cm"/>
      <inkml:brushProperty name="height" value="0.1" units="cm"/>
      <inkml:brushProperty name="color" value="#66CC00"/>
    </inkml:brush>
  </inkml:definitions>
  <inkml:trace contextRef="#ctx0" brushRef="#br0">35 18 7850,'-2'0'129,"0"1"0,1-1 0,-1 0 0,0 1 1,1-1-1,-1 1 0,1 0 0,-1 0 0,1-1 0,-1 1 1,1 0-1,0 0 0,-1 0 0,1 1 0,0-1 0,0 0 1,-1 0-1,1 1 0,0-1 0,1 1 0,-1-1 0,-1 3 1,1 1-66,0 1 0,1-1 0,-1 1 1,1-1-1,1 1 0,1 9 0,27 118 1175,-27-119-1028,7 21 282,-9-35-485,0 1-1,1-1 1,-1 1 0,1-1-1,0 1 1,-1-1 0,1 1-1,-1-1 1,1 0 0,0 1 0,-1-1-1,1 0 1,0 1 0,-1-1-1,1 0 1,0 0 0,0 0 0,-1 0-1,1 0 1,0 0 0,-1 0-1,1 0 1,0 0 0,0 0-1,-1 0 1,1 0 0,0 0 0,-1 0-1,1-1 1,0 1 0,-1 0-1,1-1 1,0 1 0,-1 0 0,1-1-1,0 1 1,-1-1 0,1 1-1,-1-1 1,1 1 0,-1-1-1,1 0 1,23-20 88,-1 0 0,25-28 0,-27 26-193,0 1 0,34-26 1,-47 42-262,-1-1 0,0 1 0,0-1 0,-1 0 0,0-1 0,0 1 0,7-14 0,-6 4-366</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2:55.117"/>
    </inkml:context>
    <inkml:brush xml:id="br0">
      <inkml:brushProperty name="width" value="0.1" units="cm"/>
      <inkml:brushProperty name="height" value="0.1" units="cm"/>
      <inkml:brushProperty name="color" value="#66CC00"/>
    </inkml:brush>
  </inkml:definitions>
  <inkml:trace contextRef="#ctx0" brushRef="#br0">26 111 7650,'34'-82'2576,"-24"54"-308,-13 53-847,-8 166-511,-22 20-1892,25-184 363,-7-7 286</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2:55.457"/>
    </inkml:context>
    <inkml:brush xml:id="br0">
      <inkml:brushProperty name="width" value="0.1" units="cm"/>
      <inkml:brushProperty name="height" value="0.1" units="cm"/>
      <inkml:brushProperty name="color" value="#66CC00"/>
    </inkml:brush>
  </inkml:definitions>
  <inkml:trace contextRef="#ctx0" brushRef="#br0">1 1 8338,'11'6'3016,"-5"-3"-2511,18 7-369,38 31-88,-41-7-8,-13 1 24,-5 8-24,-1 0-40,-5-7-64,4-2-224,-2-7-225,-9-14 329</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2:55.821"/>
    </inkml:context>
    <inkml:brush xml:id="br0">
      <inkml:brushProperty name="width" value="0.1" units="cm"/>
      <inkml:brushProperty name="height" value="0.1" units="cm"/>
      <inkml:brushProperty name="color" value="#66CC00"/>
    </inkml:brush>
  </inkml:definitions>
  <inkml:trace contextRef="#ctx0" brushRef="#br0">0 78 6537,'6'-3'833,"-1"-1"-1,1 1 0,0 1 1,0-1-1,11-3 1,61-6 242,-1-1-782,-39 0-90,-31 9-106,0 1 1,0 1 0,0-1-1,0 1 1,1 1 0,-1 0 0,15-1-1,-19 2-77,1 1-1,0 0 0,-1 1 0,0-1 0,1 0 1,-1 1-1,0 0 0,0 0 0,0 0 0,0 0 1,0 0-1,0 1 0,0-1 0,-1 1 1,1 0-1,-1 0 0,0 0 0,0 0 0,0 0 1,0 0-1,-1 1 0,2 4 0,3 4 13,-2 0 1,0 1-1,0-1 0,3 25 0,6 36 52,-9-57-91,0 1 0,-1-1 0,0 1 0,-2 0 0,0 0 0,-1 0 0,0 0 0,-2 0-1,-3 19 1,0-21-68,-11 34-299,15-47 327,1-1 0,-1 1-1,1-1 1,-1 0 0,0 1-1,1-1 1,-1 0 0,0 1-1,0-1 1,0 0 0,0 0-1,0 0 1,0 0 0,0 0-1,-1 0 1,1 0 0,0 0-1,0 0 1,-1-1 0,1 1-1,-1-1 1,1 1 0,0-1-1,-2 1 1,-9-6-518,-1-11 281</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2:56.233"/>
    </inkml:context>
    <inkml:brush xml:id="br0">
      <inkml:brushProperty name="width" value="0.1" units="cm"/>
      <inkml:brushProperty name="height" value="0.1" units="cm"/>
      <inkml:brushProperty name="color" value="#66CC00"/>
    </inkml:brush>
  </inkml:definitions>
  <inkml:trace contextRef="#ctx0" brushRef="#br0">36 1 6473,'-6'15'5001,"4"22"-5104,2-24 469,-9 186 553,-10 103-324,19-283-595,9-37-15,14-57-20,-19 59 31,9-25 40,21-47-1,-29 77-22,1-1-1,0 1 0,1 0 0,0 1 0,0-1 0,1 1 0,1 1 0,15-14 1,-24 22-7,1 0 1,0 0-1,0 0 1,0 1 0,0-1-1,-1 1 1,1-1 0,0 0-1,0 1 1,0 0-1,0-1 1,0 1 0,0-1-1,1 1 1,-1 0 0,0 0-1,0 0 1,0 0 0,0 0-1,0 0 1,0 0-1,0 0 1,0 0 0,0 0-1,0 1 1,2-1 0,-1 2 6,-1-1 1,0 0-1,0 0 1,0 1-1,0-1 1,0 0-1,0 1 1,0-1 0,-1 1-1,1 0 1,0-1-1,-1 1 1,0-1-1,1 1 1,-1 2-1,2 12 101,-1 0-1,0 0 0,-3 17 0,2-23-35,-26 236 69,26-245-193,0 0 1,0 0-1,0-1 1,0 1-1,0 0 0,0-1 1,0 1-1,-1 0 0,1-1 1,0 1-1,0 0 0,-1-1 1,1 1-1,0 0 1,-1-1-1,1 1 0,-1-1 1,1 1-1,-1-1 0,1 1 1,-1-1-1,0 1 1,-1-5-282</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2:56.668"/>
    </inkml:context>
    <inkml:brush xml:id="br0">
      <inkml:brushProperty name="width" value="0.1" units="cm"/>
      <inkml:brushProperty name="height" value="0.1" units="cm"/>
      <inkml:brushProperty name="color" value="#66CC00"/>
    </inkml:brush>
  </inkml:definitions>
  <inkml:trace contextRef="#ctx0" brushRef="#br0">133 3 10034,'7'0'371,"-5"-1"-210,0 1 0,0-1 0,0 1 0,-1 0 0,1 0 0,0 0 0,0 0 0,0 0 0,0 0 0,0 0 0,0 1 0,-1-1 0,1 1 0,2 0 0,-2 1-102,-1 1 0,0-1 0,0 0 0,0 1 0,-1-1 1,1 0-1,-1 1 0,1-1 0,-1 1 0,0-1 0,0 5 1,1-2-56,0-1 0,0 1 0,1 0 0,-1-1 0,1 1 0,0-1 1,0 0-1,0 1 0,1-1 0,-1 0 0,1 0 0,0 0 1,0-1-1,1 1 0,-1-1 0,1 0 0,-1 0 0,1 0 0,0 0 1,0-1-1,8 4 0,7 3 0,1-2 0,0 0 1,37 7-1,5 2 21,-56-14-23,1 0 0,-1 0 1,0 1-1,1 0 0,-1 0 0,-1 1 0,1-1 1,0 1-1,-1 1 0,0-1 0,0 1 0,0 0 1,-1 0-1,5 6 0,-7-8 3,-1 1 0,0 0 0,0 0-1,0 0 1,0 0 0,0-1 0,-1 1 0,0 0 0,0 0 0,0 0 0,0 0 0,0 0-1,-1 0 1,0 0 0,0 0 0,0 0 0,0-1 0,-1 1 0,1 0 0,-1-1 0,0 1-1,0-1 1,0 1 0,-1-1 0,-3 4 0,-39 48 166,28-36-26,2 0 0,-24 36 1,26-30-34,2 0 0,0 1 0,1 0 0,2 1 0,0 0 0,-6 53 0,8-15-4,4 121 0,3-124-87,-1-62-21,0 0-1,0-1 1,0 1-1,0 0 1,0 0-1,0 0 1,0-1-1,0 1 1,0 0-1,0 0 1,-1 0-1,1 0 1,0-1-1,0 1 0,0 0 1,0 0-1,0 0 1,-1 0-1,1 0 1,0-1-1,0 1 1,0 0-1,0 0 1,-1 0-1,1 0 1,0 0-1,0 0 1,0 0-1,-1 0 1,1 0-1,0 0 1,0 0-1,0 0 1,-1 0-1,1 0 1,0 0-1,0 0 0,0 0 1,-1 0-1,1 0 1,0 0-1,0 0 1,0 0-1,-1 0 1,1 0-1,0 0 1,0 0-1,0 0 1,0 1-1,-1-1 1,1 0-1,0 0 1,0 0-1,0 0 1,0 0-1,0 1 1,-1-1-1,1 0 1,0 0-1,0 0 0,0 1 1,0-1-1,0 0 1,0 0-1,0 0 1,0 1-1,0-1 1,-12-17-107,-10-29-473,-27-87 1,36 91 418,-2 1 1,-2 1-1,-29-52 0,42 85 197,-1 1 0,0-1 0,0 1 0,-1 0 1,1 0-1,-9-6 0,12 11 2,1-1 1,-1 1-1,1 0 1,-1 0-1,0 0 1,1 0-1,-1 0 1,0 0-1,0 1 1,0-1-1,0 0 0,1 1 1,-1 0-1,0-1 1,0 1-1,0 0 1,0 0-1,0 0 1,0 0-1,0 0 1,0 1-1,0-1 1,0 1-1,0-1 1,0 1-1,0-1 1,1 1-1,-1 0 1,0 0-1,-3 2 1,5-2-19,-1-1 1,0 1 0,1 0-1,-1-1 1,1 1 0,-1-1 0,0 1-1,1 0 1,0 0 0,-1-1 0,1 1-1,-1 0 1,1 0 0,0 0 0,0-1-1,-1 1 1,1 0 0,0 0-1,0 0 1,0 0 0,0 0 0,0-1-1,0 1 1,0 0 0,0 0 0,1 0-1,-1 0 1,0-1 0,0 1-1,1 0 1,-1 0 0,0 0 0,1-1-1,-1 1 1,1 0 0,-1-1 0,1 1-1,-1 0 1,1-1 0,0 1 0,-1 0-1,1-1 1,0 1 0,-1-1-1,1 0 1,0 1 0,0-1 0,-1 1-1,1-1 1,0 0 0,0 0 0,1 1-1,2 1 36,0 0-1,0 0 1,1-1-1,-1 1 0,1-1 1,-1 0-1,1 0 1,7 0-1,73-12-34,136-36 1,-107 21-1098,-93 21 371,1 0 1,35-14 0,-21-1 207</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2:57.364"/>
    </inkml:context>
    <inkml:brush xml:id="br0">
      <inkml:brushProperty name="width" value="0.1" units="cm"/>
      <inkml:brushProperty name="height" value="0.1" units="cm"/>
      <inkml:brushProperty name="color" value="#66CC00"/>
    </inkml:brush>
  </inkml:definitions>
  <inkml:trace contextRef="#ctx0" brushRef="#br0">236 0 7818,'5'10'310,"1"0"1,-2 1-1,1-1 1,-2 1-1,1 0 1,-1 0-1,-1 0 1,0 0-1,-1 0 1,0 1-1,0-1 1,-1 0-1,-3 23 1,-1-11-248,0 0 1,-2 0-1,0-1 1,-1 0-1,-19 39 0,5-26-14,-1 0 0,-2-2 0,-1-1-1,-52 51 1,72-78-34,-7 12 40,11-15-45,0 1 0,-1-1 0,1 0 1,0 0-1,-1 0 0,1 0 0,-1 0 0,1-1 0,-1 1 1,0 0-1,0-1 0,0 1 0,0-1 0,0 0 0,-4 2 0,5-7-3,1 0 0,0 0-1,0 0 1,1 0-1,-1 0 1,1 1-1,0-1 1,0 0-1,2-6 1,11-19 42,1 2 1,2 0-1,0 1 1,2 0-1,1 2 1,1 0-1,1 1 1,0 2-1,33-25 1,-51 44-38,-1-1 0,0 1 1,1 0-1,0 0 1,-1 0-1,1 1 1,0-1-1,0 1 1,0 0-1,0 0 0,0 0 1,0 1-1,8-1 1,-10 1-5,0 1 0,0-1 0,0 1 1,-1-1-1,1 1 0,0 0 0,0-1 1,0 1-1,-1 0 0,1 0 0,0 0 0,-1 0 1,1 1-1,-1-1 0,1 0 0,-1 1 1,0-1-1,1 1 0,-1-1 0,0 1 1,0-1-1,0 1 0,0 0 0,-1 0 0,1 0 1,0-1-1,-1 1 0,1 0 0,-1 0 1,0 0-1,1 3 0,0 19 126,-1 0 0,-2 0 0,0-1 0,-1 1 0,-1 0 0,-13 37 0,6-16 75,-25 102 428,-101 260 0,199-592-4718,-37 119 3629</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59.964"/>
    </inkml:context>
    <inkml:brush xml:id="br0">
      <inkml:brushProperty name="width" value="0.1" units="cm"/>
      <inkml:brushProperty name="height" value="0.1" units="cm"/>
      <inkml:brushProperty name="color" value="#F6630D"/>
    </inkml:brush>
  </inkml:definitions>
  <inkml:trace contextRef="#ctx0" brushRef="#br0">0 6 8106,'6'0'469,"-1"0"0,1 0 1,-1 1-1,1-1 0,-1 1 1,0 1-1,10 2 0,2 3-108,-1 1 0,27 18 0,16 7 326,-46-27-579,0-1 1,1-1-1,0 0 1,0-1 0,0 0-1,15 1 1,-26-4-101,0 0 0,0 0-1,0 0 1,0 0 0,0 0 0,0 0 0,0-1-1,0 0 1,0 0 0,0 0 0,-1 0 0,1 0-1,0 0 1,0-1 0,-1 1 0,1-1 0,-1 1-1,1-1 1,-1 0 0,0 0 0,1-1 0,-1 1 0,0 0-1,-1-1 1,1 1 0,0-1 0,-1 1 0,1-1-1,-1 0 1,0 0 0,0 0 0,0 0 0,0 0-1,0-3 1,-1 1-3,1 0 0,-1 1 0,0-1 0,0 0 0,-1 0 0,1 0 0,-3-7 0,3 11-5,0 1 1,0 0-1,-1-1 0,1 1 1,0-1-1,0 1 1,0-1-1,0 1 1,-1-1-1,1 1 1,0 0-1,0-1 1,-1 1-1,1-1 0,0 1 1,-1 0-1,1-1 1,0 1-1,-1 0 1,1 0-1,-1-1 1,1 1-1,-1 0 1,1 0-1,0 0 0,-1-1 1,1 1-1,-1 0 1,1 0-1,-1 0 1,-1 1 1,1-1 0,0 1 0,0 0 0,0 0 0,-1 0 0,1 0 0,0 0 0,0 0 0,0 0 0,1 0 0,-1 1 0,0-1 0,0 0 0,1 0 0,-1 1 0,0 1 0,-4 11 54,1 1 1,1 0-1,0 0 0,1 0 0,0 1 0,2-1 0,-1 0 1,2 1-1,2 15 0,-1 46 256,-3-63-246,0 0 0,-1 0 0,0-1 0,-5 16-1,6-25-56,0 0-1,-1-1 0,1 1 0,-1 0 1,0-1-1,0 0 0,0 1 0,0-1 1,-1 0-1,1 0 0,-1 0 0,0 0 1,0-1-1,0 1 0,0-1 0,0 0 1,-1 1-1,1-2 0,-5 3 0,5-2-38,-1 0-1,1-1 0,-1 1 1,1 1-1,0-1 0,0 0 1,0 1-1,0 0 0,1-1 1,-1 1-1,1 0 0,-1 1 0,1-1 1,0 0-1,0 1 0,0-1 1,1 1-1,0-1 0,-1 1 1,1 0-1,0-1 0,1 1 0,-1 0 1,0 5-1,0-2-172,0-1-1,-1 0 1,1 0 0,-1 0-1,-1 0 1,1 0-1,-1 0 1,-4 5 0,0-7-540,-1-10 375</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2:57.696"/>
    </inkml:context>
    <inkml:brush xml:id="br0">
      <inkml:brushProperty name="width" value="0.1" units="cm"/>
      <inkml:brushProperty name="height" value="0.1" units="cm"/>
      <inkml:brushProperty name="color" value="#66CC00"/>
    </inkml:brush>
  </inkml:definitions>
  <inkml:trace contextRef="#ctx0" brushRef="#br0">271 1 8178,'7'5'3773,"-7"-4"-3633,0-1 0,0 0 0,0 1-1,0-1 1,0 0 0,0 1 0,0-1 0,0 0-1,0 1 1,0-1 0,-4 23 1387,-13 25-2457,14-41 1459,-6 14-533,0-1 0,-2 0-1,0-1 1,-1 0 0,-1-1-1,-1 0 1,-25 26 0,-18 23-373,47-52 247,-17 24-317,26-37 385,0-1 0,-1 1-1,1 0 1,0-1 0,-1 1-1,1-1 1,-1 0 0,0 1 0,0-1-1,1 0 1,-1 0 0,0 0 0,0 0-1,0-1 1,-3 2 0,-7-10-246</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2:58.057"/>
    </inkml:context>
    <inkml:brush xml:id="br0">
      <inkml:brushProperty name="width" value="0.1" units="cm"/>
      <inkml:brushProperty name="height" value="0.1" units="cm"/>
      <inkml:brushProperty name="color" value="#66CC00"/>
    </inkml:brush>
  </inkml:definitions>
  <inkml:trace contextRef="#ctx0" brushRef="#br0">0 0 6865,'2'0'219,"0"0"0,-1 0-1,1 1 1,0-1-1,-1 0 1,1 1-1,0-1 1,-1 1 0,1 0-1,0-1 1,-1 1-1,1 0 1,-1 0 0,0 0-1,1 0 1,-1 0-1,0 0 1,0 0-1,1 1 1,1 2 0,-1 0-54,0 0 0,0 0 0,0 0 0,0 0 0,-1 1 0,1-1 0,0 9 0,1 7-200,-2 1 1,-1 35 0,0-45 406,-1 20-221,2 223 1117,2-222-999,1-1 1,1 1-1,1-1 0,2 0 0,23 57 0,-27-79-219,1 0 0,0-1 0,0 1 0,0-1 0,1-1 0,0 1-1,1-1 1,0 0 0,0 0 0,0-1 0,14 9 0,-17-13-41,1 1 0,-1-1-1,0 0 1,1-1 0,-1 1 0,1-1 0,0 0 0,-1 0 0,1 0 0,0-1 0,0 1-1,0-1 1,-1 0 0,1-1 0,0 1 0,0-1 0,-1 0 0,1 0 0,0-1 0,-1 1-1,1-1 1,-1 0 0,0 0 0,1 0 0,6-6 0,6-5 10,0-1 1,0-1-1,-2-1 1,0 0-1,13-18 1,62-99 31,-20 27-46,-66 101-6,12-18-11,1 1 0,0 0 0,2 2 0,26-23 0,-44 42-2,-1 1 0,1-1 0,0 1-1,0-1 1,-1 1 0,1-1 0,0 1 0,-1-1 0,1 1 0,-1-1 0,1 0-1,-1 1 1,1-1 0,-1 0 0,1 0 0,-1 1 0,1-1 0,-1 0 0,0 0-1,0 0 1,1 0 0,-1-1 0,-14-2-642,-31 11-255,-5 6 1236,-3 5-248</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3:29.267"/>
    </inkml:context>
    <inkml:brush xml:id="br0">
      <inkml:brushProperty name="width" value="0.1" units="cm"/>
      <inkml:brushProperty name="height" value="0.1" units="cm"/>
      <inkml:brushProperty name="color" value="#66CC00"/>
    </inkml:brush>
  </inkml:definitions>
  <inkml:trace contextRef="#ctx0" brushRef="#br0">49 1 6537,'-41'47'2245,"34"-35"579,15-7-2727,18 6-88,-10 2 18,-13-10-21,1 1 0,0-1 0,0 0 0,0 0 0,1-1 0,-1 1 0,0-1 0,1 0 0,0 0 0,0 0 0,-1-1 0,1 1 0,0-1 0,0-1 0,9 2 0,219 19 155,50 1-56,-54-35-34,-73 1-55,78-12 22,-153 12-10,125-1 1,-183 13-35,681 36 41,-495-12-42,-203-26-101,-14-3-165,-6-2 120</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3:30.266"/>
    </inkml:context>
    <inkml:brush xml:id="br0">
      <inkml:brushProperty name="width" value="0.1" units="cm"/>
      <inkml:brushProperty name="height" value="0.1" units="cm"/>
      <inkml:brushProperty name="color" value="#66CC00"/>
    </inkml:brush>
  </inkml:definitions>
  <inkml:trace contextRef="#ctx0" brushRef="#br0">38 571 1016,'-4'-2'12,"2"1"36,-1 0 0,0 0 0,0 0 0,0 0 0,1 0-1,-1-1 1,1 1 0,-1-1 0,1 0 0,-1 0 0,-2-3 0,10-6 283,19-5-166,11-3-130,-4 0 438,2 2 0,0 2-1,43-14 1,-12 11 522,-7 2-61,-1-1 0,-1-3 0,58-29-1,-87 36-659,0 2 0,55-14-1,-11 3-82,-22 8-131,0 2-1,2 3 1,58-5-1,56-10 35,-73 4-49,296-48 599,108 32-191,-136 27-454,18-1 53,330 10 217,-701 0-265,331-3 159,-278-3-162,-47 4-5,1 0 0,0 1-1,0 0 1,0 1 0,-1 0-1,1 1 1,19 4-1,-24 1-2250</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3:30.619"/>
    </inkml:context>
    <inkml:brush xml:id="br0">
      <inkml:brushProperty name="width" value="0.1" units="cm"/>
      <inkml:brushProperty name="height" value="0.1" units="cm"/>
      <inkml:brushProperty name="color" value="#66CC00"/>
    </inkml:brush>
  </inkml:definitions>
  <inkml:trace contextRef="#ctx0" brushRef="#br0">30 19 6273,'-26'-19'1554,"24"20"-985,4 6-112,39 47 618,-9-14-534,-20-23-460,-1 1 0,-1 0 0,0 1 0,-1 0 0,-1 0 0,-1 0 0,-1 1 0,-1 1 0,0-1 0,3 37 0,-9-52-72,1 0 1,-1 1-1,1-1 1,-1 0-1,-1 0 0,1 0 1,-1-1-1,0 1 1,0 0-1,0 0 1,-1-1-1,0 0 1,0 1-1,0-1 0,-5 5 1,-5 4-5,-1-1 1,0 0-1,-17 10 0,-24 21-2015,49-32 1250</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3:31.018"/>
    </inkml:context>
    <inkml:brush xml:id="br0">
      <inkml:brushProperty name="width" value="0.1" units="cm"/>
      <inkml:brushProperty name="height" value="0.1" units="cm"/>
      <inkml:brushProperty name="color" value="#66CC00"/>
    </inkml:brush>
  </inkml:definitions>
  <inkml:trace contextRef="#ctx0" brushRef="#br0">1 72 6433,'41'-72'2417,"-38"85"-1865,4 4-96,-3 9-128,0 9-56,-1 2-8,0 1-32,-2 3-80,-1 2-8,0-1-112,-1-4 32,-5-14-168,2 0-232,3-16 216</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3:31.370"/>
    </inkml:context>
    <inkml:brush xml:id="br0">
      <inkml:brushProperty name="width" value="0.1" units="cm"/>
      <inkml:brushProperty name="height" value="0.1" units="cm"/>
      <inkml:brushProperty name="color" value="#66CC00"/>
    </inkml:brush>
  </inkml:definitions>
  <inkml:trace contextRef="#ctx0" brushRef="#br0">0 37 7242,'58'-31'2237,"-57"30"-2206,0 0 0,1 1 0,-1-1-1,0 1 1,0-1 0,0 1 0,0-1-1,1 1 1,-1 0 0,0 0 0,0-1-1,1 1 1,-1 0 0,0 0-1,1 0 1,-1 0 0,0 1 0,0-1-1,1 0 1,-1 0 0,0 1 0,0-1-1,0 1 1,0-1 0,2 2 0,4 1 55,113 20 262,-51-11-134,71 22 0,-126-30-195,0 1 0,0 0 0,-1 1 0,0 1 0,17 11 0,-27-16-16,0 0-1,-1-1 1,1 1 0,-1 0 0,0 1 0,1-1-1,-1 0 1,0 1 0,0-1 0,-1 1-1,1 0 1,0-1 0,-1 1 0,0 0 0,0 0-1,0 0 1,0 0 0,0 0 0,0 0-1,-1 1 1,1-1 0,-1 0 0,0 0 0,0 0-1,0 0 1,-1 1 0,1-1 0,-1 0-1,0 0 1,1 0 0,-3 3 0,-6 15-110,-1-1 0,-1-1 0,-1 1 0,-1-2 0,0 0 0,-2 0 0,0-2 0,-1 1 1,0-2-1,-1 0 0,-1-1 0,0-1 0,-1-1 0,-1 0 0,1-2 0,-2 0 0,-24 8 0,8-9-726</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3:31.697"/>
    </inkml:context>
    <inkml:brush xml:id="br0">
      <inkml:brushProperty name="width" value="0.1" units="cm"/>
      <inkml:brushProperty name="height" value="0.1" units="cm"/>
      <inkml:brushProperty name="color" value="#66CC00"/>
    </inkml:brush>
  </inkml:definitions>
  <inkml:trace contextRef="#ctx0" brushRef="#br0">64 90 6929,'-64'-89'2593,"64"91"-2097,13 2-224,5 1-16,7-6-56,9 1 0,9 0-16,3-4-64,0 4-72,-6-1-40,-11 1-376,-7 0-1816,-9 0 1528</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3:32.066"/>
    </inkml:context>
    <inkml:brush xml:id="br0">
      <inkml:brushProperty name="width" value="0.1" units="cm"/>
      <inkml:brushProperty name="height" value="0.1" units="cm"/>
      <inkml:brushProperty name="color" value="#66CC00"/>
    </inkml:brush>
  </inkml:definitions>
  <inkml:trace contextRef="#ctx0" brushRef="#br0">20 89 6713,'-16'2'2593,"12"-5"-1953,11-4-144,17-2-192,3-4-176,14-3-40,7 0-32,9 5 8,10 2 0,5 4-48,-8 3-16,-18 2-112,-14 0 88</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3:32.427"/>
    </inkml:context>
    <inkml:brush xml:id="br0">
      <inkml:brushProperty name="width" value="0.1" units="cm"/>
      <inkml:brushProperty name="height" value="0.1" units="cm"/>
      <inkml:brushProperty name="color" value="#66CC00"/>
    </inkml:brush>
  </inkml:definitions>
  <inkml:trace contextRef="#ctx0" brushRef="#br0">291 0 6713,'-9'23'693,"2"0"-1,0 1 1,-5 40-1,5-24-466,-6 27-24,-4 0 0,-2-2 0,-3 0 0,-36 74 1,35-89-69,2 1 1,2 1 0,3 1-1,2 0 1,-10 72 0,23-118-126,0 0 1,1 0-1,0-1 1,0 1 0,0 0-1,1 0 1,0 0-1,0-1 1,1 1-1,4 12 1,-5-17-6,1 0 0,-1 0 0,0 0 0,1 0 0,-1 0 0,1 0-1,0-1 1,0 1 0,-1-1 0,1 1 0,0-1 0,1 0 0,-1 1 0,0-1 0,0 0 0,0 0 0,1-1 0,-1 1 0,0 0-1,1-1 1,-1 1 0,0-1 0,1 0 0,-1 0 0,1 0 0,-1 0 0,1 0 0,-1-1 0,0 1 0,1-1 0,-1 1 0,4-2 0,11-4 19,1 1 0,-1-2 0,0-1 1,0 0-1,-1-1 0,0 0 1,-1-1-1,0-1 0,27-26 1,-13 7-660,-2-1 1,-1-2-1,29-46 1,-22 32-281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5:00.300"/>
    </inkml:context>
    <inkml:brush xml:id="br0">
      <inkml:brushProperty name="width" value="0.1" units="cm"/>
      <inkml:brushProperty name="height" value="0.1" units="cm"/>
      <inkml:brushProperty name="color" value="#F6630D"/>
    </inkml:brush>
  </inkml:definitions>
  <inkml:trace contextRef="#ctx0" brushRef="#br0">66 10 8450,'-1'-2'507,"-8"-5"2341,8 7-2832,1 0-1,0-1 1,0 1 0,0 0 0,0 0 0,0 0 0,0 0 0,-1 0 0,1 0-1,0 0 1,0 0 0,0 0 0,0 0 0,0 0 0,-1 0 0,1 0 0,0 0 0,0 0-1,0 0 1,0 0 0,0 0 0,0 0 0,-1 1 0,1-1 0,0 0 0,0 0-1,0 0 1,0 0 0,0 0 0,0 0 0,-1 0 0,1 0 0,0 0 0,0 1-1,0-1 1,0 0 0,0 0 0,0 0 0,0 0 0,0 0 0,0 0 0,0 1 0,0-1-1,0 0 1,0 0 0,0 0 0,0 0 0,0 0 0,0 1 0,0-1 0,0 0-1,0 0 1,0 0 0,0 0 0,0 0 0,0 0 0,0 1 0,0-1 0,0 0-1,0 0 1,0 2 284,2 13 305,2 27-424,-1 68 0,-4-94-227,0 1 1,-1-1 0,-1 0-1,0 0 1,-1 0-1,-1 0 1,-9 20-1,-3-18-509,8-17-174,8-14-439,23-37-2666,-9 11 2629</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3:32.812"/>
    </inkml:context>
    <inkml:brush xml:id="br0">
      <inkml:brushProperty name="width" value="0.1" units="cm"/>
      <inkml:brushProperty name="height" value="0.1" units="cm"/>
      <inkml:brushProperty name="color" value="#66CC00"/>
    </inkml:brush>
  </inkml:definitions>
  <inkml:trace contextRef="#ctx0" brushRef="#br0">208 29 7938,'0'-1'82,"0"0"0,-1 0 0,1-1 0,0 1 0,0 0 0,0 0 1,1 0-1,-1 0 0,0 0 0,0 0 0,0 0 0,1 0 0,-1 0 1,1 0-1,-1 0 0,1 0 0,-1 0 0,1 0 0,-1 1 0,1-1 0,0 0 1,-1 0-1,1 0 0,0 1 0,0-1 0,0 0 0,0 1 0,0-1 1,-1 1-1,3-2 0,1 3-23,-1-1 0,1 1 0,-1 0 1,0 0-1,0 0 0,1 0 0,-1 0 0,5 4 1,18 6-45,-7-5 0,-1 1 0,-1 1 1,1 1-1,-2 1 0,27 19 0,-37-25-24,-1 1 0,-1 0 0,1 0 0,-1 0-1,1 1 1,-1 0 0,-1-1 0,1 1 0,-1 1 0,0-1-1,-1 0 1,0 1 0,0 0 0,0-1 0,0 1-1,-1 0 1,0 0 0,-1 0 0,0 10 0,-2-1 6,0 1 0,-1-1 0,-1 0 0,-1 0 1,0 0-1,-12 24 0,7-16 19,-13 46 1,18-39 23,1 0 0,2 0 0,1 0-1,1 1 1,6 39 0,-2-42 29,-2 1 0,-1 0 0,-2-1-1,0 1 1,-11 53 0,11-81-64,1 0-1,0 0 1,-1 0-1,1 0 1,-1 0 0,0-1-1,0 1 1,0 0-1,0 0 1,0 0-1,0-1 1,0 1 0,0-1-1,-1 1 1,1-1-1,0 1 1,-1-1-1,0 0 1,1 1-1,-1-1 1,0 0 0,1 0-1,-4 1 1,2-2-5,1 0 0,-1 0 1,0 0-1,1 0 0,-1 0 0,1-1 1,-1 1-1,1-1 0,-1 0 0,1 1 1,-1-1-1,1 0 0,0-1 0,-1 1 1,-3-3-1,-4-4-40,-1 0 0,1-1 0,0 0 0,1-1 0,-15-21-1,-60-105-433,52 81 569,-54-72 0,47 87 860,93 38-315,300 16-437,-224-5-191,-92-6 75</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3:33.416"/>
    </inkml:context>
    <inkml:brush xml:id="br0">
      <inkml:brushProperty name="width" value="0.1" units="cm"/>
      <inkml:brushProperty name="height" value="0.1" units="cm"/>
      <inkml:brushProperty name="color" value="#66CC00"/>
    </inkml:brush>
  </inkml:definitions>
  <inkml:trace contextRef="#ctx0" brushRef="#br0">384 0 7202,'-13'22'2513,"9"-12"-2319,-21 52-42,-33 73-3,52-122-142,-2 0 0,1 0-1,-2-1 1,0-1 0,0 1 0,-1-1 0,0-1 0,-14 11 0,5-9-16,-1 0 0,-1-2 0,0 0 1,-37 11-1,6-1-3,66-26 3,21-9 24,1 1 0,0 2 0,1 1 1,0 3-1,45-6 0,-82 14-11,0 0-1,1 0 1,-1 0 0,0 0-1,1 0 1,-1 0 0,0 0-1,1 0 1,-1 0-1,0 1 1,1-1 0,-1 0-1,0 0 1,1 0-1,-1 0 1,0 1 0,0-1-1,1 0 1,-1 0 0,0 1-1,0-1 1,1 0-1,-1 0 1,0 1 0,0-1-1,0 0 1,1 1-1,-1-1 1,0 0 0,0 1-1,0-1 1,0 0 0,0 1-1,0-1 1,0 0-1,0 1 1,0-1 0,-2 21 190,-10 17 152,-20 29 113,20-43-367,1 0 0,1 1 0,1 0 1,-6 31-1,13-49-76,-4 18 34,2 1 1,0-1-1,2 1 1,0-1-1,5 51 1,5-24-226,0-66-497,4-5 426</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3:33.802"/>
    </inkml:context>
    <inkml:brush xml:id="br0">
      <inkml:brushProperty name="width" value="0.1" units="cm"/>
      <inkml:brushProperty name="height" value="0.1" units="cm"/>
      <inkml:brushProperty name="color" value="#66CC00"/>
    </inkml:brush>
  </inkml:definitions>
  <inkml:trace contextRef="#ctx0" brushRef="#br0">0 79 7626,'4'1'2663,"-3"0"-2652,0 0 1,0 0-1,0-1 0,0 1 1,0 0-1,0-1 1,0 1-1,0-1 0,0 0 1,1 1-1,-1-1 0,0 0 1,0 1-1,0-1 1,1 0-1,-1 0 0,0 0 1,0 0-1,1 0 1,-1 0-1,0-1 0,0 1 1,0 0-1,1-1 1,-1 1-1,0 0 0,0-1 1,0 0-1,0 1 1,0-1-1,0 0 0,0 1 1,0-1-1,2-2 1,11-16 26,-11 14-32,-1 0 0,1 0 0,1 1 0,-1 0 0,1-1 0,0 1 0,0 1 0,0-1 0,0 0 0,0 1 0,1 0 0,0 0 0,8-4 0,-12 7-5,1 0-1,-1 1 0,0-1 1,1 0-1,-1 0 1,0 1-1,0-1 0,1 1 1,-1-1-1,0 1 0,0-1 1,0 1-1,0 0 0,0 0 1,0-1-1,0 1 1,0 0-1,0 0 0,0 0 1,0 0-1,0 0 0,-1 0 1,1 1-1,0-1 1,-1 0-1,1 0 0,-1 0 1,1 1-1,-1-1 0,0 0 1,1 1-1,-1-1 0,0 0 1,0 0-1,0 1 1,0 1-1,1 56 121,-22 96 427,10-84-253,-4 110 0,19-116-255,-2-50-37,0 0-1,-2 0 0,1 0 0,-2 0 0,0-1 1,0 1-1,-2 0 0,0 0 0,-8 22 0,11-36-8,0-1-1,0 1 0,0-1 0,0 1 1,0-1-1,0 0 0,0 1 1,0-1-1,0 1 0,-1-1 0,1 0 1,0 1-1,0-1 0,-1 1 1,1-1-1,0 0 0,0 1 0,-1-1 1,1 0-1,0 0 0,-1 1 1,1-1-1,0 0 0,-1 0 0,1 1 1,0-1-1,-1 0 0,1 0 1,-1 0-1,1 0 0,-1 1 0,1-1 1,0 0-1,-1 0 0,1 0 1,-1 0-1,1 0 0,-1 0 0,1 0 1,0 0-1,-1 0 0,1-1 1,-1 1-1,1 0 0,0 0 0,-1 0 1,1 0-1,-1-1 0,1 1 1,0 0-1,-1 0 0,1-1 0,0 1 1,-1 0-1,1 0 0,-1-1 1,-11-20-147</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3:34.137"/>
    </inkml:context>
    <inkml:brush xml:id="br0">
      <inkml:brushProperty name="width" value="0.1" units="cm"/>
      <inkml:brushProperty name="height" value="0.1" units="cm"/>
      <inkml:brushProperty name="color" value="#66CC00"/>
    </inkml:brush>
  </inkml:definitions>
  <inkml:trace contextRef="#ctx0" brushRef="#br0">1 12 6825,'5'-3'3353,"9"-1"-3073,8 0 0,-3 4-136,12 3-8,5 2-56,-2 1 0,1-1-80,-5-4-136,-9-1 88</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3:34.471"/>
    </inkml:context>
    <inkml:brush xml:id="br0">
      <inkml:brushProperty name="width" value="0.1" units="cm"/>
      <inkml:brushProperty name="height" value="0.1" units="cm"/>
      <inkml:brushProperty name="color" value="#66CC00"/>
    </inkml:brush>
  </inkml:definitions>
  <inkml:trace contextRef="#ctx0" brushRef="#br0">0 114 7562,'2'-10'2672,"17"2"-2392,16-1-160,2-3-24,3-2-80,-2 3 16,0 3-8,0-3-80,-3-5-1896,-5 2 1456</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3:34.824"/>
    </inkml:context>
    <inkml:brush xml:id="br0">
      <inkml:brushProperty name="width" value="0.1" units="cm"/>
      <inkml:brushProperty name="height" value="0.1" units="cm"/>
      <inkml:brushProperty name="color" value="#66CC00"/>
    </inkml:brush>
  </inkml:definitions>
  <inkml:trace contextRef="#ctx0" brushRef="#br0">286 0 7274,'-27'18'2696,"0"6"-2280,1 9-8,10 4-16,-4-1-120,7 10-7,-1 15-81,-7-1-40,7 15-64,-10-3-32,5-10-24,1 2-8,-4-18-112,12-3-128,1-13-329,5-8-1615,3-15 1512</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3:35.168"/>
    </inkml:context>
    <inkml:brush xml:id="br0">
      <inkml:brushProperty name="width" value="0.1" units="cm"/>
      <inkml:brushProperty name="height" value="0.1" units="cm"/>
      <inkml:brushProperty name="color" value="#66CC00"/>
    </inkml:brush>
  </inkml:definitions>
  <inkml:trace contextRef="#ctx0" brushRef="#br0">1 212 7610,'3'-4'258,"-1"0"1,1 0-1,1 0 1,-1 1-1,0-1 1,1 1-1,0-1 1,0 1 0,0 0-1,0 1 1,0-1-1,5-1 1,16-13-90,-5 1-119,0 0-1,-2-2 1,0 0 0,-1-1 0,15-23-1,-31 41-47,-1 0-1,0 0 0,1 0 0,-1 0 0,1 0 0,0 0 1,-1 0-1,1 0 0,0 0 0,-1 0 0,1 0 0,0 0 1,0 1-1,0-1 0,0 0 0,0 0 0,0 1 0,0-1 0,0 1 1,0-1-1,0 1 0,0-1 0,0 1 0,0 0 0,0-1 1,1 1-1,-1 0 0,0 0 0,0 0 0,0 0 0,3 0 1,-3 2-1,1-1 1,0 1-1,-1-1 1,1 1 0,-1 0-1,0 0 1,1 0 0,-1 0-1,0 0 1,0 0-1,0 0 1,0 0 0,-1 0-1,2 4 1,3 14 56,-1 0 0,1 29 0,0 245 528,-4-98-577,0-147 17,2 33-1,-13 140 0,10-219-17,0 0-1,-1 0 1,1 0-1,-1 0 1,0 0-1,0 0 1,0-1-1,0 1 1,0 0-1,-1 0 1,0-1-1,1 1 1,-1-1-1,0 1 1,0-1-1,0 0 1,0 0-1,-1 0 1,1 0-1,0 0 1,-1 0-1,0-1 1,1 1-1,-1-1 1,0 0-1,0 0 1,0 0-1,-3 1 1,2-1-5,-1-1 0,1 0 0,0 0 0,-1 0 1,1 0-1,-1-1 0,1 0 0,0 0 1,-1 0-1,1 0 0,0-1 0,0 0 1,0 1-1,0-1 0,0-1 0,0 1 1,1-1-1,-7-5 0,-43-46-810,21 21 560</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3:35.524"/>
    </inkml:context>
    <inkml:brush xml:id="br0">
      <inkml:brushProperty name="width" value="0.1" units="cm"/>
      <inkml:brushProperty name="height" value="0.1" units="cm"/>
      <inkml:brushProperty name="color" value="#66CC00"/>
    </inkml:brush>
  </inkml:definitions>
  <inkml:trace contextRef="#ctx0" brushRef="#br0">1 74 7258,'44'-73'2688,"-28"81"-1968,14 4-408,5 6-64,-3 6-88,0-2-104,-6 0-96,-11-4 16</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3:50.557"/>
    </inkml:context>
    <inkml:brush xml:id="br0">
      <inkml:brushProperty name="width" value="0.1" units="cm"/>
      <inkml:brushProperty name="height" value="0.1" units="cm"/>
      <inkml:brushProperty name="color" value="#66CC00"/>
    </inkml:brush>
  </inkml:definitions>
  <inkml:trace contextRef="#ctx0" brushRef="#br0">0 147 7386,'0'0'4322,"5"2"-3654,6 2-494,1 0 1,1-1-1,-1 0 0,0-1 1,1-1-1,-1 0 0,1 0 1,-1-1-1,1-1 0,19-3 1,18-6 209,63-20 0,-83 21-348,62-19-134,89-40 0,-181 68 76,0 0 0,0 0 0,1 0 0,-1 0-1,0 0 1,0 0 0,0 0 0,1 0 0,-1 0 0,0 0 0,0 0 0,0 0 0,1 0 0,-1 0 0,0 0-1,0 0 1,0 0 0,0 0 0,1-1 0,-1 1 0,0 0 0,0 0 0,0 0 0,0 0 0,0 0 0,1-1 0,-1 1-1,0 0 1,0 0 0,0 0 0,0-1 0,0 1 0,0 0 0,0 0 0,0 0 0,0-1 0,0 1 0,0 0-1,0 0 1,0 0 0,0-1 0,0 1 0,0 0 0,0 0 0,0 0 0,0-1 0,0 1 0,0 0 0,0 0 0,0 0-1,0-1 1,-10-4-861,8 5 901,-15-5-463</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3:50.897"/>
    </inkml:context>
    <inkml:brush xml:id="br0">
      <inkml:brushProperty name="width" value="0.1" units="cm"/>
      <inkml:brushProperty name="height" value="0.1" units="cm"/>
      <inkml:brushProperty name="color" value="#66CC00"/>
    </inkml:brush>
  </inkml:definitions>
  <inkml:trace contextRef="#ctx0" brushRef="#br0">304 48 6529,'-63'-47'2385,"62"47"-2347,1 0-1,0 0 1,-1 0-1,1-1 1,-1 1 0,1 0-1,0 0 1,-1 0 0,1 1-1,0-1 1,-1 0-1,1 0 1,0 0 0,-1 0-1,1 0 1,0 0 0,-1 0-1,1 1 1,0-1 0,-1 0-1,1 0 1,0 0-1,0 1 1,-1-1 0,1 0-1,0 0 1,0 1 0,-1-1-1,1 0 1,0 1-1,0-1 1,0 0 0,0 1-1,-1-1 1,1 0 0,0 1-1,0-1 1,0 0 0,0 1-1,0-1 1,0 0-1,0 1 1,0-1 0,0 0-1,0 1 1,0-1 0,0 0-1,0 1 1,0-1-1,1 1 1,-2 30 80,1-23 101,-2 24-107,-2-1 0,-1 0 0,-1 0 0,-1-1 0,-2 0 0,-1 0-1,-18 35 1,9-18-46,-3-2 0,-2 0 0,-38 54 0,60-97-54,-21 35 194,22-36-185,0 1 1,0-1-1,1 0 0,-1 1 1,0-1-1,1 1 0,0-1 0,-1 1 1,1-1-1,0 0 0,-1 1 0,1-1 1,0 1-1,0-1 0,0 1 0,1-1 1,-1 1-1,0-1 0,0 1 0,1-1 1,-1 1-1,1-1 0,-1 0 1,2 3-1,1-3 11,0-1 0,0 1 0,0-1 0,0 1 1,0-1-1,0 0 0,0 0 0,0 0 0,0 0 0,0-1 0,0 1 1,0-1-1,0 0 0,0 0 0,0 0 0,4-3 0,-2 3 21,34-12-89,-1-1 1,0-2 0,-2-2 0,0-1 0,57-40 0,-92 57-240,-6 6 30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5:00.632"/>
    </inkml:context>
    <inkml:brush xml:id="br0">
      <inkml:brushProperty name="width" value="0.1" units="cm"/>
      <inkml:brushProperty name="height" value="0.1" units="cm"/>
      <inkml:brushProperty name="color" value="#F6630D"/>
    </inkml:brush>
  </inkml:definitions>
  <inkml:trace contextRef="#ctx0" brushRef="#br0">40 4 5521,'0'-1'77,"0"1"1,1-1 463,-1 1-464,0 0 0,1 0 1,-1-1-1,0 1 0,0 0 1,0 0-1,1 0 0,-1 0 1,0 0-1,0 0 0,1 0 0,-1 0 1,0 0-1,0 0 0,1 0 1,-1 0-1,0 0 0,0 0 1,0 0-1,1 0 0,-1 0 1,0 0-1,0 0 0,1 0 0,-1 0 1,0 0-1,0 0 0,0 1 1,2 0 463,-2-1-464,0 0 0,0 0 1,0 0-1,0 1 0,0-1 1,1 0-1,-1 0 0,0 0 0,0 1 1,0-1-1,4 23 1150,-6 29-776,-27 178 536,7-99-466,24-131-500,0 1-1,0-1 1,0 0 0,0-1-1,0 1 1,0 0 0,1-1-1,-1 1 1,0-1 0,0 0-1,0 1 1,0-1 0,0 0-1,-1 0 1,1 0 0,0-1-1,2-1 1,48-27-38,-48 27-24,-1 0 0,0 1-1,-1-1 1,1 0 0,0 0 0,-1-1 0,0 1 0,1 0 0,-2-1 0,3-3-1,-3 5-83,0 0 0,-1 0-1,1 0 1,-1 1 0,1-1-1,-1 0 1,0 0 0,0 0-1,1 0 1,-1 0 0,0 0-1,-1 0 1,1 1 0,0-1-1,-1 0 1,1 0 0,-1 0-1,1 0 1,-1 1 0,0-1-1,0 0 1,-1-1-1,-6-2-751</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3:51.237"/>
    </inkml:context>
    <inkml:brush xml:id="br0">
      <inkml:brushProperty name="width" value="0.1" units="cm"/>
      <inkml:brushProperty name="height" value="0.1" units="cm"/>
      <inkml:brushProperty name="color" value="#66CC00"/>
    </inkml:brush>
  </inkml:definitions>
  <inkml:trace contextRef="#ctx0" brushRef="#br0">1 174 8618,'0'-1'3024,"14"-5"-2727,13-1-33,11-6 0,13 1-8,13-3-32,3-1-56,8 2-88,-9-2-24,-11-1-128,-12-1-120,-15 2-328,-7 5-273,-10 0 505</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3:51.571"/>
    </inkml:context>
    <inkml:brush xml:id="br0">
      <inkml:brushProperty name="width" value="0.1" units="cm"/>
      <inkml:brushProperty name="height" value="0.1" units="cm"/>
      <inkml:brushProperty name="color" value="#66CC00"/>
    </inkml:brush>
  </inkml:definitions>
  <inkml:trace contextRef="#ctx0" brushRef="#br0">17 1 8370,'-1'3'233,"0"0"-1,1 0 1,-1 0 0,1 0 0,-1 1 0,1-1-1,0 0 1,0 0 0,1 0 0,-1 1-1,1-1 1,-1 0 0,1 0 0,2 4 0,1 20 97,-23 683 1160,16-642-1896,4-56-676,6-48-1014,1-21 1208</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3:51.916"/>
    </inkml:context>
    <inkml:brush xml:id="br0">
      <inkml:brushProperty name="width" value="0.1" units="cm"/>
      <inkml:brushProperty name="height" value="0.1" units="cm"/>
      <inkml:brushProperty name="color" value="#66CC00"/>
    </inkml:brush>
  </inkml:definitions>
  <inkml:trace contextRef="#ctx0" brushRef="#br0">104 4 7866,'0'0'73,"1"-1"0,-1 1 0,0 0 0,0 0 0,1-1 0,-1 1 0,0 0 0,0 0 0,1 0 0,-1 0 0,0-1 0,1 1 0,-1 0 0,0 0 0,1 0 0,-1 0 0,0 0 0,1 0 0,-1 0 0,0 0 0,1 0 0,-1 0 0,1 0 0,-1 0 0,0 0 0,1 0 0,-1 0 0,0 0 0,0 1 0,1-1 0,-1 0 0,0 0 0,1 0 0,-1 0 0,0 1 0,1-1 0,-1 0 0,0 1 0,7 16 624,-4 23-549,-8 0 71,-2-1 0,-15 49 0,1-3-122,13-49-73,-3-1 0,0 0 0,-21 40 0,24-44-6,9-29 2,3-19 1,0 5 13,1 0 1,0 0 0,0 1 0,1-1-1,1 1 1,0 1 0,0-1-1,1 1 1,0 1 0,10-10-1,19-24 146,-25 25-125,2 1-1,0 1 0,0 0 1,2 1-1,0 0 1,0 2-1,2 0 1,-1 1-1,2 0 0,25-11 1,-43 22-54,0 1 0,0-1 0,0 1 0,0-1 0,0 1 0,0 0 0,0-1 0,0 1 0,0 0 0,0 0 0,0 0 0,1 0 0,-1 0 0,0 0 0,0 0 0,0 1 0,0-1 1,0 0-1,0 0 0,0 1 0,0-1 0,0 1 0,0-1 0,0 1 0,0-1 0,0 1 0,1 1 0,-1 0 2,0 0 0,1 0 0,-1 0 0,0 0 1,-1 0-1,1 0 0,0 0 0,-1 0 0,1 1 0,-1-1 1,0 0-1,1 4 0,-1 8 29,-1 0 0,0 0-1,-5 20 1,-11 43 159,-50 144 0,57-195-226,-1 0 0,-1-1-1,-2 0 1,0-1 0,-2-1-1,0 0 1,-2-1 0,-38 38-1,34-49-428,22-10 428,-1-1 0,1 0 0,-1 0 0,1-1 0,-1 1-1,1 0 1,-1 0 0,1 0 0,-1 0 0,1 0 0,-1-1 0,1 1-1,-1 0 1,1 0 0,-1-1 0,1 1 0,-1 0 0,1-1 0,0 1-1,-1 0 1,1-1 0,-1 1 0,1-1 0,-1 0 0,0-3-312,-1 0-1,1 0 1,0 0 0,0 0 0,0 0 0,0-1 0,0-5-1,1 5-47,-5-35-781</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3:52.254"/>
    </inkml:context>
    <inkml:brush xml:id="br0">
      <inkml:brushProperty name="width" value="0.1" units="cm"/>
      <inkml:brushProperty name="height" value="0.1" units="cm"/>
      <inkml:brushProperty name="color" value="#66CC00"/>
    </inkml:brush>
  </inkml:definitions>
  <inkml:trace contextRef="#ctx0" brushRef="#br0">101 1 4081,'4'14'6972,"-2"36"-5370,-3 66-1517,-13 8 298,-60 238 0,66-337-415,8-25 24,0 0-1,0 0 1,0 1-1,0-1 1,0 0-1,0 0 1,0 0-1,0 0 1,0 0-1,-1 1 0,1-1 1,0 0-1,0 0 1,0 0-1,0 0 1,0 0-1,0 0 1,0 1-1,0-1 1,0 0-1,0 0 1,0 0-1,-1 0 1,1 0-1,0 0 1,0 0-1,0 0 1,0 0-1,0 1 1,0-1-1,-1 0 0,1 0 1,0 0-1,0 0 1,0 0-1,0 0 1,0 0-1,-1 0 1,1 0-1,0 0 1,0 0-1,0 0 1,0 0-1,0 0 1,-1 0-1,1 0 1,0 0-1,0-1 1,0 1-1,0 0 0,0 0 1,0 0-1,-1 0 1,1 0-1,0 0 1,0 0-1,0 0 1,-3-40-976,6 2 646</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3:52.619"/>
    </inkml:context>
    <inkml:brush xml:id="br0">
      <inkml:brushProperty name="width" value="0.1" units="cm"/>
      <inkml:brushProperty name="height" value="0.1" units="cm"/>
      <inkml:brushProperty name="color" value="#66CC00"/>
    </inkml:brush>
  </inkml:definitions>
  <inkml:trace contextRef="#ctx0" brushRef="#br0">1 67 7474,'47'-67'2832,"-32"90"-2128,9 5-56,12 7-111,6 0-9,10 4-8,10 5-8,0 6 0,-6-1-24,-8 8-176,-11-3-48,-10-7-176,1 0-64,-4-15-104,-3-6-232,-5-15-456,-5-8-160,-2-11 520</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3:52.946"/>
    </inkml:context>
    <inkml:brush xml:id="br0">
      <inkml:brushProperty name="width" value="0.1" units="cm"/>
      <inkml:brushProperty name="height" value="0.1" units="cm"/>
      <inkml:brushProperty name="color" value="#66CC00"/>
    </inkml:brush>
  </inkml:definitions>
  <inkml:trace contextRef="#ctx0" brushRef="#br0">1 4 8546,'10'-3'3000,"9"6"-2703,5 8-9,-1 10-8,0 4-32,-11 5-72,-12 2-48,-1 0-88,4-2-64,-8-4-384,-7-10-264,4-8 407</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3:53.282"/>
    </inkml:context>
    <inkml:brush xml:id="br0">
      <inkml:brushProperty name="width" value="0.1" units="cm"/>
      <inkml:brushProperty name="height" value="0.1" units="cm"/>
      <inkml:brushProperty name="color" value="#66CC00"/>
    </inkml:brush>
  </inkml:definitions>
  <inkml:trace contextRef="#ctx0" brushRef="#br0">0 210 9202,'7'4'3209,"9"-4"-2809,23 0-248,14-13 8,15-9 8,6-7 8,8-3-80,0 3-32,-14 9-152,-4 2-160,-24 2-392,-10-3-88,-13 3 423</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3:53.623"/>
    </inkml:context>
    <inkml:brush xml:id="br0">
      <inkml:brushProperty name="width" value="0.1" units="cm"/>
      <inkml:brushProperty name="height" value="0.1" units="cm"/>
      <inkml:brushProperty name="color" value="#66CC00"/>
    </inkml:brush>
  </inkml:definitions>
  <inkml:trace contextRef="#ctx0" brushRef="#br0">276 0 7154,'-42'31'2165,"41"-31"-2117,1 0-1,0 0 1,0 0-1,-1 0 1,1 0-1,0 1 1,0-1-1,0 0 0,-1 0 1,1 0-1,0 1 1,0-1-1,0 0 1,0 0-1,0 1 1,-1-1-1,1 0 1,0 0-1,0 1 0,0-1 1,0 0-1,0 0 1,0 1-1,0-1 1,0 0-1,0 1 1,0-1-1,0 0 1,0 0-1,0 1 0,0-1 1,0 0-1,0 0 1,0 1-1,1-1 1,-1 0-1,0 0 1,0 1-1,0-1 1,3 12 1134,-6 17-1025,-1-1 0,-1 0 0,-2 0 0,-1 0 0,-15 36 0,-6 2-135,-37 64 0,66-129-28,-2 4-59,-1 0 1,1 0-1,-1 0 1,0 0 0,-1-1-1,1 1 1,-1-1-1,0 0 1,0 0 0,0 0-1,0-1 1,0 1 0,-1-1-1,0 0 1,-6 3-1,-13-3-289</inkml:trace>
  <inkml:trace contextRef="#ctx0" brushRef="#br0" timeOffset="1">94 237 7514,'24'11'2800,"5"10"-2120,1-3-424,0 4-40,2-8-48,-3 1-87,-2 2-33,-3-3-72,-4-1-89,-8-8-471,-6-5 384</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3:53.968"/>
    </inkml:context>
    <inkml:brush xml:id="br0">
      <inkml:brushProperty name="width" value="0.1" units="cm"/>
      <inkml:brushProperty name="height" value="0.1" units="cm"/>
      <inkml:brushProperty name="color" value="#66CC00"/>
    </inkml:brush>
  </inkml:definitions>
  <inkml:trace contextRef="#ctx0" brushRef="#br0">60 1 6953,'-54'19'2049,"53"-19"-2029,1 1 0,0-1 0,-1 1 0,1-1 0,-1 1 0,1-1 0,0 0 0,-1 1 0,1-1 0,0 1 0,-1 0 0,1-1 0,0 1 0,0-1 0,0 1 0,0-1 0,-1 1 0,1 0 1,0-1-1,0 1 0,0-1 0,0 1 0,0-1 0,0 1 0,0 0 0,1-1 0,-1 1 0,0-1 0,0 1 0,1 1 0,9 20 20,-5-13 43,-2 1 5,0 1 0,-1 0-1,0 0 1,0 0 0,-1 0 0,-1 1-1,0-1 1,-1 0 0,0 0 0,0 0-1,-1 0 1,-6 18 0,-1 14 354,8-39-394,0 0 0,0 0 0,1-1-1,-1 1 1,1 0 0,0 0 0,0 0 0,1 0 0,-1 0-1,1 0 1,0 0 0,0 0 0,0 0 0,1 0 0,-1-1 0,4 7-1,-3-8-20,0 0-1,1 0 1,-1 0-1,0-1 1,1 1-1,0-1 1,-1 1-1,1-1 0,0 0 1,-1 0-1,1 0 1,0 0-1,0-1 1,0 1-1,0-1 1,0 0-1,0 0 1,0 0-1,-1 0 1,1 0-1,0 0 0,0-1 1,5-1-1,14-3 42,1-1 1,-1-1-1,-1-1 0,1-1 0,-1-1 0,28-18 0,114-88-35,-103 71-136,-10 1-2984,-45 37 2048</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3:54.302"/>
    </inkml:context>
    <inkml:brush xml:id="br0">
      <inkml:brushProperty name="width" value="0.1" units="cm"/>
      <inkml:brushProperty name="height" value="0.1" units="cm"/>
      <inkml:brushProperty name="color" value="#66CC00"/>
    </inkml:brush>
  </inkml:definitions>
  <inkml:trace contextRef="#ctx0" brushRef="#br0">162 2 7634,'-2'-1'2792,"-3"4"-2368,2 5-72,2-8 16,-1 0-23,-3 19 39,-11 50-32,8-34-144,4 4-40,-4 3-96,1 4-40,-2 0-8,-4-1 0,-1-4-120,-1-4-112,-1-4-296,0-2 560,-1-8-112</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5:00.966"/>
    </inkml:context>
    <inkml:brush xml:id="br0">
      <inkml:brushProperty name="width" value="0.1" units="cm"/>
      <inkml:brushProperty name="height" value="0.1" units="cm"/>
      <inkml:brushProperty name="color" value="#F6630D"/>
    </inkml:brush>
  </inkml:definitions>
  <inkml:trace contextRef="#ctx0" brushRef="#br0">1 0 7666,'14'4'2840,"23"2"-2272,7 1-200,-3-2-168,-2 0-47,-11-5-89,-5-2-176,-13-8 104</inkml:trace>
  <inkml:trace contextRef="#ctx0" brushRef="#br0" timeOffset="1">166 51 8730,'-83'102'3273,"86"-90"-2569,2-4-240,10-8-144,-2-10-112,5-13-64,7 0-64,-1-7-216,1 1-144,3 7-408,1 0-2457,-7 12 2241</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3:54.654"/>
    </inkml:context>
    <inkml:brush xml:id="br0">
      <inkml:brushProperty name="width" value="0.1" units="cm"/>
      <inkml:brushProperty name="height" value="0.1" units="cm"/>
      <inkml:brushProperty name="color" value="#66CC00"/>
    </inkml:brush>
  </inkml:definitions>
  <inkml:trace contextRef="#ctx0" brushRef="#br0">61 1 5945,'-59'83'2865,"57"-56"-345,5 19-2176,2 5 25,-2 6 15,-1 0-40,1-7-128,5-2-56,2-20-112,1-4-112,-3-13-288,-4-6-232,-4-7 344</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3:54.984"/>
    </inkml:context>
    <inkml:brush xml:id="br0">
      <inkml:brushProperty name="width" value="0.1" units="cm"/>
      <inkml:brushProperty name="height" value="0.1" units="cm"/>
      <inkml:brushProperty name="color" value="#66CC00"/>
    </inkml:brush>
  </inkml:definitions>
  <inkml:trace contextRef="#ctx0" brushRef="#br0">1 262 5897,'55'-42'3867,"-34"25"-3445,1 1-1,0 1 1,49-25-1,125-54 261,-187 89-666,39-20 42,-46 24-53,-1 0 1,1 0 0,0 0-1,0 0 1,0 1-1,0-1 1,0 1 0,0-1-1,0 1 1,0 0 0,0 0-1,0 0 1,0 0 0,0 0-1,1 0 1,-1 1 0,0-1-1,0 1 1,3 1 0,-4 0 5,0-1 0,0 1 0,0 0 0,0 0 0,0 0 0,-1 0 0,1 0 0,-1 0 0,0 0 0,1 0 0,-1 0 0,0 0 0,0 0 0,-1 4 0,-2 34 110,3-38-106,-36 174 293,8-44-267,25-112-66,-9 41-78,12-57 58,-1-1 1,0 0-1,0 1 0,-1-1 0,1 0 1,-1 0-1,0 0 0,1 0 0,-1 0 1,0 0-1,-1 0 0,1-1 0,-3 3 1,4-4-13,0-1-1,0 1 1,0-1 0,0 1 0,0-1 0,0 0 0,0 0 0,0 0 0,0 1 0,0-1 0,0 0-1,-1 0 1,1-1 0,0 1 0,0 0 0,0 0 0,0 0 0,0-1 0,0 1 0,0 0 0,0-1-1,0 1 1,0-1 0,0 1 0,1-1 0,-3-1 0,-18-14-422</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3:55.317"/>
    </inkml:context>
    <inkml:brush xml:id="br0">
      <inkml:brushProperty name="width" value="0.1" units="cm"/>
      <inkml:brushProperty name="height" value="0.1" units="cm"/>
      <inkml:brushProperty name="color" value="#66CC00"/>
    </inkml:brush>
  </inkml:definitions>
  <inkml:trace contextRef="#ctx0" brushRef="#br0">68 7 5793,'-2'-6'2633,"1"6"-2551,1 0 1,0 0-1,0 0 0,0 0 0,-1 0 1,1-1-1,0 1 0,0 0 1,0 0-1,-1 0 0,1 0 0,0 0 1,0 0-1,0 0 0,-1 0 1,1 0-1,0 1 0,0-1 0,-1 0 1,1 0-1,0 0 247,-1 0-247,-4 18 872,0 23-1009,6 15 436,0-14-202,-4 44 0,1-72-169,0 1 0,-1-1 0,-1 0-1,0 0 1,-1-1 0,-12 26 0,7-22 4,9-22 2,18-30 1,2 11 28,44-43 1,-53 58-7,0 1 0,0 0 0,1 1 0,0 0 0,0 0 0,1 1-1,16-6 1,-27 12-33,0 0 0,-1-1-1,1 1 1,0 0 0,-1 0-1,1 0 1,0-1 0,-1 1-1,1 0 1,0 0 0,-1 0-1,1 0 1,0 0 0,-1 0 0,1 0-1,0 1 1,-1-1 0,1 0-1,0 0 1,-1 0 0,1 1-1,0-1 1,-1 0 0,1 1-1,-1-1 1,1 0 0,0 1-1,-1-1 1,1 1 0,-1-1-1,1 1 1,-1-1 0,0 1-1,1-1 1,-1 1 0,0 0-1,1-1 1,-1 1 0,0 0-1,0-1 1,1 1 0,-1-1-1,0 1 1,0 0 0,0 0-1,0 1 1,-2 37 109,1-31-93,-5 40-273,-24 89 0,27-127-223,2-16 208</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3:55.854"/>
    </inkml:context>
    <inkml:brush xml:id="br0">
      <inkml:brushProperty name="width" value="0.1" units="cm"/>
      <inkml:brushProperty name="height" value="0.1" units="cm"/>
      <inkml:brushProperty name="color" value="#66CC00"/>
    </inkml:brush>
  </inkml:definitions>
  <inkml:trace contextRef="#ctx0" brushRef="#br0">252 22 8514,'5'-5'344,"16"-11"1778,-20 16-2058,0 1 0,0 0 0,0 0 0,-1 0 0,1 0-1,-1 0 1,1 0 0,0 0 0,-1 0 0,0 0-1,1 0 1,-1 1 0,0-1 0,1 0 0,-1 0-1,0 0 1,0 2 0,3 9-16,-2-6-8,1 0 1,0 0-1,0-1 0,1 1 0,0-1 0,0 1 0,0-1 1,0 0-1,1 0 0,0 0 0,7 6 0,0-2-16,-1-1-1,1 0 1,1-1 0,14 7-1,-23-13-21,-1 1 0,1-1-1,-1 1 1,0 0-1,0 0 1,1-1-1,-1 1 1,0 1-1,-1-1 1,1 0 0,0 0-1,-1 1 1,1-1-1,-1 1 1,0-1-1,0 1 1,0 0 0,0 0-1,0-1 1,-1 1-1,1 0 1,-1 0-1,1 0 1,-1 0-1,0-1 1,0 1 0,-1 3-1,-1 9 4,-1-1-1,-1 0 1,0 0 0,-8 18-1,-3 12-7,8-14 92,1 1 0,1 0-1,2 0 1,1 1-1,2-1 1,0 0-1,3 1 1,0-1-1,15 57 1,-10-56-52,-3-15-28,0 1 0,-1 0 0,0 0-1,-2 1 1,0-1 0,-2 1 0,0-1-1,-2 21 1,-6-23-45,8-15 31,22-14-158,-2 0 66,-19 12 91,89-64-434,-54 30 204,-35 33 226,0 1-1,0 0 1,0 0 0,0-1-1,0 1 1,0 0 0,-1-1-1,1 1 1,-1-1 0,1 1-1,-1-1 1,1 1 0,-1-1 0,0 0-1,0 1 1,1-1 0,-1 1-1,-1-4 1,1 4 3,-1 0 1,0-1-1,0 1 0,0-1 1,0 1-1,0 0 0,0 0 0,-1 0 1,1 0-1,0 0 0,-1 0 1,1 0-1,0 0 0,-1 0 1,1 0-1,-1 1 0,1-1 1,-3 0-1,-49-10-59,-74 3 40,-228-5 406,323 8 110,32 6-485,0-1 0,0 0 0,-1 0 0,1 0 0,0 0 0,0 0 0,0 0 0,0 0 0,0 0 0,-1 0 0,1 0 0,0-1 0,0 1 0,0 0 0,0 0-1,-1 0 1,1 0 0,0 0 0,0 0 0,0 0 0,0 0 0,0 0 0,0 0 0,-1 0 0,1-1 0,0 1 0,0 0 0,0 0 0,0 0 0,0 0 0,0 0 0,0-1 0,0 1 0,0 0 0,0 0 0,0 0-1,0 0 1,0 0 0,0-1 0,0 1 0,0 0 0,0 0 0,0 0 0,0 0 0,0 0 0,0-1 0,0 1 0,0 0 0,0 0 0,0 0 0,0 0 0,0 0 0,0-1 0,0 1 0,0 0 0,17-7 380,7 1-148,67-14 290,-1-4 0,114-47-1,-121 32-938,-9 4 3785,-34 18-1957</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3:56.596"/>
    </inkml:context>
    <inkml:brush xml:id="br0">
      <inkml:brushProperty name="width" value="0.1" units="cm"/>
      <inkml:brushProperty name="height" value="0.1" units="cm"/>
      <inkml:brushProperty name="color" value="#66CC00"/>
    </inkml:brush>
  </inkml:definitions>
  <inkml:trace contextRef="#ctx0" brushRef="#br0">358 116 7922,'17'-105'2367,"-12"94"-1455,0 22-600,1 21-53,-7 5-151,-2 1 0,-1-1 0,-2 0 0,-2 0 0,-1-1 0,-2 0 0,-2-1 0,-25 53 0,25-64-103,-2-1 1,0 0-1,-1-1 0,-2-1 1,0 0-1,-1-1 0,-1-1 1,-1-1-1,-1-1 0,0-1 1,-1-1-1,-48 24 0,71-39-5,0 0 1,0 0-1,0 0 0,0 0 0,0 0 0,0-1 0,0 1 0,0 0 0,0 0 0,0 0 0,0 0 0,0 0 0,0 0 0,0 0 0,0-1 0,0 1 0,0 0 0,0 0 0,0 0 0,0 0 0,0 0 1,0 0-1,0 0 0,0-1 0,0 1 0,0 0 0,0 0 0,-1 0 0,1 0 0,0 0 0,0 0 0,0 0 0,0 0 0,0 0 0,0-1 0,0 1 0,0 0 0,0 0 0,-1 0 0,1 0 1,0 0-1,0 0 0,0 0 0,0 0 0,0 0 0,0 0 0,0 0 0,-1 0 0,1 0 0,0 0 0,0 0 0,0 0 0,0 0 0,0 0 0,0 0 0,0 0 0,-1 0 0,1 0 0,0 0 1,0 0-1,0 0 0,0 0 0,0 0 0,0 1 0,8-18 7,19-20 4,10 0 10,1 2 0,2 2 0,2 1 0,79-46 0,-75 49-8,-44 28-9,0-1 0,1 0 0,-1 1 0,1 0 0,-1 0 0,1 0 0,-1 0 0,1 0 0,0 0 0,-1 0 0,1 1 0,0 0-1,0-1 1,-1 1 0,1 0 0,0 0 0,0 1 0,3 0 0,-4 0 1,0 0 1,0 0-1,0 0 0,0 1 0,0-1 1,-1 0-1,1 1 0,0 0 1,-1-1-1,1 1 0,-1 0 0,0 0 1,1 0-1,-1 0 0,0 0 0,0 0 1,0 0-1,-1 1 0,1-1 1,0 0-1,0 4 0,1 8 40,0 1 0,0 0 0,-2 0 0,0-1 0,0 1 0,-1 0 0,-1 0 0,-5 20 0,-40 116 313,35-119-302,8-21-46,-15 45-22,-2 0 0,-49 88-1,63-136-281,5-14-64,5-16-217,9-13-45,10-17 294</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3:56.919"/>
    </inkml:context>
    <inkml:brush xml:id="br0">
      <inkml:brushProperty name="width" value="0.1" units="cm"/>
      <inkml:brushProperty name="height" value="0.1" units="cm"/>
      <inkml:brushProperty name="color" value="#66CC00"/>
    </inkml:brush>
  </inkml:definitions>
  <inkml:trace contextRef="#ctx0" brushRef="#br0">500 1 8274,'-1'0'184,"-1"1"0,0-1 1,1 0-1,-1 1 0,1-1 1,-1 1-1,1 0 0,0 0 1,-1-1-1,1 1 0,0 0 1,-1 0-1,1 0 0,0 0 0,0 1 1,0-1-1,0 0 0,-2 3 1,-17 31-376,9-16 514,-46 60 362,-72 77-1,-46 63-387,138-176-634,35-42 292,1 0 1,0 0-1,-1 0 1,1 0-1,-1 0 1,1 0-1,-1 0 1,0-1-1,1 1 1,-1-1-1,0 1 1,-3 0 0,5-1 10,-1 0 1,0-1-1,0 1 1,0 0 0,1 0-1,-1-1 1,0 1 0,1 0-1,-1-1 1,0 1-1,1-1 1,-1 1 0,0-1-1,1 1 1,-1-1-1,1 1 1,-1-1 0,1 1-1,-1-1 1,1 0 0,-1 1-1,1-1 1,0 0-1,-1 0 1,1 1 0,0-1-1,0 0 1,-1 0 0,1-1-1,-4-21-189</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3:57.255"/>
    </inkml:context>
    <inkml:brush xml:id="br0">
      <inkml:brushProperty name="width" value="0.1" units="cm"/>
      <inkml:brushProperty name="height" value="0.1" units="cm"/>
      <inkml:brushProperty name="color" value="#66CC00"/>
    </inkml:brush>
  </inkml:definitions>
  <inkml:trace contextRef="#ctx0" brushRef="#br0">0 0 7610,'3'3'311,"-1"-1"1,1 1 0,-1 0-1,0-1 1,0 1 0,0 0-1,0 0 1,0 0-1,1 4 1,14 56 151,-12-40-124,24 180 553,-25-151-607,3 0 0,2-1 0,28 94 0,-33-136-244,-1 0-1,1 0 0,1-1 1,0 0-1,0 0 1,0 0-1,1 0 0,0-1 1,1 0-1,0 0 0,0-1 1,10 7-1,-13-10-32,0-1 1,0 0-1,0 0 0,0 0 0,1-1 0,-1 1 0,0-1 0,1 0 0,-1 0 0,1-1 1,-1 1-1,1-1 0,-1 0 0,1 0 0,0-1 0,-1 1 0,1-1 0,-1 0 0,0 0 1,1-1-1,-1 1 0,0-1 0,0 0 0,1 0 0,-2-1 0,8-4 0,0-1-8,-1-1 0,-1 0 0,0 0 0,0-1 0,-1-1 0,14-20 0,35-74-269,-43 76 108,32-70-814,-29 55 695</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4:08.002"/>
    </inkml:context>
    <inkml:brush xml:id="br0">
      <inkml:brushProperty name="width" value="0.1" units="cm"/>
      <inkml:brushProperty name="height" value="0.1" units="cm"/>
      <inkml:brushProperty name="color" value="#66CC00"/>
    </inkml:brush>
  </inkml:definitions>
  <inkml:trace contextRef="#ctx0" brushRef="#br0">37 20 8578,'-36'67'3008,"47"-72"-2543,5-1-313,9-1-8,2-1 48,10-1 40,3-1-16,3-1-64,6 3-40,4 2-64,-6 1-16,-2 2-32,-4-1-64,-20 0-160,1 4-128,-11 0-176</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4:08.349"/>
    </inkml:context>
    <inkml:brush xml:id="br0">
      <inkml:brushProperty name="width" value="0.1" units="cm"/>
      <inkml:brushProperty name="height" value="0.1" units="cm"/>
      <inkml:brushProperty name="color" value="#66CC00"/>
    </inkml:brush>
  </inkml:definitions>
  <inkml:trace contextRef="#ctx0" brushRef="#br0">4 80 8250,'18'-79'2912,"-23"91"-2512,5 11-328,3 7 9,-3 2-25,5 1 32,-5 5-96,-7-7-88,-2 4 15,1-7 33</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4:08.721"/>
    </inkml:context>
    <inkml:brush xml:id="br0">
      <inkml:brushProperty name="width" value="0.1" units="cm"/>
      <inkml:brushProperty name="height" value="0.1" units="cm"/>
      <inkml:brushProperty name="color" value="#66CC00"/>
    </inkml:brush>
  </inkml:definitions>
  <inkml:trace contextRef="#ctx0" brushRef="#br0">34 0 6993,'-11'8'2809,"3"4"-1441,4 2-1120,4 5-24,-2 6 73,2 4 39,-3 5-40,1 5-136,1-2-48,1 0-88,-2-5-80,2-7-304,0-4-264,0-24 343</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5:01.321"/>
    </inkml:context>
    <inkml:brush xml:id="br0">
      <inkml:brushProperty name="width" value="0.1" units="cm"/>
      <inkml:brushProperty name="height" value="0.1" units="cm"/>
      <inkml:brushProperty name="color" value="#F6630D"/>
    </inkml:brush>
  </inkml:definitions>
  <inkml:trace contextRef="#ctx0" brushRef="#br0">122 62 8194,'1'0'91,"-1"0"0,1 0 1,-1 0-1,1 0 0,-1 0 1,1 0-1,0 0 1,-1 0-1,1 0 0,-1 0 1,1 1-1,-1-1 0,1 0 1,-1 0-1,1 1 0,-1-1 1,1 0-1,-1 1 0,0-1 1,1 0-1,-1 1 0,1-1 1,-1 1-1,0-1 0,1 1 1,-1-1-1,0 1 0,0-1 1,1 1-1,-1-1 0,0 1 1,0 0-1,-2 23 511,-20 18-665,-89 69 620,179-122 108,-58 9-633,7-1 48,-1 0 0,-1-1 0,28-10 0,-37 12-54,-1-1-1,0 0 1,0 0-1,0 0 0,0-1 1,-1 0-1,1 0 1,-1 0-1,0-1 1,0 1-1,0-1 1,-1 0-1,0 0 0,4-7 1,13-52 138,-18 53-128,1 0-1,0 0 1,0 1-1,1-1 1,8-13-1,-12 24-33,0 0-1,0-1 0,0 1 1,0 0-1,0 0 0,0 0 1,0 0-1,1-1 0,-1 1 0,0 0 1,0 0-1,0 0 0,0 0 1,0-1-1,0 1 0,0 0 1,1 0-1,-1 0 0,0 0 1,0 0-1,0 0 0,0 0 1,1 0-1,-1-1 0,0 1 0,0 0 1,0 0-1,0 0 0,1 0 1,-1 0-1,0 0 0,0 0 1,0 0-1,1 0 0,-1 0 1,0 0-1,0 0 0,0 0 0,1 0 1,-1 0-1,0 1 0,0-1 1,0 0-1,0 0 0,1 0 1,-1 0-1,0 0 0,0 0 1,0 0-1,0 0 0,0 1 1,1-1-1,-1 0 0,0 0 0,0 0 1,0 0-1,0 0 0,0 1 1,6 17 31,-2 22-17,-5-24-93,0 1 0,-2 0 0,0-1 0,0 1 0,-2-1 0,0 0 0,-1 0 1,0 0-1,-1-1 0,-1 0 0,-1-1 0,-10 15 0,-6 0-119</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4:09.067"/>
    </inkml:context>
    <inkml:brush xml:id="br0">
      <inkml:brushProperty name="width" value="0.1" units="cm"/>
      <inkml:brushProperty name="height" value="0.1" units="cm"/>
      <inkml:brushProperty name="color" value="#66CC00"/>
    </inkml:brush>
  </inkml:definitions>
  <inkml:trace contextRef="#ctx0" brushRef="#br0">1 91 7186,'35'-16'2122,"52"-16"1,-45 21-1848,1 1 1,-1 2-1,2 2 1,80-1-1,-124 7-272,1 0 0,0 0 1,-1 0-1,1 0 0,-1-1 0,1 1 0,-1 0 1,1 0-1,0 0 0,-1 0 0,1 0 0,-1 0 1,1 0-1,-1 0 0,1 1 0,0-1 0,-1 0 1,1 0-1,-1 0 0,1 1 0,-1-1 0,1 0 1,-1 0-1,1 1 0,-1-1 0,1 1 0,-1-1 1,0 0-1,1 1 0,-1-1 0,0 1 0,1-1 1,-1 1-1,0-1 0,1 1 0,-1-1 1,0 1-1,0-1 0,0 1 0,1-1 0,-1 1 1,0 0-1,0-1 0,0 1 0,0-1 0,0 1 1,0-1-1,0 1 0,0 0 0,0-1 0,0 1 1,-1-1-1,1 1 0,0 0 0,-17 16-42,1-4 5,-27 21-310,-73 44 0,-2-10-2933,79-49 2197</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4:09.420"/>
    </inkml:context>
    <inkml:brush xml:id="br0">
      <inkml:brushProperty name="width" value="0.1" units="cm"/>
      <inkml:brushProperty name="height" value="0.1" units="cm"/>
      <inkml:brushProperty name="color" value="#66CC00"/>
    </inkml:brush>
  </inkml:definitions>
  <inkml:trace contextRef="#ctx0" brushRef="#br0">266 3 7114,'0'0'77,"0"-1"1,-1 1 0,1 0-1,0 0 1,0 0 0,0 0-1,-1-1 1,1 1 0,0 0 0,0 0-1,-1 0 1,1 0 0,0 0-1,0 0 1,-1 0 0,1 0 0,0 0-1,0 0 1,-1 0 0,1 0-1,0 0 1,0 0 0,-1 0 0,1 0-1,0 0 1,0 0 0,-1 0-1,1 0 1,0 0 0,0 0-1,-1 0 1,1 0 0,0 0 0,0 1-1,0-1 1,-1 0 0,1 0-1,0 0 1,0 0 0,0 1 0,-1-1-1,1 0 1,0 0 0,0 1-1,0-1 1,0 0 0,-8 17-505,4-8 718,-8 17-206,-31 66 69,37-81-140,-1 0-1,0 0 0,0 0 0,-1-1 1,-15 16-1,-9-11 194,78-64 219,-35 36-373,-1 1-1,2 0 0,24-19 1,-17 19-35,0 1-1,0 2 1,1 0 0,0 0-1,1 2 1,0 1 0,0 1-1,0 0 1,0 1 0,26 0 0,-47 4-18,0 0 1,0 0-1,1 0 1,-1 0 0,0 0-1,0 0 1,1 0-1,-1 0 1,0 0 0,0 0-1,1 0 1,-1 0 0,0 0-1,0 0 1,1 0-1,-1 0 1,0 0 0,0 1-1,1-1 1,-1 0-1,0 0 1,0 0 0,0 0-1,1 1 1,-1-1 0,0 0-1,0 0 1,0 0-1,0 1 1,1-1 0,-1 0-1,0 0 1,0 0-1,0 1 1,0-1 0,0 0-1,0 0 1,0 1 0,0-1-1,0 0 1,0 1-1,0-1 1,0 0 0,0 0-1,0 1 1,0-1-1,0 0 1,0 0 0,0 1-1,0-1 1,-10 20 80,-20 17 127,-44 37 174,-58 66 89,97-93-344,5-7-61,-2-1-1,-54 52 0,62-76-246,24-15 163,-1 0-1,1 1 1,-1-1-1,1 0 1,0 0-1,-1 0 1,1 0 0,-1 1-1,1-1 1,-1 0-1,1 0 1,0 0-1,-1 0 1,1 0 0,-1 0-1,1 0 1,-1 0-1,1 0 1,-1-1-1,1 1 1,0 0 0,-1 0-1,1 0 1,-1 0-1,1-1 1,-1 1-1,1 0 1,0 0 0,-1-1-1,1 1 1,0 0-1,-1 0 1,1-1-1,0 1 1,0-1 0,-1 1-1,1 0 1,0-1-1,0 1 1,-1-1-1,1 1 1,0 0 0,0-1-1,0 1 1,0-1-1,0 1 1,0-1-1,0 1 1,0 0 0,0-1-1,0 1 1,0-1-1,1-18-263</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4:09.764"/>
    </inkml:context>
    <inkml:brush xml:id="br0">
      <inkml:brushProperty name="width" value="0.1" units="cm"/>
      <inkml:brushProperty name="height" value="0.1" units="cm"/>
      <inkml:brushProperty name="color" value="#66CC00"/>
    </inkml:brush>
  </inkml:definitions>
  <inkml:trace contextRef="#ctx0" brushRef="#br0">1 89 7570,'106'-87'2960,"-88"85"-1880,6 2-831,4 7 23,8-3 8,-8 4 0,14 11-32,-1-3-40,0 2-96,9 6-32,-10-4-40,-2 1-40,-16-18-72,-3 7-40,-12-13-168,-6 1-72,-4 2-368,1-1 471</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4:10.096"/>
    </inkml:context>
    <inkml:brush xml:id="br0">
      <inkml:brushProperty name="width" value="0.1" units="cm"/>
      <inkml:brushProperty name="height" value="0.1" units="cm"/>
      <inkml:brushProperty name="color" value="#66CC00"/>
    </inkml:brush>
  </inkml:definitions>
  <inkml:trace contextRef="#ctx0" brushRef="#br0">137 1 5641,'-70'34'2445,"68"-32"-2368,1-1 1,-1 0-1,1 1 1,-1-1-1,1 0 1,-1 1-1,1 0 1,0-1-1,0 1 1,0 0-1,0 0 1,0 0-1,0-1 1,0 1-1,1 0 1,-1 0-1,1 0 1,-1 0-1,1 0 1,0 0-1,0 0 1,0 0-1,0 1 1,0-1-1,0 0 1,1 0-1,0 2 1,0 10 59,-11 30 177,9-43-304,1 1-1,-1-1 0,0 0 1,0 1-1,1-1 1,-1 1-1,0-1 1,0 0-1,0 0 1,0 0-1,0 0 1,-1 1-1,1-1 0,0-1 1,0 1-1,-1 0 1,1 0-1,-1 0 1,1-1-1,0 1 1,-1-1-1,1 1 1,-1-1-1,0 1 1,-1-1-1,2 0 4,1 0 1,0 0-1,0 0 1,0 0-1,-1 0 1,1 0-1,0 0 1,0 0-1,0 0 1,-1 0-1,1 0 1,0 0-1,0 0 1,0 0-1,-1 0 1,1 0-1,0 0 1,0 0-1,0 0 1,0 0-1,-1 0 1,1 0-1,0 0 1,0 0-1,0-1 1,0 1-1,-1 0 1,1 0-1,0 0 1,0 0-1,0 0 1,0-1-1,0 1 1,0 0-1,0 0 1,0 0-1,-1 0 1,1-1-1,0 1 1,0 0-1,0 0 0,0 0 1,0-1-1,0 1 1,0 0-1,0 0 1,0 0-1,0-1 1,0 1-1,0 0 1,0 0-1,0 0 1,0-1-1,1 1 1,-1 0-1,0 0 1,0 0-1,0 0 1,0-1-1,0 1 1,0 0-1,0 0 1,1 0-1,-1 0 1,0 0-1,0-1 1,0 1-1,1 0 1,10-10 311,35-8-250,0 3 0,83-18-1,-37 11-58,-67 19-23,-24 3 7,-1 0-1,0 0 1,0 0-1,0 0 1,1 1 0,-1-1-1,0 0 1,0 0-1,0 0 1,0 0-1,1 0 1,-1 1 0,0-1-1,0 0 1,0 0-1,0 0 1,0 0 0,1 1-1,-1-1 1,0 0-1,0 0 1,0 0 0,0 1-1,0-1 1,0 0-1,0 0 1,0 1-1,0-1 1,0 0 0,0 0-1,0 0 1,0 1-1,0-1 1,0 0 0,0 0-1,0 1 1,0-1-1,0 0 1,0 0 0,0 0-1,-1 1 1,1-1-1,0 0 1,0 0-1,0 0 1,0 0 0,-1 1-1,-34 35 51,-212 163 984,213-179-902,25-15-75,22-14-64,61-46-378,-15 10-11,21-8 140</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4:10.500"/>
    </inkml:context>
    <inkml:brush xml:id="br0">
      <inkml:brushProperty name="width" value="0.1" units="cm"/>
      <inkml:brushProperty name="height" value="0.1" units="cm"/>
      <inkml:brushProperty name="color" value="#66CC00"/>
    </inkml:brush>
  </inkml:definitions>
  <inkml:trace contextRef="#ctx0" brushRef="#br0">13 41 7514,'-13'-1'3168,"21"-1"-1287,5 1-1705,17 1-128,7 1-16,12-1-8,2-4 0,11-3-24,0-1-80,-14 0-208,-11 2-192,-13 1 272</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4:10.859"/>
    </inkml:context>
    <inkml:brush xml:id="br0">
      <inkml:brushProperty name="width" value="0.1" units="cm"/>
      <inkml:brushProperty name="height" value="0.1" units="cm"/>
      <inkml:brushProperty name="color" value="#66CC00"/>
    </inkml:brush>
  </inkml:definitions>
  <inkml:trace contextRef="#ctx0" brushRef="#br0">254 1 6345,'-150'64'2745,"120"-42"-1105,3 7-1464,0-1-40,17-1-56,2 0-40,7-3-32,1-6-112,1-4 40</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4:11.221"/>
    </inkml:context>
    <inkml:brush xml:id="br0">
      <inkml:brushProperty name="width" value="0.1" units="cm"/>
      <inkml:brushProperty name="height" value="0.1" units="cm"/>
      <inkml:brushProperty name="color" value="#66CC00"/>
    </inkml:brush>
  </inkml:definitions>
  <inkml:trace contextRef="#ctx0" brushRef="#br0">86 53 7794,'-53'70'2201,"51"-69"-2174,1 1 0,0 0 0,0 0-1,0 0 1,0 0 0,0 0 0,1 0-1,-1 0 1,1 0 0,-1 0 0,1 0-1,0 1 1,-1-1 0,1 0 0,0 0-1,1 0 1,-1 0 0,0 1 0,1-1-1,-1 0 1,2 3 0,1 6 46,2 79 596,-4-81-639,-2 0-1,1 0 1,-1 0 0,-1 0 0,0-1-1,0 1 1,-6 14 0,18-76-217,-2 38 270,2-1-1,0 1 1,0 1 0,1 0 0,1 0-1,1 1 1,0 1 0,0 0-1,1 1 1,0 0 0,17-8-1,16-8 68,1 2-1,67-25 0,-109 47-143,7-3 10,0 1 1,1 0-1,0 1 1,0 0-1,0 1 1,0 1-1,19-2 1,-32 5-16,0-1 0,-1 0 0,1 1 0,0-1 1,0 1-1,-1-1 0,1 1 0,0-1 0,-1 1 0,1-1 0,-1 1 1,1 0-1,0-1 0,-1 1 0,1 0 0,-1 0 0,0-1 1,1 1-1,-1 0 0,0 0 0,1 0 0,-1 0 0,0-1 0,0 1 1,0 2-1,2 22 10,-2-24-8,-2 12 2,0 0 0,-1 0 0,0-1 0,-1 1 0,0-1 0,-1 0 0,-1 0 0,0 0 0,0-1 0,-1 0 0,0 0 0,-1-1 1,-14 15-1,-15 13-28,-76 63 1,111-99 20,0-1-10,-9 10-170,-1-1 1,-1-1-1,1 0 1,-2 0-1,1-1 1,-1-1-1,0 0 1,-17 5-1,16-11-217</inkml:trace>
  <inkml:trace contextRef="#ctx0" brushRef="#br0" timeOffset="1">139 224 6417,'5'-24'2863,"-2"15"-1814,-1 14 414,-3 21-1356,-1-1 1,-1 0-1,0 0 1,-2-1-1,-1 1 1,-2-1 0,-14 35-1,-70 172-302,85-218 45</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4:11.601"/>
    </inkml:context>
    <inkml:brush xml:id="br0">
      <inkml:brushProperty name="width" value="0.1" units="cm"/>
      <inkml:brushProperty name="height" value="0.1" units="cm"/>
      <inkml:brushProperty name="color" value="#66CC00"/>
    </inkml:brush>
  </inkml:definitions>
  <inkml:trace contextRef="#ctx0" brushRef="#br0">0 1 8346,'7'6'2984,"9"12"-2511,3-1-129,8 1 16,0 1-72,2 3-16,7 4-64,-1 6-128,0-1 0,-8 1-104,-9-6-56,-12-6-168,-2-5-192,-1-14 520,0-9-152</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4:11.970"/>
    </inkml:context>
    <inkml:brush xml:id="br0">
      <inkml:brushProperty name="width" value="0.1" units="cm"/>
      <inkml:brushProperty name="height" value="0.1" units="cm"/>
      <inkml:brushProperty name="color" value="#66CC00"/>
    </inkml:brush>
  </inkml:definitions>
  <inkml:trace contextRef="#ctx0" brushRef="#br0">247 0 8298,'4'8'3072,"-2"27"-2805,-4-14-170,-1 0 0,-1 0 0,-1 0 1,0-1-1,-2 1 0,0-1 0,-2-1 0,-15 28 0,12-25-82,-2 0 0,0-1 0,-1-1 0,-1 0 0,-1-2 0,-35 31 0,36-41-6,9-12 41,7 2-45,0 0 1,1 0 0,-1 0 0,1 0-1,0 0 1,-1 0 0,1 0-1,0 0 1,0 0 0,0 0-1,1 0 1,-1 0 0,0 1 0,1-1-1,-1 1 1,1-1 0,1-1-1,28-27 15,1 1-1,2 1 0,0 2 0,2 1 0,49-25 0,-84 49-16,1 1 0,-1-1 0,0 0 0,1 1 0,-1-1 0,1 1-1,-1 0 1,1-1 0,-1 1 0,1 0 0,-1 0 0,1 0 0,-1 0 0,1 0 0,-1 0 0,1 0-1,-1 1 1,0-1 0,3 1 0,-3 0 3,-1 0-1,1-1 0,0 1 1,-1 0-1,1 0 0,-1 0 1,1-1-1,-1 1 1,1 0-1,-1 0 0,0 0 1,1 0-1,-1 0 0,0 0 1,0 0-1,1 0 1,-1 0-1,0 0 0,0 0 1,0 0-1,-1 2 0,0 7 51,-2 1 0,1 0 0,-1 0 0,-6 11 0,5-9 0,-239 585 1457,238-586-1519,1-5-79,1 0-1,-1 0 1,1-1-1,-2 1 1,-8 10-1,12-16 61,1-1 0,0 1 0,-1-1 0,1 0 0,0 1 0,-1-1-1,1 0 1,-1 1 0,1-1 0,-1 0 0,1 0 0,-1 1 0,1-1-1,-1 0 1,1 0 0,-1 0 0,1 0 0,-1 1 0,1-1 0,-1 0-1,1 0 1,-1 0 0,1 0 0,-1 0 0,0 0 0,1-1 0,-1 1-1,1 0 1,-1 0 0,1 0 0,-1 0 0,1-1 0,-1 1 0,-1-2-49,1 0 0,0 0 0,0 0 1,0 0-1,0 0 0,0-1 0,0 1 0,1 0 1,-1 0-1,1-1 0,-1 1 0,1 0 0,0-4 1,-3-37-315</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4:12.305"/>
    </inkml:context>
    <inkml:brush xml:id="br0">
      <inkml:brushProperty name="width" value="0.1" units="cm"/>
      <inkml:brushProperty name="height" value="0.1" units="cm"/>
      <inkml:brushProperty name="color" value="#66CC00"/>
    </inkml:brush>
  </inkml:definitions>
  <inkml:trace contextRef="#ctx0" brushRef="#br0">0 10 7866,'8'-10'2920,"5"14"-2200,-2 8-239,0 3-145,3 2-56,-4 4-96,0-7-56,4 9-104,-3-1-88,3-3-232,-2-5-184,-5-14 264</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5:01.685"/>
    </inkml:context>
    <inkml:brush xml:id="br0">
      <inkml:brushProperty name="width" value="0.1" units="cm"/>
      <inkml:brushProperty name="height" value="0.1" units="cm"/>
      <inkml:brushProperty name="color" value="#F6630D"/>
    </inkml:brush>
  </inkml:definitions>
  <inkml:trace contextRef="#ctx0" brushRef="#br0">191 35 7346,'-52'63'2736,"40"-52"-2160,2 9-304,0 0-112,-6 3-88,-2-7-32,-5-1-80,-3-7-2088,3-5 1576</inkml:trace>
  <inkml:trace contextRef="#ctx0" brushRef="#br0" timeOffset="1">273 262 7946,'23'-12'2848,"-6"-4"-2504,-4-4-136,-8-11-112,-5-12-96,-3 1-208,1-1-256,0 7-1960,2 18 1664</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4:12.634"/>
    </inkml:context>
    <inkml:brush xml:id="br0">
      <inkml:brushProperty name="width" value="0.1" units="cm"/>
      <inkml:brushProperty name="height" value="0.1" units="cm"/>
      <inkml:brushProperty name="color" value="#66CC00"/>
    </inkml:brush>
  </inkml:definitions>
  <inkml:trace contextRef="#ctx0" brushRef="#br0">192 1 7866,'-9'36'3239,"3"-16"-3112,-48 296 1955,33-211-1744,-10 127 0,9 111-119,0 3-170,11-208-168,11-134 70,0 0 1,-1 0-1,1 0 0,-1 0 1,0 0-1,0-1 0,-1 1 1,-1 5-1,3-9 39,0 0 1,0 0-1,0 0 0,0 0 1,0 0-1,0 0 1,0 1-1,0-1 0,0 0 1,0 0-1,0 0 0,0 0 1,-1 0-1,1 0 1,0 1-1,0-1 0,0 0 1,0 0-1,0 0 0,0 0 1,0 0-1,0 0 1,0 0-1,0 0 0,-1 0 1,1 1-1,0-1 0,0 0 1,0 0-1,0 0 1,0 0-1,0 0 0,-1 0 1,1 0-1,0 0 0,0 0 1,0 0-1,0 0 1,0 0-1,0 0 0,-1 0 1,1 0-1,0 0 1,0 0-1,0 0 0,0 0 1,0 0-1,0 0 0,-1-1 1,1 1-1,0 0 1,0 0-1,0 0 0,0 0 1,0 0-1,0 0 0,0 0 1,-1 0-1,0-21-559,10-22 272</inkml:trace>
  <inkml:trace contextRef="#ctx0" brushRef="#br0" timeOffset="1">287 652 7818,'56'-43'3216,"-37"68"-1527,0 15-1489,4 6-16,-9-7-24,-3-7 24,-1-12-264,-6-13-224,1-1 184</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4:13.591"/>
    </inkml:context>
    <inkml:brush xml:id="br0">
      <inkml:brushProperty name="width" value="0.1" units="cm"/>
      <inkml:brushProperty name="height" value="0.1" units="cm"/>
      <inkml:brushProperty name="color" value="#66CC00"/>
    </inkml:brush>
  </inkml:definitions>
  <inkml:trace contextRef="#ctx0" brushRef="#br0">47 135 7418,'-47'6'3008,"65"-12"-1471,12 3-1353,23-1-136,1 1 0,11-8-24,-3-5-16,-6-6 16,-2 1-24,-11 5 0,-1 5-88,-9 2-208,-4 1-209,-13-2 273</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4:13.930"/>
    </inkml:context>
    <inkml:brush xml:id="br0">
      <inkml:brushProperty name="width" value="0.1" units="cm"/>
      <inkml:brushProperty name="height" value="0.1" units="cm"/>
      <inkml:brushProperty name="color" value="#66CC00"/>
    </inkml:brush>
  </inkml:definitions>
  <inkml:trace contextRef="#ctx0" brushRef="#br0">501 1 7026,'-86'70'2352,"75"-52"-2192,-1 1 16,0 9 176,-11 6 40,3 7 32,-6 9-40,-7 8-144,-2 6-72,-7 11-79,2 1-49,-6-9-8,13-1 0,3-27-80,1-12-32,21-11-305,-3-14-551,8-18 616</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4:14.302"/>
    </inkml:context>
    <inkml:brush xml:id="br0">
      <inkml:brushProperty name="width" value="0.1" units="cm"/>
      <inkml:brushProperty name="height" value="0.1" units="cm"/>
      <inkml:brushProperty name="color" value="#66CC00"/>
    </inkml:brush>
  </inkml:definitions>
  <inkml:trace contextRef="#ctx0" brushRef="#br0">58 10 5929,'29'-10'1393,"-17"14"102,-12-1-1321,-1 0 0,1 0-1,-1 0 1,1 1-1,-1-1 1,0 0-1,0 0 1,0 0-1,-1 0 1,-2 4-1,-5 15-246,-7 17 106,2 1-1,1 0 1,2 1 0,3 0-1,-7 62 1,15-92-21,-1 13-11,9-42-55,-2-2 53,2 2 0,0-1 1,1 1-1,1 1 1,0-1-1,2 2 0,0-1 1,17-17-1,-27 32 12,0 0 0,0-1 0,0 1 0,0 0-1,0 0 1,1 0 0,-1 1 0,1-1 0,-1 0 0,1 1-1,-1 0 1,1 0 0,0-1 0,0 2 0,0-1 0,0 0-1,-1 0 1,1 1 0,0 0 0,0 0 0,0-1-1,0 2 1,0-1 0,0 0 0,0 1 0,0-1 0,0 1-1,0 0 1,0 0 0,0 0 0,-1 0 0,1 0 0,0 1-1,-1-1 1,1 1 0,-1 0 0,0 0 0,1 0 0,-1 0-1,0 0 1,0 0 0,0 1 0,-1-1 0,1 0 0,-1 1-1,1 0 1,-1-1 0,0 1 0,0 0 0,0 0-1,0 0 1,0-1 0,-1 1 0,1 0 0,-1 0 0,0 0-1,0 0 1,0 6 0,-2 0 34,-1-1-1,1 1 1,-2-1-1,1 1 1,-1-1-1,0 0 1,-1-1 0,0 1-1,0-1 1,-1 0-1,-6 7 1,-9 13 116,-3 12 23,19-30-160,0 0 0,0 0-1,-1 0 1,0-1 0,-1 0 0,1 0 0,-1-1-1,-1 1 1,0-2 0,0 1 0,-14 8 0,32-46-390,6-9 50,8-21 114</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4:14.637"/>
    </inkml:context>
    <inkml:brush xml:id="br0">
      <inkml:brushProperty name="width" value="0.1" units="cm"/>
      <inkml:brushProperty name="height" value="0.1" units="cm"/>
      <inkml:brushProperty name="color" value="#66CC00"/>
    </inkml:brush>
  </inkml:definitions>
  <inkml:trace contextRef="#ctx0" brushRef="#br0">107 5 8482,'-3'-5'2896,"-1"16"-2672,1 12-95,-6 13-73,-6 7 24,-4 5-32,6-2-40,-1-4-192,3-6 504,-5-12-312</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4:14.981"/>
    </inkml:context>
    <inkml:brush xml:id="br0">
      <inkml:brushProperty name="width" value="0.1" units="cm"/>
      <inkml:brushProperty name="height" value="0.1" units="cm"/>
      <inkml:brushProperty name="color" value="#66CC00"/>
    </inkml:brush>
  </inkml:definitions>
  <inkml:trace contextRef="#ctx0" brushRef="#br0">11 158 7962,'-10'2'4065,"13"0"-3857,-3-4-64,14-1 24,25-10-16,48-19-40,-26 7-56,1 1 0,0 5-144,-11 3-56,-16 5-184,-6 8-160,-25-2-313,-4-3-735,-12 11 992</inkml:trace>
  <inkml:trace contextRef="#ctx0" brushRef="#br0" timeOffset="1">186 114 5121,'-17'24'3903,"1"18"-2157,-5 9-1007,19-47-698,-19 27 230,2 2 0,1 1-1,-25 64 1,27-48-1562,21-62 943</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4:15.316"/>
    </inkml:context>
    <inkml:brush xml:id="br0">
      <inkml:brushProperty name="width" value="0.1" units="cm"/>
      <inkml:brushProperty name="height" value="0.1" units="cm"/>
      <inkml:brushProperty name="color" value="#66CC00"/>
    </inkml:brush>
  </inkml:definitions>
  <inkml:trace contextRef="#ctx0" brushRef="#br0">1 89 7066,'56'-89'2624,"-55"91"-1944,7 4-312,2 5-96,-4 2-56,0 1-64,-2-1-56,-4 3-64,3-2 8,0 1-40,-1-1-8,-1-6-216,1 0-272,-1-11 296</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4:15.672"/>
    </inkml:context>
    <inkml:brush xml:id="br0">
      <inkml:brushProperty name="width" value="0.1" units="cm"/>
      <inkml:brushProperty name="height" value="0.1" units="cm"/>
      <inkml:brushProperty name="color" value="#66CC00"/>
    </inkml:brush>
  </inkml:definitions>
  <inkml:trace contextRef="#ctx0" brushRef="#br0">174 2 6809,'1'0'75,"-1"0"-1,0-1 0,1 1 0,-1 0 0,0 0 0,1 0 0,-1 0 0,0-1 0,1 1 0,-1 0 0,1 0 0,-1 0 0,0 0 0,1 0 1,-1 0-1,1 0 0,-1 0 0,1 0 0,-1 0 0,0 0 0,1 0 0,-1 1 0,0-1 0,1 0 0,-1 0 0,1 0 0,-1 0 0,0 1 1,1-1-1,-1 0 0,0 0 0,1 1 0,-1-1 0,0 0 0,0 1 0,1-1 0,-1 0 0,0 1 0,0-1 0,0 0 0,1 1 0,-1-1 1,0 0-1,0 2 0,-8 22 968,-28 28-817,33-49 1,-19 27 25,0-3-251,1 0-1,2 2 0,1 1 1,-21 44-1,48-83-256,0 1 0,1 0 0,19-12 0,-18 12 211,5-4 173,0 1 0,1 1 0,0 0 0,0 2 0,1 0 0,0 1 1,34-9-1,-52 15-147,1 1 1,0 0 0,0 0 0,-1 0 0,1 0 0,0-1 0,0 1 0,-1 0-1,1 0 1,0 0 0,0 0 0,-1 1 0,1-1 0,0 0 0,-1 0 0,1 0 0,0 1-1,0-1 1,-1 0 0,1 1 0,0-1 0,-1 0 0,1 1 0,-1-1 0,1 1-1,0 0 1,-1 0-42,1 0 1,-1 0-1,0-1 0,0 1 0,0 0 0,0 0 0,0 0 0,0 0 0,-1 0 0,1-1 0,0 1 0,0 0 0,-1 0 0,1 0 0,0-1 0,-1 1 0,1 0 1,-1 0-1,1-1 0,-1 1 0,1 0 0,-1-1 0,1 1 0,-1 0 0,0 0 0,-18 16-551</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4:16.036"/>
    </inkml:context>
    <inkml:brush xml:id="br0">
      <inkml:brushProperty name="width" value="0.1" units="cm"/>
      <inkml:brushProperty name="height" value="0.1" units="cm"/>
      <inkml:brushProperty name="color" value="#66CC00"/>
    </inkml:brush>
  </inkml:definitions>
  <inkml:trace contextRef="#ctx0" brushRef="#br0">82 243 6577,'-23'17'1907,"16"-12"-1475,0 0-1,0 0 1,1 1-1,-1 0 1,1 0-1,1 0 0,-9 12 1,41-20 424,22-13-679,-2-2 0,85-45 0,-88 39-420,0 3-1,91-30 0,-108 42-86,-27 9 288,0-1 0,1 0 0,-1 0 0,0 0 0,1 0 0,-1 0 0,0 0 0,0 0 0,1 0 1,-1 0-1,0 0 0,1 0 0,-1 0 0,0 0 0,1-1 0,-1 1 0,0 0 0,1 0 0,-1 0 0,0 0 0,0 0 0,1-1 0,-1 1 0,0 0 1,0 0-1,1 0 0,-1-1 0,0 1 0,0 0 0,0 0 0,0-1 0,1 1 0,-1 0 0,0-1 0,0 1 0,0 0 0,0 0 0,0-1 0,0 1 0,0 0 1,0-1-1,0 1 0,0 0 0,0-1 0,0 1 0,-9-7-561</inkml:trace>
  <inkml:trace contextRef="#ctx0" brushRef="#br0" timeOffset="1">346 23 6945,'-13'-8'569,"11"6"-401,0 0-1,-1 1 1,1-1 0,-1 1 0,1-1-1,-1 1 1,1 0 0,-1 0-1,-4-1 1,6 3-123,0-1-1,0 0 1,0 1 0,0-1 0,0 1-1,0-1 1,0 1 0,0-1 0,1 1-1,-1 0 1,0-1 0,0 1 0,1 0-1,-1 0 1,0-1 0,1 1 0,-1 0-1,1 0 1,-1 0 0,1 0 0,0 0-1,-1 0 1,1 0 0,0 0 0,-1 0-1,1 0 1,0 0 0,0 0 0,0 0-1,0 0 1,0 0 0,0 1 0,-3 45 535,1-1 1,3 1 0,10 78 0,0-9-283,-10-96-272,1-3-14,-1 1 0,0-1 0,-1 0 0,-1 0 1,-1 0-1,0 0 0,-1 0 0,-10 29 0,10-42-88,3-14-1156,2-11 919</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4:16.421"/>
    </inkml:context>
    <inkml:brush xml:id="br0">
      <inkml:brushProperty name="width" value="0.1" units="cm"/>
      <inkml:brushProperty name="height" value="0.1" units="cm"/>
      <inkml:brushProperty name="color" value="#66CC00"/>
    </inkml:brush>
  </inkml:definitions>
  <inkml:trace contextRef="#ctx0" brushRef="#br0">123 0 8050,'-11'34'3917,"9"27"-3508,2-27 75,-5 125 668,-8 109-376,8-224-742,-2-1 1,-1 1-1,-29 80 1,8-64-278,24-58-491,5-12 256,3-17-121,6-16 154</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5:02.107"/>
    </inkml:context>
    <inkml:brush xml:id="br0">
      <inkml:brushProperty name="width" value="0.1" units="cm"/>
      <inkml:brushProperty name="height" value="0.1" units="cm"/>
      <inkml:brushProperty name="color" value="#F6630D"/>
    </inkml:brush>
  </inkml:definitions>
  <inkml:trace contextRef="#ctx0" brushRef="#br0">349 1 3681,'-62'70'5912,"57"-62"-5717,0-1 0,1 1 0,0 0 0,0-1-1,1 2 1,0-1 0,0 0 0,1 1 0,-1 9 0,-2 79 573,6-81-700,-1 0 0,-1 0 1,0 0-1,-1 0 0,-1 0 0,0-1 1,-8 22-1,9-33-60,0-1 1,0 1-1,0 0 0,-1 0 0,1-1 0,-1 0 1,0 1-1,0-1 0,-1 0 0,1-1 1,-1 1-1,1 0 0,-8 3 0,9-5-7,0 0-1,-1 0 1,1-1-1,0 1 1,0 0 0,0-1-1,-1 1 1,1-1-1,0 0 1,0 0-1,-1 0 1,1 0-1,0 0 1,0 0 0,-1-1-1,1 1 1,0-1-1,0 0 1,0 1-1,-1-1 1,1 0-1,0 0 1,0 0 0,1-1-1,-1 1 1,0 0-1,-3-3 1,5 3-1,-1 0 0,0 0 0,0 0-1,1 0 1,-1 0 0,1 0 0,-1 0 0,1 0 0,0 0 0,-1 0 0,1-1 0,0 1 0,-1 0 0,1 0 0,0 0-1,0 0 1,0 0 0,0-1 0,0 1 0,1 0 0,-1 0 0,0 0 0,0 0 0,1 0 0,-1 0 0,1-1 0,-1 1-1,1 0 1,-1 0 0,1 0 0,0 1 0,-1-1 0,1 0 0,0 0 0,1-1 0,38-33-6,-33 30 5,24-20 1,-2-1-1,39-46 0,-62 67 21,-1-1-1,1 1 1,1-1 0,-1 2 0,1-1-1,13-6 1,-19 10-11,0 1 0,0-1-1,0 1 1,0-1 0,1 1 0,-1 0-1,0 0 1,0-1 0,0 1 0,0 0-1,0 0 1,1 0 0,-1 0 0,0 0-1,0 1 1,0-1 0,0 0 0,1 0-1,-1 1 1,2 0 0,-2 0 2,-1 0 1,1 0-1,0 1 1,0-1 0,-1 0-1,1 1 1,0-1-1,-1 0 1,1 1-1,-1-1 1,0 1-1,0-1 1,1 0-1,-1 1 1,0-1 0,0 1-1,0-1 1,0 1-1,-1-1 1,1 1-1,-1 1 1,-2 11 62,-1-1 1,-1 0-1,0-1 1,-1 1-1,0-1 1,-1 0-1,-15 20 1,-7 14 241,1 10 46,18-35-194,-1 0-1,-21 32 1,28-48-167,0 0 1,0 0 0,-1 0 0,0 0 0,0 0 0,0-1 0,0 0 0,-1 0 0,0-1-1,0 1 1,0-1 0,0-1 0,-10 4 0,-16 3-1065,-47 7 0,66-18 1038,6-9 33</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4:16.749"/>
    </inkml:context>
    <inkml:brush xml:id="br0">
      <inkml:brushProperty name="width" value="0.1" units="cm"/>
      <inkml:brushProperty name="height" value="0.1" units="cm"/>
      <inkml:brushProperty name="color" value="#66CC00"/>
    </inkml:brush>
  </inkml:definitions>
  <inkml:trace contextRef="#ctx0" brushRef="#br0">1 150 8634,'1'-9'3073,"5"3"-2633,6 2-176,8-4-152,4-4-32,14-3-24,9-1-8,13 0-40,-3-1-72,-12 3-248,-7-1-280,-22-2 343</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4:17.086"/>
    </inkml:context>
    <inkml:brush xml:id="br0">
      <inkml:brushProperty name="width" value="0.1" units="cm"/>
      <inkml:brushProperty name="height" value="0.1" units="cm"/>
      <inkml:brushProperty name="color" value="#66CC00"/>
    </inkml:brush>
  </inkml:definitions>
  <inkml:trace contextRef="#ctx0" brushRef="#br0">138 82 6825,'-53'-81'2681,"47"98"-1489,-2 1-856,8 4-88,-9 2 16,7 5-95,-1 1-57,-16 3-168,7 4-193,-13 1 145</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4:17.416"/>
    </inkml:context>
    <inkml:brush xml:id="br0">
      <inkml:brushProperty name="width" value="0.1" units="cm"/>
      <inkml:brushProperty name="height" value="0.1" units="cm"/>
      <inkml:brushProperty name="color" value="#66CC00"/>
    </inkml:brush>
  </inkml:definitions>
  <inkml:trace contextRef="#ctx0" brushRef="#br0">0 157 8226,'13'-10'3363,"23"1"-3197,-15 4-64,10-9-32,52-32-1,-60 31-79,1 1 1,1 2-1,39-15 0,-63 26 10,0 0 0,0 1 0,0 0 0,0-1 0,0 1 0,0-1 0,0 1 0,0 0 0,0 0 0,0 0 0,0-1 0,0 1 0,0 0 0,0 0-1,0 0 1,0 1 0,0-1 0,0 0 0,0 0 0,0 1 0,0-1 0,0 0 0,0 1 0,0-1 0,0 1 0,0-1 0,0 1 0,0 0 0,0-1 0,-1 1 0,1 0 0,0-1 0,0 1 0,-1 0 0,1 0-1,-1 0 1,1 0 0,-1 0 0,1 0 0,-1 0 0,1 0 0,-1 1 0,1 5 9,0-1 0,-1 1 0,0-1 1,-1 1-1,-1 12 0,-1-2 18,-5 45 188,-23 83 1,4-25 37,26-114-275,0 1 0,0-1 0,1 0-1,0 1 1,0-1 0,1 1 0,-1-1-1,1 0 1,1 1 0,-1-1 0,1 0-1,0 0 1,1 0 0,0 0 0,0 0-1,0-1 1,0 1 0,1-1 0,0 0-1,0 0 1,6 6 0,0-6-426,-1-5 178</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4:17.748"/>
    </inkml:context>
    <inkml:brush xml:id="br0">
      <inkml:brushProperty name="width" value="0.1" units="cm"/>
      <inkml:brushProperty name="height" value="0.1" units="cm"/>
      <inkml:brushProperty name="color" value="#66CC00"/>
    </inkml:brush>
  </inkml:definitions>
  <inkml:trace contextRef="#ctx0" brushRef="#br0">160 1 8362,'1'0'3040,"1"9"-2343,-4 11-433,-1 10-40,-3 6 8,-8 11-16,-1-1-40,-5 14-112,-3 9-24,1 6-56,3-2-96,1-13-232,1-17-168,14-23 272</inkml:trace>
  <inkml:trace contextRef="#ctx0" brushRef="#br0" timeOffset="1">177 194 8106,'4'-7'3032,"5"4"-2119,4 0-737,4 3-80,9 0-16,2-7 0,6 3 24,-1-4-64,4 1-32,-5 3-200,-8 2-208,-4 5 240</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4:18.083"/>
    </inkml:context>
    <inkml:brush xml:id="br0">
      <inkml:brushProperty name="width" value="0.1" units="cm"/>
      <inkml:brushProperty name="height" value="0.1" units="cm"/>
      <inkml:brushProperty name="color" value="#66CC00"/>
    </inkml:brush>
  </inkml:definitions>
  <inkml:trace contextRef="#ctx0" brushRef="#br0">22 125 7690,'-15'6'3120,"9"-1"-1623,14 4-1393,11-6 0,13-6 16,6-9-8,13-9 24,2 5-64,-1-5-24,1 8-88,-17-1-200,-2-3-136,-21 2 208,-13-1 48</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4:18.418"/>
    </inkml:context>
    <inkml:brush xml:id="br0">
      <inkml:brushProperty name="width" value="0.1" units="cm"/>
      <inkml:brushProperty name="height" value="0.1" units="cm"/>
      <inkml:brushProperty name="color" value="#66CC00"/>
    </inkml:brush>
  </inkml:definitions>
  <inkml:trace contextRef="#ctx0" brushRef="#br0">135 10 7250,'4'-9'2325,"0"13"-1268,-4 20-353,-31 227 786,24-167-1446,-22 108-1,22-160-108,1-3-157,-1 0 1,-1-1-1,-1 0 0,-22 44 1,27-66-953,1-6 530</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4:18.751"/>
    </inkml:context>
    <inkml:brush xml:id="br0">
      <inkml:brushProperty name="width" value="0.1" units="cm"/>
      <inkml:brushProperty name="height" value="0.1" units="cm"/>
      <inkml:brushProperty name="color" value="#66CC00"/>
    </inkml:brush>
  </inkml:definitions>
  <inkml:trace contextRef="#ctx0" brushRef="#br0">141 0 8002,'-140'53'4569,"151"-47"-4361,15-3-16,10-3 64,25 0 120,6 0-40,19 0-96,9 2-88,-3 7-152,4 4-32,-16 13-312,-15 1-104,-20-8 0,-15-8 192</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4:19.089"/>
    </inkml:context>
    <inkml:brush xml:id="br0">
      <inkml:brushProperty name="width" value="0.1" units="cm"/>
      <inkml:brushProperty name="height" value="0.1" units="cm"/>
      <inkml:brushProperty name="color" value="#66CC00"/>
    </inkml:brush>
  </inkml:definitions>
  <inkml:trace contextRef="#ctx0" brushRef="#br0">28 125 6577,'-27'-57'3233,"38"47"-400,16 6-2585,8 2-64,16-4-48,3-1-16,16-2-32,3-4-40,-14 3-40,3 4-24,-22 6-168,-13 2-64,-8 2-392,-9 4 1472,-5 2-736</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4:19.422"/>
    </inkml:context>
    <inkml:brush xml:id="br0">
      <inkml:brushProperty name="width" value="0.1" units="cm"/>
      <inkml:brushProperty name="height" value="0.1" units="cm"/>
      <inkml:brushProperty name="color" value="#66CC00"/>
    </inkml:brush>
  </inkml:definitions>
  <inkml:trace contextRef="#ctx0" brushRef="#br0">329 1 8066,'-80'80'2800,"69"-53"-2336,-3 11-23,-1 6 79,-4 7 16,-2 10-104,1-4-80,-3 5-136,1-3-48,0-11-136,-2-7 16,5-7-64,5-9-48,1-9-152,5-3-96,5-13-288,4-5-200,17-9 504</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4:19.764"/>
    </inkml:context>
    <inkml:brush xml:id="br0">
      <inkml:brushProperty name="width" value="0.1" units="cm"/>
      <inkml:brushProperty name="height" value="0.1" units="cm"/>
      <inkml:brushProperty name="color" value="#66CC00"/>
    </inkml:brush>
  </inkml:definitions>
  <inkml:trace contextRef="#ctx0" brushRef="#br0">1 13 8978,'15'-4'357,"2"1"0,-1 0 0,0 2 0,0 0 0,1 0 0,-1 2 0,0 0 0,27 5 0,4 0-161,-45-7-197,0 1 1,0 0 0,-1 1 0,1-1 0,0 0-1,0 0 1,-1 1 0,1-1 0,0 1-1,-1-1 1,1 1 0,-1 0 0,1 0 0,-1 0-1,1 0 1,-1 0 0,1 0 0,-1 0-1,0 0 1,0 0 0,1 1 0,-1-1 0,0 0-1,0 1 1,0-1 0,0 1 0,-1-1-1,1 1 1,0 0 0,-1-1 0,1 1 0,-1 0-1,1-1 1,-1 1 0,0 0 0,0 0-1,0-1 1,0 1 0,0 0 0,0 0 0,0-1-1,-1 1 1,0 2 0,-2 9-1,-1 0 0,-1 0 0,0-1 0,-11 21 0,4-10 8,6-9 21,-1 0 0,0 0 1,-2-1-1,1 0 0,-2-1 1,-13 16-1,18-23 21,0 0 1,-1-1-1,1 1 0,-1-1 1,0 0-1,0-1 0,0 1 1,0-1-1,-1 0 1,1-1-1,-1 0 0,0 0 1,0 0-1,0-1 0,0 0 1,-10 1-1,16-3-48,0 1-1,-1 0 0,1-1 1,0 1-1,-1-1 1,1 0-1,0 1 0,0-1 1,-1 0-1,1 0 1,0 0-1,0 0 1,0 0-1,0 0 0,0 0 1,0 0-1,1 0 1,-1 0-1,0 0 0,0-1 1,1 1-1,-1 0 1,1-1-1,-1 1 0,1 0 1,0-1-1,-1 1 1,1 0-1,0-1 1,0 1-1,0-1 0,0 1 1,0-2-1,3-61-721,-2 51 405,7-70-2655,-2 26 1903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1:55.775"/>
    </inkml:context>
    <inkml:brush xml:id="br0">
      <inkml:brushProperty name="width" value="0.1" units="cm"/>
      <inkml:brushProperty name="height" value="0.1" units="cm"/>
      <inkml:brushProperty name="color" value="#F6630D"/>
    </inkml:brush>
  </inkml:definitions>
  <inkml:trace contextRef="#ctx0" brushRef="#br0">0 159 7930,'2'-6'263,"0"0"0,0 0 0,0 0 0,1 0 0,0 0 0,0 1 1,0-1-1,1 1 0,0 0 0,0 0 0,0 0 0,0 1 0,1-1 0,0 1 1,0 0-1,0 1 0,0-1 0,1 1 0,-1 0 0,1 0 0,0 0 1,12-2-1,7-2-81,1 2 1,-1 1-1,1 1 0,30 1 1,-13-1-28,138-2 347,-181 5-500,1 0 1,-1 0-1,0 0 0,1 1 0,-1-1 0,0 0 0,1 0 0,-1 0 0,0 0 0,1-1 0,-1 1 0,0 0 1,1 0-1,-1 0 0,0 0 0,1 0 0,-1 0 0,0 0 0,0-1 0,1 1 0,-1 0 0,0 0 0,1 0 1,-1-1-1,0 1 0,0 0 0,0 0 0,1-1 0,-1 1 0,0 0 0,0 0 0,0-1 0,0 1 1,1 0-1,-1-1 0,0 1 0,0 0 0,0-1 0,0 1 0,0 0 0,0-1 0,0 1 0,0 0 0,0-1 1,0 1-1,0 0 0,0-1 0,0 1 0,0 0 0,0-1 0,0 1 0,-1 0 0,1 0 0,0-1 0,0 1 1,0 0-1,0-1 0,-1 1 0,1 0 0,0 0 0,-1-1 0,1 0 3,-1 0-1,0 1 0,0-1 1,0 0-1,1 1 1,-1-1-1,0 1 1,0-1-1,0 1 1,0-1-1,0 1 0,0-1 1,0 1-1,0 0 1,0 0-1,0-1 1,0 1-1,0 0 1,0 0-1,0 0 0,0 0 1,-2 1-1,-12 4-16,0 1 0,0 1 0,1 0 0,0 1 0,-15 11 0,-10 6-178,-103 66-1860,104-68 1510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5:02.432"/>
    </inkml:context>
    <inkml:brush xml:id="br0">
      <inkml:brushProperty name="width" value="0.1" units="cm"/>
      <inkml:brushProperty name="height" value="0.1" units="cm"/>
      <inkml:brushProperty name="color" value="#F6630D"/>
    </inkml:brush>
  </inkml:definitions>
  <inkml:trace contextRef="#ctx0" brushRef="#br0">0 27 8202,'166'-27'3200,"-122"42"-2247,2-2-201,-5 2-56,0 6-88,4-1-56,-2 1-112,-7-3-184,-3-4-120,-7-11-304,-2-3-288,-6-17-496,-6-7 552</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4:20.107"/>
    </inkml:context>
    <inkml:brush xml:id="br0">
      <inkml:brushProperty name="width" value="0.1" units="cm"/>
      <inkml:brushProperty name="height" value="0.1" units="cm"/>
      <inkml:brushProperty name="color" value="#66CC00"/>
    </inkml:brush>
  </inkml:definitions>
  <inkml:trace contextRef="#ctx0" brushRef="#br0">0 25 6353,'15'-23'3130,"-15"22"-3084,1 1 0,-1 0 1,0 0-1,1 0 1,-1 0-1,0 0 1,1 0-1,-1 0 0,0 0 1,1 0-1,-1 0 1,0 0-1,1 0 1,-1 0-1,0 0 0,1 0 1,-1 0-1,0 0 1,1 0-1,-1 0 1,0 1-1,1-1 0,-1 0 1,0 0-1,0 0 1,1 0-1,-1 1 1,0-1-1,0 0 0,1 0 1,-1 1-1,0-1 1,0 0-1,1 1 1,-1-1-1,0 0 0,0 1 1,15 48 1177,-11-31-1002,45 147 700,8 34-509,-17-3-167,29 112 75,-67-298-308,1 1 1,0-1-1,1 0 0,0-1 1,8 14-1,-12-23-12,0 0 0,0 1-1,0-1 1,0 0 0,0 1-1,1-1 1,-1 0 0,0 0-1,0 0 1,0 1 0,1-1 0,-1 0-1,0 0 1,0 0 0,1 0-1,-1 1 1,0-1 0,1 0 0,-1 0-1,0 0 1,0 0 0,1 0-1,-1 0 1,0 0 0,1 0-1,-1 0 1,0 0 0,1 0 0,-1 0-1,0 0 1,0 0 0,1 0-1,-1 0 1,0 0 0,1 0-1,-1 0 1,0 0 0,0-1 0,1 1-1,-1 0 1,9-15 5,1-20-13,-10 34 7,5-21-20,7-30-435,-2 0 0,-2 0 0,-3-1 0,-1-73 0,-10 71 98</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4:20.454"/>
    </inkml:context>
    <inkml:brush xml:id="br0">
      <inkml:brushProperty name="width" value="0.1" units="cm"/>
      <inkml:brushProperty name="height" value="0.1" units="cm"/>
      <inkml:brushProperty name="color" value="#66CC00"/>
    </inkml:brush>
  </inkml:definitions>
  <inkml:trace contextRef="#ctx0" brushRef="#br0">389 607 7730,'-1'-1'96,"1"1"0,-1-1 1,1 0-1,-1 0 0,1 0 1,-1 1-1,0-1 0,1 0 1,-1 0-1,0 1 0,0-1 1,1 1-1,-1-1 0,0 1 1,0-1-1,0 1 0,0-1 1,0 1-1,0 0 1,0 0-1,0-1 0,0 1 1,1 0-1,-1 0 0,0 0 1,0 0-1,-2 0 0,-5 24 1104,0 6-828,-33 81 705,-5-2 1,-64 110-1,100-203-1076,-3 8-42,-1 0-1,-1-1 1,-1 0-1,-1-1 1,-20 19-1,36-40 20,0 0 0,0 0 0,1 0 0,-1 0 0,0-1 0,-1 1 0,1 0 0,0-1 0,0 1 0,0-1 0,0 1 0,0-1 0,-1 1 0,1-1 0,0 0 0,-3 1 0,4-1-8,-1-1 1,1 1-1,-1 0 0,1 0 0,-1-1 0,1 1 0,-1 0 0,1-1 0,0 1 0,-1 0 0,1-1 0,0 1 0,-1-1 1,1 1-1,0-1 0,-1 1 0,1-1 0,0 1 0,0-1 0,0 1 0,-1-1 0,1 1 0,0-1 0,0 1 0,0-1 1,0 0-1,0-5-148,-1 1 1,2-1 0,-1 1 0,1 0 0,0-1 0,2-9-1,13-31-268</inkml:trace>
  <inkml:trace contextRef="#ctx0" brushRef="#br0" timeOffset="1">446 9 9618,'13'-8'3257,"-1"31"-3081,1 14 8,-3 22 16,-1 3 8,-6 0-8,-4-9-128,-4-5-352,-6-4-264,-3-14 296</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08.337"/>
    </inkml:context>
    <inkml:brush xml:id="br0">
      <inkml:brushProperty name="width" value="0.1" units="cm"/>
      <inkml:brushProperty name="height" value="0.1" units="cm"/>
      <inkml:brushProperty name="color" value="#00A0D7"/>
    </inkml:brush>
  </inkml:definitions>
  <inkml:trace contextRef="#ctx0" brushRef="#br0">73 21 5625,'-55'14'2437,"54"-14"-2348,0 0 0,0-1 0,0 1 0,1 0 0,-1 0 0,0-1 0,0 1 0,0-1 0,1 1 0,-1 0 0,0-1 0,1 0 0,-1 1 0,0-1 0,1 1 0,-1-1 0,1 0 0,-1 1 0,1-1 0,-1 0 0,1 1 0,0-1 0,-1 0 0,1 0 0,0 0 0,-1 1 0,1-1 0,0 0 0,0 0 0,0 0 0,0 0 0,0 0 0,0 1 0,0-1 0,0 0 0,0 0 0,1-1 0,3-7 740,6 26 27,-5-4-826,0 0 0,1 0 0,11 18 0,-10-20-45,-1 0 1,-1 0-1,1 0 1,-2 1-1,7 23 0,6 35-1334,-10-53 963</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08.671"/>
    </inkml:context>
    <inkml:brush xml:id="br0">
      <inkml:brushProperty name="width" value="0.1" units="cm"/>
      <inkml:brushProperty name="height" value="0.1" units="cm"/>
      <inkml:brushProperty name="color" value="#00A0D7"/>
    </inkml:brush>
  </inkml:definitions>
  <inkml:trace contextRef="#ctx0" brushRef="#br0">96 1 6417,'-95'40'2609,"95"-34"-1609,0-3-416,1 0 529,-1 1-1073,5 11-48,33 46-73,-26-36-367,-3 1 288</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09.015"/>
    </inkml:context>
    <inkml:brush xml:id="br0">
      <inkml:brushProperty name="width" value="0.1" units="cm"/>
      <inkml:brushProperty name="height" value="0.1" units="cm"/>
      <inkml:brushProperty name="color" value="#00A0D7"/>
    </inkml:brush>
  </inkml:definitions>
  <inkml:trace contextRef="#ctx0" brushRef="#br0">8 1297 7106,'-8'6'2664,"15"-4"-2040,-10-4-32,6-7-144,5-5-95,5-18-201,2-10-32,22-10-80,6-6-24,-5-12-112,5 3-88,-8-3-169,0-3 193</inkml:trace>
  <inkml:trace contextRef="#ctx0" brushRef="#br0" timeOffset="1">559 104 7666,'35'-103'2744,"-42"111"-2328,-6 8 56,3-2-23,-2 2-17,-1 5-128,3-1-112,2 6-96,-3-2-24,2 3-72,1 9-80,-7 1-192,4 3-144,-3-2-681,3-8 705</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09.379"/>
    </inkml:context>
    <inkml:brush xml:id="br0">
      <inkml:brushProperty name="width" value="0.1" units="cm"/>
      <inkml:brushProperty name="height" value="0.1" units="cm"/>
      <inkml:brushProperty name="color" value="#00A0D7"/>
    </inkml:brush>
  </inkml:definitions>
  <inkml:trace contextRef="#ctx0" brushRef="#br0">2 1 6273,'0'0'4961,"0"11"-4649,3 11-15,4 47-153,-7-33-32,-2 6-8,0-3-40,2-2-16,0-4-40,0-12-232,-6-5-225,5-13 289</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09.717"/>
    </inkml:context>
    <inkml:brush xml:id="br0">
      <inkml:brushProperty name="width" value="0.1" units="cm"/>
      <inkml:brushProperty name="height" value="0.1" units="cm"/>
      <inkml:brushProperty name="color" value="#00A0D7"/>
    </inkml:brush>
  </inkml:definitions>
  <inkml:trace contextRef="#ctx0" brushRef="#br0">1 132 6721,'45'-97'2124,"-43"95"-2068,0-1 1,0 1 0,0-1 0,0 1-1,0 0 1,0 0 0,0 0 0,1 0 0,-1 0-1,1 0 1,0 1 0,-1-1 0,1 1 0,0 0-1,0 0 1,0 0 0,0 0 0,0 0-1,0 1 1,0-1 0,0 1 0,0 0 0,0 0-1,0 0 1,0 0 0,0 0 0,1 1 0,-1 0-1,0-1 1,5 3 0,8 0 158,0-2-109,1 0 0,-1 2 0,0 0 1,0 0-1,17 7 0,-30-8-100,1-1 1,0 1-1,-1 0 0,1 0 0,-1 0 0,0 0 1,1 1-1,-1-1 0,0 1 0,-1 0 0,1 0 1,0 0-1,-1 0 0,0 1 0,1-1 0,-1 1 1,-1-1-1,1 1 0,0 0 0,-1-1 0,0 1 1,0 0-1,0 0 0,0 0 0,0 8 0,-3 12-9,-1 1-1,0 0 0,-2-1 1,-1 0-1,-1 0 0,-1 0 0,-1-1 1,-1 0-1,-16 27 0,22-42-72,-1-1-1,1 0 1,-1 0-1,-1 0 1,1-1-1,-1 0 1,-1 0-1,1 0 1,-1-1 0,0 0-1,-13 8 1,-7-4-186</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10.056"/>
    </inkml:context>
    <inkml:brush xml:id="br0">
      <inkml:brushProperty name="width" value="0.1" units="cm"/>
      <inkml:brushProperty name="height" value="0.1" units="cm"/>
      <inkml:brushProperty name="color" value="#00A0D7"/>
    </inkml:brush>
  </inkml:definitions>
  <inkml:trace contextRef="#ctx0" brushRef="#br0">105 91 8066,'-45'-91'2832,"50"96"-2544,6 13-24,6-1-64,3-1 1,8-9-65,4-1-48,2-3-48,5-1-48,-8-6-152,-14 1-145,2-6-439,0 2-1520,-27-1 1576</inkml:trace>
  <inkml:trace contextRef="#ctx0" brushRef="#br0" timeOffset="1">14 255 5713,'-14'13'5481,"41"-25"-4531,-15 8-950,26-9-58,59-11 0,-96 23 43,-1 1 0,1 0 0,-1 0 0,1 0 0,0-1 0,-1 1 0,1 0 1,0 0-1,0 0 0,-1 0 0,1 0 0,0 0 0,-1 0 0,1 1 0,0-1 0,-1 0 0,1 0 0,0 0 0,-1 1 0,1-1 0,-1 0 1,1 1-1,0-1 0,-1 1 0,1-1 0,-1 0 0,1 1 0,-1-1 0,1 1 0,-1-1 0,1 2 0,-5 19-518,-24 21-1350,9-25 1223</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10.386"/>
    </inkml:context>
    <inkml:brush xml:id="br0">
      <inkml:brushProperty name="width" value="0.1" units="cm"/>
      <inkml:brushProperty name="height" value="0.1" units="cm"/>
      <inkml:brushProperty name="color" value="#00A0D7"/>
    </inkml:brush>
  </inkml:definitions>
  <inkml:trace contextRef="#ctx0" brushRef="#br0">1 228 7090,'0'-18'2616,"14"2"-1952,7 2-440,3-7-8,9 6 16,-3-9-48,1-2-24,4 4-80,-2 0-8,2 9-96,-5 0-112,-4 5-408,-7 0-992,-10 0 1048</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10.740"/>
    </inkml:context>
    <inkml:brush xml:id="br0">
      <inkml:brushProperty name="width" value="0.1" units="cm"/>
      <inkml:brushProperty name="height" value="0.1" units="cm"/>
      <inkml:brushProperty name="color" value="#00A0D7"/>
    </inkml:brush>
  </inkml:definitions>
  <inkml:trace contextRef="#ctx0" brushRef="#br0">161 1 5913,'-34'59'1793,"16"-31"-1162,2 2 0,1-1 0,-16 45 0,-15 139-248,72-282-200,-18 45-89,1 0 0,23-42 0,-26 57-71,0 0 1,0 1-1,1 0 0,0 0 0,1 0 0,0 1 0,0 0 1,0 1-1,1 0 0,13-8 0,-5 5 12,17-9 75,56-23 1,-88 40-111,0 0 0,0 0-1,0 0 1,1 1 0,-1-1 0,0 1-1,0-1 1,0 1 0,0 0 0,1 0-1,-1 0 1,0 0 0,0 0 0,1 0-1,-1 1 1,0-1 0,0 1 0,0 0-1,0-1 1,0 1 0,0 0 0,0 0-1,0 0 1,0 1 0,0-1 0,-1 0-1,1 1 1,0-1 0,-1 1 0,1-1-1,-1 1 1,1 0 0,-1 0 0,0 0-1,0 0 1,0 0 0,0 0 0,0 0-1,0 0 1,-1 0 0,1 0 0,0 4-1,0 3 4,0 0 1,0 0-1,0-1 0,-1 1 0,-1 0 1,1 0-1,-2-1 0,1 1 0,-5 13 0,-12 21 43,-1-1-1,-30 46 1,40-72-38,-1 2 0,-2-1 0,1-1 0,-2 0 1,-23 23-1,32-38-17,7-10-25,6-11-79,15-17-110,8-19 96</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5:03.733"/>
    </inkml:context>
    <inkml:brush xml:id="br0">
      <inkml:brushProperty name="width" value="0.1" units="cm"/>
      <inkml:brushProperty name="height" value="0.1" units="cm"/>
      <inkml:brushProperty name="color" value="#F6630D"/>
    </inkml:brush>
  </inkml:definitions>
  <inkml:trace contextRef="#ctx0" brushRef="#br0">313 116 6009,'-2'-13'1596,"1"4"-970,0 0 0,0 0 0,-1 0-1,0 0 1,-1 1 0,0-1 0,0 1 0,-9-15-1,11 22-567,0 0-1,0 0 0,0 0 1,-1 0-1,1 1 0,-1-1 0,1 0 1,0 1-1,-1-1 0,1 1 0,-1-1 1,1 1-1,-1 0 0,1 0 0,-1 0 1,1 0-1,-1 0 0,1 0 0,-1 0 1,0 0-1,1 0 0,-1 1 0,1-1 1,0 1-1,-1-1 0,1 1 0,-1-1 1,-1 3-1,-2-1 9,0 1-1,1-1 1,-1 2 0,1-1-1,0 0 1,-6 7 0,1 1 11,0 1-1,1 1 1,0 0 0,1 0-1,-7 19 1,-9 16 59,6-17-54,-53 107 115,63-121-148,0 0 0,2 1 0,-1 1 0,2-1-1,-4 36 1,8-49-22,-1 0 1,1 0-1,0 0 0,1 1 1,-1-1-1,1 0 0,0 0 1,1 0-1,-1 0 0,1 0 0,0 0 1,0 0-1,0-1 0,1 1 1,0-1-1,0 1 0,0-1 1,6 6-1,-4-6 21,0 0 0,1 0 0,-1-1 1,1 0-1,0 0 0,0-1 0,0 1 0,0-1 1,0 0-1,0-1 0,0 0 0,1 0 0,-1 0 1,12-1-1,2-1 33,1-1-1,-1-1 1,0-1 0,-1-1 0,1 0 0,-1-2-1,0 0 1,0-1 0,-1-1 0,0-1 0,23-16-1,3 4-30,-36 19-291,-1 0 0,1-1 0,-1 0 0,12-9 0,-31 15-2276,3 1 1783</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11.081"/>
    </inkml:context>
    <inkml:brush xml:id="br0">
      <inkml:brushProperty name="width" value="0.1" units="cm"/>
      <inkml:brushProperty name="height" value="0.1" units="cm"/>
      <inkml:brushProperty name="color" value="#00A0D7"/>
    </inkml:brush>
  </inkml:definitions>
  <inkml:trace contextRef="#ctx0" brushRef="#br0">100 1 6777,'-7'55'3513,"0"7"-3485,-3-24 152,-14 38 0,-7 21-41,12-42 482,18-55-614,1 0-1,0 0 1,0 0-1,0 0 1,0 1-1,0-1 1,0 0-1,0 0 1,0 0-1,0 1 1,0-1-1,0 0 1,0 0-1,0 0 1,0 1-1,0-1 1,0 0-1,0 0 1,0 0-1,0 1 1,0-1-1,0 0 1,0 0-1,0 0 1,0 1-1,0-1 1,1 0-1,-1 0 1,0 0-1,0 0 1,0 1-1,0-1 1,0 0-1,1 0 1,-1 0-1,0 0 1,0 0-1,0 0 1,0 0-1,1 1 1,-1-1-1,0 0 1,0 0-1,0 0 1,1 0-1,-1 0 1,0 0-1,13-6 223,10-13 59,32-60 114,-35 48-420,2 1 1,39-42-1,-61 71-25,0 1-1,1-1 1,-1 1 0,1-1-1,-1 1 1,1-1-1,-1 1 1,1 0 0,-1-1-1,1 1 1,-1 0 0,1-1-1,0 1 1,-1 0-1,1 0 1,0-1 0,-1 1-1,1 0 1,0 0 0,-1 0-1,1 0 1,-1 0-1,1 0 1,0 0 0,-1 0-1,1 0 1,0 0 0,-1 0-1,1 1 1,0-1 0,-1 0-1,1 0 1,-1 1-1,1-1 1,0 0 0,-1 1-1,1-1 1,-1 0 0,1 1-1,-1-1 1,1 1-1,-1-1 1,0 1 0,1-1-1,-1 1 1,0-1 0,1 2-1,6 10-568</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11.432"/>
    </inkml:context>
    <inkml:brush xml:id="br0">
      <inkml:brushProperty name="width" value="0.1" units="cm"/>
      <inkml:brushProperty name="height" value="0.1" units="cm"/>
      <inkml:brushProperty name="color" value="#00A0D7"/>
    </inkml:brush>
  </inkml:definitions>
  <inkml:trace contextRef="#ctx0" brushRef="#br0">237 1 4657,'-37'83'2023,"-11"39"2463,-3 45-3982,18-55-207,19-67-296,7-20-166,-1 0 0,-19 41 0,22-58-402,-1-10 239</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11.771"/>
    </inkml:context>
    <inkml:brush xml:id="br0">
      <inkml:brushProperty name="width" value="0.1" units="cm"/>
      <inkml:brushProperty name="height" value="0.1" units="cm"/>
      <inkml:brushProperty name="color" value="#00A0D7"/>
    </inkml:brush>
  </inkml:definitions>
  <inkml:trace contextRef="#ctx0" brushRef="#br0">1 64 6401,'4'-13'274,"-2"8"-26,-1 1 0,1-1 0,-1 0 0,1 0 0,1 1 0,-1-1 0,1 1 0,5-8 0,-7 12-218,-1 0 1,1 0-1,-1-1 0,0 1 1,1 0-1,-1 0 1,1 0-1,-1 0 1,1 0-1,-1 0 0,1 0 1,-1 0-1,1 0 1,-1 0-1,0 0 0,1 0 1,-1 0-1,1 1 1,-1-1-1,1 0 1,-1 0-1,0 0 0,1 1 1,-1-1-1,1 0 1,-1 1-1,0-1 0,1 0 1,-1 0-1,0 1 1,1-1-1,-1 1 1,0-1-1,1 1 0,17 34 619,76 186 1013,-71-176-1454,1-1 0,54 73-1,-72-109-207,4 6-10,0 0-1,1-1 0,1 0 1,0-1-1,1-1 0,0 0 1,24 16-1,-37-26-14,1-1-1,0 0 0,-1 1 1,1-1-1,0 0 1,0 1-1,-1-1 1,1 0-1,0 0 0,0 1 1,-1-1-1,1 0 1,0 0-1,0 0 1,0 0-1,-1 0 1,1 0-1,0-1 0,0 1 1,-1 0-1,1 0 1,0 0-1,0-1 1,-1 1-1,1 0 0,0-1 1,-1 1-1,1-1 1,0 0-1,9-10-280</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12.120"/>
    </inkml:context>
    <inkml:brush xml:id="br0">
      <inkml:brushProperty name="width" value="0.1" units="cm"/>
      <inkml:brushProperty name="height" value="0.1" units="cm"/>
      <inkml:brushProperty name="color" value="#00A0D7"/>
    </inkml:brush>
  </inkml:definitions>
  <inkml:trace contextRef="#ctx0" brushRef="#br0">238 72 9266,'54'-72'3233,"-54"88"-2769,7 27-432,-4 8-16,0 19-32,-3-3 24,-2-6-8,1-1 0,-4-12-104,3 5-80,-2-18-240,-8-10-257,4-15 473</inkml:trace>
  <inkml:trace contextRef="#ctx0" brushRef="#br0" timeOffset="1">4 297 7162,'-3'4'3024,"11"3"-1335,12-2-1505,9 11-112,1 6-24,2 2 16,-3 4-8,-10-13-40,2-3 0,-7 0-256,0-4-305,-1-5 369</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12.453"/>
    </inkml:context>
    <inkml:brush xml:id="br0">
      <inkml:brushProperty name="width" value="0.1" units="cm"/>
      <inkml:brushProperty name="height" value="0.1" units="cm"/>
      <inkml:brushProperty name="color" value="#00A0D7"/>
    </inkml:brush>
  </inkml:definitions>
  <inkml:trace contextRef="#ctx0" brushRef="#br0">713 0 7730,'1'5'220,"-1"0"0,0 0 0,1 0 1,-2-1-1,1 1 0,0 0 1,-1 0-1,0-1 0,0 1 0,-1 0 1,1-1-1,-1 1 0,0-1 0,-4 8 1,-41 59-70,43-67 2,-15 20-141,-2-2-1,0 0 1,-1-2-1,-1 0 1,-1-2-1,-1 0 0,-1-2 1,-50 25-1,2-9 58,-2-2-1,-80 18 0,73-28 1252,127-28-970,9-3-268,-1-2 0,0-2 0,-1-3 0,95-47 0,-119 51-130,0 1 1,1 2 0,0 0-1,1 2 1,41-8 0,-34 6 263,-42 13 457</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12.801"/>
    </inkml:context>
    <inkml:brush xml:id="br0">
      <inkml:brushProperty name="width" value="0.1" units="cm"/>
      <inkml:brushProperty name="height" value="0.1" units="cm"/>
      <inkml:brushProperty name="color" value="#00A0D7"/>
    </inkml:brush>
  </inkml:definitions>
  <inkml:trace contextRef="#ctx0" brushRef="#br0">244 0 7610,'-111'121'2616,"111"-110"-2360,-2 5 56,-1 10 120,0-2 8,-7 6-39,-1 5-121,-2 10-128,-3 2-32,-3 9-80,11 5 8,-9-12-32,6-3-8,1-19-88,2-11-72,7-13-216,4 1-281,11-16 441</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13.133"/>
    </inkml:context>
    <inkml:brush xml:id="br0">
      <inkml:brushProperty name="width" value="0.1" units="cm"/>
      <inkml:brushProperty name="height" value="0.1" units="cm"/>
      <inkml:brushProperty name="color" value="#00A0D7"/>
    </inkml:brush>
  </inkml:definitions>
  <inkml:trace contextRef="#ctx0" brushRef="#br0">1 0 7354,'1'1'116,"0"-1"1,0 0 0,0 1-1,0-1 1,0 0 0,-1 1-1,1 0 1,0-1 0,0 1-1,0-1 1,-1 1-1,1 0 1,0 0 0,-1-1-1,1 1 1,0 0 0,-1 0-1,1 0 1,-1 0 0,1 0-1,-1 0 1,0 0 0,1-1-1,-1 1 1,0 0 0,0 2-1,6 32-234,-5-28 426,3 44-19,-3 1 0,-1 0 0,-14 90 0,6-75 149,1 88 0,7-153-421,0 0 0,0 0 0,0 0-1,0 0 1,0 0 0,1 1 0,-1-1-1,1 0 1,-1 0 0,1 0 0,0 0-1,0 0 1,0-1 0,0 1 0,0 0-1,0 0 1,1-1 0,-1 1 0,1 0 0,-1-1-1,1 1 1,2 1 0,-1-2 1,0 0-1,0 0 1,0 0 0,0 0 0,0-1 0,0 0 0,0 1 0,0-1-1,0 0 1,0 0 0,0-1 0,-1 1 0,1-1 0,4 0-1,12-6 63,0 0-1,-1 0 1,35-21-1,-39 20-32,-6 4-31,85-51 120,-84 50-136,-1-1 0,-1 0 0,1 0 0,-1-1 0,0 0 0,-1 0 0,0-1 0,10-13 0,-11 11-127,0 0-1,-1-1 1,0 1 0,0-1 0,-1 1-1,2-17 1,-4-1-130</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16.739"/>
    </inkml:context>
    <inkml:brush xml:id="br0">
      <inkml:brushProperty name="width" value="0.1" units="cm"/>
      <inkml:brushProperty name="height" value="0.1" units="cm"/>
      <inkml:brushProperty name="color" value="#00A0D7"/>
    </inkml:brush>
  </inkml:definitions>
  <inkml:trace contextRef="#ctx0" brushRef="#br0">13 21 7666,'2'-10'2704,"14"4"-2352,3 1 8,-5 5 8,4 6 9,-12 6-57,2-1-48,8 8-72,-16 0-40,0 3-88,0 4 0,-16-6-56,5 0-48,-18-5-136,15 3-168,-2 0-256,-10-6 335</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17.088"/>
    </inkml:context>
    <inkml:brush xml:id="br0">
      <inkml:brushProperty name="width" value="0.1" units="cm"/>
      <inkml:brushProperty name="height" value="0.1" units="cm"/>
      <inkml:brushProperty name="color" value="#00A0D7"/>
    </inkml:brush>
  </inkml:definitions>
  <inkml:trace contextRef="#ctx0" brushRef="#br0">0 186 8818,'0'2'3033,"18"7"-2769,2-5 8,11-12 96,2-2 16,15-11-48,1-6-72,4-9-128,6 1-32,-3 4-104,-6 9-80,-11 19-240,-15-5-144,-24 13-1169,-5 3 1337</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17.420"/>
    </inkml:context>
    <inkml:brush xml:id="br0">
      <inkml:brushProperty name="width" value="0.1" units="cm"/>
      <inkml:brushProperty name="height" value="0.1" units="cm"/>
      <inkml:brushProperty name="color" value="#00A0D7"/>
    </inkml:brush>
  </inkml:definitions>
  <inkml:trace contextRef="#ctx0" brushRef="#br0">5 0 7242,'-4'8'2576,"5"-2"-2192,4 10-96,1-6 80,4 3 8,4-1-40,-1 1-63,0 0-169,1-2-48,-3-5-144,8-1-120,-3-8-457,3-3 409</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5:04.159"/>
    </inkml:context>
    <inkml:brush xml:id="br0">
      <inkml:brushProperty name="width" value="0.1" units="cm"/>
      <inkml:brushProperty name="height" value="0.1" units="cm"/>
      <inkml:brushProperty name="color" value="#F6630D"/>
    </inkml:brush>
  </inkml:definitions>
  <inkml:trace contextRef="#ctx0" brushRef="#br0">101 38 7786,'-100'66'3232,"103"-74"-1567,7 6-1241,0-3 120,6-5 72,4-1 32,9-6-144,4-6-160,11 10-184,7 0-56,15 11-64,-15 6-32,-13 4 0,-17 0-120,-26 5-424,7 7-184,-27-2-56,-6-2 352</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17.750"/>
    </inkml:context>
    <inkml:brush xml:id="br0">
      <inkml:brushProperty name="width" value="0.1" units="cm"/>
      <inkml:brushProperty name="height" value="0.1" units="cm"/>
      <inkml:brushProperty name="color" value="#00A0D7"/>
    </inkml:brush>
  </inkml:definitions>
  <inkml:trace contextRef="#ctx0" brushRef="#br0">288 44 6089,'96'-42'1914,"-96"42"-1897,0 0 1,1-1-1,-1 1 1,0 0-1,0 0 1,1 0-1,-1 0 0,0 0 1,1-1-1,-1 1 1,0 0-1,1 0 1,-1 0-1,1 0 0,-1 0 1,0 0-1,1 0 1,-1 0-1,0 0 1,1 0-1,-1 1 1,0-1-1,1 0 0,-1 0 1,0 0-1,0 0 1,1 0-1,-1 1 1,0-1-1,1 0 0,-1 0 1,0 0-1,0 1 1,1-1-1,-1 0 1,0 1-1,0-1 0,0 0 1,1 0-1,-1 1 1,0-1-1,0 0 1,0 1-1,0-1 0,0 0 1,0 1-1,0-1 1,1 0-1,-1 1 1,0-1-1,0 0 0,0 1 1,0-1-1,-1 0 1,1 1-1,0-1 1,0 0-1,0 1 0,-6 27 168,3-19-59,1-2-104,0 0 1,0 0-1,-1 0 1,0-1-1,-1 1 1,1-1-1,-1 0 1,0 0-1,-1 0 1,1-1-1,-1 1 1,0-1-1,-9 6 1,-11 9-35,-52 29 0,11-7 40,60-37-20,-82 65 481,81-63-329,-1 0 0,1 0 1,1 1-1,-1 0 0,1 0 0,1 1 0,-1 0 1,-7 17-1,38-46 297,1 1 1,34-18-1,-17 13-341,78-31-1,-100 48-298,1 0-1,0 1 1,0 1-1,0 2 1,1 0-1,23 0 1,-44 3-174</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18.098"/>
    </inkml:context>
    <inkml:brush xml:id="br0">
      <inkml:brushProperty name="width" value="0.1" units="cm"/>
      <inkml:brushProperty name="height" value="0.1" units="cm"/>
      <inkml:brushProperty name="color" value="#00A0D7"/>
    </inkml:brush>
  </inkml:definitions>
  <inkml:trace contextRef="#ctx0" brushRef="#br0">170 1 7754,'-104'131'2712,"102"-109"-2432,2 0 64,0 4 48,-3 5-23,2 14-57,-6-2-96,-1 10-104,-1-4-48,-2-14-56,-1 2 8,3-18 0,6-3-32,3-15-104,3-7-120,8-24-289,2-10 770,14-13-249</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18.460"/>
    </inkml:context>
    <inkml:brush xml:id="br0">
      <inkml:brushProperty name="width" value="0.1" units="cm"/>
      <inkml:brushProperty name="height" value="0.1" units="cm"/>
      <inkml:brushProperty name="color" value="#00A0D7"/>
    </inkml:brush>
  </inkml:definitions>
  <inkml:trace contextRef="#ctx0" brushRef="#br0">7 141 7602,'-3'-3'4593,"1"1"-4369,0 1-72,2-1-8,0 0 64,29-9-8,52-46-80,-39 38-16,6 6-96,-2 4-24,-8 1-176,-8 6-96,-11-3-240,-6-1-169</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18.806"/>
    </inkml:context>
    <inkml:brush xml:id="br0">
      <inkml:brushProperty name="width" value="0.1" units="cm"/>
      <inkml:brushProperty name="height" value="0.1" units="cm"/>
      <inkml:brushProperty name="color" value="#00A0D7"/>
    </inkml:brush>
  </inkml:definitions>
  <inkml:trace contextRef="#ctx0" brushRef="#br0">239 3 6273,'-1'-1'541,"1"0"-451,0 1 0,0 0 1,-1 0-1,1 0 0,0 0 0,0 0 0,-1 0 0,1-1 1,0 1-1,0 0 0,-1 0 0,1 0 0,0 0 0,0 0 0,-1 0 1,1 0-1,0 0 0,0 0 0,-1 0 0,1 0 0,0 0 0,0 0 1,-1 1-1,1-1 0,0 0 0,0 0 0,-1 0 0,1 0 0,0 0 1,-1 1 179,1-1-180,-4 14 993,3 23-1079,2-34 276,5 80 427,4-1-1,31 125 1,-28-150-635,11 116 0,-22-140-58,-2-1 0,-1 0 1,-1 0-1,-2 0 0,-9 38 0,13-68-17,0 0 0,-1 1 0,1-1 0,-1 1 0,0-1 0,0 0 0,0 0 0,0 1 1,0-1-1,0 0 0,-1 0 0,1 0 0,-1 0 0,1 0 0,-1-1 0,0 1 0,0 0 0,1-1 0,-1 1 0,0-1 0,-1 0 0,1 0 0,0 0 1,-4 2-1,2-3-6,0 0 1,0 0 0,0-1 0,0 1 0,0-1 0,0 0 0,0 0 0,0 0 0,1-1 0,-1 1 0,0-1 0,1 0-1,-1 0 1,1 0 0,-5-4 0,-25-17-132,-40-37 0,61 50 117,1-1 1,0-1-1,1 0 0,0-1 1,1 0-1,-10-19 0,17 29 29,1 1 0,0-1 0,-1 0 0,1 0 0,0 0 0,0 0 0,1 0 0,-1 0 0,1 0 0,0 0 0,-1 0 0,1 0 0,0 0 0,1-4 0,0 6 8,-1-1-1,1 1 1,-1 0 0,1-1-1,0 1 1,0 0 0,0 0-1,0-1 1,0 1 0,0 0-1,0 0 1,0 0 0,0 0-1,0 0 1,0 0 0,1 1-1,-1-1 1,0 0 0,1 1-1,2-2 1,7 0 76,0 0 0,0 1-1,0 0 1,1 1 0,-1 0 0,14 2 0,15 0-17,-24-4-69,-1 0-1,0-1 0,0 0 1,0-1-1,0-1 0,21-9 1,82-49-704,-100 52 491,34-18-63</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19.133"/>
    </inkml:context>
    <inkml:brush xml:id="br0">
      <inkml:brushProperty name="width" value="0.1" units="cm"/>
      <inkml:brushProperty name="height" value="0.1" units="cm"/>
      <inkml:brushProperty name="color" value="#00A0D7"/>
    </inkml:brush>
  </inkml:definitions>
  <inkml:trace contextRef="#ctx0" brushRef="#br0">155 0 7466,'-2'174'6137,"-6"13"-4682,1-104-1488,-3 0-1,-32 124 1,32-167-33,8-28-14,0-1 1,-1 0-1,0 0 1,-1 0-1,0 0 1,-1 0-1,0-1 1,-10 15-1,6-20-443,5-16 11,1 2 274,-14-32-166</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19.482"/>
    </inkml:context>
    <inkml:brush xml:id="br0">
      <inkml:brushProperty name="width" value="0.1" units="cm"/>
      <inkml:brushProperty name="height" value="0.1" units="cm"/>
      <inkml:brushProperty name="color" value="#00A0D7"/>
    </inkml:brush>
  </inkml:definitions>
  <inkml:trace contextRef="#ctx0" brushRef="#br0">0 43 8394,'8'-6'439,"1"1"0,0 0 0,0 0 0,0 1 0,0 0 0,0 1 0,1 0 0,0 0 0,12-1 0,-17 3-428,0 1 0,0 0 0,0 1 0,0-1-1,0 1 1,0 0 0,0 0 0,-1 1 0,1-1 0,0 1 0,-1 0 0,1 0 0,-1 1 0,0-1 0,1 1 0,-1 0 0,-1 0 0,1 1 0,0-1 0,5 7-1,-3-2-6,-1-1 0,1 1 0,-1 0 0,-1 0-1,1 1 1,-2-1 0,1 1 0,-1 0-1,0 0 1,-1 0 0,0 0 0,0 1 0,0 11-1,-2 10 12,-1 1 0,-9 52-1,6-63 76,1 1-1,1-1 1,1 1 0,0-1-1,2 1 1,0-1-1,8 37 1,-5-46-49,1 0-1,0-1 1,0 1 0,1-1-1,1 0 1,0-1 0,0 0-1,14 15 1,-19-23-40,0 0 0,0 0 0,0 0-1,0 0 1,1 0 0,-1 0 0,0 0 0,1-1-1,0 1 1,-1-1 0,1 0 0,0 0 0,-1 0-1,1 0 1,0 0 0,0-1 0,0 1 0,0-1-1,0 0 1,0 0 0,0 0 0,0 0 0,-1 0 0,1-1-1,0 1 1,0-1 0,0 0 0,0 0 0,-1 0-1,1 0 1,0 0 0,-1-1 0,1 1 0,-1-1-1,1 0 1,-1 0 0,0 0 0,0 0 0,0 0-1,0 0 1,3-5 0,0 3-92,-1 0 0,-1-1 0,1 0 0,-1 0 0,1 0 0,-1 0 0,-1 0 0,1-1 0,-1 1 0,0-1 0,0 1 0,0-1 0,-1 0 0,0 0 0,0 0 0,-1 0 0,1 0 0,-1 0 0,-1-6 0,-7-14-201</inkml:trace>
  <inkml:trace contextRef="#ctx0" brushRef="#br0" timeOffset="1">94 354 8586,'8'-7'3016,"14"9"-2663,12 6-1,-13 0 32,9 3-56,-8 6-88,-7-2-104,-3 6-80,-2-1-16,-9-4-136,-1-2-88,-6-2-280,-2-6-208,-8 0 432</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19.838"/>
    </inkml:context>
    <inkml:brush xml:id="br0">
      <inkml:brushProperty name="width" value="0.1" units="cm"/>
      <inkml:brushProperty name="height" value="0.1" units="cm"/>
      <inkml:brushProperty name="color" value="#00A0D7"/>
    </inkml:brush>
  </inkml:definitions>
  <inkml:trace contextRef="#ctx0" brushRef="#br0">10 1 6241,'-6'3'3041,"3"6"-184,4 1-2737,-1-1 72,4 12 64,-4-10 0,-2 5-32,5 7-80,-1-6-104,3 2-16,4-1-144,-6-7-88,7-5-208,6 1-248,1-15 456</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20.165"/>
    </inkml:context>
    <inkml:brush xml:id="br0">
      <inkml:brushProperty name="width" value="0.1" units="cm"/>
      <inkml:brushProperty name="height" value="0.1" units="cm"/>
      <inkml:brushProperty name="color" value="#00A0D7"/>
    </inkml:brush>
  </inkml:definitions>
  <inkml:trace contextRef="#ctx0" brushRef="#br0">1 1 8090,'19'12'2936,"-5"-8"-2392,4 10-223,5 5-41,-13-13-72,14 12-64,0-7-72,-15-1-56,14 7-232,-15-9-232,0 2 280</inkml:trace>
  <inkml:trace contextRef="#ctx0" brushRef="#br0" timeOffset="1">251 72 8498,'59'-51'2992,"-58"39"-2639,7 18 23,0-1-8,-3 7-8,4 12-64,-5-16-88,2 16-104,-3-1-40,0-6-184,-1 4-72,-2-13-224,0-2-272,3-9 472</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20.514"/>
    </inkml:context>
    <inkml:brush xml:id="br0">
      <inkml:brushProperty name="width" value="0.1" units="cm"/>
      <inkml:brushProperty name="height" value="0.1" units="cm"/>
      <inkml:brushProperty name="color" value="#00A0D7"/>
    </inkml:brush>
  </inkml:definitions>
  <inkml:trace contextRef="#ctx0" brushRef="#br0">1 1 7642,'0'3'3008,"6"14"-1799,7 7-881,3-9 48,0 10-56,-7-7-24,-2 1-96,1 0-88,-4-3-96,1 8-88,-2-7-280,-1-1-208,-2 0 336</inkml:trace>
  <inkml:trace contextRef="#ctx0" brushRef="#br0" timeOffset="1">509 176 9162,'8'6'3185,"-3"4"-2905,-2 1-160,-8 2-64,-5-1-16,-1-1-240,0 1-184,-3-8 248</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21.252"/>
    </inkml:context>
    <inkml:brush xml:id="br0">
      <inkml:brushProperty name="width" value="0.1" units="cm"/>
      <inkml:brushProperty name="height" value="0.1" units="cm"/>
      <inkml:brushProperty name="color" value="#00A0D7"/>
    </inkml:brush>
  </inkml:definitions>
  <inkml:trace contextRef="#ctx0" brushRef="#br0">504 1 7586,'-14'27'3041,"-2"5"-2970,2-9 103,2-1 0,0 2 0,-12 38 0,15-37-19,-1-1 0,-1 0-1,-25 40 1,-80 81 143,82-108-315,2 2 1,2 2 0,1 0 0,-36 72-1,54-86-143,10-20-157,-2-1 0,1 0 0,-1 0 1,0 0-1,0-1 0,-5 7 0,3-13-516</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5:04.563"/>
    </inkml:context>
    <inkml:brush xml:id="br0">
      <inkml:brushProperty name="width" value="0.1" units="cm"/>
      <inkml:brushProperty name="height" value="0.1" units="cm"/>
      <inkml:brushProperty name="color" value="#F6630D"/>
    </inkml:brush>
  </inkml:definitions>
  <inkml:trace contextRef="#ctx0" brushRef="#br0">0 115 7930,'0'92'3352,"10"-112"-1335,7-3-1769,2-1 128,4-4 96,2 0 64,0 2-64,-2-7-136,6 16-176,2 9-80,-4 8-48,-6 5-24,-6 7-304,-4-9-216,-7 7-456,-4 5-248,-9 3 776</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21.615"/>
    </inkml:context>
    <inkml:brush xml:id="br0">
      <inkml:brushProperty name="width" value="0.1" units="cm"/>
      <inkml:brushProperty name="height" value="0.1" units="cm"/>
      <inkml:brushProperty name="color" value="#00A0D7"/>
    </inkml:brush>
  </inkml:definitions>
  <inkml:trace contextRef="#ctx0" brushRef="#br0">40 2 5041,'1'0'136,"1"-1"0,-1 1 1,0 0-1,1 0 0,-1 0 0,0 0 0,1 0 1,-1 0-1,0 0 0,1 0 0,-1 0 0,0 1 1,0-1-1,1 1 0,-1-1 0,0 1 0,0-1 1,1 1-1,-1 0 0,0-1 0,0 1 0,0 0 1,0 0-1,0 0 0,0 0 0,0 0 0,0 0 1,-1 0-1,1 0 0,0 0 0,-1 0 0,1 0 1,0 1-1,-1-1 0,0 0 0,1 0 0,-1 1 1,0-1-1,1 0 0,-1 1 0,0-1 0,0 0 1,0 1-1,0-1 0,0 0 0,-1 1 0,0 1 1,-1 12-169,0 0 1,-2 0-1,-8 24 0,3-10 700,-25 240-5,23-143-578,7-82-285,4 55 0,3-85-216,7-13 151</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21.954"/>
    </inkml:context>
    <inkml:brush xml:id="br0">
      <inkml:brushProperty name="width" value="0.1" units="cm"/>
      <inkml:brushProperty name="height" value="0.1" units="cm"/>
      <inkml:brushProperty name="color" value="#00A0D7"/>
    </inkml:brush>
  </inkml:definitions>
  <inkml:trace contextRef="#ctx0" brushRef="#br0">1 88 7242,'18'-18'2760,"4"1"-1760,2 6-752,6 11 48,2-2 41,-5-4-25,0-2-64,-5-8-128,2 6-32,-2 17-64,-1-7-24,-13-2-136,-5 2-64,-6 0-256,0 0-489</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22.301"/>
    </inkml:context>
    <inkml:brush xml:id="br0">
      <inkml:brushProperty name="width" value="0.1" units="cm"/>
      <inkml:brushProperty name="height" value="0.1" units="cm"/>
      <inkml:brushProperty name="color" value="#00A0D7"/>
    </inkml:brush>
  </inkml:definitions>
  <inkml:trace contextRef="#ctx0" brushRef="#br0">12 3 6529,'18'36'5339,"-14"-25"-5329,-1 0 1,0 1-1,-1-1 0,0 1 0,1 22 0,-3-32-25,0 0-1,0 1 1,0-1 0,0 0-1,-1 0 1,1 0-1,-1 0 1,1 0 0,-1 0-1,0-1 1,1 1 0,-1 0-1,0 0 1,-1 0-1,1-1 1,0 1 0,0 0-1,-1-1 1,1 1-1,-1-1 1,-1 2 0,3-3 3,-1 0-1,1 0 1,-1 1 0,1-1 0,-1 0 0,1 0 0,-1 0 0,1 0 0,-1 0 0,0 0 0,1 0-1,-1 0 1,1 0 0,-1 0 0,1 0 0,-1 0 0,1 0 0,-1 0 0,1-1 0,-1 1-1,1 0 1,-1 0 0,1 0 0,-1-1 0,1 1 0,-1 0 0,0-1 0,0-1-1,0 0 0,0 1 0,-1-1 0,1 0 0,1 0 0,-1 0 1,0 1-1,0-1 0,1 0 0,-1 0 0,0-4 0,0 1 20,1 1 0,0 0 0,-1 0-1,1-1 1,1 1 0,-1 0 0,1 0 0,-1-1 0,1 1 0,0 0 0,1 0-1,-1 0 1,1 0 0,0 0 0,0 1 0,0-1 0,0 0 0,1 1-1,-1-1 1,1 1 0,0 0 0,4-3 0,-1 1 46,0 0 0,0 1 1,1 0-1,-1 0 0,1 0 0,0 1 0,0 0 0,0 1 1,1-1-1,-1 1 0,13-1 0,-6 1-13,3-1-1,0 1-1,0 1 1,-1 0 0,27 3 0,-42-2-48,-1 0 1,0 0 0,0 0-1,1 0 1,-1 0-1,0 0 1,0 0 0,1 0-1,-1 1 1,0-1 0,0 0-1,1 0 1,-1 0 0,0 0-1,0 0 1,0 0 0,1 1-1,-1-1 1,0 0-1,0 0 1,0 0 0,0 1-1,1-1 1,-1 0 0,0 0-1,0 0 1,0 1 0,0-1-1,0 0 1,0 0-1,0 1 1,0-1 0,0 0-1,0 0 1,0 0 0,0 1-1,0-1 1,0 0 0,0 0-1,0 1 1,0-1 0,0 0-1,0 0 1,0 1-1,0-1 1,0 0 0,-8 13-386,4-8 279,-5 8 102,1-1 1,-2-1-1,0 1 0,0-2 0,-1 1 0,-14 10 1,10-10 75,2 2 1,-1-1-1,2 2 1,-15 19-1,53-46 44,0-2-1,0-1 1,34-28 0,-43 27-102,-3-3-39</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22.635"/>
    </inkml:context>
    <inkml:brush xml:id="br0">
      <inkml:brushProperty name="width" value="0.1" units="cm"/>
      <inkml:brushProperty name="height" value="0.1" units="cm"/>
      <inkml:brushProperty name="color" value="#00A0D7"/>
    </inkml:brush>
  </inkml:definitions>
  <inkml:trace contextRef="#ctx0" brushRef="#br0">122 0 7138,'0'15'1201,"-1"83"1948,-17 198-2120,-78 322-589,94-603-601,-1-20-564,2 2 497</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22.978"/>
    </inkml:context>
    <inkml:brush xml:id="br0">
      <inkml:brushProperty name="width" value="0.1" units="cm"/>
      <inkml:brushProperty name="height" value="0.1" units="cm"/>
      <inkml:brushProperty name="color" value="#00A0D7"/>
    </inkml:brush>
  </inkml:definitions>
  <inkml:trace contextRef="#ctx0" brushRef="#br0">10 39 8098,'-10'-39'2944,"13"63"-2328,10 10-215,1-4 39,5 11 40,15 2 80,1-3-40,19 11-96,-3-5-72,11 8-160,7 5-72,-7 8-96,1-6 8,-13-2-160,-12-8-168,-19-21-368,-8-9-136,-3-34 464</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23.352"/>
    </inkml:context>
    <inkml:brush xml:id="br0">
      <inkml:brushProperty name="width" value="0.1" units="cm"/>
      <inkml:brushProperty name="height" value="0.1" units="cm"/>
      <inkml:brushProperty name="color" value="#00A0D7"/>
    </inkml:brush>
  </inkml:definitions>
  <inkml:trace contextRef="#ctx0" brushRef="#br0">1 68 8298,'30'-67'2864,"-24"89"-2624,-2 3-56,0 20 41,-2 6-33,-2-5-88,-2 5-32,-4-11-160,-2-2-144,-2-14 71,-1-14 17</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23.682"/>
    </inkml:context>
    <inkml:brush xml:id="br0">
      <inkml:brushProperty name="width" value="0.1" units="cm"/>
      <inkml:brushProperty name="height" value="0.1" units="cm"/>
      <inkml:brushProperty name="color" value="#00A0D7"/>
    </inkml:brush>
  </inkml:definitions>
  <inkml:trace contextRef="#ctx0" brushRef="#br0">0 12 6313,'14'-3'1351,"0"0"-1,-1 1 0,28-2 1,-17 4-1198,-1 1 1,0 1 0,0 1 0,0 1 0,0 1 0,40 14 0,-61-18-149,-1 0 0,0 0-1,1 0 1,-1 0 0,1 0 0,-1 0-1,0 0 1,0 1 0,0-1 0,0 0-1,0 1 1,0-1 0,0 0 0,0 1-1,-1 0 1,1-1 0,0 1 0,-1-1-1,1 1 1,-1 0 0,0-1 0,1 1-1,-1 0 1,0-1 0,0 1 0,0 0-1,-1 2 1,-10 55 50,6-39-48,-7 31 11,-2-2 1,-36 84-1,37-104-111,-2 0-1,-1 0 1,-1-2-1,-2 0 1,-32 37-1,49-62-56,-1 0 0,1 0 0,0 0 0,0 0 0,-1 0 0,1-1 0,-1 1 0,0-1 0,1 0 0,-1 0-1,0 1 1,0-2 0,0 1 0,-4 1 0,-10-5-670</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24.035"/>
    </inkml:context>
    <inkml:brush xml:id="br0">
      <inkml:brushProperty name="width" value="0.1" units="cm"/>
      <inkml:brushProperty name="height" value="0.1" units="cm"/>
      <inkml:brushProperty name="color" value="#00A0D7"/>
    </inkml:brush>
  </inkml:definitions>
  <inkml:trace contextRef="#ctx0" brushRef="#br0">1 2 7354,'0'-1'3728,"19"4"-3440,54 8 16,-40-11-31,2 0-65,-6 1-120,0 4 0,-7 5-176,-6-2-120,-13-2-409,-1 10 353</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24.402"/>
    </inkml:context>
    <inkml:brush xml:id="br0">
      <inkml:brushProperty name="width" value="0.1" units="cm"/>
      <inkml:brushProperty name="height" value="0.1" units="cm"/>
      <inkml:brushProperty name="color" value="#00A0D7"/>
    </inkml:brush>
  </inkml:definitions>
  <inkml:trace contextRef="#ctx0" brushRef="#br0">145 42 8090,'-9'3'2920,"12"-1"-2456,10-1-135,6-2-113,6-1 8,6-3-16,7-3-56,13 4-72,-3-3-56,-2 1-168,2 3-160,-29-5 320,-8 5-120</inkml:trace>
  <inkml:trace contextRef="#ctx0" brushRef="#br0" timeOffset="1">1 235 8074,'0'6'2792,"14"7"-2560,-1 4 40,3 4 89,-2-2 15,-3 8-48,-1-1-88,-6 5-120,-2 14-32,-4-16-104,-1 4-40,-5-6-200,3-6-152,-3-4-785,5-10 761</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24.734"/>
    </inkml:context>
    <inkml:brush xml:id="br0">
      <inkml:brushProperty name="width" value="0.1" units="cm"/>
      <inkml:brushProperty name="height" value="0.1" units="cm"/>
      <inkml:brushProperty name="color" value="#00A0D7"/>
    </inkml:brush>
  </inkml:definitions>
  <inkml:trace contextRef="#ctx0" brushRef="#br0">0 26 5585,'2'-2'462,"0"0"0,0 1-1,1-1 1,-1 0 0,0 1 0,0-1 0,1 1-1,-1 0 1,1 0 0,3-2 0,34-4 1272,45 9-2043,-61-1 890,-11-1-532,0 1 0,0 0 0,0 1 0,24 7 0,-34-8-48,0 0 1,0 0-1,0 1 0,0-1 0,-1 1 1,1-1-1,-1 1 0,1 0 0,-1 0 1,0 0-1,1 0 0,-1 0 0,0 1 0,0-1 1,-1 1-1,1-1 0,0 1 0,-1 0 1,0-1-1,0 1 0,1 0 0,-2 0 1,1 0-1,0 0 0,-1 0 0,1 4 0,0 15-35,-1 0-1,-1-1 0,-1 1 0,-1 0 1,-1 0-1,-1-1 0,-1 1 1,0-2-1,-2 1 0,0-1 0,-2 0 1,0 0-1,-1-1 0,-1-1 0,-1 0 1,0 0-1,-1-2 0,-1 1 0,-1-2 1,-17 14-1,21-25-470,4-5 200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5:04.900"/>
    </inkml:context>
    <inkml:brush xml:id="br0">
      <inkml:brushProperty name="width" value="0.1" units="cm"/>
      <inkml:brushProperty name="height" value="0.1" units="cm"/>
      <inkml:brushProperty name="color" value="#F6630D"/>
    </inkml:brush>
  </inkml:definitions>
  <inkml:trace contextRef="#ctx0" brushRef="#br0">1 114 9002,'19'19'3209,"9"-2"-2721,8-3 32,-6-2 64,-1-9-48,1-4-176,-2-6-112,-10-13-176,5 4-128,-16-10-264,-6-6-128,2 13-384,-7-14-160,7 8 664</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25.064"/>
    </inkml:context>
    <inkml:brush xml:id="br0">
      <inkml:brushProperty name="width" value="0.1" units="cm"/>
      <inkml:brushProperty name="height" value="0.1" units="cm"/>
      <inkml:brushProperty name="color" value="#00A0D7"/>
    </inkml:brush>
  </inkml:definitions>
  <inkml:trace contextRef="#ctx0" brushRef="#br0">64 94 7986,'-40'-87'2888,"46"88"-2368,9 4-175,6-3-1,-1-2-96,4 1-8,8-4-152,1 0-72,2 3-160,-9-6-192,-7 2 216</inkml:trace>
  <inkml:trace contextRef="#ctx0" brushRef="#br0" timeOffset="1">7 223 7490,'-7'13'3488,"22"-22"-3376,-1-4-24,5-6-48,6 1 16,14 4-8,-4-10-88,9 3-64,-2 1 40</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25.416"/>
    </inkml:context>
    <inkml:brush xml:id="br0">
      <inkml:brushProperty name="width" value="0.1" units="cm"/>
      <inkml:brushProperty name="height" value="0.1" units="cm"/>
      <inkml:brushProperty name="color" value="#00A0D7"/>
    </inkml:brush>
  </inkml:definitions>
  <inkml:trace contextRef="#ctx0" brushRef="#br0">1 96 7626,'62'-95'2744,"-62"100"-2312,9 3-64,-4 1 24,6 7 9,-6 5-41,3 4-88,-6-1-168,2 3-48,-2 5-72,-10-5-64,-2 0-112,4-6-176,-7-13 248</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25.749"/>
    </inkml:context>
    <inkml:brush xml:id="br0">
      <inkml:brushProperty name="width" value="0.1" units="cm"/>
      <inkml:brushProperty name="height" value="0.1" units="cm"/>
      <inkml:brushProperty name="color" value="#00A0D7"/>
    </inkml:brush>
  </inkml:definitions>
  <inkml:trace contextRef="#ctx0" brushRef="#br0">0 53 8210,'21'-13'3572,"29"3"-2925,-26 5-225,53-19-176,-77 24-235,1 1-1,-1-1 0,1 0 0,0 1 0,-1 0 0,1-1 0,-1 1 0,1-1 0,-1 1 0,0 0 0,1-1 0,-1 1 0,0 0 0,1-1 0,-1 1 1,0 0-1,0-1 0,0 1 0,1 0 0,-1 0 0,0-1 0,0 1 0,0 0 0,0 0 0,0-1 0,-1 2 0,3 30 64,-16 429 245,13-442-334,2-11-24,-1 1 0,-1-1 1,0 0-1,0 1 0,-1-1 1,0 1-1,0-1 0,-1 0 1,-6 14-1,9-22 24,0 1-1,0-1 1,-1 0 0,1 0-1,0 1 1,0-1 0,0 0-1,0 0 1,0 1 0,0-1-1,0 0 1,-1 0 0,1 1-1,0-1 1,0 0 0,0 0-1,-1 0 1,1 1 0,0-1-1,0 0 1,0 0 0,-1 0-1,1 0 1,0 0 0,0 1-1,-1-1 1,1 0-1,0 0 1,0 0 0,-1 0-1,1 0 1,0 0 0,-1 0-1,1 0 1,0 0 0,0 0-1,-1 0 1,1 0 0,0 0-1,0 0 1,-1 0 0,1 0-1,0-1 1,0 1 0,-1 0-1,1 0 1,0 0 0,0 0-1,-1 0 1,1-1-1,0 1 1,0 0 0,0 0-1,-1 0 1,1-1 0,0 1-1,0 0 1,0 0 0,0-1-1,0 1 1,-1 0 0,1 0-1,0-1 1,0 1 0,-2-14-281</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26.083"/>
    </inkml:context>
    <inkml:brush xml:id="br0">
      <inkml:brushProperty name="width" value="0.1" units="cm"/>
      <inkml:brushProperty name="height" value="0.1" units="cm"/>
      <inkml:brushProperty name="color" value="#00A0D7"/>
    </inkml:brush>
  </inkml:definitions>
  <inkml:trace contextRef="#ctx0" brushRef="#br0">74 52 8658,'-73'-40'3049,"90"47"-2729,4-1-128,-3-6-24,-1 0-16,-3-3-16,2-7-48,2 9-168,-1-4-176,-7 0 384,1 5-192</inkml:trace>
  <inkml:trace contextRef="#ctx0" brushRef="#br0" timeOffset="0.73">50 267 8722,'-3'0'3225,"11"-2"-1801,5 6-1248,9 0-40,43-2-152,-44-18-136,1-8-376,-1 2 328</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26.586"/>
    </inkml:context>
    <inkml:brush xml:id="br0">
      <inkml:brushProperty name="width" value="0.1" units="cm"/>
      <inkml:brushProperty name="height" value="0.1" units="cm"/>
      <inkml:brushProperty name="color" value="#00A0D7"/>
    </inkml:brush>
  </inkml:definitions>
  <inkml:trace contextRef="#ctx0" brushRef="#br0">211 71 8282,'18'-61'2592,"-18"61"-2570,1-1-1,-1 0 0,0 1 1,0-1-1,1 1 0,-1-1 1,1 1-1,-1-1 0,0 1 0,1-1 1,-1 1-1,1-1 0,-1 1 1,1 0-1,-1-1 0,1 1 1,0 0-1,-1-1 0,1 1 1,-1 0-1,1 0 0,0 0 1,-1-1-1,1 1 0,0 0 1,-1 0-1,1 0 0,0 0 1,-1 0-1,1 0 0,-1 0 0,1 0 1,0 1-1,-1-1 0,1 0 1,0 0-1,-1 0 0,1 1 1,-1-1-1,1 0 0,-1 1 1,1-1-1,0 0 0,-1 1 1,1-1-1,-1 1 0,0-1 1,1 1-1,-1-1 0,1 1 0,-1 0 1,19 27 291,-17-20-263,1 0-1,-2 0 1,1 0 0,-1 0-1,0 0 1,-1 0 0,0 0-1,0 0 1,-1 0 0,0 0-1,0 0 1,-1 0 0,0 0-1,0 0 1,-1 0 0,0-1-1,-5 10 1,-8 12 45,-1-1 1,-40 49-1,40-54-60,-18 30 13,28-41-43,-1 0 1,0 0-1,0-1 1,-1 0-1,-1 0 1,0-1-1,-12 10 1,20-19-6,1 0 0,-1 0 0,0 0 0,0-1 1,0 1-1,0 0 0,0-1 0,0 1 0,0-1 0,0 1 0,0-1 0,0 0 1,-3 0-1,-3-6 17,15-8 12,8-6-25,1 1 0,1 1 0,1 1 0,0 1 0,1 0 0,1 1 0,26-15 0,12-4-1,-38 21 1,0 1 1,35-15-1,-80 72 164,15 26 76,-9 22-78,4 1 1,-3 129-1,15-199-168,2-17-28,0 1-1,0-1 1,1 0-1,-1 0 1,2 0-1,-1 0 1,1 0-1,0 1 1,3 9-1,-4-17 22,0 0-1,0 1 1,1-1 0,-1 0-1,0 0 1,0 0-1,0 1 1,0-1 0,0 0-1,1 0 1,-1 0 0,0 1-1,0-1 1,1 0-1,-1 0 1,0 0 0,0 0-1,0 0 1,1 0-1,-1 1 1,0-1 0,0 0-1,1 0 1,-1 0 0,0 0-1,1 0 1,-1 0-1,0 0 1,0 0 0,1 0-1,-1 0 1,0 0 0,0 0-1,1 0 1,-1 0-1,0-1 1,0 1 0,1 0-1,-1 0 1,0 0 0,0 0-1,1 0 1,-1-1-1,0 1 1,0 0 0,0 0-1,1 0 1,-1 0 0,0-1-1,0 1 1,0 0-1,0 0 1,0-1 0,10-15-420,5-27-255,-4-16 275</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26.931"/>
    </inkml:context>
    <inkml:brush xml:id="br0">
      <inkml:brushProperty name="width" value="0.1" units="cm"/>
      <inkml:brushProperty name="height" value="0.1" units="cm"/>
      <inkml:brushProperty name="color" value="#00A0D7"/>
    </inkml:brush>
  </inkml:definitions>
  <inkml:trace contextRef="#ctx0" brushRef="#br0">1 196 9058,'5'-21'3105,"12"12"-2889,4-2-32,6-2 48,3 11 24,1-12 8,5 6-64,1 3-120,-1-11-24,-2 11-104,-5-6-72,-9-5-136,-2 5-120,-10-8-216,-3 3-209,-4-3 529</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27.263"/>
    </inkml:context>
    <inkml:brush xml:id="br0">
      <inkml:brushProperty name="width" value="0.1" units="cm"/>
      <inkml:brushProperty name="height" value="0.1" units="cm"/>
      <inkml:brushProperty name="color" value="#00A0D7"/>
    </inkml:brush>
  </inkml:definitions>
  <inkml:trace contextRef="#ctx0" brushRef="#br0">26 1 8106,'1'8'683,"1"1"0,-1-1 0,1 0-1,1 0 1,6 16 0,6 20-270,-3 16-84,-3 0 0,-3 1 0,-2 90-1,-25 187-96,19-323-227,-39 437-51,39-416-88,1-36 127,1-1 0,0 1-1,0 0 1,0 0 0,0 0-1,0 0 1,0 0-1,0 0 1,0 0 0,-1 0-1,1 0 1,0 0 0,0 0-1,0 0 1,0 0 0,0 0-1,0 0 1,0 0-1,-1 0 1,1 0 0,0 0-1,0 0 1,0 0 0,0 0-1,0 1 1,0-1 0,0 0-1,0 0 1,0 0-1,-1 0 1,1 0 0,0 0-1,0 0 1,0 0 0,0 0-1,0 0 1,0 0 0,0 1-1,0-1 1,0 0 0,0 0-1,0 0 1,0 0-1,0 0 1,0 0 0,0 0-1,0 0 1,0 1 0,0-1-1,0 0 1,0 0 0,0 0-1,0 0 1,0 0-1,0 0 1,0 0 0,0 1-1,0-1 1,0 0 0,0 0-1,-5-14-289,-2-21-273,1-26-530,5-31 514</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27.599"/>
    </inkml:context>
    <inkml:brush xml:id="br0">
      <inkml:brushProperty name="width" value="0.1" units="cm"/>
      <inkml:brushProperty name="height" value="0.1" units="cm"/>
      <inkml:brushProperty name="color" value="#00A0D7"/>
    </inkml:brush>
  </inkml:definitions>
  <inkml:trace contextRef="#ctx0" brushRef="#br0">313 12 8794,'-29'-11'3049,"7"44"-2769,-1 7 40,0 13 120,-1-6 40,-3 3-16,-2-1-80,3 7-144,4 3-88,-7 0-120,9 0-8,7-1-112,0-3-112,5-27-200,4-9-200,4-28 376</inkml:trace>
  <inkml:trace contextRef="#ctx0" brushRef="#br0" timeOffset="1">368 142 8914,'26'0'3193,"12"13"-2761,7 3-168,2 0 16,3 2-40,-7-6-16,-3-2-40,-23-9-112,1-1-112,-2-3-272,-8-2-168,6 5 1768,-9 2-1112</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27.936"/>
    </inkml:context>
    <inkml:brush xml:id="br0">
      <inkml:brushProperty name="width" value="0.1" units="cm"/>
      <inkml:brushProperty name="height" value="0.1" units="cm"/>
      <inkml:brushProperty name="color" value="#00A0D7"/>
    </inkml:brush>
  </inkml:definitions>
  <inkml:trace contextRef="#ctx0" brushRef="#br0">10 86 9658,'-10'8'3553,"13"-5"-2873,13 1-232,18-9-16,9-6-40,16-12-40,12 3-136,17 4-408,8 5-408,-12 6-1168,-4-5 1112</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28.315"/>
    </inkml:context>
    <inkml:brush xml:id="br0">
      <inkml:brushProperty name="width" value="0.1" units="cm"/>
      <inkml:brushProperty name="height" value="0.1" units="cm"/>
      <inkml:brushProperty name="color" value="#00A0D7"/>
    </inkml:brush>
  </inkml:definitions>
  <inkml:trace contextRef="#ctx0" brushRef="#br0">284 1 7658,'-9'2'3186,"-9"22"-3539,13-16 626,-93 158-84,-5 12 603,91-160-627,8-13-101,-1 0-1,1 1 1,1-1 0,-1 1-1,1 0 1,0 0-1,0 0 1,1 0 0,0 1-1,0-1 1,1 1 0,-2 8-1,4-14-48,-1-1 0,1 1 0,-1 0 0,1-1 0,0 1-1,-1 0 1,1-1 0,0 1 0,0-1 0,0 1 0,-1-1 0,1 1-1,0-1 1,0 0 0,0 1 0,0-1 0,0 0 0,0 0 0,0 0-1,0 0 1,0 0 0,-1 0 0,1 0 0,0 0 0,0 0 0,0 0-1,1 0 1,28-4 228,6-6 10,0-2 0,59-28 0,-55 22-170,60-18 1,-6 15-35,-60 15-458,-1-2 0,57-20 0,-85 22-60,-1 0 165</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5:05.247"/>
    </inkml:context>
    <inkml:brush xml:id="br0">
      <inkml:brushProperty name="width" value="0.1" units="cm"/>
      <inkml:brushProperty name="height" value="0.1" units="cm"/>
      <inkml:brushProperty name="color" value="#F6630D"/>
    </inkml:brush>
  </inkml:definitions>
  <inkml:trace contextRef="#ctx0" brushRef="#br0">60 15 8314,'-8'-15'4224,"7"16"-4181,1-1 0,-1 0 0,1 1 0,0-1 0,-1 0 0,1 0 0,-1 1 0,1-1-1,0 1 1,-1-1 0,1 0 0,0 1 0,-1-1 0,1 1 0,0-1 0,0 1 0,0-1 0,-1 1 0,1-1 0,0 1 0,0-1 0,0 1 0,0-1 0,0 1-1,0-1 1,0 1 0,0-1 0,0 1 0,0-1 0,0 1 0,0-1 0,0 1 0,1-1 0,-1 1 0,0-1 0,0 1 0,1 0 0,40 331 907,3 25-523,-40-303-392,2 38-18,-6-85-16,0 1-1,0-1 0,-1 0 0,-1 0 1,1 1-1,-1-1 0,0 0 0,-1 0 1,-4 9-1,6-14-23,0-1 0,1 1 0,-1 0 0,-1-1 0,1 1 0,0-1 0,0 1 0,-1-1 0,1 1 0,0-1 0,-1 0 0,1 0 0,-1 0 0,0 0 0,1 0 0,-1 0 0,0 0 0,0 0 0,0-1 0,0 1 0,1-1 0,-1 1 0,0-1 0,0 0 0,0 0 0,0 0 0,0 0 0,0 0 0,0 0 0,0 0 0,0-1 0,0 1 0,1-1 0,-1 1 0,0-1 0,0 0 0,0 0 0,1 0 0,-4-1 0,1-1-116,0-1 0,0 1 0,0 0 0,0-1 0,1 0 0,-1 0 0,1 0-1,0 0 1,0-1 0,0 1 0,1-1 0,0 0 0,0 1 0,-2-8 0,-3-25-262</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28.654"/>
    </inkml:context>
    <inkml:brush xml:id="br0">
      <inkml:brushProperty name="width" value="0.1" units="cm"/>
      <inkml:brushProperty name="height" value="0.1" units="cm"/>
      <inkml:brushProperty name="color" value="#00A0D7"/>
    </inkml:brush>
  </inkml:definitions>
  <inkml:trace contextRef="#ctx0" brushRef="#br0">92 11 8386,'-91'-11'2896,"92"29"-2592,4 1-7,-2 5 151,0 1 16,-1 4-24,1 4-88,4 10-152,-6 0-64,-1 8-104,3 3-8,-3 1-16,0-3-8,0-20-176,-4-10-96,2-15-304,2-11-208,0-11 528</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28.987"/>
    </inkml:context>
    <inkml:brush xml:id="br0">
      <inkml:brushProperty name="width" value="0.1" units="cm"/>
      <inkml:brushProperty name="height" value="0.1" units="cm"/>
      <inkml:brushProperty name="color" value="#00A0D7"/>
    </inkml:brush>
  </inkml:definitions>
  <inkml:trace contextRef="#ctx0" brushRef="#br0">28 36 6937,'6'-35'4761,"-7"37"-4718,0 1 0,0-1 0,1 1 0,-1 0 0,1 0 0,0-1 0,0 1-1,0 0 1,0 0 0,1-1 0,-1 1 0,2 4 0,1 21 216,-19 536 657,9-285-820,-4 52-43,9-256-32,2-72-37,1 1-1,-1-1 1,0 1 0,1-1-1,0 1 1,-1-1 0,2 0-1,-1 1 1,0-1 0,0 0-1,1 0 1,0 0 0,0 0-1,0 0 1,0 0 0,0-1-1,0 1 1,4 2 0,-5-5 91,-1 0 0,1 0 1,0 0-1,-1 0 0,1 0 1,-1 0-1,1-1 0,0 1 0,-1 0 1,1 0-1,-1-1 0,1 1 1,0-1-1,-1 1 0,1 0 0,-1-1 1,0 1-1,1-1 0,-1 1 1,1-1-1,-1 1 0,0-1 0,1 0 1,-1 1-1,0-1 0,1 1 1,-1-1-1,0 0 0,0 1 0,0-1 1,0 1-1,1-1 0,-1 0 0,0 1 1,0-1-1,0 0 0,-1 1 1,1-1-1,0-1 0,2-5 829,12-32 822</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29.537"/>
    </inkml:context>
    <inkml:brush xml:id="br0">
      <inkml:brushProperty name="width" value="0.1" units="cm"/>
      <inkml:brushProperty name="height" value="0.1" units="cm"/>
      <inkml:brushProperty name="color" value="#00A0D7"/>
    </inkml:brush>
  </inkml:definitions>
  <inkml:trace contextRef="#ctx0" brushRef="#br0">287 28 8658,'84'-27'2490,"-83"27"-2478,-1 0 1,1 0 0,-1 0-1,1 0 1,-1 0 0,1-1-1,-1 1 1,1 0 0,-1 0 0,1 0-1,-1 0 1,1 1 0,0-1-1,-1 0 1,1 0 0,-1 0-1,1 0 1,-1 0 0,0 1-1,1-1 1,-1 0 0,1 1-1,-1-1 1,1 0 0,-1 1-1,0-1 1,1 0 0,-1 1 0,1-1-1,-1 0 1,0 1 0,0-1-1,1 1 1,-1-1 0,0 1-1,0-1 1,1 1 0,-1-1-1,0 1 1,0-1 0,0 1-1,0-1 1,0 1 0,0-1-1,0 1 1,0-1 0,0 1 0,0 0-1,-7 24-6,-62 88 130,39-54-2,-68 99 0,80-134-108,-1-1 0,-1-1 0,-1 0-1,-1-2 1,0-1 0,-37 25 0,59-44-24,0-1-1,0 1 1,0 0-1,0 0 1,0 0 0,0 0-1,0 0 1,0 0 0,0 0-1,0 0 1,0 0-1,0-1 1,0 1 0,0 0-1,0 0 1,0 0 0,0 0-1,0 0 1,0 0-1,0 0 1,0 0 0,0-1-1,0 1 1,0 0 0,0 0-1,0 0 1,0 0-1,0 0 1,0 0 0,0 0-1,0 0 1,0-1 0,0 1-1,0 0 1,0 0-1,0 0 1,0 0 0,0 0-1,-1 0 1,1 0 0,0 0-1,0 0 1,0 0-1,0 0 1,0 0 0,0 0-1,0 0 1,0 0 0,0-1-1,-1 1 1,1 0-1,0 0 1,0 0 0,0 0-1,0 0 1,0 0 0,0 0-1,0 0 1,-1 0-1,10-18 30,16-22-23,-9 21-16,2 1 1,0 0-1,1 1 0,21-15 1,-28 24 17,0-1 0,1 2 0,0 0 0,0 0 1,0 1-1,1 1 0,0 0 0,20-4 0,-32 9-2,-1-1-1,1 1 0,0 0 1,-1-1-1,1 1 1,0 0-1,-1 0 0,1 0 1,0 1-1,-1-1 1,1 0-1,0 1 0,-1-1 1,1 1-1,0-1 0,-1 1 1,1 0-1,-1-1 1,0 1-1,1 0 0,-1 0 1,1 0-1,-1 0 1,1 2-1,-1-1 14,0 0 1,0 0-1,0 1 1,0-1-1,0 0 1,-1 1-1,1-1 0,-1 0 1,0 1-1,0-1 1,0 0-1,0 1 1,0-1-1,-1 5 0,-3 9 116,0-1-1,-1 0 0,-13 28 0,15-36-116,-20 44 64,13-34-143,1 2-1,1-1 0,0 1 1,2 0-1,0 1 1,2 0-1,0-1 1,-2 30-1,6-49 40,0 0-1,0 0 0,0 0 1,0 0-1,0-1 0,1 1 1,-1 0-1,0 0 0,0 0 1,0 0-1,0 0 1,0 0-1,1 0 0,-1 0 1,0 0-1,0 0 0,0 0 1,0 0-1,1 0 0,-1 0 1,0 0-1,0 0 1,0 0-1,0 0 0,0 0 1,1 0-1,-1 0 0,0 0 1,0 0-1,0 1 0,0-1 1,0 0-1,1 0 1,-1 0-1,0 0 0,0 0 1,0 0-1,0 0 0,0 1 1,0-1-1,0 0 0,0 0 1,0 0-1,1 0 1,-1 0-1,0 0 0,0 1 1,0-1-1,0 0 0,0 0 1,0 0-1,0 0 0,0 1 1,0-1-1,0 0 1,0 0-1,12-12-297</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29.882"/>
    </inkml:context>
    <inkml:brush xml:id="br0">
      <inkml:brushProperty name="width" value="0.1" units="cm"/>
      <inkml:brushProperty name="height" value="0.1" units="cm"/>
      <inkml:brushProperty name="color" value="#00A0D7"/>
    </inkml:brush>
  </inkml:definitions>
  <inkml:trace contextRef="#ctx0" brushRef="#br0">279 0 8570,'-1'1'185,"0"-1"0,0 1 0,0-1 0,0 1 0,0-1 0,0 1 0,0 0 0,0 0 0,0-1 0,0 1 0,0 0 0,1 0 0,-1 0 0,0 0 0,0 0 0,1 0 0,-1 0 0,1 0 0,-1 0 0,1 0 0,0 0 0,-1 2 0,-10 19-83,-12 15 59,-37 45 0,53-73-187,0 0 0,-1-1 0,0 0 0,0 0 0,-1-1 0,0 0 0,0 0-1,0-1 1,-1 0 0,0-1 0,-21 8 0,30-13-17,0 1-1,-1-1 1,1 0-1,0 0 1,-1 0-1,1 0 1,0 0-1,-1 0 1,1 0-1,0 0 1,-1 0-1,1 0 1,0-1-1,-1 1 1,1-1-1,0 1 1,0-1-1,-1 1 1,1-1-1,0 0 1,0 0-1,0 1 1,0-1-1,0 0 1,0 0-1,0 0 1,0 0-1,0 0 1,1 0-1,-1-1 1,0 1-1,1 0 1,-1 0-1,0-1 1,1 0-1,-3-23-316</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30.233"/>
    </inkml:context>
    <inkml:brush xml:id="br0">
      <inkml:brushProperty name="width" value="0.1" units="cm"/>
      <inkml:brushProperty name="height" value="0.1" units="cm"/>
      <inkml:brushProperty name="color" value="#00A0D7"/>
    </inkml:brush>
  </inkml:definitions>
  <inkml:trace contextRef="#ctx0" brushRef="#br0">24 0 6697,'5'13'3341,"-6"21"-3096,0-22 114,2 43 73,1-33-285,-1 1 1,-2-1 0,0 1 0,-1-1-1,-1 0 1,-9 31 0,10-48-121,0 0-1,0 1 1,1-1 0,-1 1 0,1 0-1,1-1 1,-1 1 0,1 0 0,0-1-1,0 1 1,1 0 0,0-1 0,2 11-1,-1-13-9,-1 0-1,1-1 0,0 1 0,-1-1 0,1 1 1,1-1-1,-1 0 0,0 0 0,1 0 0,-1 0 1,1 0-1,-1 0 0,1-1 0,0 1 0,0-1 1,-1 0-1,1 0 0,0 0 0,0 0 0,0 0 1,0-1-1,1 1 0,-1-1 0,0 0 0,0 0 1,0 0-1,3-1 0,0 1-30,1-1 0,-1 0-1,0 0 1,-1-1 0,1 0 0,0 0 0,0 0-1,-1-1 1,1 1 0,-1-1 0,0-1-1,0 1 1,0-1 0,0 0 0,-1 0-1,1 0 1,-1-1 0,0 1 0,-1-1 0,1 0-1,-1 0 1,0 0 0,0-1 0,0 1-1,-1-1 1,0 0 0,0 0 0,0 1 0,0-8-1,-1-4 21</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30.584"/>
    </inkml:context>
    <inkml:brush xml:id="br0">
      <inkml:brushProperty name="width" value="0.1" units="cm"/>
      <inkml:brushProperty name="height" value="0.1" units="cm"/>
      <inkml:brushProperty name="color" value="#00A0D7"/>
    </inkml:brush>
  </inkml:definitions>
  <inkml:trace contextRef="#ctx0" brushRef="#br0">1 236 9170,'9'-4'3201,"23"4"-2937,19 0-160,21-7-32,11-5 8,23-19 96,6-2 8,-13-1-24,-15 3-48,-30 8-88,-16 3-48,-10 7-136,-8 6-56,-13-1-136,-4 4-104,-8-1-337,-6 2 489</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30.931"/>
    </inkml:context>
    <inkml:brush xml:id="br0">
      <inkml:brushProperty name="width" value="0.1" units="cm"/>
      <inkml:brushProperty name="height" value="0.1" units="cm"/>
      <inkml:brushProperty name="color" value="#00A0D7"/>
    </inkml:brush>
  </inkml:definitions>
  <inkml:trace contextRef="#ctx0" brushRef="#br0">123 1 7730,'-94'6'2356,"93"-6"-2327,0 1-1,0-1 1,1 1-1,-1 0 1,0-1-1,0 1 1,0 0-1,1-1 1,-1 1-1,0 0 1,1 0-1,-1 0 1,1 0-1,-1 0 1,1 0-1,0 0 1,-1-1-1,1 1 1,0 0-1,-1 0 1,1 1-1,0-1 1,0 0-1,0 0 1,0 0 0,0 0-1,0 0 1,0 0-1,0 0 1,1 1-1,7 40 104,-6-31-14,8 40 101,-2 1 0,-3 0 1,-2 0-1,-2 0 0,-3 0 0,-10 65 1,9-101-207,-2 0 1,0 0-1,0-1 0,-11 19 1,10-22-23,6-12-10,1 0 0,-1-1 0,0 1 1,0 0-1,1 0 0,-1 0 0,0-1 0,0 1 0,1 0 0,-1 0 0,0 0 0,1 0 0,-1 0 0,0 0 0,1-1 0,-1 1 0,0 0 0,1 0 0,-1 0 0,0 0 0,0 0 0,1 0 0,-1 0 0,0 0 0,1 0 0,-1 1 0,0-1 0,1 0 0,-1 0 0,0 0 0,1 0 0,-1 0 0,0 0 0,1 1 0,-1-1 1,0 0-1,0 0 0,1 0 0,-1 1 0,0-1 0,0 0 0,0 0 0,1 1 0,-1-1 0,0 0 0,0 1 0,0-1 0,0 0 0,0 1 0,0-1 0,1 0 0,-1 0 0,0 1 0,0-1 0,0 0 0,0 1 0,0 0 0,-1-12-236</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31.271"/>
    </inkml:context>
    <inkml:brush xml:id="br0">
      <inkml:brushProperty name="width" value="0.1" units="cm"/>
      <inkml:brushProperty name="height" value="0.1" units="cm"/>
      <inkml:brushProperty name="color" value="#00A0D7"/>
    </inkml:brush>
  </inkml:definitions>
  <inkml:trace contextRef="#ctx0" brushRef="#br0">0 1 9290,'111'87'3281,"-117"-77"-2761,-10 0-432,18 9-32,-2-7-88,14 8-104,-11 5-352,-9-1 1712,6 3-1016</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47.003"/>
    </inkml:context>
    <inkml:brush xml:id="br0">
      <inkml:brushProperty name="width" value="0.1" units="cm"/>
      <inkml:brushProperty name="height" value="0.1" units="cm"/>
      <inkml:brushProperty name="color" value="#00A0D7"/>
    </inkml:brush>
  </inkml:definitions>
  <inkml:trace contextRef="#ctx0" brushRef="#br0">1 192 7474,'16'-16'2936,"8"-2"-1559,22 4-1209,11 3 16,18-8 32,5-4 16,-4 8-48,-7-1-16,-26 3-64,-13-1-56,-11 4-48,-1 5-88,-9 0-280,-3 2-240,-6-6 376</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47.353"/>
    </inkml:context>
    <inkml:brush xml:id="br0">
      <inkml:brushProperty name="width" value="0.1" units="cm"/>
      <inkml:brushProperty name="height" value="0.1" units="cm"/>
      <inkml:brushProperty name="color" value="#00A0D7"/>
    </inkml:brush>
  </inkml:definitions>
  <inkml:trace contextRef="#ctx0" brushRef="#br0">15 0 7330,'-3'8'2552,"1"7"-2208,2 7-48,0 11 88,3 12 16,-1 3 1,-4 8-81,1-2-72,-7-13-88,5-3-56,3-12-80,3-7-72,3-9-184,-1-12-112,1-11-17,1-11 153</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5:05.606"/>
    </inkml:context>
    <inkml:brush xml:id="br0">
      <inkml:brushProperty name="width" value="0.1" units="cm"/>
      <inkml:brushProperty name="height" value="0.1" units="cm"/>
      <inkml:brushProperty name="color" value="#F6630D"/>
    </inkml:brush>
  </inkml:definitions>
  <inkml:trace contextRef="#ctx0" brushRef="#br0">198 26 7602,'-7'-5'1111,"-25"-14"1276,31 19-2359,1 0-1,-1 0 1,0-1 0,1 1 0,-1 0 0,1 0 0,-1 0 0,0 0 0,1 0 0,-1 0 0,0 0-1,1 0 1,-1 0 0,0 0 0,1 0 0,-1 0 0,1 1 0,-1-1 0,0 0 0,1 0-1,-1 1 1,1-1 0,-1 0 0,1 1 0,-1-1 0,1 0 0,-1 1 0,1-1 0,-1 1 0,1-1-1,-1 1 1,1-1 0,0 1 0,-1-1 0,1 1 0,0-1 0,0 1 0,-1 0 0,1-1 0,0 1-1,0 0 1,0-1 0,0 1 0,-1-1 0,1 1 0,0 0 0,0-1 0,1 2 0,-2 21 302,1 0 1,5 26 0,-3-30-178,0-1-1,-2 1 1,0 0 0,-1-1-1,-3 20 1,2-28-77,0 1 1,-1-1-1,-1 0 0,1 0 0,-2-1 0,1 1 1,-12 16-1,12-21-59,0 0-1,0-1 1,0 1 0,-1-1-1,1 0 1,-1 0 0,0-1-1,0 0 1,-1 0 0,1 0-1,-1 0 1,1-1 0,-1 0 0,-10 3-1,5-2 65,5-3-2732,6-1 2253</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47.687"/>
    </inkml:context>
    <inkml:brush xml:id="br0">
      <inkml:brushProperty name="width" value="0.1" units="cm"/>
      <inkml:brushProperty name="height" value="0.1" units="cm"/>
      <inkml:brushProperty name="color" value="#00A0D7"/>
    </inkml:brush>
  </inkml:definitions>
  <inkml:trace contextRef="#ctx0" brushRef="#br0">0 192 6913,'5'6'2577,"1"13"-1977,-2 4-208,11 15-64,-7 3-16,4 4-16,-8-1-40,0-2-95,-8-12-57,-7-4-56,16 2-16,-10-18-160,7-1-145,4-10-2239,-6-15 1752</inkml:trace>
  <inkml:trace contextRef="#ctx0" brushRef="#br0" timeOffset="1">222 15 7802,'3'-9'2904,"9"4"-2264,-7 8-296,0 5-55,-5 11-65,-2 7-16,-6 10-48,0 7-32,2 14-88,-3 9 8,-1 2-64,0 6-112,-7-12-304,-2-11-161,3-5 345</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48.029"/>
    </inkml:context>
    <inkml:brush xml:id="br0">
      <inkml:brushProperty name="width" value="0.1" units="cm"/>
      <inkml:brushProperty name="height" value="0.1" units="cm"/>
      <inkml:brushProperty name="color" value="#00A0D7"/>
    </inkml:brush>
  </inkml:definitions>
  <inkml:trace contextRef="#ctx0" brushRef="#br0">20 0 8058,'-9'22'2880,"-1"1"-2352,10 1-247,2-1 55,2 0-24,6-1 24,-2-3-48,1 2-56,-2 1-64,-1 5-80,-4-1-104,-1-2-128,-1-8-336,-3-13-280,-2-6 464</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48.373"/>
    </inkml:context>
    <inkml:brush xml:id="br0">
      <inkml:brushProperty name="width" value="0.1" units="cm"/>
      <inkml:brushProperty name="height" value="0.1" units="cm"/>
      <inkml:brushProperty name="color" value="#00A0D7"/>
    </inkml:brush>
  </inkml:definitions>
  <inkml:trace contextRef="#ctx0" brushRef="#br0">1 100 7898,'12'-6'562,"0"0"1,0 1-1,1 0 1,0 1-1,0 0 1,21-2-1,85-4-84,-22 3 173,14-14 20,-71 12-468,76-7 1,-116 16-204,1 0-1,-1 0 1,1 0 0,0 0 0,-1-1 0,1 1 0,0 0-1,-1 0 1,1 0 0,0 0 0,-1 0 0,1 1 0,0-1 0,-1 0-1,1 0 1,-1 0 0,1 1 0,0-1 0,-1 0 0,1 0-1,-1 1 1,1-1 0,-1 1 0,1-1 0,-1 0 0,1 1 0,-1-1-1,1 1 1,-1-1 0,1 1 0,-1 0 0,0-1 0,1 2-1,-1-1 2,0 1 0,-1-1 0,1 1 0,-1-1 0,1 1 0,-1-1 0,1 1 0,-1-1 0,0 1-1,0-1 1,0 0 0,0 0 0,-1 3 0,-48 45-41,42-42-10,-119 128-1188,87-97 1168</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48.932"/>
    </inkml:context>
    <inkml:brush xml:id="br0">
      <inkml:brushProperty name="width" value="0.1" units="cm"/>
      <inkml:brushProperty name="height" value="0.1" units="cm"/>
      <inkml:brushProperty name="color" value="#00A0D7"/>
    </inkml:brush>
  </inkml:definitions>
  <inkml:trace contextRef="#ctx0" brushRef="#br0">72 218 7826,'-57'20'2279,"56"-18"-2251,-1-1 1,1 0-1,0 0 1,0 1-1,0-1 1,0 1 0,0-1-1,0 1 1,0 0-1,1-1 1,-1 1-1,1 0 1,-1-1-1,1 1 1,-1 0-1,1 0 1,0 0-1,0-1 1,0 1-1,0 0 1,0 0-1,0 0 1,1-1-1,0 4 1,0 4 30,-3 26 85,0 33 239,3-65-367,-1 1 0,0-1 0,1 0 1,0 1-1,0-1 0,0 0 0,0 1 1,1-1-1,-1 0 0,1 0 1,0 0-1,0 0 0,0 0 0,0-1 1,5 5-1,-7-6-14,1-1 0,-1 0 0,1 0 1,-1 1-1,1-1 0,-1 0 0,1 0 0,-1 0 1,1 0-1,-1 1 0,1-1 0,-1 0 0,1 0 0,0 0 1,-1 0-1,1 0 0,-1 0 0,1-1 0,-1 1 1,1 0-1,-1 0 0,1 0 0,-1 0 0,1-1 1,-1 1-1,1 0 0,-1 0 0,2-1 0,17-16 44,-7 6-56,117-92 142,-104 85 0,1 1 0,1 1 1,54-22-1,32-2 171,-111 39-301,0 0-1,0 0 1,0 1 0,1-1 0,-1 0 0,0 1-1,0-1 1,0 1 0,0 0 0,0 0 0,1 0 0,-1 0-1,0 0 1,0 0 0,0 1 0,1-1 0,1 1-1,-3 0 1,1 0-1,-1 0 0,0-1 0,-1 1 1,1 0-1,0 0 0,0 0 0,0 0 0,0 0 1,-1 0-1,1 0 0,0 1 0,-1-1 0,1 0 1,-1 0-1,0 0 0,1 1 0,-1-1 0,0 0 1,1 1-1,-1 0 0,0 5 2,0-1 0,-1 1 0,0-1 1,0 1-1,0-1 0,-1 1 0,1-1 0,-2 0 0,-3 9 0,-18 41 0,19-41 0,-1 0 0,0-1 0,-1 1 0,-1-2 0,0 1 0,-1-1 0,-12 15 0,20-27-2,0 0 0,0 1 0,0-1 0,-1 0-1,1 0 1,0 0 0,0 0 0,-1 0 0,1 0 0,-1 0-1,1 0 1,-1-1 0,1 1 0,-1-1 0,1 1 0,-1-1 0,1 1-1,-1-1 1,0 0 0,1 0 0,-1 0 0,0 0 0,1 0 0,-1 0-1,0 0 1,1 0 0,-1-1 0,1 1 0,-1-1 0,0 1 0,1-1-1,-1 0 1,1 1 0,0-1 0,-1 0 0,1 0 0,0 0 0,-1 0-1,1 0 1,-2-2 0,-1-2-3,1 0 0,0 0 0,-1-1-1,2 1 1,-1-1 0,1 1 0,-1-1 0,2 0 0,-3-9-1,-3-33-36,3-1-1,2-1 0,6-81 0,0 9 74,-8 118 52,-7 10-29,-6 11 16,12-11-52,1 0 1,1 0-1,-1 1 0,1-1 0,0 1 0,1 0 1,0 0-1,-2 10 0,-9 66 145,8-37-92,-33 419 209,31-324-218,7-128-27,-1 1 0,-1-1 0,0 0 0,-1 1-1,-1-2 1,-9 24 0,13-35-55,0 0 0,0 0 0,-1-1 0,1 1 0,0 0 0,-1-1 0,1 1 0,-1 0 0,1-1 0,-1 1 0,1 0 0,-1-1 0,0 1 0,1-1 0,-1 1 0,1-1 0,-1 0 0,0 1 0,1-1 0,-1 1 0,0-1 0,0 0 0,1 0 0,-1 0 0,0 1 0,0-1 0,0 0 0,1 0 0,-1 0 0,0 0 0,0 0 0,1 0 0,-1 0 0,0-1 0,0 1 0,0 0 0,1 0 0,-1 0 0,0-1 0,1 1 0,-1 0 0,0-1 0,0 1 0,1-1 0,-1 1 0,1-1 0,-1 1 0,1-1 0,-1 0 0,0 1 0,1-1 0,0 1 0,-1-1 0,1 0-1,-1 1 1,1-1 0,0-1 0,0-12-337</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49.289"/>
    </inkml:context>
    <inkml:brush xml:id="br0">
      <inkml:brushProperty name="width" value="0.1" units="cm"/>
      <inkml:brushProperty name="height" value="0.1" units="cm"/>
      <inkml:brushProperty name="color" value="#00A0D7"/>
    </inkml:brush>
  </inkml:definitions>
  <inkml:trace contextRef="#ctx0" brushRef="#br0">0 29 9562,'118'-29'3297,"-103"60"-3097,-3-1-112,0 11-64,-5-6 0,-7-9-32,7-4-80,-4-14-312,5-6-192,6-4 360</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49.655"/>
    </inkml:context>
    <inkml:brush xml:id="br0">
      <inkml:brushProperty name="width" value="0.1" units="cm"/>
      <inkml:brushProperty name="height" value="0.1" units="cm"/>
      <inkml:brushProperty name="color" value="#00A0D7"/>
    </inkml:brush>
  </inkml:definitions>
  <inkml:trace contextRef="#ctx0" brushRef="#br0">414 10 7338,'0'0'85,"0"-1"1,1 0 0,-1 1 0,0-1 0,0 1 0,1-1 0,-1 1 0,1-1 0,-1 1 0,1-1 0,-1 1 0,1-1 0,-1 1 0,1 0-1,-1-1 1,1 1 0,-1 0 0,1 0 0,-1-1 0,1 1 0,0 0 0,-1 0 0,1 0 0,0-1 0,-1 1 0,1 0 0,-1 0 0,1 0-1,0 0 1,-1 0 0,1 0 0,0 1 0,-1-1 0,1 0 0,0 0 0,-1 0 0,2 1 0,-1 1-4,1-1 0,0 1 0,-1 0-1,1 0 1,-1 0 0,0 0 0,0 0 0,1 0 0,-1 0 0,1 4 0,13 54 203,-14-48-280,-1 0 0,0-1 1,0 1-1,-1 0 0,0-1 0,-1 1 0,-1-1 0,1 1 0,-2-1 1,0 0-1,0 0 0,-1 0 0,0-1 0,-1 0 0,0 0 0,-1 0 1,0-1-1,0 0 0,-1 0 0,0 0 0,-1-1 0,0-1 0,0 0 0,-1 0 1,1 0-1,-12 5 0,-115 49-366,94-45 480,-72 40-1,93-38 154,20-18-257,1 0 0,0 0 0,-1 1 0,1-1 1,0 0-1,-1 0 0,1 0 0,0 1 0,-1-1 0,1 0 0,0 0 0,0 1 0,-1-1 0,1 0 0,0 1 0,0-1 0,0 0 0,-1 1 1,1-1-1,0 0 0,0 1 0,0-1 0,0 1 0,0-1 0,0 0 0,0 1 0,0-1 0,0 0 0,0 1 0,0-1 0,0 1 0,0-1 0,0 0 1,0 1-1,0-1 0,0 0 0,0 1 0,1-1 0,-1 0 0,0 1 0,0-1 0,0 0 0,1 1 0,-1-1 0,0 0 0,0 1 0,1-1 1,-1 0-1,0 0 0,1 1 0,-1-1 0,0 0 0,1 0 0,-1 0 0,1 1 0,28-3 582,-7-2-546,261-39-855,-283 34-1686</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50.008"/>
    </inkml:context>
    <inkml:brush xml:id="br0">
      <inkml:brushProperty name="width" value="0.1" units="cm"/>
      <inkml:brushProperty name="height" value="0.1" units="cm"/>
      <inkml:brushProperty name="color" value="#00A0D7"/>
    </inkml:brush>
  </inkml:definitions>
  <inkml:trace contextRef="#ctx0" brushRef="#br0">14 51 7282,'-13'10'2896,"13"-5"-1760,8 0-832,13-5-15,6-4 7,19-7 40,2-5-40,20-1-120,-25 9-56,-21 5-104,1-1-32,40-3-280,-2 7-192,-39 4 296</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50.353"/>
    </inkml:context>
    <inkml:brush xml:id="br0">
      <inkml:brushProperty name="width" value="0.1" units="cm"/>
      <inkml:brushProperty name="height" value="0.1" units="cm"/>
      <inkml:brushProperty name="color" value="#00A0D7"/>
    </inkml:brush>
  </inkml:definitions>
  <inkml:trace contextRef="#ctx0" brushRef="#br0">33 228 8546,'-23'13'3072,"14"-4"-2623,13-12-97,8 1 40,15-10 40,9-11 32,18-2-32,18-8-120,17-4-176,0 0-56,-4 7-56,-12 5-64,-22 15-192,-8 8-120,-21 1-344,-7 1-152,-18-10 576</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50.681"/>
    </inkml:context>
    <inkml:brush xml:id="br0">
      <inkml:brushProperty name="width" value="0.1" units="cm"/>
      <inkml:brushProperty name="height" value="0.1" units="cm"/>
      <inkml:brushProperty name="color" value="#00A0D7"/>
    </inkml:brush>
  </inkml:definitions>
  <inkml:trace contextRef="#ctx0" brushRef="#br0">539 0 8090,'-91'215'5146,"64"-144"-5030,-3-1 1,-52 88 0,-28 2-38,60-92-65,-60 111-1,76-118-103,34-61 79,0 0 1,0 0 0,0 0-1,0 0 1,0 0 0,0-1-1,-1 1 1,1 0 0,0 0-1,0 0 1,0 0 0,0 0 0,0 0-1,0 0 1,0 0 0,0 0-1,0-1 1,0 1 0,0 0-1,0 0 1,0 0 0,-1 0-1,1 0 1,0 0 0,0 0-1,0 0 1,0 0 0,0 0 0,0 0-1,0 0 1,0 0 0,-1 0-1,1 0 1,0 0 0,0 0-1,0 0 1,0 0 0,0 0-1,0 0 1,0 0 0,-1 0-1,1 0 1,0 0 0,0 0 0,0 0-1,0 0 1,4-23-340,11-28 214,2 0 60</inkml:trace>
  <inkml:trace contextRef="#ctx0" brushRef="#br0" timeOffset="1">367 494 7154,'11'6'3784,"-1"23"-3224,-2 3-47,-15 1-169,2 9-32,4-6-104,-23-1-64,13 2-40,-2-5-40,-6-5-40,16-3-40,-7-10-248,9-4-144,7-22-2473</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51.017"/>
    </inkml:context>
    <inkml:brush xml:id="br0">
      <inkml:brushProperty name="width" value="0.1" units="cm"/>
      <inkml:brushProperty name="height" value="0.1" units="cm"/>
      <inkml:brushProperty name="color" value="#00A0D7"/>
    </inkml:brush>
  </inkml:definitions>
  <inkml:trace contextRef="#ctx0" brushRef="#br0">0 105 7906,'0'-2'184,"1"0"0,-1 0 1,1 0-1,-1 0 0,1 0 1,0 0-1,-1 0 0,1 0 1,0 1-1,0-1 0,1 0 1,-1 1-1,0-1 0,0 1 1,1-1-1,-1 1 0,1 0 1,-1-1-1,4-1 0,43-27 347,-16 12-46,-28 15-442,1 0 0,0 1 1,0-1-1,0 1 0,1 1 0,-1-1 0,0 1 1,1-1-1,-1 2 0,1-1 0,-1 1 0,1-1 1,-1 1-1,1 1 0,5 0 0,-7 0-36,-1-1-1,1 1 0,-1 0 1,1 0-1,-1 0 1,0 0-1,0 0 1,0 1-1,1-1 0,-1 1 1,-1 0-1,1 0 1,0 0-1,0 1 1,-1-1-1,1 1 1,-1-1-1,0 1 0,0 0 1,0 0-1,0 0 1,0 0-1,2 6 1,6 29 66,-2 0 0,-2 1-1,-1-1 1,-1 64 0,-20 156 280,14-240-329,-8 52 47,9-64-65,0-1 1,0 1-1,-1-1 0,1 0 1,-1 0-1,-1 1 1,1-2-1,-1 1 0,-4 6 1,7-11-12,-1 0 1,1 0-1,-1 0 1,1 0 0,-1 1-1,1-1 1,-1 0-1,1 0 1,-1 0 0,1-1-1,-1 1 1,1 0-1,-1 0 1,1 0-1,-1 0 1,1 0 0,-1-1-1,1 1 1,-1 0-1,1 0 1,0-1 0,-1 1-1,1 0 1,-1-1-1,1 1 1,0 0-1,-1-1 1,1 1 0,0 0-1,0-1 1,-1 1-1,1-1 1,0 1 0,0-1-1,-1 1 1,1-1-1,0 1 1,0-1-1,0 1 1,0-1 0,0 1-1,0-1 1,-9-22-260,-9-68-1014,13 54 723,-4-16 186</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5:05.943"/>
    </inkml:context>
    <inkml:brush xml:id="br0">
      <inkml:brushProperty name="width" value="0.1" units="cm"/>
      <inkml:brushProperty name="height" value="0.1" units="cm"/>
      <inkml:brushProperty name="color" value="#F6630D"/>
    </inkml:brush>
  </inkml:definitions>
  <inkml:trace contextRef="#ctx0" brushRef="#br0">0 644 9170,'43'43'3353,"0"1"-2609,-18-8 80,-11-13 8,-1-3 16,-9-10-256,-9-10-175,3 3-249</inkml:trace>
  <inkml:trace contextRef="#ctx0" brushRef="#br0" timeOffset="1">437 17 9202,'0'-10'3633,"4"3"-2009,7 14-1496,9 9-16,4 19 40,-1 1-40,4 5-16,-3 0-32,-17 2-400,-1-4-168,-19-16 4905,0 3-3497</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51.352"/>
    </inkml:context>
    <inkml:brush xml:id="br0">
      <inkml:brushProperty name="width" value="0.1" units="cm"/>
      <inkml:brushProperty name="height" value="0.1" units="cm"/>
      <inkml:brushProperty name="color" value="#00A0D7"/>
    </inkml:brush>
  </inkml:definitions>
  <inkml:trace contextRef="#ctx0" brushRef="#br0">37 1 7914,'-3'4'2928,"3"4"-2208,6 3-343,12 4 23,4-2-8,7-4-32,3-4-88,-7-5-88,0-2-104,-7-2-24,-2-1-120,-2 0-96,-9 0-352,-2-1-216,-3 7 448</inkml:trace>
  <inkml:trace contextRef="#ctx0" brushRef="#br0" timeOffset="1">5 168 8186,'-5'5'2968,"12"-2"-2472,1 2-103,6-1-41,12-2-32,5 0-32,8-2-104,-4 0-40,-5 0-96,-6 1-88,-7 2-320,-6-4-256,-7 1 376</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7:51.681"/>
    </inkml:context>
    <inkml:brush xml:id="br0">
      <inkml:brushProperty name="width" value="0.1" units="cm"/>
      <inkml:brushProperty name="height" value="0.1" units="cm"/>
      <inkml:brushProperty name="color" value="#00A0D7"/>
    </inkml:brush>
  </inkml:definitions>
  <inkml:trace contextRef="#ctx0" brushRef="#br0">21 132 9218,'-20'19'3425,"20"-11"-2777,4 0-112,8-11-152,19-6-48,6-11-56,1-8-48,20 9-120,-7-5-56,-4 1-312,-2 6-288,-12-7 352</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8:11.337"/>
    </inkml:context>
    <inkml:brush xml:id="br0">
      <inkml:brushProperty name="width" value="0.1" units="cm"/>
      <inkml:brushProperty name="height" value="0.1" units="cm"/>
      <inkml:brushProperty name="color" value="#00A0D7"/>
    </inkml:brush>
  </inkml:definitions>
  <inkml:trace contextRef="#ctx0" brushRef="#br0">114 138 7642,'-102'33'2984,"92"-41"-1887,9 4-721,7 4-120,9 1-80,8-4-72,5-3 32,3-10-56,9 0-24,5-5-8,-2-4-72,6 2-168,-6-1-128,-11 8-256,-5 7 343</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8:11.702"/>
    </inkml:context>
    <inkml:brush xml:id="br0">
      <inkml:brushProperty name="width" value="0.1" units="cm"/>
      <inkml:brushProperty name="height" value="0.1" units="cm"/>
      <inkml:brushProperty name="color" value="#00A0D7"/>
    </inkml:brush>
  </inkml:definitions>
  <inkml:trace contextRef="#ctx0" brushRef="#br0">1 0 7234,'3'4'365,"0"0"0,0 0 0,0 0 0,0 1 1,-1-1-1,1 1 0,-1-1 0,2 8 0,1 6-154,-1 0 0,3 28-1,-5-29 204,11 93 397,-3 162 0,-26 111-408,0 21-488,14-383-157,-1-30-218,-3-35-349,3-20-297,1-12 491</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8:12.036"/>
    </inkml:context>
    <inkml:brush xml:id="br0">
      <inkml:brushProperty name="width" value="0.1" units="cm"/>
      <inkml:brushProperty name="height" value="0.1" units="cm"/>
      <inkml:brushProperty name="color" value="#00A0D7"/>
    </inkml:brush>
  </inkml:definitions>
  <inkml:trace contextRef="#ctx0" brushRef="#br0">363 4 7410,'-1'0'78,"1"-1"0,0 1 0,-1 0 0,1-1 0,-1 1 0,1 0 1,-1 0-1,1-1 0,-1 1 0,1 0 0,-1 0 0,1 0 1,-1 0-1,1-1 0,-1 1 0,1 0 0,-1 0 0,1 0 0,-1 0 1,1 0-1,-1 0 0,1 0 0,-1 1 0,1-1 0,-1 0 1,1 0-1,-1 0 0,1 1 0,-1-1 0,1 0 0,-1 0 0,1 1 1,-1-1-1,1 0 0,-1 1 0,1-1 0,0 0 0,-1 1 0,1-1 1,0 1-1,-1-1 0,1 1 0,0-1 0,0 1 0,-1 0 1,-17 28-85,14-21 317,-24 41 97,3 2 0,-36 103-1,40-96-287,-2-1 0,-36 65-1,29-74-99,-20 37-180,35-62-173,8-18 59,6-11-219,5-11 251</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8:12.382"/>
    </inkml:context>
    <inkml:brush xml:id="br0">
      <inkml:brushProperty name="width" value="0.1" units="cm"/>
      <inkml:brushProperty name="height" value="0.1" units="cm"/>
      <inkml:brushProperty name="color" value="#00A0D7"/>
    </inkml:brush>
  </inkml:definitions>
  <inkml:trace contextRef="#ctx0" brushRef="#br0">0 376 7698,'8'0'2688,"3"16"-2280,5 5-152,2 4-48,-5 7-16,-2 1-56,2 9-15,-4-6-57,4 3-16,-4-11-120,-4-4-105,-3-16-1711,-2-11 1376</inkml:trace>
  <inkml:trace contextRef="#ctx0" brushRef="#br0" timeOffset="1">250 0 6905,'0'2'3529,"5"12"-3417,0 4-80,4-2 0,-1 1 16,-8-6-24,20-3-296,-12 0-440,9-5 432</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8:12.722"/>
    </inkml:context>
    <inkml:brush xml:id="br0">
      <inkml:brushProperty name="width" value="0.1" units="cm"/>
      <inkml:brushProperty name="height" value="0.1" units="cm"/>
      <inkml:brushProperty name="color" value="#00A0D7"/>
    </inkml:brush>
  </inkml:definitions>
  <inkml:trace contextRef="#ctx0" brushRef="#br0">360 1 7106,'-8'55'3100,"-1"-30"-2985,-1-1 1,0 0-1,-19 29 1,15-32-85,-1 0 0,-1-2 0,0 0 0,-2-1 0,0 0 0,-1-2-1,-1 0 1,0-1 0,-1-1 0,-1-1 0,0-1 0,-29 11 0,29-17 361,28-16 17,31-18-165,16 6-253,0 3 0,76-17 1,-76 23-659,-46 11 391</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8:13.070"/>
    </inkml:context>
    <inkml:brush xml:id="br0">
      <inkml:brushProperty name="width" value="0.1" units="cm"/>
      <inkml:brushProperty name="height" value="0.1" units="cm"/>
      <inkml:brushProperty name="color" value="#00A0D7"/>
    </inkml:brush>
  </inkml:definitions>
  <inkml:trace contextRef="#ctx0" brushRef="#br0">175 0 5241,'-5'11'2249,"11"4"-1193,-4-12-352,9 0-264,10 5-144,7-13-96,6 5-56,10 8-88,-2-8-80,-17 2-760,-3 4 592</inkml:trace>
  <inkml:trace contextRef="#ctx0" brushRef="#br0" timeOffset="1">36 325 7642,'-21'1'2800,"10"7"-2152,8-3-232,9-2-71,4-1-17,9-7-80,6-4-32,15-4-64,19-3-64,14-6-64,-2 1-16,-1-3-40,-11 11-88,-20 10-152,3 3-104,-22 3-241,-12-6-559,-12-8 792</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8:13.421"/>
    </inkml:context>
    <inkml:brush xml:id="br0">
      <inkml:brushProperty name="width" value="0.1" units="cm"/>
      <inkml:brushProperty name="height" value="0.1" units="cm"/>
      <inkml:brushProperty name="color" value="#00A0D7"/>
    </inkml:brush>
  </inkml:definitions>
  <inkml:trace contextRef="#ctx0" brushRef="#br0">59 1 6329,'12'25'740,"-1"1"0,-1 0 0,-2 0 1,0 1-1,-2 1 0,3 30 0,-5-6-615,-2 1 0,-7 70 0,-1-78 25,-3 0 0,-1 0 0,-28 76 0,-12 50 141,50-170-291,-8 33-130,6-27-2,2-17-23,5-25-192,10-23 138</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8:13.753"/>
    </inkml:context>
    <inkml:brush xml:id="br0">
      <inkml:brushProperty name="width" value="0.1" units="cm"/>
      <inkml:brushProperty name="height" value="0.1" units="cm"/>
      <inkml:brushProperty name="color" value="#00A0D7"/>
    </inkml:brush>
  </inkml:definitions>
  <inkml:trace contextRef="#ctx0" brushRef="#br0">45 1 8226,'3'6'2864,"-1"18"-2560,-2 5-64,-5 9-15,-6 11-81,-2-6-32,5 7-64,2-9-64,1-12-120,3-15-393,2-17-687,0-23 752</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5:06.297"/>
    </inkml:context>
    <inkml:brush xml:id="br0">
      <inkml:brushProperty name="width" value="0.1" units="cm"/>
      <inkml:brushProperty name="height" value="0.1" units="cm"/>
      <inkml:brushProperty name="color" value="#F6630D"/>
    </inkml:brush>
  </inkml:definitions>
  <inkml:trace contextRef="#ctx0" brushRef="#br0">0 106 9578,'3'11'3385,"16"-2"-2833,2 4 32,10 1 72,2-7 80,8-2-168,0-12-127,5-4-257,-12-10-96,-11-14-80,-1 10-16,-24-11-200,9 15-169,9 14-367,2 6-176,-5 14-216,-14-5-168,-7 12 879</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8:14.120"/>
    </inkml:context>
    <inkml:brush xml:id="br0">
      <inkml:brushProperty name="width" value="0.1" units="cm"/>
      <inkml:brushProperty name="height" value="0.1" units="cm"/>
      <inkml:brushProperty name="color" value="#00A0D7"/>
    </inkml:brush>
  </inkml:definitions>
  <inkml:trace contextRef="#ctx0" brushRef="#br0">154 51 5337,'5'-6'730,"1"0"0,0 0-1,0 1 1,1 0 0,0 0 0,8-5-1,-13 9-681,0 0 0,1 0 0,-1 0 0,0 0-1,1 1 1,-1-1 0,1 1 0,-1-1 0,1 1 0,-1 0-1,1 0 1,-1 0 0,1 0 0,0 1 0,-1-1 0,1 1-1,-1-1 1,0 1 0,1 0 0,-1 0 0,0 0 0,1 0-1,-1 0 1,4 4 0,-2-3-27,4 4-25,0 0 0,0 0 1,0 1-1,-1 0 0,12 15 0,-17-20-12,-1 0 0,0 0 0,0 1-1,0-1 1,0 0 0,0 1 0,-1-1 0,1 0 0,-1 1-1,1-1 1,-1 1 0,0-1 0,0 1 0,0-1 0,0 1 0,-1-1-1,1 1 1,-1-1 0,1 1 0,-1-1 0,0 0 0,0 1-1,0-1 1,0 0 0,0 0 0,0 0 0,-1 0 0,-2 4-1,-24 27-93,-2-2-1,0-1 0,-48 36 0,-21 20 436,72-64-111,22-18-113,0 0 0,0 0 0,1 0 0,-1 1 0,-6 8 0,42-24 408,125-87-373,-123 81-230,-19 8-108,1 1 1,0 0-1,0 1 0,0 1 1,1 0-1,0 1 1,31-5-1,-61 18-1982</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8:14.473"/>
    </inkml:context>
    <inkml:brush xml:id="br0">
      <inkml:brushProperty name="width" value="0.1" units="cm"/>
      <inkml:brushProperty name="height" value="0.1" units="cm"/>
      <inkml:brushProperty name="color" value="#00A0D7"/>
    </inkml:brush>
  </inkml:definitions>
  <inkml:trace contextRef="#ctx0" brushRef="#br0">112 1 7074,'7'13'570,"0"0"0,-1 1 0,-1 0 0,0 0 1,-1 1-1,3 26 0,-6-33-565,-1 0 1,-1 0-1,1 0 0,-1 0 0,-1 0 1,0 0-1,0 0 0,0-1 0,-1 1 1,0-1-1,0 1 0,-1-1 0,0 0 0,-7 9 1,6-9-7,0 1 1,-1-1-1,0 0 1,-1 0-1,1 0 1,-1-1-1,-1 0 0,1-1 1,-14 9-1,20-14 1,0 1-1,0-1 1,0 0-1,0 1 0,0-1 1,0 0-1,0 0 1,-1 0-1,1 0 1,0 0-1,0 0 0,0 0 1,0 0-1,0 0 1,0 0-1,0-1 0,0 1 1,0 0-1,0-1 1,0 1-1,0-1 0,0 1 1,0-1-1,0 1 1,0-1-1,1 0 1,-1 0-1,0 1 0,0-1 1,1 0-1,-1 0 1,0 0-1,1 0 0,-1 1 1,1-1-1,-1 0 1,1 0-1,0 0 0,-1 0 1,1 0-1,0 0 1,0-1-1,-1 1 1,1 0-1,0-1 0,0-2 3,-1 0 0,1 1 0,0-1 0,0 0 0,0 0 0,0 1 0,0-1 0,1 0 0,0 0 0,0 1 0,0-1 0,2-4 0,8-6 29,0 0-1,1 0 1,1 1 0,0 1-1,1 0 1,18-12-1,7-7 80,-30 24-82,47-37 85,-52 42-112,0-1 1,0 1 0,0 0-1,1 0 1,-1 0 0,0 1 0,1 0-1,-1-1 1,1 1 0,-1 1-1,1-1 1,7 1 0,-11 0-1,1 0 0,-1 0 0,0 0 0,0 0 0,0 0 0,0 1 0,0-1 0,0 0 0,0 1 1,0-1-1,0 1 0,0-1 0,0 1 0,-1-1 0,1 1 0,0 0 0,0-1 0,0 1 0,-1 0 0,1 0 0,0-1 0,-1 1 0,1 0 1,-1 0-1,1 0 0,0 2 0,0-1 7,-1 0 0,0 1 0,0-1 0,0 0 0,0 0 0,0 1 0,0-1 0,-1 0 0,1 0 1,-1 1-1,-1 3 0,-2 3 42,0-1 1,0 1-1,-1-1 1,-10 14 0,-124 147 234,133-161-367,7-8-582,21-24-430,35-45 552</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8:14.829"/>
    </inkml:context>
    <inkml:brush xml:id="br0">
      <inkml:brushProperty name="width" value="0.1" units="cm"/>
      <inkml:brushProperty name="height" value="0.1" units="cm"/>
      <inkml:brushProperty name="color" value="#00A0D7"/>
    </inkml:brush>
  </inkml:definitions>
  <inkml:trace contextRef="#ctx0" brushRef="#br0">93 1 6929,'-1'22'4305,"1"7"-4038,-7 49 1,6-73-255,-28 90 142,27-88-167,-1-1 0,1 0 1,-2 0-1,1 0 0,-1 0 0,0 0 1,0-1-1,0 1 0,-1-1 0,1 0 1,-12 8-1,18-22 1,1 0 1,-1 1 0,1 0-1,7-13 1,5-7 43,1 1 0,2 1 1,20-24-1,-33 43-7,1 1 0,0-1 0,0 2 0,0-1 1,1 1-1,0 0 0,0 0 0,0 1 0,1 0 0,0 0 0,-1 1 1,1 0-1,0 0 0,1 1 0,-1 0 0,11-2 0,-15 5-21,0-1-1,-1 0 1,1 1 0,-1-1-1,1 1 1,-1 0-1,1 1 1,-1-1 0,1 0-1,-1 1 1,0 0-1,0 0 1,0 0 0,0 0-1,0 0 1,0 1-1,-1-1 1,1 1 0,-1 0-1,1-1 1,-1 1-1,0 0 1,0 1 0,-1-1-1,4 7 1,0 3-22,0 0 0,0 0 0,-1 1 1,-1 0-1,2 19 0,-4-30 14,-1 0 0,-1 0 0,1 0 0,0 0 0,-1 1 0,0-1 0,0 0 0,0 0 0,0-1 0,0 1 0,0 0 0,-1 0 0,1 0 0,-1-1 0,0 1-1,0-1 1,0 0 0,0 1 0,0-1 0,-1 0 0,1 0 0,-1 0 0,1 0 0,-1-1 0,-2 2 0,-13 6 42,1 0 0,-1-1 1,-19 5-1,0 1 159,30-11-118,0-1 0,1 1 0,-1 1 0,1-1 0,0 1 0,0 0 0,0 0-1,1 1 1,-1 0 0,1 0 0,0 0 0,0 1 0,1-1 0,0 1 0,-5 8 0,9-14-64,0 1 0,0-1 0,0 1 0,0-1 0,-1 1 0,1-1 0,0 1 0,0-1 0,0 1 0,0-1 0,0 1 0,0-1 0,0 1 0,1-1 0,-1 0 0,0 1 0,0-1 0,0 1 0,0-1 0,0 1 0,1-1 0,-1 1 1,0-1-1,1 0 0,-1 1 0,0-1 0,0 0 0,1 1 0,-1-1 0,1 0 0,-1 1 0,0-1 0,1 1 0,21 3 176,21-8-133,-30 1-138,0-1 1,0-1-1,0 0 0,0 0 1,-1-1-1,1-1 0,-2 0 1,1-1-1,-1 0 0,0-1 1,-1 0-1,0 0 0,15-19 1,-9 8-309</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8:15.649"/>
    </inkml:context>
    <inkml:brush xml:id="br0">
      <inkml:brushProperty name="width" value="0.1" units="cm"/>
      <inkml:brushProperty name="height" value="0.1" units="cm"/>
      <inkml:brushProperty name="color" value="#00A0D7"/>
    </inkml:brush>
  </inkml:definitions>
  <inkml:trace contextRef="#ctx0" brushRef="#br0">0 57 7298,'69'-48'2768,"-57"45"-2072,4 3-48,21 0-159,1 0-25,5-2-72,11 4 8,-4 3-120,-1-7-104,4 5-80,-12-3-64,-3-3-72,-3 3-136,-12 0-368,-4-2-184,-8-4 392</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8:16.253"/>
    </inkml:context>
    <inkml:brush xml:id="br0">
      <inkml:brushProperty name="width" value="0.1" units="cm"/>
      <inkml:brushProperty name="height" value="0.1" units="cm"/>
      <inkml:brushProperty name="color" value="#00A0D7"/>
    </inkml:brush>
  </inkml:definitions>
  <inkml:trace contextRef="#ctx0" brushRef="#br0">44 1 8042,'-43'86'2944,"47"-85"-2280,6 6-311,7-1-121,3-6-24,5 2-96,-1-7 8,6-8-80,0 4-16,-1-7-56,0 1-104,-9 6-208,0-4-289,-9 4 385</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8:16.602"/>
    </inkml:context>
    <inkml:brush xml:id="br0">
      <inkml:brushProperty name="width" value="0.1" units="cm"/>
      <inkml:brushProperty name="height" value="0.1" units="cm"/>
      <inkml:brushProperty name="color" value="#00A0D7"/>
    </inkml:brush>
  </inkml:definitions>
  <inkml:trace contextRef="#ctx0" brushRef="#br0">83 91 7210,'-49'-90'2592,"45"104"-2152,4 2-40,0 8-80,-3 3-16,3 0-40,2 9-23,1 12-89,2 3-48,-2 14-96,-3 2-72,-13 5-337,2-7 2330,-5-12-1569</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8:16.953"/>
    </inkml:context>
    <inkml:brush xml:id="br0">
      <inkml:brushProperty name="width" value="0.1" units="cm"/>
      <inkml:brushProperty name="height" value="0.1" units="cm"/>
      <inkml:brushProperty name="color" value="#00A0D7"/>
    </inkml:brush>
  </inkml:definitions>
  <inkml:trace contextRef="#ctx0" brushRef="#br0">18 247 6401,'-18'0'5089,"40"0"-4616,20 3-161,2-1-144,7-2-48,-3-10 0,2-5-64,0-16 8,1 1-32,-1-2-24,-6-4-168,-9 7-128,-8 5-441,-6-1-687,-11 5 920</inkml:trace>
  <inkml:trace contextRef="#ctx0" brushRef="#br0" timeOffset="1">483 37 5481,'-62'75'2457,"54"-46"-1049,1 2-584,1 6-384,3 0-120,-1-1-120,3-1-24,-1-1-96,-1 1 24,3-3-56,-2-7-72,1-4-272,-1-8-608,-1-12 576</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8:17.301"/>
    </inkml:context>
    <inkml:brush xml:id="br0">
      <inkml:brushProperty name="width" value="0.1" units="cm"/>
      <inkml:brushProperty name="height" value="0.1" units="cm"/>
      <inkml:brushProperty name="color" value="#00A0D7"/>
    </inkml:brush>
  </inkml:definitions>
  <inkml:trace contextRef="#ctx0" brushRef="#br0">0 120 6529,'38'-53'2737,"-17"39"-1697,8 1-568,4 5-152,-3 2-200,4 0-24,-4 2-56,-3 0 8,-1 2-112,-17 0-112,-1 1-184,-17-6 216</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8:17.646"/>
    </inkml:context>
    <inkml:brush xml:id="br0">
      <inkml:brushProperty name="width" value="0.1" units="cm"/>
      <inkml:brushProperty name="height" value="0.1" units="cm"/>
      <inkml:brushProperty name="color" value="#00A0D7"/>
    </inkml:brush>
  </inkml:definitions>
  <inkml:trace contextRef="#ctx0" brushRef="#br0">23 1 7009,'0'6'2617,"1"2"-2169,2 10-112,7-4-40,-2 8-80,-3 4 32,1 2-96,-4 9-16,-4 4-40,-1 6-64,-5 0 0,1-2-8,1-2-80,-5-13-48,3-12-104,2-7-152,1-10-168,3-5 352</inkml:trace>
  <inkml:trace contextRef="#ctx0" brushRef="#br0" timeOffset="1">77 246 6129,'62'-59'2450,"-60"58"-2390,-1 0 1,0 1-1,1-1 0,-1 0 0,1 1 0,-1-1 1,1 1-1,-1 0 0,1 0 0,-1-1 0,1 1 0,-1 0 1,1 0-1,0 0 0,-1 1 0,1-1 0,-1 0 1,1 1-1,-1-1 0,1 0 0,-1 1 0,0 0 1,1-1-1,-1 1 0,1 0 0,-1 0 0,0 0 1,0 0-1,0 0 0,3 2 0,3 2 137,222 103 1138,-146-73-1209,144 85 0,-188-93-122,-22-14-17,0-1 0,1-1 0,0-1 0,0 0 1,26 8-1,-43-18-8,0 1 0,0-1 0,0 0 0,0 0-1,0 0 1,0 0 0,0 0 0,0 0 0,0 0 0,0 0 0,0 0 0,-1-1 0,1 1-1,0 0 1,0-1 0,0 1 0,0-1 0,0 1 0,0-1 0,0 1 0,-1-1 0,2 0-1,8-9-158</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8:18.153"/>
    </inkml:context>
    <inkml:brush xml:id="br0">
      <inkml:brushProperty name="width" value="0.1" units="cm"/>
      <inkml:brushProperty name="height" value="0.1" units="cm"/>
      <inkml:brushProperty name="color" value="#00A0D7"/>
    </inkml:brush>
  </inkml:definitions>
  <inkml:trace contextRef="#ctx0" brushRef="#br0">18 28 8250,'0'-1'103,"0"0"0,0 0 1,0 0-1,0 0 0,1 0 1,-1 0-1,0 0 0,1 0 1,-1 0-1,0 1 0,1-1 1,-1 0-1,1 0 0,-1 0 1,1 0-1,0 1 0,-1-1 1,1 0-1,0 0 0,-1 1 1,1-1-1,0 1 1,0-1-1,0 1 0,1-1 1,30-6 528,41 15-968,-67-6 513,12 1-175,0 1 0,-1 0 0,1 2 0,-1 0 0,-1 1 0,31 17 0,-44-22-11,0 0 0,1 0 0,-2 0 0,1 0-1,0 0 1,0 1 0,-1-1 0,1 1 0,-1 0 0,1 0-1,-1 0 1,0 0 0,-1 0 0,1 0 0,0 0 0,-1 1 0,0-1-1,0 1 1,0-1 0,0 1 0,0-1 0,-1 1 0,1-1 0,-1 1-1,0 0 1,0-1 0,-1 1 0,1 0 0,-1-1 0,1 1 0,-1-1-1,0 1 1,-1-1 0,1 0 0,-1 1 0,1-1 0,-1 0-1,0 0 1,0 0 0,-4 5 0,0-1 6,0 0 1,-1 0-1,1 0 1,-1-1-1,-1 0 1,1-1-1,-1 0 0,-15 9 1,-76 25 172,80-33-39,0 1 0,0 0 0,0 2 1,1 0-1,-21 15 0,38-24-126,1 1 0,-1-1 0,1 0 0,-1 1 1,1-1-1,-1 1 0,1-1 0,-1 1 1,1-1-1,-1 1 0,1-1 0,-1 1 0,1 0 1,0-1-1,-1 1 0,1-1 0,0 1 1,0 0-1,0-1 0,-1 1 0,1 0 1,0-1-1,0 1 0,0 0 0,0 0 0,0-1 1,0 1-1,0 0 0,0-1 0,1 1 1,-1 0-1,0-1 0,0 1 0,0 0 0,1-1 1,-1 1-1,0-1 0,1 1 0,-1 0 1,1-1-1,-1 1 0,0-1 0,1 1 1,-1-1-1,1 1 0,0-1 0,0 1 0,32 17-3,-28-15 10,11 3 3,1 0 0,35 7 0,-36-11-11,-1 2 1,0 0-1,-1 1 0,18 8 0,-30-12-3,0 1-1,0-1 0,-1 1 0,1-1 0,-1 1 1,0 0-1,1-1 0,-1 1 0,0 0 1,0 0-1,0 0 0,0 0 0,-1 0 0,1 0 1,0 0-1,-1 0 0,1 0 0,-1 0 1,0 0-1,0 1 0,0-1 0,0 0 1,0 0-1,-1 2 0,-9 50 4,0-23 34,-1-2 0,-21 40 0,11-25 34,20-43-55,0 1-1,0 0 0,1 0 1,-1 0-1,0 0 0,1-1 1,-1 1-1,1 0 0,0 0 1,-1 0-1,1 0 0,0 0 1,1 4-1,-1-6-2,0 0 0,0 1 0,1-1 0,-1 1 1,0-1-1,1 1 0,-1-1 0,0 0 0,1 1 0,-1-1 0,1 0 1,-1 1-1,1-1 0,-1 0 0,1 1 0,-1-1 0,1 0 0,-1 0 1,1 0-1,-1 0 0,1 1 0,-1-1 0,1 0 0,-1 0 0,1 0 1,-1 0-1,1 0 0,-1 0 0,1 0 0,0-1 0,7-1 88,0 0 0,-1 0 0,1-1 0,-1-1 0,11-5 0,260-172 294,-206 126-1285,-36 26 565</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5:06.700"/>
    </inkml:context>
    <inkml:brush xml:id="br0">
      <inkml:brushProperty name="width" value="0.1" units="cm"/>
      <inkml:brushProperty name="height" value="0.1" units="cm"/>
      <inkml:brushProperty name="color" value="#F6630D"/>
    </inkml:brush>
  </inkml:definitions>
  <inkml:trace contextRef="#ctx0" brushRef="#br0">129 1 8146,'6'38'3778,"19"19"-2352,-1-1-526,-25-56-963,0 0 1,0 0-1,0 0 1,0 0-1,0 0 1,1 0 0,-1 0-1,0 0 1,0 0-1,0 0 1,0 0-1,1 1 1,-1-1-1,0 0 1,0 1-1,0-1 1,1 1-1,-1-1 1,0 1 0,1-1-1,-1 1 1,-1 1-1,2-2 37,-1 0 0,1 1 0,-1-1-1,1 1 1,0-1 0,-1 1 0,1 0-1,0-1 1,0 1 0,-1-1 0,1 1 0,0 0-1,0-1 1,0 1 0,0-1 0,-1 1 0,1 0-1,0-1 1,0 1 0,0 0 0,0-1-1,1 1 1,-1 0 0,0-1 0,0 1 0,0-1-1,0 1 1,1 0 0,-1-1 0,0 1 0,1-1-1,-1 1 1,0-1 0,1 1 0,-1-1-1,1 1 1,-1-1 0,1 1 0,-1-1 0,1 0-1,-1 1 1,1-1 0,-1 0 0,1 1 0,-1-1-1,1 0 1,0 0 0,-1 1 0,1-1-1,-1 0 1,1 0 0,0 0 0,4 2-65,-1-1 1,0 0 0,0 1 0,0-2-1,1 1 1,-1 0 0,0-1-1,1 0 1,-1 0 0,8-1 0,51-9-319,-25 3 412,-21 6 189,0 1-1,0 1 1,22 3 0,-6-1 2666,-39-2-2856,-1 0 1,0 1 0,1-1 0,0 1 0,-1 0 0,1 1 0,0 0 0,0 0 0,1 0 0,-1 0-1,1 1 1,-1 0 0,-7 8 0,-12 6 2,4-7 2,-2-1 0,0-2 1,0 0-1,0-1 0,-45 7 1,13-3 73,33-6 36,15-4 28,0 0 0,0 0 0,1 0 0,-1 1 0,1 1 0,-1-1 0,1 1 0,0 0 0,-11 7 0,17-10-125,0 0-1,-1 0 0,1 0 1,0 1-1,0-1 1,0 0-1,0 0 0,0 0 1,0 0-1,0 0 0,0 0 1,0 1-1,0-1 0,0 0 1,0 0-1,0 0 1,0 0-1,0 0 0,0 1 1,0-1-1,0 0 0,0 0 1,0 0-1,0 0 1,0 0-1,0 0 0,0 1 1,1-1-1,-1 0 0,0 0 1,0 0-1,0 0 1,0 0-1,0 0 0,0 0 1,0 1-1,0-1 0,1 0 1,-1 0-1,0 0 1,0 0-1,0 0 0,0 0 1,0 0-1,0 0 0,1 0 1,-1 0-1,0 0 0,0 0 1,0 0-1,0 0 1,0 0-1,1 0 0,-1 0 1,0 0-1,16 2 377,18-4-58,183-10 850,15-3-1035,-231 15-193,0 0 1,1 0 0,-1 0-1,0 0 1,0 0 0,1-1-1,-1 1 1,0 0-1,0-1 1,0 1 0,1-1-1,-1 1 1,0-1 0,0 0-1,0 0 1,0 1 0,0-1-1,0 0 1,0 0 0,0 0-1,-1 0 1,1 0 0,0 0-1,0-1 1,-3-27-2078,-2-1 753,9 3 797</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8:18.488"/>
    </inkml:context>
    <inkml:brush xml:id="br0">
      <inkml:brushProperty name="width" value="0.1" units="cm"/>
      <inkml:brushProperty name="height" value="0.1" units="cm"/>
      <inkml:brushProperty name="color" value="#00A0D7"/>
    </inkml:brush>
  </inkml:definitions>
  <inkml:trace contextRef="#ctx0" brushRef="#br0">1 124 7986,'2'0'2880,"63"-12"-2184,7 1-455,7 1-65,-10 0-8,-22-6-104,3 4 8,-14-4-56,-2 3-128,-10 5-296,-10 0 1384,-14 0-864</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8:18.855"/>
    </inkml:context>
    <inkml:brush xml:id="br0">
      <inkml:brushProperty name="width" value="0.1" units="cm"/>
      <inkml:brushProperty name="height" value="0.1" units="cm"/>
      <inkml:brushProperty name="color" value="#00A0D7"/>
    </inkml:brush>
  </inkml:definitions>
  <inkml:trace contextRef="#ctx0" brushRef="#br0">40 0 7722,'-14'2'2720,"14"6"-2408,2 0-32,-1 8-120,-1 5-40,0 7 24,-8 6-48,8 12-24,-3 0-16,0 11-48,-2-3 33,0-12-57,5 2-41,-5-31-183,9 0-216,-4-19 280</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8:19.197"/>
    </inkml:context>
    <inkml:brush xml:id="br0">
      <inkml:brushProperty name="width" value="0.1" units="cm"/>
      <inkml:brushProperty name="height" value="0.1" units="cm"/>
      <inkml:brushProperty name="color" value="#00A0D7"/>
    </inkml:brush>
  </inkml:definitions>
  <inkml:trace contextRef="#ctx0" brushRef="#br0">8 241 6489,'8'-7'3577,"-3"10"-2489,-4 12-880,2 26-24,2 40-56,-8-28-87,-2 0 7,-1-10-56,0 1 8,1-6-105,0-7-119,5-11-520,0-7 496</inkml:trace>
  <inkml:trace contextRef="#ctx0" brushRef="#br0" timeOffset="1">194 19 7354,'0'-14'2736,"-1"9"-2168,1 7-168,0 9-168,-2 5-64,-1 8 16,-3 3 1,-2 8-89,0-2 0,1 5-48,-1-1-48,-1-3 0,-1 7-40,-3-6-128,2 3-105,-1 0-1271,-3-4 1096</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8:19.555"/>
    </inkml:context>
    <inkml:brush xml:id="br0">
      <inkml:brushProperty name="width" value="0.1" units="cm"/>
      <inkml:brushProperty name="height" value="0.1" units="cm"/>
      <inkml:brushProperty name="color" value="#00A0D7"/>
    </inkml:brush>
  </inkml:definitions>
  <inkml:trace contextRef="#ctx0" brushRef="#br0">5 0 7994,'-4'15'2824,"15"12"-2448,-3 1-48,3-4-119,-3 2 7,8-1-48,-2-1-24,4 2-56,-2-4-56,-8-8-72,8-1-120,-13-8-417,-3-4 393</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8:19.901"/>
    </inkml:context>
    <inkml:brush xml:id="br0">
      <inkml:brushProperty name="width" value="0.1" units="cm"/>
      <inkml:brushProperty name="height" value="0.1" units="cm"/>
      <inkml:brushProperty name="color" value="#00A0D7"/>
    </inkml:brush>
  </inkml:definitions>
  <inkml:trace contextRef="#ctx0" brushRef="#br0">0 113 7970,'17'-5'745,"-1"0"1,0-1-1,-1 0 0,1-2 1,26-16-1,-30 16-725,0 0-1,1 1 1,0 1-1,0 0 1,1 1-1,0 0 0,0 1 1,15-2-1,-19 5 4,-4 0-11,0 0 1,1 0-1,-1 1 0,0 0 0,10 2 1,-15-2-13,0 0 1,0 0-1,0 1 1,0-1-1,0 1 1,0-1-1,0 1 1,0-1 0,0 1-1,0-1 1,0 1-1,0 0 1,-1-1-1,1 1 1,0 0-1,-1 0 1,1 0 0,0 0-1,-1 0 1,1 0-1,-1-1 1,1 1-1,-1 0 1,0 0-1,1 1 1,-1-1 0,0 0-1,0 0 1,0 0-1,1 0 1,-1 0-1,0 0 1,-1 0 0,1 0-1,0 0 1,0 0-1,-1 2 1,-3 15-75,0 0 0,-2-1 1,0 0-1,-1 0 0,-1 0 1,0-1-1,-1 0 0,-1 0 1,0-1-1,-1-1 0,-15 16 1,-6 0-168</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8:20.348"/>
    </inkml:context>
    <inkml:brush xml:id="br0">
      <inkml:brushProperty name="width" value="0.1" units="cm"/>
      <inkml:brushProperty name="height" value="0.1" units="cm"/>
      <inkml:brushProperty name="color" value="#00A0D7"/>
    </inkml:brush>
  </inkml:definitions>
  <inkml:trace contextRef="#ctx0" brushRef="#br0">91 255 5841,'-79'10'2241,"79"-10"-2182,-1 1 1,1-1 0,-1 0-1,0 0 1,1 1 0,-1-1-1,0 0 1,1 1-1,-1-1 1,1 1 0,-1-1-1,1 1 1,-1-1 0,1 1-1,0-1 1,-1 1-1,1 0 1,-1-1 0,1 1-1,0-1 1,0 1 0,-1 0-1,1-1 1,0 1 0,0 0-1,0-1 1,0 1-1,0 0 1,0 0 0,0-1-1,0 1 1,0 0 0,0-1-1,0 1 1,0 1-1,7 24 208,-6-23-66,5 48 93,-6-49-300,0 1 0,0-1 0,0 0-1,0 1 1,0-1 0,-1 1 0,1-1 0,-1 0 0,1 0 0,-1 1 0,0-1-1,0 0 1,0 0 0,0 0 0,0 0 0,-1 0 0,-1 3 0,10-24 474,4 5-402,0 2 1,1-1-1,17-13 0,-10 10-19,-7 5-13,2 0 0,-1 1 1,1 1-1,1 0 0,18-8 1,-28 15-31,0-1 0,0 1 0,0 0 0,1 1 0,-1-1 0,0 1 0,1 0 1,-1 1-1,1-1 0,0 1 0,-1 0 0,1 0 0,-1 1 0,1 0 0,-1 0 1,1 0-1,8 3 0,-12-2-4,1 0 0,-1-1 0,0 1 1,0 0-1,0 0 0,0 1 0,-1-1 0,1 0 1,-1 0-1,1 1 0,-1-1 0,0 1 0,0-1 1,0 1-1,0 0 0,0-1 0,-1 1 0,1 0 1,-1 0-1,1-1 0,-1 1 0,0 0 0,0 0 1,-1 0-1,1-1 0,0 1 0,-1 0 0,0 0 1,-1 3-1,0 3-2,-1-1 1,1 0 0,-2 0-1,1 0 1,-1-1-1,0 1 1,-1-1 0,-7 10-1,8-14-9,0 1-1,0-1 1,-1 1-1,0-1 1,1-1-1,-1 1 0,-1-1 1,1 0-1,0 0 1,0 0-1,-8 1 1,11-3 4,0 1 0,0-1 0,-1 1 0,1-1 0,0 0 0,-1 0 0,1 0 0,0 0 0,-1 0-1,1 0 1,0-1 0,-1 1 0,1-1 0,0 0 0,0 1 0,0-1 0,0 0 0,-1 0 0,1 0 0,1-1 0,-1 1 0,0-1 0,0 1 0,0-1 0,1 1 0,-1-1 0,1 0 0,-1 0 0,-1-4 0,-4-11-33,1-1 1,0 0-1,2-1 1,0 1-1,-1-26 1,0-97-147,5 107 285,7-56 1,-2 120 543,-5 112-497,-6 1 0,-37 212 0,23-269-80,11-51-242,6-27-136,4-10-215,6-30 301</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8:20.699"/>
    </inkml:context>
    <inkml:brush xml:id="br0">
      <inkml:brushProperty name="width" value="0.1" units="cm"/>
      <inkml:brushProperty name="height" value="0.1" units="cm"/>
      <inkml:brushProperty name="color" value="#00A0D7"/>
    </inkml:brush>
  </inkml:definitions>
  <inkml:trace contextRef="#ctx0" brushRef="#br0">79 0 6809,'-56'106'2801,"51"-78"-1329,5-2-1032,10 10-71,-1 4-89,1-5-136,-4 7-16,-6-6-80,-9-10-48,-1-7-160,-4-6-104,6-7-24,-3-6 135</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8:21.051"/>
    </inkml:context>
    <inkml:brush xml:id="br0">
      <inkml:brushProperty name="width" value="0.1" units="cm"/>
      <inkml:brushProperty name="height" value="0.1" units="cm"/>
      <inkml:brushProperty name="color" value="#00A0D7"/>
    </inkml:brush>
  </inkml:definitions>
  <inkml:trace contextRef="#ctx0" brushRef="#br0">1 105 7762,'59'-84'2478,"-57"83"-2429,0-1 1,0 1-1,0-1 1,1 1-1,-1 0 1,0 0-1,0 0 1,1 0 0,-1 0-1,1 0 1,-1 1-1,1-1 1,-1 1-1,1 0 1,-1-1-1,1 1 1,-1 0-1,1 1 1,-1-1 0,1 0-1,-1 1 1,1-1-1,-1 1 1,1 0-1,-1 0 1,4 1-1,10 3 141,-1-5-96,0 0 1,0-2-1,0 1 1,15-5-1,-20 4-75,-1-1-1,1 2 1,-1 0 0,1 0-1,0 0 1,0 1-1,-1 1 1,1 0 0,0 0-1,16 5 1,-24-6-18,-1 1 0,1 0 0,0-1 0,-1 1 0,1 0 0,-1 0 1,1 0-1,-1 0 0,0 1 0,1-1 0,-1 0 0,0 0 0,0 1 0,1-1 0,-1 1 0,0-1 0,-1 1 0,1-1 1,0 1-1,0 0 0,-1 0 0,1-1 0,-1 1 0,1 0 0,-1 0 0,0-1 0,0 1 0,0 0 0,0 0 0,0 0 1,0-1-1,0 1 0,0 0 0,-2 3 0,-1 6-3,-1-1 1,0 1-1,-1-1 1,-9 16-1,7-13 5,-5 8-5,-137 232-250,145-247 44,0 0 1,0-1-1,-1 1 1,0-1 0,0 0-1,0 0 1,-1 0 0,0-1-1,-7 5 1,-10 2-604</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8:21.400"/>
    </inkml:context>
    <inkml:brush xml:id="br0">
      <inkml:brushProperty name="width" value="0.1" units="cm"/>
      <inkml:brushProperty name="height" value="0.1" units="cm"/>
      <inkml:brushProperty name="color" value="#00A0D7"/>
    </inkml:brush>
  </inkml:definitions>
  <inkml:trace contextRef="#ctx0" brushRef="#br0">190 107 4977,'-85'-68'5393,"98"73"-4745,11 3-96,5-5-175,4-3-57,10-3-184,-3-7-48,-5-4-24,2 3-64,-15 0-152,-3 6-80,-10 6-441,-9 4-1359,-4 16 1392</inkml:trace>
  <inkml:trace contextRef="#ctx0" brushRef="#br0" timeOffset="1">32 256 7554,'-29'6'2848,"26"0"-2224,10-1-128,24-5-207,9 0-105,8-8-24,14-3-48,-6-5-32,4 3-24,-13 1-88,-9 2-88,-13 4-232,-12-1-137,-8 3-1591,-8-8 1456</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8:21.736"/>
    </inkml:context>
    <inkml:brush xml:id="br0">
      <inkml:brushProperty name="width" value="0.1" units="cm"/>
      <inkml:brushProperty name="height" value="0.1" units="cm"/>
      <inkml:brushProperty name="color" value="#00A0D7"/>
    </inkml:brush>
  </inkml:definitions>
  <inkml:trace contextRef="#ctx0" brushRef="#br0">81 1 6753,'0'11'3935,"0"57"-3578,3 66-18,-7-1 0,-5-1 0,-44 221 0,52-348-336,-14 99 43,14-93-34,1 0 1,0 0 0,0 0-1,1 0 1,1 0-1,0 0 1,4 14 0,-5-23-7,-1 0 1,1 0-1,0 1 0,0-1 1,0 0-1,1 0 1,-1 0-1,0 0 0,1 0 1,-1 0-1,1 0 1,0-1-1,0 1 1,0-1-1,0 1 0,0-1 1,0 0-1,0 1 1,0-1-1,0 0 1,0 0-1,1-1 0,2 2 1,0-2 6,0 0 0,-1 0 0,1 0 0,0 0 0,0-1 0,-1 0 0,1 0 0,0 0 0,-1 0 0,1-1 0,4-2 0,8-5 26,0 0 0,-1-1 0,0-1 0,27-24 0,-26 21-124,-2 0 0,1-2 0,-2 0 0,0 0 0,-1-1 0,-1-1 0,0 0 0,16-37 0,-17 19-163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1:56.111"/>
    </inkml:context>
    <inkml:brush xml:id="br0">
      <inkml:brushProperty name="width" value="0.1" units="cm"/>
      <inkml:brushProperty name="height" value="0.1" units="cm"/>
      <inkml:brushProperty name="color" value="#F6630D"/>
    </inkml:brush>
  </inkml:definitions>
  <inkml:trace contextRef="#ctx0" brushRef="#br0">32 73 9530,'-31'11'3289,"52"-21"-3041,5 4-40,4 4-16,-10-6 8,-2 0-16,0-9-96,-7-1-88,-3 12-280,-1-3-216,-10 19 280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5:07.066"/>
    </inkml:context>
    <inkml:brush xml:id="br0">
      <inkml:brushProperty name="width" value="0.1" units="cm"/>
      <inkml:brushProperty name="height" value="0.1" units="cm"/>
      <inkml:brushProperty name="color" value="#F6630D"/>
    </inkml:brush>
  </inkml:definitions>
  <inkml:trace contextRef="#ctx0" brushRef="#br0">18 1 9858,'0'0'3681,"7"5"-2833,-2 5-440,4 13 16,-2-2 24,-2 14 88,-2-8-79,2 1-241,-2-3-96,-1-5-120,-2-4 0,-6-16-136,1 7-136,-5-7-385,2 1-175,-1 8-272,-4-13-88,0-7 792</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8:22.171"/>
    </inkml:context>
    <inkml:brush xml:id="br0">
      <inkml:brushProperty name="width" value="0.1" units="cm"/>
      <inkml:brushProperty name="height" value="0.1" units="cm"/>
      <inkml:brushProperty name="color" value="#00A0D7"/>
    </inkml:brush>
  </inkml:definitions>
  <inkml:trace contextRef="#ctx0" brushRef="#br0">417 0 6969,'-7'26'577,"6"-19"-437,-1 1 1,0-1-1,0 0 0,-1 1 1,0-1-1,0-1 1,-1 1-1,1 0 1,-2-1-1,1 1 1,-1-1-1,1-1 1,-2 1-1,-6 6 1,-68 52 443,-89 54 0,155-108-440,1 0 1,0 0-1,-17 18 1,27-25-106,0-1 0,1 1 0,-1 0 0,1 0 0,-1 0 0,1 0 0,0 1 0,0-1 0,1 0 0,-1 1 0,1-1-1,-1 1 1,1 0 0,0 0 0,1-1 0,-1 1 0,1 0 0,-1 0 0,1 0 0,1 5 0,0-8-30,-1 0-1,1 1 1,0-1-1,0 0 0,0 0 1,0 0-1,0 0 1,1 0-1,-1 0 1,0 0-1,0 0 0,1 0 1,-1-1-1,1 1 1,-1 0-1,0-1 1,1 1-1,-1-1 0,1 0 1,-1 1-1,1-1 1,0 0-1,-1 0 1,3 0-1,47-1 41,-41 1-29,34-2 1,0-2 0,0-2 0,0-2 0,0-2 0,-1-1 0,-1-3 0,0-1-1,41-21 1,-42 16-52,-30 16-42,-1-1 1,1 0 0,-1-1-1,0 0 1,0 0-1,0-1 1,16-16 0,-25 22 54,0-1 0,0 1 0,-1-1 0,1 1 0,0-1 0,0 0 0,-1 0 0,1 1 0,-1-1 1,0 0-1,1 0 0,-1 1 0,0-1 0,0 0 0,0 0 0,0 0 0,0 0 0,-1-2 1,-6-17 5</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8:22.499"/>
    </inkml:context>
    <inkml:brush xml:id="br0">
      <inkml:brushProperty name="width" value="0.1" units="cm"/>
      <inkml:brushProperty name="height" value="0.1" units="cm"/>
      <inkml:brushProperty name="color" value="#00A0D7"/>
    </inkml:brush>
  </inkml:definitions>
  <inkml:trace contextRef="#ctx0" brushRef="#br0">116 36 5817,'-96'-34'2475,"95"33"-2430,1 1 0,-1 0-1,0 0 1,1 0 0,-1 0-1,1-1 1,-1 1-1,1 0 1,-1 0 0,1 0-1,-1 0 1,0 0 0,1 0-1,-1 1 1,1-1 0,-1 0-1,1 0 1,-1 0-1,1 0 1,-1 1 0,1-1-1,-1 0 1,1 1 0,-1-1-1,1 0 1,-1 1-1,1-1 1,-1 0 0,1 1-1,0-1 1,-1 1 0,1-1-1,0 1 1,-1-1 0,1 1-1,0-1 1,0 1-1,0-1 1,-1 1 0,1-1-1,0 1 1,0-1 0,0 1-1,0 0 1,0-1-1,0 1 1,3 31 349,-1-23-102,-6 490 1444,3-475-2156,2-20-56,-1-13-195,1-12 260</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8:22.857"/>
    </inkml:context>
    <inkml:brush xml:id="br0">
      <inkml:brushProperty name="width" value="0.1" units="cm"/>
      <inkml:brushProperty name="height" value="0.1" units="cm"/>
      <inkml:brushProperty name="color" value="#00A0D7"/>
    </inkml:brush>
  </inkml:definitions>
  <inkml:trace contextRef="#ctx0" brushRef="#br0">38 0 7778,'1'33'3605,"1"-5"-3519,-21 370 1416,19-261-1405,-6 446 59,5-578-157,-8 105-154,3-133-989,7-2 830</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8:23.367"/>
    </inkml:context>
    <inkml:brush xml:id="br0">
      <inkml:brushProperty name="width" value="0.1" units="cm"/>
      <inkml:brushProperty name="height" value="0.1" units="cm"/>
      <inkml:brushProperty name="color" value="#00A0D7"/>
    </inkml:brush>
  </inkml:definitions>
  <inkml:trace contextRef="#ctx0" brushRef="#br0">268 69 8306,'27'-67'2254,"-25"65"-1847,-4 9-114,-12 40-152,2-14-56,0 0 0,-2-1 0,-31 50 0,34-64-68,-2 0 1,0-1 0,-1-1 0,-1 0-1,0-1 1,-1 0 0,-21 14 0,-23 20 55,56-43-71,9-13 92,-3 4-88,0 0 1,0 0-1,0 0 0,0 0 1,0 1-1,0-1 1,1 1-1,5-4 0,8-9 4,2-2 0,3-4-11,2 0 0,35-24 0,-53 41 1,1 0 0,-1 1 0,1-1 0,0 1 0,0 1 0,0-1 0,1 1 0,-1 0 0,1 0 0,-1 1 0,1 0 0,-1 0 0,1 0 0,0 1-1,-1 0 1,1 0 0,11 3 0,-16-3 3,1 1 0,-1 0-1,0 0 1,0 0 0,0 1 0,1-1-1,-1 1 1,0-1 0,-1 1 0,1-1-1,0 1 1,0 0 0,-1 0-1,1 0 1,-1 0 0,0 0 0,1 0-1,-1 1 1,0-1 0,0 0-1,0 1 1,-1-1 0,1 0 0,-1 1-1,1-1 1,-1 1 0,0-1 0,0 1-1,0-1 1,0 1 0,0-1-1,0 1 1,-1-1 0,0 4 0,-2 9 25,-1-1 1,-1 1 0,0-1-1,-8 16 1,13-28-25,-1-2-4,-80 166 117,72-139-309,9-26 177,-1-1 1,1 0 0,0 1-1,0-1 1,0 0 0,0 1-1,0-1 1,0 1 0,0-1 0,0 0-1,0 1 1,0-1 0,0 1-1,0-1 1,0 0 0,0 1-1,0-1 1,0 0 0,1 1-1,-1-1 1,0 0 0,0 1 0,0-1-1,0 0 1,1 1 0,-1-1-1,0 0 1,1 1 0,-1-1-1,0 0 1,0 0 0,1 1-1,-1-1 1,0 0 0,1 0 0,-1 0-1,0 0 1,1 1 0,-1-1-1,1 0 1,-1 0 0,0 0-1,1 0 1,-1 0 0,0 0-1,1 0 1,-1 0 0,1 0 0,-1 0-1,0 0 1,1 0 0,-1 0-1,1 0 1,-1-1 0,0 1-1,1 0 1,-1 0 0,0 0 0,1 0-1,-1-1 1,0 1 0,1 0-1,-1 0 1,0-1 0,0 1-1,1 0 1,-1-1 0,17-12-280</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8:23.742"/>
    </inkml:context>
    <inkml:brush xml:id="br0">
      <inkml:brushProperty name="width" value="0.1" units="cm"/>
      <inkml:brushProperty name="height" value="0.1" units="cm"/>
      <inkml:brushProperty name="color" value="#00A0D7"/>
    </inkml:brush>
  </inkml:definitions>
  <inkml:trace contextRef="#ctx0" brushRef="#br0">295 1 5657,'3'1'5374,"-10"13"-4953,-215 280 258,219-290-725,1-1 1,-1 1-1,0-1 1,0 0-1,-1 0 1,1 0-1,-1 0 1,-5 3-1,8-5 11,0-1 0,0 0 0,1 1 0,-1-1-1,0 0 1,0 0 0,1 0 0,-1 0-1,0 1 1,0-1 0,0 0 0,1 0 0,-1-1-1,0 1 1,0 0 0,0 0 0,1 0 0,-1 0-1,0-1 1,0 1 0,0-1 0,-1 0-57,1 0 1,0 0-1,0 0 0,0-1 1,0 1-1,1 0 0,-1 0 1,0-1-1,0 1 1,1-1-1,-1 1 0,1-1 1,-1 1-1,1-1 0,-1-2 1,-2-25-484</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8:24.088"/>
    </inkml:context>
    <inkml:brush xml:id="br0">
      <inkml:brushProperty name="width" value="0.1" units="cm"/>
      <inkml:brushProperty name="height" value="0.1" units="cm"/>
      <inkml:brushProperty name="color" value="#00A0D7"/>
    </inkml:brush>
  </inkml:definitions>
  <inkml:trace contextRef="#ctx0" brushRef="#br0">1 21 7058,'0'-2'141,"1"1"1,-1 0-1,1 0 1,-1 0-1,1 0 1,0 0-1,0 0 1,-1 0-1,1 0 1,0 0-1,0 0 1,0 0-1,0 0 1,0 1-1,0-1 1,0 0-1,0 1 1,1-1-1,-1 1 1,0-1-1,0 1 1,0 0-1,1-1 1,-1 1-1,0 0 1,2 0-1,-2 0-80,1 1 1,-1 0-1,0 0 1,1 0-1,-1 0 0,0 0 1,0 0-1,0 0 0,0 0 1,0 0-1,0 0 1,0 1-1,0-1 0,0 0 1,-1 1-1,1-1 0,-1 1 1,1 1-1,2 4-14,0 1-1,-1 0 1,0 0-1,-1 0 1,0 1-1,0-1 1,-1 11-1,-10 47 133,5-41-134,2 0-1,0 0 1,1 0-1,4 45 0,-2-66-36,1-1-1,0 1 1,0-1-1,0 1 0,1-1 1,-1 1-1,1-1 1,0 0-1,0 0 0,0 0 1,0 0-1,1 0 1,-1 0-1,1 0 0,0-1 1,-1 1-1,1-1 1,0 0-1,1 0 0,-1 0 1,0-1-1,0 1 1,1-1-1,-1 1 0,6 0 1,9 2 26,-1 0 1,1-2 0,-1 0-1,21 0 1,-15-2-6,-15 1-41,0-1 0,0 0 0,0 0 0,0-1 1,0 0-1,0 0 0,0-1 0,0 0 0,-1-1 0,1 0 0,-1 0 0,1 0 0,-1-1 0,0 0 0,9-7 0,-16 11-48,1-1 1,-1 1-1,1 0 0,-1-1 0,1 1 0,-1-1 0,1 1 0,-1-1 0,1 1 0,-1-1 0,0 1 0,1-1 0,-1 0 0,0 1 0,1-1 0,-1 1 0,0-1 0,0 0 0,0 1 0,1-1 0,-1 0 0,0 1 0,0-1 0,0 0 0,0 1 0,0-1 1,0 0-1,0 1 0,-1-1 0,1 1 0,0-1 0,0 0 0,0 1 0,-1-1 0,1 0 0,0 1 0,-1-1 0,1 1 0,0-1 0,-1 1 0,1-1 0,-1 1 0,1-1 0,-1 1 0,1-1 0,-1 1 0,1 0 0,-1-1 0,0 1 0,1 0 0,-1-1 0,-8 2-777</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8:24.453"/>
    </inkml:context>
    <inkml:brush xml:id="br0">
      <inkml:brushProperty name="width" value="0.1" units="cm"/>
      <inkml:brushProperty name="height" value="0.1" units="cm"/>
      <inkml:brushProperty name="color" value="#00A0D7"/>
    </inkml:brush>
  </inkml:definitions>
  <inkml:trace contextRef="#ctx0" brushRef="#br0">6 253 9314,'-6'16'3281,"30"8"-2913,37 1-256,-3-7-8,24-16 40,-6-12 0,2-17 8,5-3-24,8-9-64,-4 3-24,-13 4-80,-12 10-32,-29 14-144,-14 0-96,-11 5-160,-8-1-88,-17 0-1241,-6-1 1257</inkml:trace>
  <inkml:trace contextRef="#ctx0" brushRef="#br0" timeOffset="1">575 33 6753,'-19'-18'875,"1"3"1164,18 17-1958,0 0 0,-1 0 0,1-1-1,0 1 1,0 0 0,0 0 0,1-1 0,-1 1-1,0 0 1,1 0 0,-1-1 0,1 1-1,-1-1 1,1 1 0,1 2 0,2 14 144,0 0 0,-1 0 0,-1 1 0,-1 0 0,-2 36-1,-18 97 504,12-107-577,-47 236 425,54-260-524,0-21-76,0 0 0,0 0 0,0 1 0,0-1 0,1 0 1,-1 0-1,0 0 0,0 1 0,0-1 0,1 0 0,-1 0 0,0 0 0,0 0 0,0 1 1,1-1-1,-1 0 0,0 0 0,0 0 0,1 0 0,-1 0 0,0 0 0,1 0 1,-1 0-1,0 0 0,0 0 0,1 0 0,-1 0 0,0 0 0,1 0 0,-1 0 1,0 0-1,0 0 0,1 0 0,-1 0 0,0 0 0,0 0 0,1-1 0,-1 1 1,0 0-1,0 0 0,0 0 0,1 0 0,-1-1 0,0 1 0,0 0 0,0 0 0,1 0 1,-1-1-1,0 1 0,0 0 0,0 0 0,0-1 0,0 1 0,0 0 0,1 0 1,-1-1-1,9-7-276</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8:24.784"/>
    </inkml:context>
    <inkml:brush xml:id="br0">
      <inkml:brushProperty name="width" value="0.1" units="cm"/>
      <inkml:brushProperty name="height" value="0.1" units="cm"/>
      <inkml:brushProperty name="color" value="#00A0D7"/>
    </inkml:brush>
  </inkml:definitions>
  <inkml:trace contextRef="#ctx0" brushRef="#br0">54 0 8530,'6'21'3257,"-6"7"-2065,-6-1-976,-7-4-88,0-4-48,-1-26-104,3-2-216,9-23 136</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8:30.055"/>
    </inkml:context>
    <inkml:brush xml:id="br0">
      <inkml:brushProperty name="width" value="0.1" units="cm"/>
      <inkml:brushProperty name="height" value="0.1" units="cm"/>
      <inkml:brushProperty name="color" value="#00A0D7"/>
    </inkml:brush>
  </inkml:definitions>
  <inkml:trace contextRef="#ctx0" brushRef="#br0">0 53 9442,'46'-53'3225,"-44"53"-3065,8 5-88,-2 4-48,-7 6 16,12 5 40,-10 6 24,2 12 48,-15-3-16,7 10-48,0 1-24,-7 2-56,14 3 0,-12-19-192,6 1-104,2-22-368,5-11 368</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8:30.401"/>
    </inkml:context>
    <inkml:brush xml:id="br0">
      <inkml:brushProperty name="width" value="0.1" units="cm"/>
      <inkml:brushProperty name="height" value="0.1" units="cm"/>
      <inkml:brushProperty name="color" value="#00A0D7"/>
    </inkml:brush>
  </inkml:definitions>
  <inkml:trace contextRef="#ctx0" brushRef="#br0">1 113 9154,'53'-89'2611,"-51"87"-2583,0 0 1,0 0-1,0 0 0,0 1 1,0-1-1,0 0 0,0 1 1,1-1-1,-1 1 0,1 0 1,-1 0-1,1 0 0,-1 0 0,1 0 1,-1 1-1,1-1 0,0 1 1,-1-1-1,1 1 0,0 0 1,-1 0-1,1 0 0,3 1 1,6 0 19,388 3 831,-390-4-873,0 1 0,0 0-1,0 1 1,0 0 0,-1 0-1,1 1 1,14 7 0,-22-9-5,1 1 1,0 0-1,-1 0 1,1 0-1,-1 0 1,0 1-1,1-1 1,-1 1-1,0-1 1,-1 1-1,1 0 1,0-1-1,-1 1 1,0 0-1,1 0 1,-1 0-1,0 0 1,0 1 0,-1-1-1,1 0 1,-1 0-1,0 0 1,0 1-1,0-1 1,0 0-1,0 0 1,-1 4-1,-3 10 4,0 0-1,0 0 1,-2 0-1,0-1 1,-1 0-1,0-1 1,-2 1-1,1-2 1,-15 19-1,-7 6-43,-69 70 0,88-98 24,-13 14-196,-1-1-1,-1-1 1,-1-1-1,-49 30 1,33-34-69</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5:07.797"/>
    </inkml:context>
    <inkml:brush xml:id="br0">
      <inkml:brushProperty name="width" value="0.1" units="cm"/>
      <inkml:brushProperty name="height" value="0.1" units="cm"/>
      <inkml:brushProperty name="color" value="#F6630D"/>
    </inkml:brush>
  </inkml:definitions>
  <inkml:trace contextRef="#ctx0" brushRef="#br0">58 138 5465,'-44'-39'5361,"43"40"-5301,-1 11 1363,2 22-951,1 70-44,-1-102-418,0 1 0,0 0 0,0 0 0,0-1 0,1 1 0,-1 0 0,1 0 0,-1-1 0,1 1 0,0-1-1,0 1 1,0 0 0,1-1 0,-1 0 0,0 1 0,1-1 0,0 0 0,0 0 0,-1 0 0,1 0 0,3 3-1,-3-5-3,0 1 0,0 0 0,1-1-1,-1 1 1,0-1 0,0 0-1,0 0 1,1 0 0,-1 0-1,0 0 1,0 0 0,0 0-1,1-1 1,-1 1 0,0-1 0,0 0-1,0 1 1,0-1 0,0 0-1,0 0 1,0 0 0,0-1-1,0 1 1,-1 0 0,1-1 0,0 1-1,1-3 1,14-12 6,-2-1-1,0 0 1,-1-1 0,17-29 0,41-81 16,-70 124-26,0 1 0,-1-1 1,2 1-1,-1 0 0,0 0 1,1-1-1,-1 2 0,1-1 1,0 0-1,0 0 0,0 1 1,0 0-1,0-1 0,1 1 0,5-2 1,-7 4 4,-1-1 1,1 1 0,0 0-1,0 0 1,0 0 0,0 1-1,0-1 1,0 0 0,-1 1-1,1-1 1,0 1 0,0 0-1,0-1 1,-1 1-1,1 0 1,0 0 0,-1 0-1,1 0 1,-1 1 0,1-1-1,-1 0 1,0 0 0,0 1-1,1-1 1,-1 1-1,0-1 1,0 1 0,0 0-1,0-1 1,-1 1 0,1 0-1,0 2 1,2 3-34,0 0 1,-1 1-1,1-1 0,-2 1 0,1-1 1,-1 1-1,0 0 0,-1-1 0,0 1 1,0 0-1,-1 0 0,0-1 1,0 1-1,0 0 0,-1-1 0,-1 0 1,1 1-1,-1-1 0,0 0 0,-1 0 1,0 0-1,0-1 0,0 1 1,-1-1-1,0 0 0,0 0 0,0-1 1,-1 0-1,0 0 0,0 0 1,0 0-1,0-1 0,-1 0 0,0 0 1,0-1-1,0 0 0,-10 3 0,5-2-163,-1 0 0,1 1-1,0 1 1,-15 9 0,23-12 223,-1-1 1,1 1 0,0 0 0,0 1 0,1-1 0,-1 1-1,1-1 1,-1 1 0,1 0 0,0 1 0,1-1 0,-1 0 0,1 1-1,-3 7 1,5-10 14,-1 0-1,1-1 1,0 1-1,0 0 1,0 0-1,1 0 1,-1 0-1,0 0 1,1 0-1,-1-1 1,1 1-1,-1 0 1,1 0-1,0-1 1,0 1-1,0 0 1,0-1-1,0 1 1,0-1-1,0 1 1,1-1-1,-1 0 1,0 1-1,1-1 1,-1 0-1,1 0 1,0 0-1,-1 0 1,1 0-1,0-1 1,-1 1-1,1 0 1,0-1-1,0 1 1,0-1-1,3 1 1,1 0-11,-1 0 1,1 0 0,-1 0-1,1 0 1,0-1-1,-1 0 1,1 0 0,0-1-1,-1 0 1,1 0 0,8-3-1,-11 3-42,0 0 1,0-1-1,0 0 0,-1 0 0,1 0 0,-1 0 0,0 0 1,1 0-1,-1 0 0,0-1 0,0 1 0,0-1 0,-1 0 1,1 1-1,-1-1 0,1 0 0,-1 0 0,0 0 1,1-4-1,0-4-208,0 0 1,-1 1 0,-1-1-1,0-12 1,0 14-92,6 30-1357,-3-11 1521,-1-1-1,0 1 1,0-1 0,1 19-1,-3-27 148,0 1-1,0 0 0,0 0 1,0 0-1,0 0 0,0 0 1,0 0-1,-1 0 0,1 0 1,-1 0-1,1-1 0,-1 1 1,0 0-1,0 0 0,0-1 1,0 1-1,0 0 0,0-1 1,0 1-1,-1-1 0,1 0 1,0 1-1,-1-1 0,1 0 1,-1 0-1,0 0 0,1 0 1,-1 0-1,0 0 0,1 0 1,-1 0-1,-2 0 0,-16 8 536,17-6-435,-1 0 0,1 0 0,0 1 0,1-1 0,-1 1 0,0 0 1,1 0-1,0 0 0,0 0 0,0 0 0,1 0 0,-3 9 0,-10 20 188,8-26-295,1-1 0,-1 0 0,0 0 0,0 0 0,0-1 0,-1 0 0,0 0 0,0-1 0,-12 6 0,-4 1-754,-45 15 0,52-22 105,4-3 314</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8:30.769"/>
    </inkml:context>
    <inkml:brush xml:id="br0">
      <inkml:brushProperty name="width" value="0.1" units="cm"/>
      <inkml:brushProperty name="height" value="0.1" units="cm"/>
      <inkml:brushProperty name="color" value="#00A0D7"/>
    </inkml:brush>
  </inkml:definitions>
  <inkml:trace contextRef="#ctx0" brushRef="#br0">37 80 8650,'-37'-43'3129,"50"40"-2321,14-3-728,2 1 16,6-5-8,3 2 0,2 5-32,5 2-96,-9 7-432,-9-5 312</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8:31.103"/>
    </inkml:context>
    <inkml:brush xml:id="br0">
      <inkml:brushProperty name="width" value="0.1" units="cm"/>
      <inkml:brushProperty name="height" value="0.1" units="cm"/>
      <inkml:brushProperty name="color" value="#00A0D7"/>
    </inkml:brush>
  </inkml:definitions>
  <inkml:trace contextRef="#ctx0" brushRef="#br0">1 224 8722,'9'1'3017,"12"-6"-2657,16-15-264,1-6-48,10-12 0,3-3-16,7 7-56,8 2-32,-6 18-264,-6 3-225,-22 8 361</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8:31.453"/>
    </inkml:context>
    <inkml:brush xml:id="br0">
      <inkml:brushProperty name="width" value="0.1" units="cm"/>
      <inkml:brushProperty name="height" value="0.1" units="cm"/>
      <inkml:brushProperty name="color" value="#00A0D7"/>
    </inkml:brush>
  </inkml:definitions>
  <inkml:trace contextRef="#ctx0" brushRef="#br0">260 0 7314,'-3'3'295,"1"0"0,0 0 0,0 0 0,0 0 0,0 0 1,0 0-1,1 1 0,0-1 0,-1 1 0,1-1 0,1 1 1,-1 0-1,0-1 0,1 8 0,4 56-493,0-28 462,-4-9-180,-1-1 1,-2 1 0,0-1 0,-10 33 0,-38 117 304,24-93-238,-103 415 353,126-484-484,-8 42 22,12-57-36,-1 0-1,1 0 1,0 0-1,0 1 1,0-1-1,0 0 1,0 0-1,0 0 1,1 0-1,-1 0 1,1 0 0,-1 0-1,1 0 1,0 0-1,0 0 1,0 0-1,0 0 1,0-1-1,0 1 1,3 3 0,-2-4 0,0 0 0,-1-1 0,1 1 0,0 0 1,0-1-1,0 1 0,0-1 0,0 0 0,0 1 1,0-1-1,1 0 0,-1 0 0,0-1 0,0 1 0,0 0 1,0-1-1,0 1 0,3-2 0,42-19 28,-29 13-16,51-24 20,-1-2-1,64-45 1,-106 61-150,-2 0-1,0-2 1,-1-1 0,-1-1-1,0-1 1,-2-1 0,33-52-1,-23 25-488,-2 5 264</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8:31.803"/>
    </inkml:context>
    <inkml:brush xml:id="br0">
      <inkml:brushProperty name="width" value="0.1" units="cm"/>
      <inkml:brushProperty name="height" value="0.1" units="cm"/>
      <inkml:brushProperty name="color" value="#00A0D7"/>
    </inkml:brush>
  </inkml:definitions>
  <inkml:trace contextRef="#ctx0" brushRef="#br0">57 2 10346,'-2'0'158,"0"-1"1,-1 1-1,1 0 0,0 0 0,-1 0 1,1 0-1,0 1 0,0-1 1,-1 0-1,1 1 0,0 0 0,0 0 1,0-1-1,0 1 0,0 0 0,0 1 1,0-1-1,0 0 0,-3 3 0,4 0-116,-1-1 0,1 1-1,0 0 1,0 0 0,0 0-1,1 0 1,0 0-1,-1 0 1,1 0 0,0 0-1,1 5 1,-2 28-27,-1-29-151,2 1 0,-1 0 0,1-1 0,0 1 0,1-1 0,0 1-1,3 11 1,6-49-2127,-7 20 2334,1 0 1,0 0-1,0 0 0,1 1 0,0-1 0,0 1 0,1 0 0,0 1 0,0-1 1,1 1-1,0 0 0,0 1 0,0 0 0,1 0 0,0 0 0,1 1 0,-1 0 1,1 1-1,0 0 0,9-3 0,-7 5-33,0 1 0,0 0-1,-1 1 1,1 0 0,0 0 0,0 1 0,0 1 0,-1 0-1,15 4 1,-22-5-37,0 0 0,1 1 0,-1-1-1,0 1 1,0-1 0,0 1 0,0 0 0,0 0-1,0 0 1,-1 1 0,1-1 0,-1 1 0,0-1-1,3 4 1,-4-3 0,0-1 0,0 1 0,0-1 0,-1 0 0,1 1 0,-1-1 0,1 1-1,-1 0 1,0-1 0,0 1 0,0-1 0,0 1 0,-1-1 0,1 1 0,-1-1-1,0 1 1,1-1 0,-1 1 0,0-1 0,0 0 0,-1 0 0,-1 3 0,-19 29 25,-2-1 1,-1-1 0,-2-2-1,-1 0 1,-57 45 0,12-21 808,138-134-322,20 4-1364,-34 34 554</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8:32.149"/>
    </inkml:context>
    <inkml:brush xml:id="br0">
      <inkml:brushProperty name="width" value="0.1" units="cm"/>
      <inkml:brushProperty name="height" value="0.1" units="cm"/>
      <inkml:brushProperty name="color" value="#00A0D7"/>
    </inkml:brush>
  </inkml:definitions>
  <inkml:trace contextRef="#ctx0" brushRef="#br0">1 209 10594,'94'-35'3593,"-70"35"-3513,4-3-64,1-13-88,1-3-56,4-10-88,4 2-80,0-5-272,-3 2-216,-1 12 488</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8:32.480"/>
    </inkml:context>
    <inkml:brush xml:id="br0">
      <inkml:brushProperty name="width" value="0.1" units="cm"/>
      <inkml:brushProperty name="height" value="0.1" units="cm"/>
      <inkml:brushProperty name="color" value="#00A0D7"/>
    </inkml:brush>
  </inkml:definitions>
  <inkml:trace contextRef="#ctx0" brushRef="#br0">600 7 8050,'-7'-6'2912,"2"10"-2408,-1 11-15,-2 15-1,-1 8-8,1 15-40,-4 6-64,3 6-96,-4 2-72,-4-11-128,-1-2-16,-3-5-200,-1-4-152,-3-1-368,-4-6 1616,3-17-832</inkml:trace>
  <inkml:trace contextRef="#ctx0" brushRef="#br0" timeOffset="1">74 698 9794,'-73'56'3345,"119"-56"-3193,11-7-96,15-7 24,1-5 40,-3-5 8,-4-1 8,-1 4-56,-8 7-120,-9 4-328,-8 2-176,-20 6-552,-2-1 639</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8:32.817"/>
    </inkml:context>
    <inkml:brush xml:id="br0">
      <inkml:brushProperty name="width" value="0.1" units="cm"/>
      <inkml:brushProperty name="height" value="0.1" units="cm"/>
      <inkml:brushProperty name="color" value="#00A0D7"/>
    </inkml:brush>
  </inkml:definitions>
  <inkml:trace contextRef="#ctx0" brushRef="#br0">10 0 8722,'-9'0'3097,"18"2"-2713,-1 3-264,11-2 56,7 2 56,-9 0 88,2 4 8,0 10-120,-6 5-64,-7 6-104,-2 12-8,-11-4-120,-4 3-96,-2 1-248,2-14-192,3-10 408</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8:33.174"/>
    </inkml:context>
    <inkml:brush xml:id="br0">
      <inkml:brushProperty name="width" value="0.1" units="cm"/>
      <inkml:brushProperty name="height" value="0.1" units="cm"/>
      <inkml:brushProperty name="color" value="#00A0D7"/>
    </inkml:brush>
  </inkml:definitions>
  <inkml:trace contextRef="#ctx0" brushRef="#br0">476 1 7210,'2'0'2904,"4"8"-1496,-3 11-1232,-1 8-39,-10 8-57,-10 3 8,-1 9-8,-5-4-72,2 11-240,-5-10-185,2-9 249</inkml:trace>
  <inkml:trace contextRef="#ctx0" brushRef="#br0" timeOffset="1">13 397 7290,'-13'48'2832,"38"-45"-1736,6 9-984,-11 7-40,-12-13 40,-1 13 16,-14-6 1,1 3-33,0 9-104,-12-10-265,10 4-191,-9-5-1160,7-9 1064</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8:33.514"/>
    </inkml:context>
    <inkml:brush xml:id="br0">
      <inkml:brushProperty name="width" value="0.1" units="cm"/>
      <inkml:brushProperty name="height" value="0.1" units="cm"/>
      <inkml:brushProperty name="color" value="#00A0D7"/>
    </inkml:brush>
  </inkml:definitions>
  <inkml:trace contextRef="#ctx0" brushRef="#br0">1 222 4281,'23'-15'2179,"-9"4"-1758,4-6 470,2 1 0,-1 0 1,2 2-1,37-20 0,-5 13-417,2 2 0,0 2-1,82-14 1,-116 26-437,-17 4-30,0 0 0,1 0 0,-1 0-1,0 0 1,0 1 0,0-1 0,0 1 0,6 1 0,-10-1-6,1 0 1,-1 0-1,1 1 0,-1-1 1,0 0-1,1 0 0,-1 1 1,1-1-1,-1 0 1,0 1-1,0-1 0,1 1 1,-1-1-1,0 0 0,1 1 1,-1-1-1,0 1 1,0-1-1,0 1 0,0-1 1,0 0-1,1 1 0,-1-1 1,0 1-1,0-1 1,0 1-1,0-1 0,0 1 1,0-1-1,-1 1 0,1-1 1,0 1-1,0-1 1,0 1-1,0-1 0,0 1 1,-1-1-1,1 0 0,0 1 1,0-1-1,-1 1 1,0 0-1,-10 17 29,-42 46-192,-2-1-1,-3-4 0,-80 64 0,109-104-246,8-16 196</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8:33.853"/>
    </inkml:context>
    <inkml:brush xml:id="br0">
      <inkml:brushProperty name="width" value="0.1" units="cm"/>
      <inkml:brushProperty name="height" value="0.1" units="cm"/>
      <inkml:brushProperty name="color" value="#00A0D7"/>
    </inkml:brush>
  </inkml:definitions>
  <inkml:trace contextRef="#ctx0" brushRef="#br0">231 0 7794,'-2'16'2744,"1"6"-2448,-4 2-64,-3 0 64,-3 3 65,-5 2 63,3 4-32,4 5-96,-4 5-64,-1 4-104,-4-3-48,-4 4-56,9 0-16,-9-15-40,3-1-72,3-18-200,-6-14-168,15-9 304</inkml:trace>
  <inkml:trace contextRef="#ctx0" brushRef="#br0" timeOffset="1">249 226 7850,'6'16'3208,"4"6"-1567,9 4-1393,3 1-24,5-2 80,3-2 48,4-6 8,12 2-24,10 2-168,4 5-72,-7-4-72,-2 0-32,-18-6-224,-9-5-136,3-6 4145,-13-24-2745</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5:08.297"/>
    </inkml:context>
    <inkml:brush xml:id="br0">
      <inkml:brushProperty name="width" value="0.1" units="cm"/>
      <inkml:brushProperty name="height" value="0.1" units="cm"/>
      <inkml:brushProperty name="color" value="#F6630D"/>
    </inkml:brush>
  </inkml:definitions>
  <inkml:trace contextRef="#ctx0" brushRef="#br0">11 68 8562,'-1'7'3326,"1"-7"-3255,0 0-1,0 0 1,-1 0 0,1 0 0,0 0 0,0 0-1,0 0 1,0 0 0,-1 0 0,1 0-1,0 0 1,0 0 0,0 0 0,-1 0 283,1 0-284,3 22-65,-1-10-52,-1-9 21,0 1-1,0-1 1,0 0-1,0 1 0,-1-1 1,1 1-1,-1-1 1,0 1-1,0-1 0,0 1 1,-1-1-1,1 0 0,-1 1 1,0-1-1,0 1 1,0-1-1,0 0 0,-1 0 1,1 0-1,-1 0 1,0 0-1,-3 4 0,24-19-7906,2 6 6449,-17 5 1738,0 0 1,0 0 0,0 0 0,0-1 0,0 1-1,-1-1 1,1 0 0,0 0 0,-1 0 0,0 0-1,1-1 1,-1 1 0,3-4 0,4-6 250,0 0 0,1 1 0,0 0 0,1 1 0,1 0 0,-1 1 1,1 0-1,1 1 0,0 0 0,0 2 0,15-6 0,-6 5-312,0 2-1,0 0 1,0 1-1,1 2 1,0 0-1,31 3 1,-41-1-113,0 1 0,0 1 0,0 0 0,0 1 0,0 1 0,-1 0 0,0 1 0,1 0 0,-1 1 0,-1 0 0,0 1 1,12 9-1,-22-15-65,-1-1 0,0 1 0,0 0 0,0 0 0,1 1 0,-1-1 0,0 0 0,0 0 0,0 0 0,-1 1 0,1-1 0,0 1 0,0-1 0,-1 0 0,1 1 0,-1-1 0,1 1 1,-1-1-1,0 1 0,0 0 0,1-1 0,-1 1 0,0-1 0,0 1 0,-1 1 0,0 0 16,0 0 0,0-1 0,-1 1 1,1 0-1,-1-1 0,1 1 0,-1-1 0,0 0 0,0 0 0,0 1 0,0-1 1,-3 2-1,2-1-19,1 0 0,0 0 0,0 1 1,0-1-1,1 1 0,-1-1 0,1 1 1,0 0-1,0 0 0,0-1 0,0 1 1,1 0-1,-1 7 0,-7 28 19,3-29-49,0 0-1,-1-1 0,0 1 0,-1-2 0,0 1 0,-1-1 0,1 0 0,-17 13 0,17-16-125,1 0-1,-1 0 0,-1-1 0,1 1 0,0-2 1,-1 1-1,0-1 0,0 0 0,0-1 0,0 0 1,0 0-1,-14 1 0,-33-8-778,-1-9 446</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8:34.266"/>
    </inkml:context>
    <inkml:brush xml:id="br0">
      <inkml:brushProperty name="width" value="0.1" units="cm"/>
      <inkml:brushProperty name="height" value="0.1" units="cm"/>
      <inkml:brushProperty name="color" value="#00A0D7"/>
    </inkml:brush>
  </inkml:definitions>
  <inkml:trace contextRef="#ctx0" brushRef="#br0">80 211 9866,'-80'37'3377,"107"-42"-3057,13-10-256,11-8-16,19-11 8,-2-15-16,14 1-64,-7 8-112,-21 18-352,-11 12-248,-24 9 456</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8:34.619"/>
    </inkml:context>
    <inkml:brush xml:id="br0">
      <inkml:brushProperty name="width" value="0.1" units="cm"/>
      <inkml:brushProperty name="height" value="0.1" units="cm"/>
      <inkml:brushProperty name="color" value="#00A0D7"/>
    </inkml:brush>
  </inkml:definitions>
  <inkml:trace contextRef="#ctx0" brushRef="#br0">2 0 8810,'-1'6'3113,"1"6"-2625,6 5-376,0 1 48,-1 5 64,0 1 56,0 2-48,-1 1-64,3 2-96,-6-1-136,1-2-296,0-1-192,-1-15 312</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8:34.956"/>
    </inkml:context>
    <inkml:brush xml:id="br0">
      <inkml:brushProperty name="width" value="0.1" units="cm"/>
      <inkml:brushProperty name="height" value="0.1" units="cm"/>
      <inkml:brushProperty name="color" value="#00A0D7"/>
    </inkml:brush>
  </inkml:definitions>
  <inkml:trace contextRef="#ctx0" brushRef="#br0">0 142 8922,'44'-19'1406,"1"2"0,80-20 1,97-6-963,-199 39-206,32-5-51,64-3 1,-100 12-177,0 0 0,-1 1 0,1 0 0,0 2 1,-1 0-1,1 1 0,17 7 0,-35-11-11,0 0 1,0 0-1,-1 0 1,1 1-1,0-1 1,0 0-1,-1 0 1,1 1-1,0-1 0,-1 1 1,1-1-1,-1 0 1,1 1-1,0-1 1,-1 1-1,1-1 0,-1 1 1,1 0-1,-1-1 1,1 1-1,-1-1 1,0 1-1,1 0 0,-1-1 1,0 1-1,1 0 1,-1 0-1,0-1 1,0 1-1,0 0 0,0 0 1,0-1-1,0 1 1,0 0-1,0 0 1,0-1-1,0 1 1,0 0-1,0 0 0,0-1 1,0 1-1,-1 0 1,1-1-1,0 1 1,-1 0-1,1-1 0,-1 1 1,1 0-1,0-1 1,-1 1-1,1-1 1,-1 1-1,0-1 0,1 1 1,-1-1-1,1 1 1,-2 0-1,-41 28-13,40-28 10,-18 11-10,-238 139-1173,235-136 803,0-2-1,-1 0 1,0-1-1,-1-2 0,-29 8 1,6-8-123</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8:35.301"/>
    </inkml:context>
    <inkml:brush xml:id="br0">
      <inkml:brushProperty name="width" value="0.1" units="cm"/>
      <inkml:brushProperty name="height" value="0.1" units="cm"/>
      <inkml:brushProperty name="color" value="#00A0D7"/>
    </inkml:brush>
  </inkml:definitions>
  <inkml:trace contextRef="#ctx0" brushRef="#br0">180 0 7586,'-1'2'2720,"-10"1"-2160,11 13-368,1 0 16,1 4 104,-2 7 17,-7 5-33,-1-5-48,-8 8-104,10-1-48,1-1-40,4 5-24,9-1-72,-7-2-80,-9-8-200,-8-3-168,-3-11 319</inkml:trace>
  <inkml:trace contextRef="#ctx0" brushRef="#br0" timeOffset="1">46 320 7306,'-44'-33'2616,"42"44"-2432,4-2-512,3-1 192</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8:35.648"/>
    </inkml:context>
    <inkml:brush xml:id="br0">
      <inkml:brushProperty name="width" value="0.1" units="cm"/>
      <inkml:brushProperty name="height" value="0.1" units="cm"/>
      <inkml:brushProperty name="color" value="#00A0D7"/>
    </inkml:brush>
  </inkml:definitions>
  <inkml:trace contextRef="#ctx0" brushRef="#br0">55 1 8258,'-54'68'2880,"57"-68"-2600,5 7-128,5-4-48,1-3 1,7-3-25,4 0-8,7 3-88,-2-5-64,2 5-289,0-5 217</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8:35.995"/>
    </inkml:context>
    <inkml:brush xml:id="br0">
      <inkml:brushProperty name="width" value="0.1" units="cm"/>
      <inkml:brushProperty name="height" value="0.1" units="cm"/>
      <inkml:brushProperty name="color" value="#00A0D7"/>
    </inkml:brush>
  </inkml:definitions>
  <inkml:trace contextRef="#ctx0" brushRef="#br0">58 37 7994,'37'-37'2984,"-39"42"-2199,4-2-617,9 4-72,0-4-8,4 0-48,-3 0 24,-2 0-128,-1 0-120,-1-3-24,2 2 63</inkml:trace>
  <inkml:trace contextRef="#ctx0" brushRef="#br0" timeOffset="1">108 75 8698,'-107'56'2944,"124"-50"-2855,9 4-41,-1-7-24,-2-3-24,-1 0-313,-8-2 3682,5-7-2585</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8:36.337"/>
    </inkml:context>
    <inkml:brush xml:id="br0">
      <inkml:brushProperty name="width" value="0.1" units="cm"/>
      <inkml:brushProperty name="height" value="0.1" units="cm"/>
      <inkml:brushProperty name="color" value="#00A0D7"/>
    </inkml:brush>
  </inkml:definitions>
  <inkml:trace contextRef="#ctx0" brushRef="#br0">367 1 7402,'-12'0'2656,"9"8"-2232,-9 0-248,13 17 80,-12-2 56,-8 2 72,1 5-15,-15 2-121,6 3-64,-7 3-112,-1 7-24,-4-5-56,-3 3-80,6-11-128,7-4-136,11-12 232</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8:36.689"/>
    </inkml:context>
    <inkml:brush xml:id="br0">
      <inkml:brushProperty name="width" value="0.1" units="cm"/>
      <inkml:brushProperty name="height" value="0.1" units="cm"/>
      <inkml:brushProperty name="color" value="#00A0D7"/>
    </inkml:brush>
  </inkml:definitions>
  <inkml:trace contextRef="#ctx0" brushRef="#br0">431 57 8178,'2'-2'256,"0"-1"-1,1 0 1,-1 1 0,1 0 0,0-1 0,0 1 0,0 0-1,0 0 1,0 1 0,0-1 0,0 1 0,1-1 0,-1 1 0,5-1-1,54-8-621,-28 5 640,-33 5-269,19-4 52,-1 1 1,28 0 0,-45 2-56,1 1 1,0 0 0,0 0-1,0 0 1,0 0 0,0 0-1,0 1 1,0-1-1,-1 1 1,1 0 0,0 0-1,0 0 1,-1 0 0,1 0-1,0 1 1,-1-1 0,0 1-1,1-1 1,-1 1-1,0 0 1,0 0 0,0 0-1,0 1 1,0-1 0,2 4-1,-3-4-6,-1 1 0,0 0 0,1 0 0,-1 0 0,0 0 0,-1 0 0,1 0-1,0 0 1,-1 0 0,0 0 0,1 0 0,-1-1 0,0 1 0,-1 0 0,1-1 0,-2 4 0,-26 37-13,9-23 32,0-2 1,-2-1 0,0 0-1,0-2 1,-2 0 0,0-2 0,-32 14-1,-14 9 138,17-6 274,-95 74 0,121-82-322,1 1 1,1 2 0,1 0-1,-39 55 1,56-70-115,4-3-69,-1-1 1,-1 0 0,1 0-1,-1-1 1,-9 9 0,14-14 65,0 0 1,0 0 0,0 0 0,0 0-1,0 0 1,0 0 0,0 0 0,-1 0 0,1 0-1,0 0 1,0 0 0,0 0 0,0 0-1,0 0 1,0 0 0,-1 0 0,1 0 0,0 0-1,0 0 1,0 0 0,0 0 0,0 0-1,0 0 1,-1 0 0,1 0 0,0 0 0,0 0-1,0 0 1,0 0 0,0 0 0,0-1-1,0 1 1,0 0 0,0 0 0,0 0 0,-1 0-1,1 0 1,0 0 0,0 0 0,0 0-1,0-1 1,0 1 0,0 0 0,0 0 0,0 0-1,0 0 1,0 0 0,0 0 0,0-1-1,0 1 1,0 0 0,0 0 0,0 0 0,0 0-1,0 0 1,0 0 0,0-1 0,0 1-1,0 0 1,0 0 0,0 0 0,1 0 0,-1 0-1,0 0 1,0 0 0,0 0 0,0-1-1,0 1 1,4-13-419,12-16 63</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8:37.033"/>
    </inkml:context>
    <inkml:brush xml:id="br0">
      <inkml:brushProperty name="width" value="0.1" units="cm"/>
      <inkml:brushProperty name="height" value="0.1" units="cm"/>
      <inkml:brushProperty name="color" value="#00A0D7"/>
    </inkml:brush>
  </inkml:definitions>
  <inkml:trace contextRef="#ctx0" brushRef="#br0">1 80 8794,'14'-5'3355,"16"6"-3195,-16-1 164,135-3-6,-1-7 0,219-43 0,-342 46-1573,-24 4 838</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28:37.419"/>
    </inkml:context>
    <inkml:brush xml:id="br0">
      <inkml:brushProperty name="width" value="0.1" units="cm"/>
      <inkml:brushProperty name="height" value="0.1" units="cm"/>
      <inkml:brushProperty name="color" value="#00A0D7"/>
    </inkml:brush>
  </inkml:definitions>
  <inkml:trace contextRef="#ctx0" brushRef="#br0">62 255 8138,'-8'5'962,"-26"19"1522,32-23-2399,1 0-1,-1 0 1,1 0-1,0 0 1,-1 0-1,1 1 1,0-1 0,0 0-1,0 1 1,0-1-1,0 1 1,0-1-1,0 1 1,1-1-1,-1 1 1,0 2-1,2-4-77,0 1-1,1-1 0,-1 1 0,0-1 0,1 0 1,-1 0-1,1 1 0,-1-1 0,1 0 0,-1 0 0,1-1 1,-1 1-1,0 0 0,1 0 0,-1-1 0,0 1 1,1-1-1,-1 1 0,0-1 0,1 0 0,1-1 0,64-27 89,-15 5-41,68-20 0,-113 42-52,58-18-3,1 2 0,134-16 0,-195 34-6,1-1 1,-1 1-1,1 0 0,-1 1 1,0 0-1,1-1 1,-1 1-1,0 1 0,0-1 1,0 1-1,0 0 1,0 0-1,0 1 1,5 2-1,-9-3 5,1 0 0,0 0 1,-1 0-1,1 0 0,-1 0 0,1 0 1,-1 0-1,0 0 0,0 1 0,0-1 1,0 0-1,0 1 0,-1-1 0,1 1 1,-1-1-1,0 0 0,1 1 0,-1-1 1,0 1-1,-1-1 0,1 1 0,0-1 1,-1 1-1,1-1 0,-1 1 0,0-1 1,0 0-1,0 1 0,0-1 0,-2 4 0,-22 52 197,-34 120-1,57-170-132,-1 0 1,0 0-1,0 0 1,-1 0-1,0-1 1,0 1-1,-1-1 1,1 0-1,-2 0 1,-10 11-1,12-15-54,1 0 1,0-1-1,-1 1 0,0-1 1,1 1-1,-1-1 0,0 0 0,0-1 1,0 1-1,-1-1 0,1 0 0,0 1 1,0-2-1,-1 1 0,1-1 0,-1 1 1,1-1-1,0 0 0,-1-1 1,1 1-1,-9-3 0,1 0-144,0-2-1,0 0 1,0 0 0,1-1-1,-1 0 1,2-1 0,-1-1-1,1 1 1,0-2-1,0 1 1,1-1 0,0-1-1,1 0 1,0 0 0,0 0-1,1-1 1,1 0 0,0-1-1,0 1 1,1-1-1,1 0 1,0-1 0,0 1-1,1-1 1,1 0 0,0 1-1,0-15 1,-1-39-910,0 26 961,1 0-1,3-1 1,6-48 0,4 60 874,-5 28-26,-2 16-289,0 48-140,-2 0 1,-3 0-1,-2 0 1,-4-1 0,-2 0-1,-3 0 1,-25 79-1,33-128-282,-1 1 0,-1-1 0,0 0 0,0 0 0,-14 19 0,21-71-796,3 4 1392,0-8-301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5:08.627"/>
    </inkml:context>
    <inkml:brush xml:id="br0">
      <inkml:brushProperty name="width" value="0.1" units="cm"/>
      <inkml:brushProperty name="height" value="0.1" units="cm"/>
      <inkml:brushProperty name="color" value="#F6630D"/>
    </inkml:brush>
  </inkml:definitions>
  <inkml:trace contextRef="#ctx0" brushRef="#br0">78 77 8474,'-77'-77'3008,"78"85"-2583,11 5 47,-6 1 56,1-1-32,-4 2-144,1-7-136,-3 0-192,-1 0-88,2-3-152</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1:02.057"/>
    </inkml:context>
    <inkml:brush xml:id="br0">
      <inkml:brushProperty name="width" value="0.1" units="cm"/>
      <inkml:brushProperty name="height" value="0.1" units="cm"/>
      <inkml:brushProperty name="color" value="#00A0D7"/>
    </inkml:brush>
  </inkml:definitions>
  <inkml:trace contextRef="#ctx0" brushRef="#br0">38 54 13427,'-36'257'2526,"36"-251"-2493,-1 0 0,1 0 0,0 0 0,0 0 1,1 0-1,-1 0 0,1 0 0,1-1 0,-1 1 0,1 0 1,0-1-1,0 1 0,1-1 0,-1 1 0,1-1 1,1 0-1,-1 0 0,1-1 0,-1 1 0,2-1 0,-1 1 1,0-1-1,1-1 0,-1 1 0,1-1 0,0 1 0,0-1 1,1-1-1,-1 1 0,1-1 0,-1 0 0,1 0 0,0 0 1,-1-1-1,1 0 0,0 0 0,0-1 0,0 0 1,12 0-1,-10-1-25,1 0 1,-1 0 0,1 0-1,-1-1 1,1-1 0,-1 1 0,0-1-1,0-1 1,0 1 0,-1-1-1,1-1 1,-1 1 0,0-1-1,0-1 1,0 1 0,-1-1 0,0 0-1,0-1 1,-1 1 0,0-1-1,0-1 1,6-10 0,-2-1-326,0-1 0,-1 0 0,-1 0 1,-1-1-1,3-25 0,10-110-2405,-19 156 2718,5-58-390</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1:02.641"/>
    </inkml:context>
    <inkml:brush xml:id="br0">
      <inkml:brushProperty name="width" value="0.1" units="cm"/>
      <inkml:brushProperty name="height" value="0.1" units="cm"/>
      <inkml:brushProperty name="color" value="#00A0D7"/>
    </inkml:brush>
  </inkml:definitions>
  <inkml:trace contextRef="#ctx0" brushRef="#br0">20 117 8690,'-3'0'687,"-12"0"1452,15 0-2124,0 0-1,0 0 1,1-1-1,-1 1 1,0 0-1,0 0 1,0 0-1,0 0 1,0 0-1,0 0 1,0 0-1,0 0 1,0-1-1,0 1 1,0 0-1,0 0 1,1 0-1,-1 0 1,0 0-1,0 0 1,0-1 0,0 1-1,0 0 1,0 0-1,0 0 1,0 0-1,0 0 1,0 0-1,0-1 1,0 1-1,0 0 1,-1 0-1,1 0 1,0 0-1,0 0 1,0 0-1,0-1 1,0 1-1,0 0 1,0 0-1,0 0 1,0 0-1,0 0 1,0 0 0,-1 0-1,1 0 1,0 0-1,0 0 1,0-1-1,0 1 1,0 0-1,0 0 1,0 0-1,-1 0 1,1 0-1,0 0 1,0 0-1,0 0 1,0 0-1,0 0 1,0 0-1,-1 0 1,1 0-1,0 0 1,23-17 236,1 0 1,0 2-1,2 1 1,28-12-1,-44 22-250,0 0-1,0 1 0,0 0 1,0 1-1,1 0 1,-1 0-1,0 1 0,1 1 1,0 0-1,-1 0 0,1 1 1,-1 1-1,0-1 1,20 7-1,-27-6 3,1 0 0,-1 0-1,1 0 1,-1 1 0,0-1 0,0 1 0,0 0-1,0 0 1,-1 0 0,1 0 0,-1 1 0,0-1-1,0 1 1,0-1 0,0 1 0,0 0-1,-1 0 1,0-1 0,0 1 0,0 0 0,0 0-1,0 0 1,-1 0 0,0 5 0,1 16 23,0 0 0,-7 45 0,4-49-14,-26 168 104,-4 31 313,32-216-410,-1-1 1,1 1-1,0 0 0,0-1 0,0 1 0,0-1 0,1 1 0,-1-1 0,1 1 0,0-1 0,0 0 0,1 1 0,-1-1 0,0 0 0,1 0 1,0 0-1,0 0 0,0 0 0,0 0 0,0 0 0,1-1 0,-1 1 0,1-1 0,0 0 0,0 0 0,0 0 0,0 0 0,0 0 0,0 0 1,0-1-1,0 0 0,1 1 0,-1-1 0,0-1 0,1 1 0,-1 0 0,1-1 0,-1 0 0,5 1 0,0 0-5,1-1-1,-1 1 1,1-1-1,-1 0 0,1-1 1,-1 0-1,0-1 1,1 1-1,-1-1 1,0-1-1,0 0 1,0 0-1,10-6 1,-12 4-76,0 0 1,1 0 0,-1-1 0,-1 0 0,1 0-1,-1 0 1,0-1 0,-1 0 0,0 0 0,0 0 0,0 0-1,-1 0 1,0-1 0,3-11 0,30-127 1246,-14 67-412</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1:03.019"/>
    </inkml:context>
    <inkml:brush xml:id="br0">
      <inkml:brushProperty name="width" value="0.1" units="cm"/>
      <inkml:brushProperty name="height" value="0.1" units="cm"/>
      <inkml:brushProperty name="color" value="#00A0D7"/>
    </inkml:brush>
  </inkml:definitions>
  <inkml:trace contextRef="#ctx0" brushRef="#br0">156 17 9098,'-12'-16'1956,"2"18"-999,-6 34-621,6-10-215,-80 222 746,87-242-816,0 1 0,1-1-1,0 1 1,0 0 0,0 0 0,0 0 0,1 0-1,1 0 1,-1 0 0,1 13 0,2-16-23,-1 0 1,0 0 0,1 0-1,0 0 1,0-1-1,0 1 1,0-1-1,1 1 1,-1-1-1,1 0 1,0 0-1,0 0 1,0 0-1,0-1 1,0 1-1,1-1 1,-1 0-1,1 0 1,5 2-1,10 4 23,0-1 0,0 0 1,0-2-1,1 0 0,0-1 0,0-1 0,24 0 0,-36-2-94,-7-2-2,-1 1 1,1 0-1,0 0 1,0 1 0,-1-1-1,1 0 1,0 0-1,-1 0 1,1 0-1,0 1 1,-1-1-1,1 0 1,0 1-1,-1-1 1,1 0 0,0 1-1,-1-1 1,1 1-1,-1-1 1,1 1-1,-1-1 1,1 1-1,0 0 1,1 4-364</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1:03.351"/>
    </inkml:context>
    <inkml:brush xml:id="br0">
      <inkml:brushProperty name="width" value="0.1" units="cm"/>
      <inkml:brushProperty name="height" value="0.1" units="cm"/>
      <inkml:brushProperty name="color" value="#00A0D7"/>
    </inkml:brush>
  </inkml:definitions>
  <inkml:trace contextRef="#ctx0" brushRef="#br0">187 101 9498,'-32'-100'3449,"24"109"-2553,0 12-792,-1 9-88,-1 7 24,-12 4-8,0 7-24,4 9-40,2 4-160,0-2-296,0-13-240,7-22 408</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1:03.824"/>
    </inkml:context>
    <inkml:brush xml:id="br0">
      <inkml:brushProperty name="width" value="0.1" units="cm"/>
      <inkml:brushProperty name="height" value="0.1" units="cm"/>
      <inkml:brushProperty name="color" value="#00A0D7"/>
    </inkml:brush>
  </inkml:definitions>
  <inkml:trace contextRef="#ctx0" brushRef="#br0">332 1 8258,'0'3'303,"0"0"1,0 1 0,0-1 0,-1 1-1,1-1 1,-1 1 0,0-1-1,1 0 1,-3 4 0,-27 48-356,18-36 431,-58 109 456,36-64-615,-2-1 0,-52 67 0,84-125-240,1 0-1,-1 0 1,0-1-1,-1 0 0,1 0 1,-1 0-1,0 0 1,0-1-1,0 0 0,-7 4 1,13-12-60,0 0 1,0 1-1,1-1 1,0 1 0,0 0-1,0-1 1,0 1-1,4-5 1,29-51-234,42-62 131,-69 112 181,0 0-1,1 0 0,0 0 1,1 1-1,0 0 0,0 1 1,1 0-1,17-9 1,-26 16 1,1-1 1,0 1 0,0 0-1,0 0 1,0 0 0,0 0 0,0 0-1,0 1 1,0 0 0,0-1-1,0 1 1,0 0 0,3 1 0,-5-1 2,1 1 1,-1-1 0,0 1-1,0-1 1,0 1 0,1 0 0,-1 0-1,0-1 1,0 1 0,0 0-1,0 0 1,-1 0 0,1 0 0,0 0-1,0 0 1,-1 1 0,1-1-1,0 0 1,-1 0 0,1 0 0,-1 1-1,1-1 1,-1 0 0,0 1 0,0-1-1,0 0 1,1 1 0,-1-1-1,0 0 1,-1 3 0,1 27 160,-2 0 1,-1 0-1,-2 0 0,-1-1 1,-1 1-1,-1-1 0,-2-1 1,-23 50-1,17-38-41,3 0 0,1 1 0,2 1 0,2 0 0,1 0 0,3 0 0,1 60 0,5-87-713,3-39-11,2-13 228</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1:04.157"/>
    </inkml:context>
    <inkml:brush xml:id="br0">
      <inkml:brushProperty name="width" value="0.1" units="cm"/>
      <inkml:brushProperty name="height" value="0.1" units="cm"/>
      <inkml:brushProperty name="color" value="#00A0D7"/>
    </inkml:brush>
  </inkml:definitions>
  <inkml:trace contextRef="#ctx0" brushRef="#br0">1 1 8866,'13'0'3385,"2"0"-2313,5 8-936,5-1 16,-3 0 80,5 4 24,4-6-56,-3 0-64,-9 1-336,-1-4-192,-21 4-368,3-1-352,-2-4 695</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1:04.499"/>
    </inkml:context>
    <inkml:brush xml:id="br0">
      <inkml:brushProperty name="width" value="0.1" units="cm"/>
      <inkml:brushProperty name="height" value="0.1" units="cm"/>
      <inkml:brushProperty name="color" value="#00A0D7"/>
    </inkml:brush>
  </inkml:definitions>
  <inkml:trace contextRef="#ctx0" brushRef="#br0">87 47 9450,'-38'23'3553,"17"-3"-2809,18-6-304,12 2 0,15-13 0,8-3 32,16-2-136,4-6-72,12 2-168,-11-8-80,1-5-376,-11 3-224,-19-7-456,-4 4 8,-8 3 624</inkml:trace>
  <inkml:trace contextRef="#ctx0" brushRef="#br0" timeOffset="1">394 29 8322,'-46'130'2482,"42"-117"-2376,1 0 1,1 0-1,0 0 1,1 0-1,0 0 1,1 0-1,1 0 1,0 0-1,1 0 1,3 15 0,4 31 360,-9-52-392,7 164 1031,-7-150-1016,-1-1 0,-1 0 1,-1 1-1,-1-1 0,-1 0 0,-8 23 0,12-40-67,-1 1-1,1-1 1,-1 0-1,0 0 1,0 0 0,0 0-1,0 0 1,0-1-1,-1 1 1,1-1 0,-1 1-1,0-1 1,1 0-1,-1 0 1,0 0 0,0 0-1,-1-1 1,1 1-1,0-1 1,0 0 0,-1 0-1,1 0 1,-1 0-1,1-1 1,-1 1 0,1-1-1,-1 0 1,1 0-1,-1 0 1,1 0 0,-1-1-1,1 1 1,-1-1-1,1 0 1,-6-2 0,-7-3-90,-1-1 1,0-1 0,1 0 0,1-1-1,-28-20 1,35 22-90,0 0 0,0 0 0,0-1 0,1 0 0,0 0 0,0-1 0,1 1 0,0-2 0,1 1 0,0-1 0,-7-18 0,1-22-232</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1:04.843"/>
    </inkml:context>
    <inkml:brush xml:id="br0">
      <inkml:brushProperty name="width" value="0.1" units="cm"/>
      <inkml:brushProperty name="height" value="0.1" units="cm"/>
      <inkml:brushProperty name="color" value="#00A0D7"/>
    </inkml:brush>
  </inkml:definitions>
  <inkml:trace contextRef="#ctx0" brushRef="#br0">159 1 10778,'-5'36'3657,"-6"26"-3513,-1 13 48,-8 3 160,-3 0-40,4-6 32,0-10-88,6-13-392,4-7-256,-4-28-464,5-14-256,2-32 632</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1:05.170"/>
    </inkml:context>
    <inkml:brush xml:id="br0">
      <inkml:brushProperty name="width" value="0.1" units="cm"/>
      <inkml:brushProperty name="height" value="0.1" units="cm"/>
      <inkml:brushProperty name="color" value="#00A0D7"/>
    </inkml:brush>
  </inkml:definitions>
  <inkml:trace contextRef="#ctx0" brushRef="#br0">0 82 10090,'124'-68'2859,"-121"66"-2818,1 0-1,-1 0 0,1 1 0,0-1 0,-1 1 0,1 0 0,0 0 0,0 0 0,0 1 1,0-1-1,0 1 0,0 0 0,0 0 0,0 0 0,0 1 0,7 1 0,3 1-4,-6-2-36,12 1 32,1 0 0,-1 2 0,34 10-1,-49-12-24,-1-1 0,1 1 0,0 1 0,-1-1-1,0 0 1,0 1 0,1 0 0,-2 0 0,1 0-1,0 1 1,-1-1 0,1 1 0,-1 0 0,0 0 0,0 0-1,0 0 1,-1 0 0,0 1 0,0-1 0,0 1-1,1 4 1,4 22 2,-2-1-1,-1 1 0,-1 61 1,-15 94 88,9-163-80,-39 253 205,42-273-246,-1 0 1,0-1-1,1 1 1,-1 0 0,0 0-1,0-1 1,-1 1-1,1 0 1,0-1 0,-1 1-1,-2 3 1,3-6-4,0 1 0,0-1 0,0 0 0,0 1 0,1-1 0,-1 0 0,0 1 0,0-1 0,0 0 0,0 0 0,0 0 0,0 0 0,0 0 0,0 0 0,1 0 0,-1 0 0,0 0 0,0-1 0,0 1 0,0 0 0,0 0 0,0-1 0,1 1 0,-1-1 0,0 1 0,0-1 0,0 1 0,1-1 0,-1 1 0,0-1 0,1 0 0,-1 1 0,1-1 0,-1 0 0,0 0 0,1 1 0,0-1 0,-1-2 0,-24-29-422</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1:05.503"/>
    </inkml:context>
    <inkml:brush xml:id="br0">
      <inkml:brushProperty name="width" value="0.1" units="cm"/>
      <inkml:brushProperty name="height" value="0.1" units="cm"/>
      <inkml:brushProperty name="color" value="#00A0D7"/>
    </inkml:brush>
  </inkml:definitions>
  <inkml:trace contextRef="#ctx0" brushRef="#br0">280 115 8082,'-19'-84'3352,"27"92"-1447,8 0-1721,5-8-112,4-3-24,-2-9-8,7 0-48,-5 2-336,-4 1-304,8 12 368</inkml:trace>
  <inkml:trace contextRef="#ctx0" brushRef="#br0" timeOffset="1">16 325 10370,'-16'10'3625,"23"-5"-3257,7-5-168,15-3-48,9-5-8,17-7 16,16-4-24,11-8-488,-5-6-336,-13-4 400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5:08.961"/>
    </inkml:context>
    <inkml:brush xml:id="br0">
      <inkml:brushProperty name="width" value="0.1" units="cm"/>
      <inkml:brushProperty name="height" value="0.1" units="cm"/>
      <inkml:brushProperty name="color" value="#F6630D"/>
    </inkml:brush>
  </inkml:definitions>
  <inkml:trace contextRef="#ctx0" brushRef="#br0">41 4 7570,'5'-4'2904,"3"11"-2040,-6 4-223,3 7-25,-4 2 40,-2 2-24,-4-8-8,5 9-120,-3 0-72,-6 4-104,6 2-72,-12-1-128,2-2-48,10 2-160,-4-6-216,6-11-440,-1-3-312,5-8 608</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1:05.849"/>
    </inkml:context>
    <inkml:brush xml:id="br0">
      <inkml:brushProperty name="width" value="0.1" units="cm"/>
      <inkml:brushProperty name="height" value="0.1" units="cm"/>
      <inkml:brushProperty name="color" value="#00A0D7"/>
    </inkml:brush>
  </inkml:definitions>
  <inkml:trace contextRef="#ctx0" brushRef="#br0">1 150 10426,'72'-105'3577,"-39"105"-3377,10 0-200,0 0-8,-6 6-16,1-8-32,-3-1-400,-7-8-312,-13-24 432</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1:06.181"/>
    </inkml:context>
    <inkml:brush xml:id="br0">
      <inkml:brushProperty name="width" value="0.1" units="cm"/>
      <inkml:brushProperty name="height" value="0.1" units="cm"/>
      <inkml:brushProperty name="color" value="#00A0D7"/>
    </inkml:brush>
  </inkml:definitions>
  <inkml:trace contextRef="#ctx0" brushRef="#br0">157 16 8586,'-24'-16'3000,"24"54"-2599,3 5-97,-2 19 208,3 8 96,-3 23 144,-1 18-56,0 14-224,0 7-96,-3-5-184,-2-4-40,2-1-104,0-10-32,-2-29-88,-3-23-112,-5-55-440,2-26-248,-5-52 496</inkml:trace>
  <inkml:trace contextRef="#ctx0" brushRef="#br0" timeOffset="1">1 585 8474,'7'15'3625,"5"8"-1561,10 5-1840,-3-4-104,-6-6-96,-7-2-16,0-8-192,1-5-192,1-5 216</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1:06.513"/>
    </inkml:context>
    <inkml:brush xml:id="br0">
      <inkml:brushProperty name="width" value="0.1" units="cm"/>
      <inkml:brushProperty name="height" value="0.1" units="cm"/>
      <inkml:brushProperty name="color" value="#00A0D7"/>
    </inkml:brush>
  </inkml:definitions>
  <inkml:trace contextRef="#ctx0" brushRef="#br0">351 1 10410,'-8'13'3553,"1"9"-3321,2 4-120,-1 7-88,-2 2-16,2 3-224,-2-3-304,6 0 320</inkml:trace>
  <inkml:trace contextRef="#ctx0" brushRef="#br0" timeOffset="1">172 611 9042,'-6'30'3369,"-1"0"-2473,3 7-656,-1-7 152,-5 4 176,2 7 48,7 4-32,1 9-176,-11 0-224,-4-6-104,-1 8-112,-14-17-232,8-23-528,4-9-360,-1-44 632</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1:06.870"/>
    </inkml:context>
    <inkml:brush xml:id="br0">
      <inkml:brushProperty name="width" value="0.1" units="cm"/>
      <inkml:brushProperty name="height" value="0.1" units="cm"/>
      <inkml:brushProperty name="color" value="#00A0D7"/>
    </inkml:brush>
  </inkml:definitions>
  <inkml:trace contextRef="#ctx0" brushRef="#br0">0 59 9442,'59'-27'3537,"-43"21"-3473,0 1 1,1 0 0,-1 1-1,1 1 1,0 0-1,27 0 1,-9 2 44,-10 0-54,0 0 0,1 2 0,-1 0 0,50 11 0,-69-10-32,0 0 0,1 0 0,-1 1 0,0-1 0,0 1 0,0 1 0,-1-1 0,1 1 0,-1 0 0,0 0 0,0 1 0,0 0 0,-1 0 0,1 0 0,-1 0 0,-1 0 0,1 1 0,-1 0 0,0 0 0,0 0 0,0 0 0,-1 0 0,0 0 0,2 9 0,4 35 255,-2 1-1,-2 94 1,-3-79-148,-5 461 814,4-512-918,-1-1 0,0 1-1,-1 0 1,-1-1 0,0 1 0,-6 15 0,7-26-47,0-1 0,0 1 0,0-1 0,0 1 0,-1-1 0,1 0 0,-1 0 1,0 0-1,0 0 0,0 0 0,0-1 0,-1 1 0,1-1 0,-1 0 0,0 0 0,1 0 0,-1 0 0,0-1 0,0 0 0,0 0 0,0 0 0,0 0 0,0 0 1,0-1-1,0 0 0,-5 0 0,-2 0-139,-1-1 0,0 0 1,1-1-1,0 0 1,0-1-1,-1 0 0,1-1 1,1 0-1,-1-1 0,1 0 1,0-1-1,0 0 0,0 0 1,1-1-1,0 0 0,-10-11 1,3 0-123,-27-37 0</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1:07.209"/>
    </inkml:context>
    <inkml:brush xml:id="br0">
      <inkml:brushProperty name="width" value="0.1" units="cm"/>
      <inkml:brushProperty name="height" value="0.1" units="cm"/>
      <inkml:brushProperty name="color" value="#00A0D7"/>
    </inkml:brush>
  </inkml:definitions>
  <inkml:trace contextRef="#ctx0" brushRef="#br0">56 1 10226,'8'33'3521,"2"18"-3305,-2 5 40,-4-1 192,-4-2-32,-3-7 8,-2-3-96,-3-11-568,-3-5-248,-8-19-424,-3-13-280,4-22 744</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1:07.588"/>
    </inkml:context>
    <inkml:brush xml:id="br0">
      <inkml:brushProperty name="width" value="0.1" units="cm"/>
      <inkml:brushProperty name="height" value="0.1" units="cm"/>
      <inkml:brushProperty name="color" value="#00A0D7"/>
    </inkml:brush>
  </inkml:definitions>
  <inkml:trace contextRef="#ctx0" brushRef="#br0">1 1 7818,'49'11'4917,"25"3"-2878,40 10-1247,-111-23-787,1 0 1,-1 0-1,1 0 0,-1 1 1,1 0-1,-1 0 0,0 0 1,0 0-1,0 0 0,0 0 1,0 1-1,-1-1 0,1 1 0,-1 0 1,0 0-1,1 0 0,-1 0 1,-1 0-1,1 0 0,0 1 1,-1-1-1,0 1 0,1-1 1,-1 1-1,-1-1 0,1 1 1,0 0-1,-1-1 0,0 1 1,0 0-1,0 3 0,-1 14-1,-1 0-1,0-1 1,-2 1-1,-7 23 1,9-37 3,-82 301-518,76-283 36,8-25 448,-1 1 0,1-1-1,0 1 1,-1 0-1,1-1 1,0 1-1,-1-1 1,1 1 0,-1-1-1,1 0 1,-1 1-1,1-1 1,-1 1-1,1-1 1,-1 0 0,0 1-1,1-1 1,-1 0-1,1 0 1,-1 1-1,0-1 1,1 0 0,-1 0-1,0 0 1,1 0-1,-1 0 1,0 0-1,1 0 1,-1 0-1,0 0 1,0-1 0,-18-12-412</inkml:trace>
  <inkml:trace contextRef="#ctx0" brushRef="#br0" timeOffset="1">50 297 10610,'-11'-33'3617,"22"42"-3401,7 1-8,2-1 24,4 1 0,7 0 16,-3 1-200,6 1-512,-9-2-216,-14-4 4769,-8 1-3273</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1:07.922"/>
    </inkml:context>
    <inkml:brush xml:id="br0">
      <inkml:brushProperty name="width" value="0.1" units="cm"/>
      <inkml:brushProperty name="height" value="0.1" units="cm"/>
      <inkml:brushProperty name="color" value="#00A0D7"/>
    </inkml:brush>
  </inkml:definitions>
  <inkml:trace contextRef="#ctx0" brushRef="#br0">1 77 12611,'3'18'4401,"22"-4"-3945,7-11-216,6-3-160,4-11-48,6-10-120,9 0-344,-3-7-929,11-2 905</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1:08.798"/>
    </inkml:context>
    <inkml:brush xml:id="br0">
      <inkml:brushProperty name="width" value="0.1" units="cm"/>
      <inkml:brushProperty name="height" value="0.1" units="cm"/>
      <inkml:brushProperty name="color" value="#00A0D7"/>
    </inkml:brush>
  </inkml:definitions>
  <inkml:trace contextRef="#ctx0" brushRef="#br0">1 139 9146,'91'-139'3169,"-88"145"-2833,-2 15-216,1-3 24,-2 4 8,0 3-32,0-1-80,0 0-168,-6 2 4521,2 1-3337</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1:09.139"/>
    </inkml:context>
    <inkml:brush xml:id="br0">
      <inkml:brushProperty name="width" value="0.1" units="cm"/>
      <inkml:brushProperty name="height" value="0.1" units="cm"/>
      <inkml:brushProperty name="color" value="#00A0D7"/>
    </inkml:brush>
  </inkml:definitions>
  <inkml:trace contextRef="#ctx0" brushRef="#br0">5 244 7194,'-5'0'3320,"18"-13"-727,12 4-2401,33-4-48,-2-11 48,28-6 88,4-4 24,-7-2-104,6 2-48,-23 9-224,-7 4-192,-15 16-392,-10 8-248,-20 15 544</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1:09.484"/>
    </inkml:context>
    <inkml:brush xml:id="br0">
      <inkml:brushProperty name="width" value="0.1" units="cm"/>
      <inkml:brushProperty name="height" value="0.1" units="cm"/>
      <inkml:brushProperty name="color" value="#00A0D7"/>
    </inkml:brush>
  </inkml:definitions>
  <inkml:trace contextRef="#ctx0" brushRef="#br0">175 1 7962,'-50'63'2880,"50"-61"-2336,-1 6-264,1 5 49,-5 1 39,-2 8 72,1 2-64,-3 10-176,-4 1-64,-2 5-96,1 1-16,1-1-112,1-5-192,0-13 720,6-1-432</inkml:trace>
  <inkml:trace contextRef="#ctx0" brushRef="#br0" timeOffset="1">1 240 9538,'38'-62'3225,"-11"82"-3089,0-2 8,2 4 136,1 0 16,1-3-32,-3 2-56,-6-3-240,-2-9-184,-16-9-376,-4-9-280,0-20 512</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5:09.293"/>
    </inkml:context>
    <inkml:brush xml:id="br0">
      <inkml:brushProperty name="width" value="0.1" units="cm"/>
      <inkml:brushProperty name="height" value="0.1" units="cm"/>
      <inkml:brushProperty name="color" value="#F6630D"/>
    </inkml:brush>
  </inkml:definitions>
  <inkml:trace contextRef="#ctx0" brushRef="#br0">291 105 9618,'20'-90'2764,"-18"76"-1229,-12 61-494,-44 153 1534,42-168-2348,-2 1 1,-27 47-1,-11 25-129,42-82-117,0 0-1,-1-1 1,-1 0-1,-24 32 1,35-52-31,-1 0 1,1-1-1,0 0 0,-1 1 1,1-1-1,-1 0 1,1 1-1,-1-1 0,0 0 1,0 0-1,1-1 1,-1 1-1,0 0 0,0 0 1,0-1-1,0 1 1,0-1-1,-3 1 0,4-2-10,1 1-1,-1 0 0,0-1 0,0 1 0,0 0 1,0-1-1,1 1 0,-1-1 0,0 1 0,1-1 1,-1 0-1,0 1 0,1-1 0,-1 1 0,1-1 1,-1 0-1,1 0 0,-1 1 0,1-1 0,-1 0 1,1 0-1,0 0 0,-1 0 0,1 1 1,0-1-1,0 0 0,0 0 0,-1 0 0,1 0 1,0 0-1,0 0 0,1 0 0,-1 1 0,0-1 1,0 0-1,0 0 0,1-1 0,6-30-619</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1:09.915"/>
    </inkml:context>
    <inkml:brush xml:id="br0">
      <inkml:brushProperty name="width" value="0.1" units="cm"/>
      <inkml:brushProperty name="height" value="0.1" units="cm"/>
      <inkml:brushProperty name="color" value="#00A0D7"/>
    </inkml:brush>
  </inkml:definitions>
  <inkml:trace contextRef="#ctx0" brushRef="#br0">68 79 8826,'-10'25'3077,"7"26"-3098,2-26 276,-3 10 20,-18 66 0,13-70 18,2 1 0,-5 55 0,12-86-255,0 1 0,0 0 0,0 0 0,0-1 0,1 1 0,-1 0 0,0 0 1,1-1-1,-1 1 0,1-1 0,0 1 0,-1 0 0,1-1 0,0 1 0,0-1 1,0 1-1,0-1 0,0 0 0,0 1 0,1-1 0,-1 0 0,0 0 1,1 0-1,1 1 0,0 0-11,1 0 0,0-1 1,0 0-1,0 1 0,0-1 0,0-1 1,0 1-1,0-1 0,0 1 0,5-1 1,4-1-12,-1 0-1,1-1 1,0 0 0,-1-1 0,0 0 0,14-6 0,-9 1-5,0-1-1,0-1 1,-1-1 0,0 0-1,-1-1 1,-1-1 0,23-24-1,78-112-148,-71 88 16,90-105-197,-125 159 463,-10 13 91,-12 25 179,4-13-428,-6 24 106,-12 54 0,-20 59-18,42-140-278,-2-1 0,0 0 1,0 0-1,-1-1 0,-1 0 0,0 0 1,-1-1-1,-12 12 0,-3-3-320</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1:10.446"/>
    </inkml:context>
    <inkml:brush xml:id="br0">
      <inkml:brushProperty name="width" value="0.1" units="cm"/>
      <inkml:brushProperty name="height" value="0.1" units="cm"/>
      <inkml:brushProperty name="color" value="#00A0D7"/>
    </inkml:brush>
  </inkml:definitions>
  <inkml:trace contextRef="#ctx0" brushRef="#br0">36 106 9178,'-6'4'258,"4"-2"-101,-1-1 0,1 1 0,0 0 0,-1 0 0,1 0 0,0 0 0,0 1 0,0-1 0,1 0 0,-1 1 0,0-1 0,1 1 0,0 0 0,-2 2 0,4-2-101,1-1-1,-1 1 1,0-1 0,1 1 0,-1-1-1,1 0 1,0 0 0,0 0 0,0 0-1,0 0 1,0 0 0,0 0 0,0-1-1,1 1 1,-1-1 0,6 3 0,-3-1 23,1 1 1,-1-1 0,1 2-1,-1-1 1,0 0-1,-1 1 1,1 0 0,-1 0-1,0 0 1,0 1-1,-1-1 1,1 1 0,-1 0-1,0 0 1,-1 0-1,0 0 1,0 1 0,0-1-1,0 1 1,-1-1-1,0 1 1,-1-1 0,0 1-1,0 0 1,-1 12-1,-1-11-156,2 0-979,16-13 105,-5-2 448,-1 0 1,-1 0-1,1 0 1,-1-2-1,0 1 0,-1-1 1,0 0-1,-1-1 1,7-10-1,8-8 579,2-2 909,0 1 0,2 1 0,2 2 0,54-42 0,-73 62-930,-1 0 0,2 0 0,-1 2 1,1-1-1,0 1 0,-1 0 0,2 1 0,-1 0 1,0 1-1,1 0 0,-1 1 0,1 0 0,-1 0 1,1 1-1,0 0 0,-1 1 0,1 1 0,-1-1 1,1 2-1,-1-1 0,0 2 0,10 3 0,-6 0-29,-1 0 0,0 1-1,-1 0 1,0 1-1,0 0 1,-1 1 0,0 1-1,-1-1 1,10 14-1,-18-22-24,-1 0 1,1 1-1,-1-1 0,0 0 0,0 0 0,0 1 0,0-1 0,0 1 0,0-1 0,-1 1 0,1-1 1,-1 1-1,0 0 0,1-1 0,-1 1 0,0-1 0,-1 1 0,1-1 0,0 1 0,-1 0 0,0-1 0,1 1 1,-1-1-1,0 0 0,0 1 0,-2 2 0,-4 7 9,0 0-1,-1-1 1,-17 20-1,6-7 2,1 1-20,10-13-57,0 1 0,-1-2 0,-1 1 0,0-1 0,0 0 0,-1-1 0,-19 13 0,18-14-201,11-7 200,0-1 0,0 0 0,-1 0 0,1 0 0,-1 1 0,1-1 0,-1-1 1,1 1-1,-1 0 0,1 0 0,-1-1 0,0 1 0,0-1 0,1 1 0,-1-1 1,0 1-1,0-1 0,-2 0 0,-13-5-254</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1:10.875"/>
    </inkml:context>
    <inkml:brush xml:id="br0">
      <inkml:brushProperty name="width" value="0.1" units="cm"/>
      <inkml:brushProperty name="height" value="0.1" units="cm"/>
      <inkml:brushProperty name="color" value="#00A0D7"/>
    </inkml:brush>
  </inkml:definitions>
  <inkml:trace contextRef="#ctx0" brushRef="#br0">97 1 7946,'-6'6'3747,"3"12"-3779,2-12 332,-39 151 806,10-52-834,25-86-258,3-16-12,0 1 1,0 0 0,1 0 0,0 0 0,0 0-1,0 1 1,0-1 0,1 0 0,-1 0 0,1 1 0,0-1-1,0 0 1,1 0 0,1 8 0,10-20 21,32-33-8,-34 31-16,0 0 0,0 1 1,1 0-1,0 1 0,23-14 0,-33 21 1,1 0 0,-1 0 0,1 1-1,0-1 1,-1 0 0,1 0 0,0 1 0,0-1-1,-1 1 1,1-1 0,0 1 0,0 0-1,0 0 1,0 0 0,0 0 0,-1 0 0,3 1-1,-3-1 5,-1 1 0,1-1 0,-1 1 0,1-1 0,-1 1 0,1-1-1,-1 1 1,1 0 0,-1-1 0,0 1 0,1 0 0,-1 0 0,0-1 0,0 1-1,1 0 1,-1 0 0,0-1 0,0 1 0,0 0 0,0 0 0,0-1 0,0 1-1,0 0 1,0 0 0,-1-1 0,1 1 0,0 1 0,-3 10 95,-1 0 1,-1-1-1,-9 20 1,10-22-38,-11 20 109,10-22-171,1 0 0,0 0-1,1 0 1,0 1-1,0-1 1,0 1 0,1 0-1,-2 13 1,12-42-1171,0-14 793</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1:11.483"/>
    </inkml:context>
    <inkml:brush xml:id="br0">
      <inkml:brushProperty name="width" value="0.1" units="cm"/>
      <inkml:brushProperty name="height" value="0.1" units="cm"/>
      <inkml:brushProperty name="color" value="#00A0D7"/>
    </inkml:brush>
  </inkml:definitions>
  <inkml:trace contextRef="#ctx0" brushRef="#br0">355 8 11514,'0'0'78,"0"-1"-1,0 1 1,0 0-1,1-1 1,-1 1-1,0-1 0,0 1 1,1 0-1,-1-1 1,0 1-1,1 0 1,-1-1-1,0 1 0,1 0 1,-1 0-1,0-1 1,1 1-1,-1 0 1,1 0-1,-1-1 0,0 1 1,1 0-1,-1 0 1,1 0-1,-1 0 1,1 0-1,-1 0 0,0 0 1,1 0-1,-1 0 1,1 0-1,-1 0 1,1 0-1,-1 0 0,1 0 1,-1 0-1,0 0 1,1 1-1,-1-1 1,1 0-1,-1 0 0,0 1 1,1-1-1,-1 0 1,1 0-1,-1 1 1,20 26 261,-17-21-377,0 0 0,1-1 0,0 0 0,0 0 0,0 0 1,1 0-1,9 7 0,2-3-208,2-1 0,0 0 0,-1-2 0,27 7 0,-15-5-406,-29-8 640,0 0 0,1 0-1,-1 0 1,1 1 0,-1-1 0,0 0 0,1 0-1,-1 0 1,1 1 0,-1-1 0,0 0-1,1 1 1,-1-1 0,0 0 0,1 1-1,-1-1 1,0 0 0,0 1 0,1-1-1,-1 1 1,0-1 0,0 0 0,0 1 0,0-1-1,1 1 1,-1-1 0,0 1 0,0-1-1,0 0 1,0 1 0,0-1 0,0 1-1,0-1 1,0 1 0,0-1 0,0 1-1,-1-1 1,1 0 0,0 1 0,0-1 0,0 1-1,0-1 1,-1 1 0,1-1 0,0 0-1,0 1 1,-1-1 0,1 0 0,-1 1-1,-21 25 104,11-14-93,3-2 61,2 1 0,0 0 0,0 0 0,1 0 0,0 1 0,1 0 0,0 0 0,1 0 0,0 0-1,1 1 1,-1 23 0,3 12 273,8 84 0,-5-102-254,-1-6-5,4 38 202,-2 77-1,-5-117-228,-1 0-1,-1-1 1,-1 0 0,-1 0 0,-1 0-1,-1 0 1,-12 25 0,19-43-45,-1-1 0,0 0 0,0 0-1,0 1 1,-1-1 0,1 0 0,0 0 0,-1 0 0,1 0 0,-1-1 0,0 1-1,1 0 1,-1-1 0,0 1 0,0-1 0,0 1 0,0-1 0,0 0 0,-1 0-1,1 0 1,0 0 0,-1 0 0,1-1 0,0 1 0,-1-1 0,1 1 0,-1-1 0,-2 0-1,-1-1-31,0-1-1,0 0 0,0 0 0,0 0 0,0-1 0,1 0 0,-1 0 0,1 0 0,-8-7 1,-83-63-521,53 39 666,-1 1-1,-57-31 1,83 57 124,14 6-137,1 0 0,-1 0 0,1 0 0,-1 0-1,1-1 1,0 0 0,-1 0 0,1 1 0,0-2-1,0 1 1,-4-5 0,7 6-76,1 0 0,0 0 0,-1 0 0,1 0 0,0 0 0,0 1 0,0-1 0,0 0 0,0 0 0,0 0 0,0 1 0,0-1 0,0 0 0,0 1 0,0-1 0,0 1 0,0 0 0,1-1 0,-1 1 0,0 0 0,0 0 0,0-1 0,1 1 0,1 1 0,3-3 54,99-26 62,182-38 322,-254 61-771,1 2 1,-1 1 0,1 2-1,0 1 1,-1 2-1,58 11 1,-28 5-2427,-35-1 1180</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1:15.299"/>
    </inkml:context>
    <inkml:brush xml:id="br0">
      <inkml:brushProperty name="width" value="0.1" units="cm"/>
      <inkml:brushProperty name="height" value="0.1" units="cm"/>
      <inkml:brushProperty name="color" value="#00A0D7"/>
    </inkml:brush>
  </inkml:definitions>
  <inkml:trace contextRef="#ctx0" brushRef="#br0">111 9 6657,'-10'-3'546,"-11"-3"1818,35 15-721,-4-5-1569,0-1 0,0 0 0,0-1-1,0 0 1,0-1 0,1 0-1,17 0 1,-5 0-63,-22-1-17,0-1 1,0 1 0,0 0-1,0 0 1,0 0 0,0 1 0,1-1-1,-1 0 1,0 0 0,0 0 0,0 1-1,0-1 1,0 1 0,0-1-1,0 1 1,0-1 0,0 1 0,0-1-1,-1 1 1,1 0 0,0 0 0,0-1-1,0 1 1,-1 0 0,2 1-1,-2-1 1,0 1 0,0-1 0,0 0 0,0 0 0,0 1 0,-1-1 0,1 0-1,0 0 1,-1 0 0,1 1 0,0-1 0,-1 0 0,0 0 0,1 0 0,-1 0-1,0 0 1,1 0 0,-2 1 0,-47 46-31,44-44 57,-11 9-1,-29 28 72,43-39-77,0 1 0,-1-1 0,1 1 0,1 0 0,-1 0 0,0 0 0,1 0 0,-1 0 0,1 0 0,0 0 0,0 0-1,0 1 1,0-1 0,0 5 0,2-6-7,0 0 0,0 0 1,0 0-1,1 0 0,-1-1 0,1 1 0,-1 0 0,1-1 0,0 1 1,-1-1-1,1 1 0,0-1 0,0 0 0,0 0 0,0 0 0,0 0 1,0 0-1,4 1 0,47 17 40,-49-18-40,0 1-7,0-1-1,0 1 1,0 0-1,0 0 1,-1 1-1,1-1 1,-1 1 0,0 0-1,1 0 1,-1 0-1,0 0 1,-1 1 0,1-1-1,0 1 1,-1-1-1,0 1 1,0 0 0,0 0-1,-1 0 1,1 0-1,-1 0 1,0 0-1,0 1 1,0-1 0,-1 0-1,1 1 1,-1-1-1,0 0 1,0 1 0,-1-1-1,1 0 1,-2 5-1,1-1 6,-1-1 0,1 1 0,-1-1 0,-1 1 0,1-1 0,-1 0 0,-1 0 0,1 0 0,-1 0 0,0-1 0,-1 0 0,1 1 0,-1-2 0,-1 1 0,1 0 0,-1-1 0,-9 7 0,14-12-5,0 1 0,-1 0 0,1 0 1,0 0-1,-1-1 0,1 1 0,0-1 1,-1 1-1,1-1 0,-1 0 0,1 1 0,-1-1 1,1 0-1,-1 0 0,1 0 0,-1 0 1,1 0-1,-1 0 0,1-1 0,-1 1 1,1 0-1,-1-1 0,1 1 0,0-1 1,-1 1-1,1-1 0,0 0 0,-1 0 1,1 0-1,0 1 0,0-1 0,0 0 0,0-1 1,0 1-1,0 0 0,0 0 0,0 0 1,0 0-1,0-1 0,1 1 0,-1 0 1,0-1-1,1 1 0,0-1 0,-1 1 1,1-1-1,0 1 0,-1-3 0,-2-11 12,1 0-1,0 0 0,0-28 0,2 29-9,0-62 37,1 43 14,-1 1-1,-7-47 1,4 76 305,0 9-115,-1 20-125,6 37-84,0 25 46,-13 135 0,-2-151-72,-24 77 0,2-18-24,32-116-199,5-27-356,7-32-141,9-19 346</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1:15.636"/>
    </inkml:context>
    <inkml:brush xml:id="br0">
      <inkml:brushProperty name="width" value="0.1" units="cm"/>
      <inkml:brushProperty name="height" value="0.1" units="cm"/>
      <inkml:brushProperty name="color" value="#00A0D7"/>
    </inkml:brush>
  </inkml:definitions>
  <inkml:trace contextRef="#ctx0" brushRef="#br0">309 0 8818,'-29'21'2985,"-20"22"-2809,8 6 0,-2 9 40,-2-4 16,13 1-72,0-2-48,12-10-168,5-5-152,12-23-544,3-12 487</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1:16.121"/>
    </inkml:context>
    <inkml:brush xml:id="br0">
      <inkml:brushProperty name="width" value="0.1" units="cm"/>
      <inkml:brushProperty name="height" value="0.1" units="cm"/>
      <inkml:brushProperty name="color" value="#00A0D7"/>
    </inkml:brush>
  </inkml:definitions>
  <inkml:trace contextRef="#ctx0" brushRef="#br0">368 1 7970,'8'0'1097,"-1"0"-659,0 0 0,1 0 0,-1 1 0,0 0 0,13 3 0,-19-4-432,0 1 1,1-1-1,-1 1 0,0 0 1,1 0-1,-1-1 0,0 1 1,0 0-1,0 0 0,0 0 0,0 0 1,0 0-1,0 1 0,0-1 1,0 0-1,-1 0 0,1 1 0,0-1 1,-1 0-1,1 1 0,-1-1 1,1 0-1,-1 1 0,0-1 1,0 1-1,0-1 0,1 1 0,-1-1 1,0 1-1,-1-1 0,1 1 1,0-1-1,-1 2 0,-2 10-77,0 0 0,-2-1 0,1 1 0,-2-1 1,1 0-1,-2 0 0,1 0 0,-2-1 0,0 0 0,0-1 0,0 0 0,-18 16 0,12-13-758,0-1 0,-1 0 0,0-1 0,-1-1-1,0 0 1,0-1 0,-1-1 0,-30 11 0,13-15 935,30-4 338,0-1 1,-1 1-1,1-1 0,0 0 1,-1 0-1,1 0 0,0 0 0,0-1 1,0 0-1,0 0 0,0 0 0,0 0 1,1-1-1,-1 1 0,-3-4 1,11 51 469,0-27-909,-2-1-1,0 1 1,-1 0-1,-1 0 1,0 0-1,-2 0 1,0 0-1,-7 26 0,-14 14-14,14-40 58,2 0 1,0 0-1,-7 35 0,3-10 115,8-33-133,1-1 1,-1 0-1,1 1 0,1-1 1,0 1-1,0 0 0,2 12 1,-1-20-16,1 0 0,0 1 0,0-1 0,0 0 0,0 0 0,1-1 1,-1 1-1,0 0 0,1 0 0,0-1 0,-1 1 0,1-1 0,0 1 0,0-1 1,-1 0-1,1 1 0,0-1 0,0 0 0,4 1 0,51 18 203,-37-14-148,8 4 31,52 11-1,-69-19-106,0-1 0,0 1 0,1-2-1,-1 0 1,0 0 0,1-1-1,18-4 1,-27 5-31,-1-1 0,0 0 0,1 0-1,-1 0 1,0 0 0,0-1 0,0 1 0,0 0 0,0-1-1,0 1 1,0-1 0,-1 0 0,1 0 0,0 0-1,1-2 1,6-21-173</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1:16.452"/>
    </inkml:context>
    <inkml:brush xml:id="br0">
      <inkml:brushProperty name="width" value="0.1" units="cm"/>
      <inkml:brushProperty name="height" value="0.1" units="cm"/>
      <inkml:brushProperty name="color" value="#00A0D7"/>
    </inkml:brush>
  </inkml:definitions>
  <inkml:trace contextRef="#ctx0" brushRef="#br0">0 24 9378,'1'-2'175,"1"0"1,-1 0-1,1 0 0,0 1 1,0-1-1,-1 1 0,1-1 1,0 1-1,0 0 1,0 0-1,0 0 0,0 0 1,1 0-1,-1 0 0,0 1 1,0-1-1,1 1 0,-1-1 1,0 1-1,1 0 0,-1 0 1,3 0-1,60 7-691,-48-4 813,-1 0-289,-1-1 7,-1 0 0,1 1 0,26 10 0,-37-12-13,-1 0 0,1 1 0,-1 0-1,0 0 1,0 0 0,0 0 0,0 0-1,0 1 1,0-1 0,-1 1 0,1 0-1,-1 0 1,0 0 0,0 0 0,0 0-1,0 0 1,0 0 0,-1 1 0,1-1-1,-1 1 1,1 4 0,0 5-10,-1 1 1,-1-1-1,0 1 1,-1-1-1,0 1 1,-1-1-1,-1 1 1,0-1-1,-1 0 0,0 0 1,-1-1-1,0 1 1,-1-1-1,-11 17 1,-12 17-98,-3-1 0,-44 48 0,37-49-309,5-11 160</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1:16.818"/>
    </inkml:context>
    <inkml:brush xml:id="br0">
      <inkml:brushProperty name="width" value="0.1" units="cm"/>
      <inkml:brushProperty name="height" value="0.1" units="cm"/>
      <inkml:brushProperty name="color" value="#00A0D7"/>
    </inkml:brush>
  </inkml:definitions>
  <inkml:trace contextRef="#ctx0" brushRef="#br0">5 24 9154,'-4'-6'3121,"10"7"-2985,2 2-64,5 1-24,4-4-16,-1-4 16,5 6-112,1 0-240,4 9 208</inkml:trace>
  <inkml:trace contextRef="#ctx0" brushRef="#br0" timeOffset="1">136 22 9394,'6'-1'3361,"13"-1"-2745,40 1-496,-27 1-80,3-4-16,-4-7-88,13 8-224,2 3 192</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1:19.216"/>
    </inkml:context>
    <inkml:brush xml:id="br0">
      <inkml:brushProperty name="width" value="0.1" units="cm"/>
      <inkml:brushProperty name="height" value="0.1" units="cm"/>
      <inkml:brushProperty name="color" value="#00A0D7"/>
    </inkml:brush>
  </inkml:definitions>
  <inkml:trace contextRef="#ctx0" brushRef="#br0">119 66 7986,'-1'-2'213,"1"0"0,0 0 1,0 0-1,0 1 0,0-1 1,0 0-1,0 0 0,1 0 1,-1 1-1,0-1 0,1 0 0,0 1 1,-1-1-1,1 0 0,0 1 1,0-1-1,0 1 0,0-1 1,0 1-1,0-1 0,3-1 1,23-18-215,-27 21 23,3-1 18,-1 0-1,0 0 1,0 0-1,1 1 1,-1-1-1,0 1 1,1 0-1,-1 0 1,0-1-1,1 1 1,-1 1-1,1-1 1,-1 0-1,0 1 1,1-1-1,-1 1 1,0 0-1,4 1 1,38 22 348,-37-20-352,9 6-191,-1 0 0,-1 2 0,19 16 0,-35-28 65,0-1 1,-1 0-1,1 1 1,0-1-1,-1 1 1,1 0-1,0 0 1,-1-1-1,1 2 1,0-1-1,-1 0 1,1 0-1,0 1 1,-1-1-1,1 1 1,0 0 0,-3 1-1,-38 13 442,43-15-371,-8 4 74,1 0-1,0 0 1,0 1-1,0 0 1,1 0 0,0 1-1,0-1 1,0 1-1,0 1 1,1-1-1,0 1 1,1 0 0,-1 0-1,1 0 1,1 1-1,-1-1 1,1 1-1,1 0 1,-1 0-1,1 0 1,1 0 0,-1 10-1,2-16-50,1 0 0,1 0 0,-1 1-1,0-1 1,0 0 0,1 0 0,-1 0 0,1 0-1,0-1 1,0 1 0,0 0 0,-1-1 0,1 1-1,1-1 1,-1 0 0,0 1 0,0-1 0,0 0-1,1 0 1,-1-1 0,0 1 0,1 0 0,2 0-1,5 2 4,0-1 0,1 0-1,-1 0 1,15 0-1,-9-2-4,-10-1-2,0 1 0,0-1 1,0 1-1,-1 0 0,1 1 1,0 0-1,0 0 1,-1 0-1,1 0 0,0 1 1,-1 0-1,0 0 0,11 6 1,-16-7-1,1-1-1,-1 0 1,0 1 0,1-1-1,-1 1 1,1-1 0,-1 1 0,0-1-1,1 1 1,-1-1 0,0 1-1,0-1 1,0 1 0,1 0-1,-1-1 1,0 1 0,0-1 0,0 1-1,0 0 1,0-1 0,0 1-1,0-1 1,0 1 0,0 0 0,0-1-1,-1 1 1,1-1 0,0 1-1,0 0 1,0-1 0,-1 1-1,1 0 1,-21 24-7,-4-1 7,0-2 0,-34 22 0,46-35 0,3-2 3,0 0 1,-1 0-1,-21 9 1,29-15-4,1 0 0,0 0 1,0 0-1,-1 0 1,1-1-1,0 1 0,-1-1 1,1 0-1,-1 0 1,1 0-1,-1 0 1,1 0-1,0 0 0,-1-1 1,1 1-1,0-1 1,-1 0-1,1 1 1,0-1-1,0 0 0,-1-1 1,1 1-1,0 0 1,0 0-1,0-1 0,-3-2 1,3 1-2,0 0 1,0-1-1,0 1 1,0 0-1,1-1 0,-1 1 1,1-1-1,0 1 1,0-1-1,0 0 1,1 0-1,-1-4 0,-1-52-12,3 39 10,-1-10-1,-2 10 5,2-1 1,0 1 0,2-1 0,0 1-1,2 0 1,10-37 0,-14 57-1,0 0 1,1 0-1,-1 1 1,0-1 0,0 0-1,0 1 1,1-1-1,-1 0 1,0 1-1,1-1 1,-1 1-1,1-1 1,-1 0-1,0 1 1,1-1 0,-1 1-1,1-1 1,0 1-1,-1 0 1,1-1-1,-1 1 1,1-1-1,0 1 1,-1 0-1,1 0 1,1-1 0,7 15 71,-2 31 48,-6 35-42,-3-1 0,-3 0 0,-4-1 0,-3 1-1,-43 145 1,17-72-771,49-177 105,7-13 245</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5:09.683"/>
    </inkml:context>
    <inkml:brush xml:id="br0">
      <inkml:brushProperty name="width" value="0.1" units="cm"/>
      <inkml:brushProperty name="height" value="0.1" units="cm"/>
      <inkml:brushProperty name="color" value="#F6630D"/>
    </inkml:brush>
  </inkml:definitions>
  <inkml:trace contextRef="#ctx0" brushRef="#br0">130 26 9146,'28'-5'3273,"-12"0"-2753,6 3-32,-2 2 80,-12 2-8,8 4-112,-3-7-128,5-1-200,-3-3-144,-7 2-264,1-2-136,-14 0-1224,3 5 1336</inkml:trace>
  <inkml:trace contextRef="#ctx0" brushRef="#br0" timeOffset="1">0 195 8818,'0'1'3113,"28"9"-2657,-6-6-80,12-1 56,-8 3 8,2 3-64,5-4-88,-8-4-232,3-1-72,-22-16-312,-1-2-176,-3-2-448,-2-1 560</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1:19.554"/>
    </inkml:context>
    <inkml:brush xml:id="br0">
      <inkml:brushProperty name="width" value="0.1" units="cm"/>
      <inkml:brushProperty name="height" value="0.1" units="cm"/>
      <inkml:brushProperty name="color" value="#00A0D7"/>
    </inkml:brush>
  </inkml:definitions>
  <inkml:trace contextRef="#ctx0" brushRef="#br0">0 3 9882,'7'-3'3361,"7"13"-3137,-6-6-152,6 3-40,1-4 8,4-1-24,5-4 16,3-3-192,-5 0-240,-6-1 256</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1:19.900"/>
    </inkml:context>
    <inkml:brush xml:id="br0">
      <inkml:brushProperty name="width" value="0.1" units="cm"/>
      <inkml:brushProperty name="height" value="0.1" units="cm"/>
      <inkml:brushProperty name="color" value="#00A0D7"/>
    </inkml:brush>
  </inkml:definitions>
  <inkml:trace contextRef="#ctx0" brushRef="#br0">0 26 9986,'0'4'3449,"34"-3"-3153,13-7-192,19 3-40,-3-5 8,3-3 0,-1 9-8,-12 4-176,-2 1-120,-13 2-368,-6-4-192,-15-1 488</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1:20.251"/>
    </inkml:context>
    <inkml:brush xml:id="br0">
      <inkml:brushProperty name="width" value="0.1" units="cm"/>
      <inkml:brushProperty name="height" value="0.1" units="cm"/>
      <inkml:brushProperty name="color" value="#00A0D7"/>
    </inkml:brush>
  </inkml:definitions>
  <inkml:trace contextRef="#ctx0" brushRef="#br0">127 37 8690,'-3'41'2171,"2"41"0,-1 19-1653,-6-8-317,-4-1 0,-4 0 1,-31 99-1,27-150-344,8-32-361,11-9 449,1-1 1,-1 0 0,1 1-1,-1-1 1,1 0-1,-1 0 1,1 1-1,0-1 1,-1 0 0,1 0-1,0 0 1,0 1-1,-1-1 1,1 0-1,0 0 1,0 0 0,0 0-1,0 0 1,0 1-1,0-1 1,0 0-1,1-1 1,5-32-2421,17-10 1136</inkml:trace>
  <inkml:trace contextRef="#ctx0" brushRef="#br0" timeOffset="1">215 1 8914,'1'0'121,"0"0"0,0 1 1,0-1-1,-1 1 0,1-1 0,0 1 1,0-1-1,0 1 0,0-1 0,-1 1 1,1 0-1,0-1 0,0 1 0,-1 0 1,1 0-1,-1-1 0,1 1 0,-1 0 1,1 0-1,-1 0 0,1 0 0,-1 0 1,0 0-1,1 0 0,-1 0 0,0 0 1,0 0-1,0 1 0,4 36-297,-4-33 486,4 158 356,-8-1 0,-6 0-1,-45 229 1,51-368-682,3-13-25,0-1 0,-1 1-1,0-1 1,-1 0 0,0 0-1,0 0 1,-1 0 0,0-1-1,-10 16 1,13-23 27,1-1 0,0 0-1,0 1 1,0-1 0,0 0 0,0 1 0,-1-1 0,1 0 0,0 1 0,0-1-1,-1 0 1,1 0 0,0 1 0,-1-1 0,1 0 0,0 0 0,-1 1-1,1-1 1,0 0 0,-1 0 0,1 0 0,0 0 0,-1 0 0,1 1 0,0-1-1,-1 0 1,1 0 0,-1 0 0,1 0 0,0 0 0,-1 0 0,1 0 0,0 0-1,-1 0 1,1-1 0,-1 1 0,-9-26-322</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1:20.917"/>
    </inkml:context>
    <inkml:brush xml:id="br0">
      <inkml:brushProperty name="width" value="0.1" units="cm"/>
      <inkml:brushProperty name="height" value="0.1" units="cm"/>
      <inkml:brushProperty name="color" value="#00A0D7"/>
    </inkml:brush>
  </inkml:definitions>
  <inkml:trace contextRef="#ctx0" brushRef="#br0">2 10 7418,'-2'-9'2600,"5"10"-2208,2 6-104,5 0 128,1 6 8,2 2 9,-2 7-25,-2 14-96,-1 4-24,-3 11-48,-3 0-72,-2-1-80,-3-1-40,-4-11-56,-1 2-88,0-11-264,3-4-192,-1-15 288</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1:21.266"/>
    </inkml:context>
    <inkml:brush xml:id="br0">
      <inkml:brushProperty name="width" value="0.1" units="cm"/>
      <inkml:brushProperty name="height" value="0.1" units="cm"/>
      <inkml:brushProperty name="color" value="#00A0D7"/>
    </inkml:brush>
  </inkml:definitions>
  <inkml:trace contextRef="#ctx0" brushRef="#br0">1 72 8626,'7'-6'374,"0"2"0,0-1 0,0 1 0,1 0 0,0 1 0,-1 0 0,2 0 1,-1 0-1,12-1 0,83-7-462,-38 5 541,-38 2-331,-2 0-50,1 0-1,-1 2 1,1 1-1,48 4 1,-69-3-70,1 1 0,-1 0 0,1 1 0,-1-1 0,0 1 1,1 0-1,-1 1 0,0-1 0,0 1 0,0 0 0,-1 0 0,1 0 0,-1 1 1,0-1-1,1 1 0,-2 0 0,1 1 0,0-1 0,-1 1 0,0-1 0,0 1 1,0 0-1,-1 0 0,0 0 0,0 0 0,0 1 0,0-1 0,0 7 0,2 9-1,-2 1 0,-1 0 0,-1-1 0,0 1 0,-2-1 0,0 1 0,-2-1 0,0 1 0,-2-1 0,-10 27 0,-1-3 5,-2-2 0,-3 0-1,-44 67 1,65-109-5,-11 18-73,-1-1 1,-27 28-1,37-43 16,0 1-1,0-1 0,0-1 0,0 1 0,-1 0 1,0-1-1,1 1 0,-1-1 0,0 0 1,0-1-1,0 1 0,0-1 0,0 1 1,-1-1-1,1-1 0,0 1 0,0 0 0,-1-1 1,1 0-1,-8-1 0,9 1 20,1-1-1,-1 0 0,1-1 1,-1 1-1,1 0 1,0-1-1,0 1 0,-1-1 1,-2-3-1,5 5 35</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1:21.599"/>
    </inkml:context>
    <inkml:brush xml:id="br0">
      <inkml:brushProperty name="width" value="0.1" units="cm"/>
      <inkml:brushProperty name="height" value="0.1" units="cm"/>
      <inkml:brushProperty name="color" value="#00A0D7"/>
    </inkml:brush>
  </inkml:definitions>
  <inkml:trace contextRef="#ctx0" brushRef="#br0">13 2 7810,'-8'0'2872,"5"-1"-2376,1 13-264,7 7 56,-2-4-47,3 6-17,4 4-16,-5 5-96,0 4-56,-5 2-24,0-10-56,-4-5-72,4-9-392,0-2 576,4-10-192</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1:21.955"/>
    </inkml:context>
    <inkml:brush xml:id="br0">
      <inkml:brushProperty name="width" value="0.1" units="cm"/>
      <inkml:brushProperty name="height" value="0.1" units="cm"/>
      <inkml:brushProperty name="color" value="#00A0D7"/>
    </inkml:brush>
  </inkml:definitions>
  <inkml:trace contextRef="#ctx0" brushRef="#br0">212 44 6409,'19'-17'520,"17"-10"1064,-37 39-961,-17 25-201,2-7-57,8-18-179,1 0 1,1 0-1,0 1 1,1 0-1,0 0 1,1 0-1,-4 21 0,7-26-122,0-1 1,0 1-1,0-1 1,1 0-1,0 0 1,0 1 0,1-1-1,1 9 1,-1-14-52,0 1 0,0-1 1,1 0-1,-1 0 1,1 1-1,-1-1 0,1 0 1,0 0-1,-1-1 0,1 1 1,0 0-1,0-1 1,0 1-1,1-1 0,-1 1 1,0-1-1,0 0 1,1 0-1,-1 0 0,1 0 1,-1-1-1,1 1 1,-1-1-1,4 1 0,7 1-30,0-1-1,-1 0 0,1-1 0,0 0 1,-1-1-1,1 0 0,0-1 0,-1-1 1,0 0-1,0 0 0,0-2 0,18-7 1,-18 5 105,-10-1-80</inkml:trace>
  <inkml:trace contextRef="#ctx0" brushRef="#br0" timeOffset="1">40 499 7970,'-29'10'2952,"20"-5"-2312,7-1-215,13-2-57,13-2-48,27 0-24,-8-6-40,18-4-120,-4-3-56,-14-3-72,13 2-72,-18-4-376,-3-2 4593,2 4-3265</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1:22.531"/>
    </inkml:context>
    <inkml:brush xml:id="br0">
      <inkml:brushProperty name="width" value="0.1" units="cm"/>
      <inkml:brushProperty name="height" value="0.1" units="cm"/>
      <inkml:brushProperty name="color" value="#00A0D7"/>
    </inkml:brush>
  </inkml:definitions>
  <inkml:trace contextRef="#ctx0" brushRef="#br0">375 1 9338,'4'0'187,"0"0"1,1 1-1,-1-1 0,-1 1 0,1 0 1,0 1-1,0-1 0,0 1 1,0-1-1,-1 1 0,1 0 0,-1 0 1,1 1-1,-1-1 0,0 1 1,0-1-1,0 1 0,4 6 0,-5-7-205,0 0 0,0 0 0,0 0-1,0 0 1,-1 0 0,1 1 0,-1-1 0,1 1-1,-1-1 1,0 1 0,0 0 0,0-1-1,0 1 1,-1 0 0,1 0 0,-1 0-1,1 0 1,-1-1 0,0 1 0,0 0-1,-1 0 1,1 0 0,0 0 0,-1 0-1,0-1 1,-1 5 0,-5 2 28,0-1 1,0 0 0,-1 0-1,-16 12 1,-27 29 327,49-46-304,-1 0 1,1 0-1,0 0 0,0 0 1,1 0-1,-1 1 0,1-1 1,-1 0-1,1 1 0,0-1 1,1 1-1,-1-1 0,0 1 1,1 0-1,0 5 0,1-2-12,1-1-1,1 1 1,-1-1-1,1 0 1,0 0-1,0 0 1,0 0-1,1 0 1,8 8-1,17 33 0,-20-23 8,0 1 0,-2 0 0,-1 0 0,-1 1 0,3 38 0,-7-54-11,-1 0-1,0 0 1,0 0-1,-1 0 1,0-1-1,-1 1 0,0 0 1,-1 0-1,1-1 1,-2 0-1,1 1 1,-2-1-1,1 0 1,-1-1-1,0 1 0,-1-1 1,-6 8-1,10-15-20,1 0 0,-1 0-1,1 0 1,-1 0-1,1 0 1,-1 0 0,1 0-1,-1 0 1,0-1-1,1 1 1,-1 0 0,0-1-1,0 0 1,0 1-1,1-1 1,-1 0 0,0 0-1,0 0 1,0 0-1,1 0 1,-1 0 0,0-1-1,0 1 1,0-1-1,1 1 1,-1-1 0,-2-1-1,-4-2-51,-1-1 0,1 0 0,1 0 0,-10-8 0,-1-1-61,-47-33-229,-113-75 47,147 112 869,26 11 98,17 5-113,3-2-416,0-1 0,0 0 1,0-1-1,0-1 0,0 0 0,19-2 0,93-11 27,-108 9-132,1 2-210,0-2-1,1 0 1,-1-1 0,-1-2-1,1 0 1,-1-1-1,0 0 1,0-2 0,-1 0-1,0-1 1,25-19 0,-15 4-460</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1:22.884"/>
    </inkml:context>
    <inkml:brush xml:id="br0">
      <inkml:brushProperty name="width" value="0.1" units="cm"/>
      <inkml:brushProperty name="height" value="0.1" units="cm"/>
      <inkml:brushProperty name="color" value="#00A0D7"/>
    </inkml:brush>
  </inkml:definitions>
  <inkml:trace contextRef="#ctx0" brushRef="#br0">100 1 8922,'-3'2'301,"0"1"1,1 0-1,-1 0 0,1 0 1,-1 1-1,1-1 1,0 0-1,0 1 0,0-1 1,1 1-1,-1 0 0,0 6 1,-12 57-211,9-37 426,-13 95 245,-4 143 0,15-156-429,4-65-208,1 1 0,3-1 0,1 0 0,3 0 0,13 57 0,-18-101-123,0-1-1,1 0 1,-1 1 0,1-1-1,0 0 1,0 0-1,-1 0 1,1 0-1,1 0 1,-1 0-1,0 0 1,0 0-1,1 0 1,-1-1-1,1 1 1,0 0-1,-1-1 1,1 1 0,0-1-1,4 2 1,-4-3-7,0 0 1,0 0-1,0 0 1,0-1-1,0 1 1,0-1-1,0 1 1,-1-1-1,1 0 1,0 0-1,0 0 1,0 0-1,-1 0 1,1 0-1,-1 0 1,1 0-1,-1-1 1,1 1-1,-1-1 1,0 1-1,1-1 1,-1 1-1,0-1 1,1-2-1,215-323-3543,-170 252 3028</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1:23.221"/>
    </inkml:context>
    <inkml:brush xml:id="br0">
      <inkml:brushProperty name="width" value="0.1" units="cm"/>
      <inkml:brushProperty name="height" value="0.1" units="cm"/>
      <inkml:brushProperty name="color" value="#00A0D7"/>
    </inkml:brush>
  </inkml:definitions>
  <inkml:trace contextRef="#ctx0" brushRef="#br0">88 1 8602,'-7'45'2786,"-39"181"-254,39-196-2446,6-23-92,0 0 0,-1 1 0,0-1 0,0 0 1,-1 0-1,0 0 0,-5 9 0,4-15-263,2-11 66,4-14-111,5 9 252,0 1-1,1-1 1,0 2-1,1-1 1,1 1-1,0 1 1,1 0-1,14-13 0,103-80-69,-121 100 87,26-19-950,-24 17 623</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5:10.031"/>
    </inkml:context>
    <inkml:brush xml:id="br0">
      <inkml:brushProperty name="width" value="0.1" units="cm"/>
      <inkml:brushProperty name="height" value="0.1" units="cm"/>
      <inkml:brushProperty name="color" value="#F6630D"/>
    </inkml:brush>
  </inkml:definitions>
  <inkml:trace contextRef="#ctx0" brushRef="#br0">0 28 8570,'64'-5'4327,"-4"-1"-4148,214-11 725,-272 17-905,0 0 1,0 0-1,0 0 0,0 0 0,0 0 0,0 1 0,-1-1 0,1 1 0,0-1 1,0 1-1,0 0 0,-1-1 0,1 1 0,0 0 0,-1 0 0,1 0 0,-1 0 1,1 1-1,-1-1 0,0 0 0,1 1 0,-1-1 0,0 1 0,0-1 0,0 1 0,0-1 1,0 1-1,0 0 0,0-1 0,-1 1 0,1 0 0,-1 0 0,1 0 0,-1 0 1,0-1-1,1 3 0,0 9-23,-1 0 1,0 0-1,0 0 1,-4 18-1,2-8 34,2-21-8,-4 30 36,2 0 0,2 0-1,1 0 1,1 0 0,2 0 0,10 42 0,-14-74-26,0 1 0,0 0 0,0-1 0,0 1 1,1 0-1,-1-1 0,0 1 0,0-1 0,1 1 0,-1-1 0,0 1 0,1-1 1,-1 1-1,1-1 0,-1 1 0,0-1 0,1 1 0,-1-1 0,1 0 0,-1 1 0,1-1 1,0 0-1,-1 1 0,1-1 0,-1 0 0,1 0 0,0 1 0,0-1 0,19-7 218,-6 1-250,-4 2 0,0-1-1,0 1 0,-1-2 0,15-9 0,-21 13-47,0-1 0,0 0 0,0 0 0,0 1 0,-1-2 0,1 1 0,-1 0 0,0 0 0,0-1 0,0 1 0,0-1 0,-1 1 0,0-1 0,1 0 0,-1 0 0,-1 0 0,1 0 0,0-6 0,-3-19-233</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1:23.569"/>
    </inkml:context>
    <inkml:brush xml:id="br0">
      <inkml:brushProperty name="width" value="0.1" units="cm"/>
      <inkml:brushProperty name="height" value="0.1" units="cm"/>
      <inkml:brushProperty name="color" value="#00A0D7"/>
    </inkml:brush>
  </inkml:definitions>
  <inkml:trace contextRef="#ctx0" brushRef="#br0">44 0 8338,'-43'107'2896,"51"-91"-2512,3 2-31,-3-1 15,1 1-40,-1-2-144,-5-4-80,-1 1-152,-2 0-120,-2-10-392,6-14-2033</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1:23.905"/>
    </inkml:context>
    <inkml:brush xml:id="br0">
      <inkml:brushProperty name="width" value="0.1" units="cm"/>
      <inkml:brushProperty name="height" value="0.1" units="cm"/>
      <inkml:brushProperty name="color" value="#00A0D7"/>
    </inkml:brush>
  </inkml:definitions>
  <inkml:trace contextRef="#ctx0" brushRef="#br0">22 0 8282,'-1'5'356,"0"0"-1,0-1 1,1 1 0,0 0 0,0 0 0,0 0-1,0-1 1,1 1 0,2 9 0,1 21 24,-5-21-294,-1-1 1,0 1-1,-7 22 0,-2 6 182,11-42-265,0 1 0,-1 0 1,1 0-1,0-1 0,0 1 0,0 0 0,0 0 0,0-1 0,0 1 0,0 0 0,0 0 0,0 0 0,1-1 0,-1 1 0,0 0 0,0 0 0,1-1 0,-1 1 0,0 0 0,1-1 0,-1 1 0,1 0 0,-1-1 1,1 1-1,-1-1 0,1 1 0,-1 0 0,1-1 0,0 1 0,25 2 41,28-19-5,-28 5 28,-1-1 1,45-29-1,-62 35-324,0 0 0,-1 0 0,0-1 0,0 0 0,0 0 0,-1-1 0,0 0 0,-1 0 0,0 0 0,0-1 0,-1 0 0,4-9 0,-4 4-706</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1:24.231"/>
    </inkml:context>
    <inkml:brush xml:id="br0">
      <inkml:brushProperty name="width" value="0.1" units="cm"/>
      <inkml:brushProperty name="height" value="0.1" units="cm"/>
      <inkml:brushProperty name="color" value="#00A0D7"/>
    </inkml:brush>
  </inkml:definitions>
  <inkml:trace contextRef="#ctx0" brushRef="#br0">356 1 6937,'-51'89'2665,"56"-79"-1697,3 1-472,4-2 16,4-2-7,-1-3-129,2 1-104,-4 0-152,-4 1-56,-2 1-40,-6 1-88,-4-5-256,-3-3-248,4-2 312</inkml:trace>
  <inkml:trace contextRef="#ctx0" brushRef="#br0" timeOffset="1">96 217 7682,'-95'40'2856,"104"-40"-2064,12 3-624,-2 2 89,2 0-33,-7 1 8,-6 6-144,0 2-96,-16-1-232,0-1-273,-9-8 305</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1:24.586"/>
    </inkml:context>
    <inkml:brush xml:id="br0">
      <inkml:brushProperty name="width" value="0.1" units="cm"/>
      <inkml:brushProperty name="height" value="0.1" units="cm"/>
      <inkml:brushProperty name="color" value="#00A0D7"/>
    </inkml:brush>
  </inkml:definitions>
  <inkml:trace contextRef="#ctx0" brushRef="#br0">26 1 8018,'-8'1'2824,"6"1"-2520,6 3 1241,0 1-1409,6 13-80,12 50-32,-28-36 0,-2-4-24,-6 6-168,-1-5-168,2-6 184</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1:24.914"/>
    </inkml:context>
    <inkml:brush xml:id="br0">
      <inkml:brushProperty name="width" value="0.1" units="cm"/>
      <inkml:brushProperty name="height" value="0.1" units="cm"/>
      <inkml:brushProperty name="color" value="#00A0D7"/>
    </inkml:brush>
  </inkml:definitions>
  <inkml:trace contextRef="#ctx0" brushRef="#br0">0 265 8706,'111'-107'2510,"-101"98"-2409,0 0 1,1 1-1,-1 0 1,2 1-1,-1 1 1,1 0-1,0 0 1,0 1-1,0 0 1,20-4-1,-5 2 76,60-19 387,117-19-1,-193 44-508,7 1-690,-26 23-105,1-7 743,-30 67-335</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1:25.252"/>
    </inkml:context>
    <inkml:brush xml:id="br0">
      <inkml:brushProperty name="width" value="0.1" units="cm"/>
      <inkml:brushProperty name="height" value="0.1" units="cm"/>
      <inkml:brushProperty name="color" value="#00A0D7"/>
    </inkml:brush>
  </inkml:definitions>
  <inkml:trace contextRef="#ctx0" brushRef="#br0">201 25 7730,'-107'-5'3048,"115"-6"-2031,11 8-545,7-2 16,11 10-72,2 7-48,0 4-176,0 8-80,-16-2-80,-3-2-24,-12-3-176,-14-3-224,1-7-400,-11-6-225,-14-2 593</inkml:trace>
  <inkml:trace contextRef="#ctx0" brushRef="#br0" timeOffset="1">48 209 6009,'-32'23'2753,"21"-4"-1065,6 0-648,20-5-439,7-4-105,11-9-184,14-1-72,4-11-112,-2 2-56,-3-2-56,-6-2 0,-15 6-128,1-1-136,-13 2-288,-10-3-232,-6-4 455</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1:25.619"/>
    </inkml:context>
    <inkml:brush xml:id="br0">
      <inkml:brushProperty name="width" value="0.1" units="cm"/>
      <inkml:brushProperty name="height" value="0.1" units="cm"/>
      <inkml:brushProperty name="color" value="#00A0D7"/>
    </inkml:brush>
  </inkml:definitions>
  <inkml:trace contextRef="#ctx0" brushRef="#br0">98 0 7234,'-6'11'1066,"2"0"0,-1 1 0,-5 21 0,-4 75 244,-1-4-953,13-92-360,-1 2-55,0 1-1,-1-1 0,-1 0 0,0 0 0,-13 24 0,18-38 48,0 0-1,0 0 0,0 0 0,0 0 0,0 0 0,0 0 0,0-1 0,0 1 0,0 0 1,0 0-1,0 0 0,-1 0 0,1 0 0,0 0 0,0 0 0,0 0 0,0 0 1,0-1-1,0 1 0,0 0 0,0 0 0,0 0 0,0 0 0,0 0 0,0 0 1,-1 0-1,1 0 0,0 0 0,0 0 0,0 0 0,0 0 0,0 0 0,0 0 0,0 0 1,0 0-1,-1 0 0,1 0 0,0 0 0,0 0 0,0 0 0,0 0 0,0 0 1,0 0-1,0 0 0,0 0 0,-1 0 0,1 0 0,0 0 0,9-15-22,25-10 86,-29 20-29,0 0 0,0 1-1,0 0 1,1 0 0,0 0 0,0 1-1,0 0 1,0 0 0,0 1 0,1-1-1,-1 1 1,1 1 0,-1-1 0,1 1 0,0 0-1,9 1 1,1 0 9,-1 1 1,0 1-1,0 1 1,0 0-1,0 1 1,0 1-1,-1 0 0,0 1 1,0 1-1,0 0 1,-1 1-1,23 18 0,-28-19-15,-1 0 0,0 1-1,0 0 1,-1 0 0,0 1-1,0 0 1,-1 0 0,-1 0-1,1 1 1,-1 0 0,-1 0 0,0 1-1,0-1 1,-1 1 0,-1 0-1,0-1 1,0 1 0,-1 1-1,0 18 1,-1-28-16,0 1-1,0-1 1,0 1 0,0-1 0,-1 1-1,1-1 1,-1 0 0,1 1 0,-1-1-1,0 1 1,0-1 0,0 0 0,0 0-1,-1 1 1,-1 1 0,2-3 0,-1 0 0,1 0 0,-1 0 0,0 0-1,0-1 1,1 1 0,-1 0 0,0-1 0,0 1 0,0-1 0,0 0 0,0 0 0,1 0 0,-1 0 0,0 0-1,0 0 1,0 0 0,0 0 0,0-1 0,0 1 0,-2-2 0,-30-8 137,0-2 0,1-2 0,1-1 1,-56-35-1,56 29 1233,28 18-191,20 13-517,1 2-483,1-2 0,0 0-1,1-1 1,0 0 0,21 5 0,-33-11-209,1-1 0,-1 0 1,1 0-1,0-1 0,0 0 0,0 0 0,-1-1 1,1 0-1,0 0 0,0-1 0,0 0 0,0 0 0,-1-1 1,1 0-1,0 0 0,9-5 0,-15 5-105,0 0 1,0 0-1,0 0 0,0 0 1,0-1-1,0 1 0,0 0 0,-1-1 1,1 1-1,-1-1 0,0 0 0,0 1 1,0-1-1,1-5 0,2-1-175,9-29-478</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6:41.906"/>
    </inkml:context>
    <inkml:brush xml:id="br0">
      <inkml:brushProperty name="width" value="0.1" units="cm"/>
      <inkml:brushProperty name="height" value="0.1" units="cm"/>
      <inkml:brushProperty name="color" value="#00A0D7"/>
    </inkml:brush>
  </inkml:definitions>
  <inkml:trace contextRef="#ctx0" brushRef="#br0">10 412 7266,'-9'2'4102,"12"-7"-2291,21-15-1513,-12 10-47,32-27-22,-17 12-21,2 2 1,1 0-1,1 2 1,53-28-1,-38 32-103,1 2 0,0 2 0,1 3-1,0 1 1,0 2 0,63 1 0,299 21 56,-301-8-137,4 1-8,181 36 0,-260-37 23,0-2 0,0-1-1,0-2 1,0-2 0,0 0-1,35-7 1,199-47 599,-243 47-577,86-14 264,160-11 0,-131 18-41,40-2 255,-95 11-458,-1-4 0,132-31 0,-184 29-116,-58 13-758,-13 1 77,-29 0 188</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6:42.886"/>
    </inkml:context>
    <inkml:brush xml:id="br0">
      <inkml:brushProperty name="width" value="0.1" units="cm"/>
      <inkml:brushProperty name="height" value="0.1" units="cm"/>
      <inkml:brushProperty name="color" value="#00A0D7"/>
    </inkml:brush>
  </inkml:definitions>
  <inkml:trace contextRef="#ctx0" brushRef="#br0">44 0 7770,'-43'22'2904,"56"-33"-2208,-4 3-175,6 5 7,5 5-40,-9 2-32,-3 6-24,7 9-40,-15 3-56,0 12-104,8-1-88,-7 4-104,2 1 0,-7-12-280,4-1-248,19-42-3153</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6:43.236"/>
    </inkml:context>
    <inkml:brush xml:id="br0">
      <inkml:brushProperty name="width" value="0.1" units="cm"/>
      <inkml:brushProperty name="height" value="0.1" units="cm"/>
      <inkml:brushProperty name="color" value="#00A0D7"/>
    </inkml:brush>
  </inkml:definitions>
  <inkml:trace contextRef="#ctx0" brushRef="#br0">0 30 8394,'0'-1'113,"0"1"1,0-1 0,1 0 0,-1 0-1,0 1 1,0-1 0,0 0-1,1 1 1,-1-1 0,0 0-1,0 1 1,1-1 0,-1 1-1,1-1 1,-1 1 0,0-1 0,1 0-1,-1 1 1,1-1 0,-1 1-1,1 0 1,0-1 0,-1 1-1,1-1 1,-1 1 0,1 0-1,0 0 1,-1-1 0,1 1-1,0 0 1,-1 0 0,1 0 0,0 0-1,-1 0 1,1 0 0,0 0-1,0 0 1,-1 0 0,1 0-1,0 0 1,0 0 0,39 2-269,-32-1 625,12-1-89,1-1 0,36-6 0,-41 4-328,-1 0 0,1 2 0,0 0 1,0 1-1,30 3 0,-44-3-53,0 1-1,0-1 1,-1 0-1,1 1 1,0 0 0,0-1-1,0 1 1,-1 0 0,1 0-1,0 0 1,-1 0 0,1 0-1,-1 0 1,1 0 0,-1 1-1,1-1 1,-1 1 0,0-1-1,0 1 1,0-1 0,0 1-1,0 0 1,1 2 0,-1-1 0,0 0-1,-1 1 1,0-1 0,1 1 0,-1-1 0,-1 0 0,1 1 0,0-1 0,-1 1 0,1-1-1,-1 0 1,-2 4 0,-3 9-13,-1 0 0,-1 0-1,0-1 1,-12 15 0,-143 178-1954,134-174 1571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5:10.366"/>
    </inkml:context>
    <inkml:brush xml:id="br0">
      <inkml:brushProperty name="width" value="0.1" units="cm"/>
      <inkml:brushProperty name="height" value="0.1" units="cm"/>
      <inkml:brushProperty name="color" value="#F6630D"/>
    </inkml:brush>
  </inkml:definitions>
  <inkml:trace contextRef="#ctx0" brushRef="#br0">57 1 7594,'-9'28'3352,"6"39"-1167,15-43-1961,-4-1-72,0-9-96,-8-5-8,-7-9-104,1-4-120,-12-3-456,-12-11-312,19 5 567</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6:43.564"/>
    </inkml:context>
    <inkml:brush xml:id="br0">
      <inkml:brushProperty name="width" value="0.1" units="cm"/>
      <inkml:brushProperty name="height" value="0.1" units="cm"/>
      <inkml:brushProperty name="color" value="#00A0D7"/>
    </inkml:brush>
  </inkml:definitions>
  <inkml:trace contextRef="#ctx0" brushRef="#br0">61 98 8690,'-59'-69'3113,"57"68"-2601,2-1-192,11-2 120,5-3 8,10 2-48,7 2-104,1-2-192,1 5-32,-7-1-144,-2 2-200,-10 6-488,-7-4 408,-15 3 96</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6:43.903"/>
    </inkml:context>
    <inkml:brush xml:id="br0">
      <inkml:brushProperty name="width" value="0.1" units="cm"/>
      <inkml:brushProperty name="height" value="0.1" units="cm"/>
      <inkml:brushProperty name="color" value="#00A0D7"/>
    </inkml:brush>
  </inkml:definitions>
  <inkml:trace contextRef="#ctx0" brushRef="#br0">295 89 6289,'-21'23'3009,"4"-8"-440,14-8-2137,12-9 64,13-9 56,12-6-16,12-15-192,0 5-104,0 0-160,-11 9-80,-11 18-272,-8 5-136,-13 16-368,-3 2-176,-16-5 640</inkml:trace>
  <inkml:trace contextRef="#ctx0" brushRef="#br0" timeOffset="1">105 298 8514,'-103'40'3056,"101"-40"-2415,4 3-193,6 3 1160,-3 2-1280,4 19-96,12 43-88,-20-36-32,-7-6-64,3 7-16,-8-7-112,0-5-232,9-8-376,-4-14-256,6-13 568</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6:44.239"/>
    </inkml:context>
    <inkml:brush xml:id="br0">
      <inkml:brushProperty name="width" value="0.1" units="cm"/>
      <inkml:brushProperty name="height" value="0.1" units="cm"/>
      <inkml:brushProperty name="color" value="#00A0D7"/>
    </inkml:brush>
  </inkml:definitions>
  <inkml:trace contextRef="#ctx0" brushRef="#br0">0 55 8346,'40'-17'3992,"34"2"-3102,-48 11-414,-5 0-302,66-10 254,-83 14-414,0-1 1,0 1 0,0 0 0,0 0-1,0 1 1,0-1 0,0 1 0,0 0-1,0 0 1,0 0 0,0 1 0,0-1-1,-1 1 1,1 0 0,-1 0 0,1 0-1,3 4 1,-6-5-13,0 1 0,0-1 0,0 1 0,0-1 0,-1 1 0,1-1 0,-1 1 1,1 0-1,-1-1 0,1 1 0,-1 0 0,0-1 0,0 1 0,0 0 0,0-1 0,0 1 0,0 0 0,-1-1 0,0 3 0,-11 34-5,8-28 5,-34 85 9,18-49 5,-18 63 0,28-73-28,2 0-217,-22 54-1,21-79-954,13-26 756</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6:44.587"/>
    </inkml:context>
    <inkml:brush xml:id="br0">
      <inkml:brushProperty name="width" value="0.1" units="cm"/>
      <inkml:brushProperty name="height" value="0.1" units="cm"/>
      <inkml:brushProperty name="color" value="#00A0D7"/>
    </inkml:brush>
  </inkml:definitions>
  <inkml:trace contextRef="#ctx0" brushRef="#br0">173 52 8394,'-126'-45'3072,"137"47"-2479,5-1-65,10-1-64,-3-6-24,12 6-144,-4-3-112,5 3-208,-5 6-168,-17 5-448,-6 2-184,-2 0 480</inkml:trace>
  <inkml:trace contextRef="#ctx0" brushRef="#br0" timeOffset="1">29 211 8378,'-20'6'3104,"12"-6"-2471,13 2-105,-4-7 8,-1 4-16,7-1-88,16-6-128,65-17-192,-45 9-72,-2-5-240,-4 3-192,-2 3-488,2-5 488</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6:44.921"/>
    </inkml:context>
    <inkml:brush xml:id="br0">
      <inkml:brushProperty name="width" value="0.1" units="cm"/>
      <inkml:brushProperty name="height" value="0.1" units="cm"/>
      <inkml:brushProperty name="color" value="#00A0D7"/>
    </inkml:brush>
  </inkml:definitions>
  <inkml:trace contextRef="#ctx0" brushRef="#br0">29 2 6417,'-8'-1'5378,"8"10"-4946,0 1-8,0 11 32,0 1-32,0 3-88,0 10-216,0 0-56,-3-1-32,-1 1-32,0-2-208,-4-2-184,6-9-2441,2-16 1969</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6:45.257"/>
    </inkml:context>
    <inkml:brush xml:id="br0">
      <inkml:brushProperty name="width" value="0.1" units="cm"/>
      <inkml:brushProperty name="height" value="0.1" units="cm"/>
      <inkml:brushProperty name="color" value="#00A0D7"/>
    </inkml:brush>
  </inkml:definitions>
  <inkml:trace contextRef="#ctx0" brushRef="#br0">1 186 8586,'9'-13'465,"2"1"1,0 0-1,0 0 1,1 1-1,1 1 0,0 0 1,0 1-1,1 1 1,25-13-1,-15 10-337,2 0-1,-1 2 1,1 1-1,51-9 1,-50 12-75,-19 3-36,0 0-1,0 1 1,0 0-1,0 1 1,0-1-1,16 3 1,-23-2-16,1 1 0,-1-1 0,0 1 1,0 0-1,0-1 0,0 1 0,0 0 0,0 0 0,0-1 0,0 1 1,0 0-1,-1 0 0,1 0 0,0 0 0,0 1 0,-1-1 0,1 0 1,-1 0-1,1 0 0,-1 0 0,0 1 0,1-1 0,-1 0 0,0 0 1,0 3-1,2 38 39,-2-33-31,-3 40-17,-2 0 0,-3-1 0,-1 0 0,-2 0 0,-3-1 0,-1 0 0,-3-2 0,-28 54 0,43-92-89,3-6 60,-1 0-1,1 0 0,0 0 0,-1 0 1,1 0-1,0 0 0,-1 0 1,1 0-1,-1 0 0,0 0 0,1 0 1,-1 0-1,0 0 0,0-1 0,0 1 1,1 0-1,-1 0 0,0-1 1,0 1-1,0-1 0,0 1 0,0-1 1,0 1-1,0-1 0,0 1 0,-3-1 1,-9-11-331</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6:45.613"/>
    </inkml:context>
    <inkml:brush xml:id="br0">
      <inkml:brushProperty name="width" value="0.1" units="cm"/>
      <inkml:brushProperty name="height" value="0.1" units="cm"/>
      <inkml:brushProperty name="color" value="#00A0D7"/>
    </inkml:brush>
  </inkml:definitions>
  <inkml:trace contextRef="#ctx0" brushRef="#br0">151 115 8914,'-117'-108'3121,"129"106"-2625,19-1-168,-1 1 16,13 2 0,-5 0-80,-3 5-200,6 0-176,-25-2-488,7 4 5049,-11 2-3497</inkml:trace>
  <inkml:trace contextRef="#ctx0" brushRef="#br0" timeOffset="1">8 258 9138,'-8'10'3161,"13"-10"-2825,12-2 24,15-12 8,2-3-16,17-6-152,0 1-160,-5 0-408,-5-2-272,-3 5 384</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6:46.004"/>
    </inkml:context>
    <inkml:brush xml:id="br0">
      <inkml:brushProperty name="width" value="0.1" units="cm"/>
      <inkml:brushProperty name="height" value="0.1" units="cm"/>
      <inkml:brushProperty name="color" value="#00A0D7"/>
    </inkml:brush>
  </inkml:definitions>
  <inkml:trace contextRef="#ctx0" brushRef="#br0">258 0 8066,'-2'11'4280,"3"16"-3321,-1 9-1120,-9 33 323,-3-1 0,-37 118 1,37-152-161,-1 0 1,-1-2 0,-2 0 0,-1 0 0,-2-2 0,-1 0 0,-27 31 0,45-59-5,-18 17 29,13-18-5,7-14-15,5-4-5,0 0-1,1 0 1,1 1-1,0 0 1,18-28-1,59-75 4,-34 51-11,-49 66 13,0 0-1,1 0 0,-1 1 1,1-1-1,0 0 0,-1 0 1,1 1-1,0-1 0,0 1 1,0 0-1,0-1 0,0 1 1,0 0-1,4-1 0,-5 2 5,-1 0 0,1 0 0,0 1-1,0-1 1,0 0 0,-1 0 0,1 0-1,0 1 1,0-1 0,-1 1 0,1-1-1,0 0 1,0 1 0,-1-1 0,1 1-1,0-1 1,-1 1 0,1 0 0,-1-1-1,1 1 1,-1-1 0,1 1 0,-1 0-1,1 0 1,-1-1 0,0 1 0,1 0-1,-1 0 1,0-1 0,0 1 0,0 0-1,1 0 1,-1 0 0,0 0 0,0-1-1,0 1 1,0 0 0,-1 0 0,1 0-1,0 0 1,0-1 0,-1 2 0,0 77 475,-4 0 0,-19 97 0,11-89-448,-5 131-1,18-214-360,-2-12-84,0-18-268,3-19 268</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6:46.353"/>
    </inkml:context>
    <inkml:brush xml:id="br0">
      <inkml:brushProperty name="width" value="0.1" units="cm"/>
      <inkml:brushProperty name="height" value="0.1" units="cm"/>
      <inkml:brushProperty name="color" value="#00A0D7"/>
    </inkml:brush>
  </inkml:definitions>
  <inkml:trace contextRef="#ctx0" brushRef="#br0">1 192 8346,'19'-22'3176,"0"-4"-2207,13 10-609,4 5 48,3-2 32,8 5-48,0-1-96,-1 4-192,-6 0-64,-10 1-32,-5-6-112,-7-4-288,-2 1-192,-7-5 5177,1 1-3617</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6:46.703"/>
    </inkml:context>
    <inkml:brush xml:id="br0">
      <inkml:brushProperty name="width" value="0.1" units="cm"/>
      <inkml:brushProperty name="height" value="0.1" units="cm"/>
      <inkml:brushProperty name="color" value="#00A0D7"/>
    </inkml:brush>
  </inkml:definitions>
  <inkml:trace contextRef="#ctx0" brushRef="#br0">144 109 7274,'-52'-108'3709,"55"116"-3055,7 42 64,-14 153 522,-1-96-980,4-67-187,-11 277 201,4-227-258,-28 133 1,19-177-129,17-45 104,0-1 0,0 0 0,0 1 0,0-1 0,0 0 0,0 0 0,-1 1 0,1-1 0,0 0 0,0 0 0,0 1 0,-1-1 0,1 0 0,0 0 0,0 1 0,-1-1 0,1 0 0,0 0 0,-1 0 0,1 0 0,0 1 0,0-1 0,-1 0 0,1 0 0,0 0 0,-1 0 0,1 0 0,0 0-1,-1 0 1,1 0 0,0 0 0,-1 0 0,1 0 0,0 0 0,-1 0 0,0 0 0,-7-24-561,5-16-132,3-12 260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5:11.016"/>
    </inkml:context>
    <inkml:brush xml:id="br0">
      <inkml:brushProperty name="width" value="0.1" units="cm"/>
      <inkml:brushProperty name="height" value="0.1" units="cm"/>
      <inkml:brushProperty name="color" value="#F6630D"/>
    </inkml:brush>
  </inkml:definitions>
  <inkml:trace contextRef="#ctx0" brushRef="#br0">2 102 8642,'-1'1'135,"1"0"0,0 0 0,0 0-1,-1-1 1,1 1 0,0 0 0,0 0 0,0 0 0,0 0 0,0 0 0,0-1 0,1 1-1,-1 0 1,0 0 0,0 0 0,1 0 0,-1-1 0,0 1 0,1 0 0,-1 0 0,1-1 0,-1 1-1,1 0 1,-1-1 0,1 1 0,-1 0 0,1-1 0,0 1 0,1 0 0,24 24-160,-22-22 376,0 1-374,0-1 1,0 1 0,0 0-1,0 0 1,-1 0-1,0 0 1,0 1 0,0-1-1,0 1 1,-1 0-1,0 0 1,0 0 0,0 0-1,-1 0 1,1 0 0,-1 1-1,0-1 1,0 9-1,25-32-13,6 0 181,58-23 0,-58 26 183,-2-1 0,0-2 1,-1 0-1,-1-2 0,39-37 1,-48 42-141,-18 13-173,0 1 0,1 0 0,-1 0 0,0 0 0,0 0 0,1 0 0,-1 0 0,0 1 0,1-1 0,-1 0 0,1 1 0,-1-1 0,1 1 0,-1-1 0,1 1 0,-1 0 0,1-1 0,-1 1 0,1 0 0,0 0 0,1 1 0,-2-1-7,0 1 0,0-1 0,-1 1 0,1 0 0,0 0 0,0-1 0,-1 1 0,1 0 0,0 0 0,-1 0 0,1 0 0,-1 0 0,1 0 0,-1 0 0,1 0 0,-1 0 0,0 0 0,1 0 0,-1 0 0,0 0 0,0 0 0,0 2-1,0 3-10,0 1-1,0 0 0,0-1 0,-1 1 1,0-1-1,0 1 0,-1-1 0,-3 10 1,2-10-122,0 0 1,-1 0 0,1 0 0,-1-1 0,0 0-1,0 0 1,-1 0 0,1 0 0,-1 0-1,0-1 1,0 0 0,-1 0 0,1-1 0,-1 1-1,-7 2 1,3-2-264,-1-1-1,0 0 1,0 0-1,0-1 1,0-1-1,0 0 1,0-1-1,-14 0 1,-5 8-307,31-9 698,-1 1 1,0 1 0,1-1-1,-1 0 1,1 0-1,-1 0 1,0 0 0,1 0-1,-1 0 1,0 0 0,1 0-1,-1 1 1,0-1 0,1 0-1,-1 0 1,0 0-1,0 1 1,1-1 0,-1 0-1,0 0 1,0 1 0,1-1-1,-1 0 1,0 1 0,0-1-1,0 0 1,1 1-1,-1-1 1,0 0 0,0 1-1,0-1 1,0 0 0,0 1-1,0-1 1,0 0 0,0 1-1,0-1 1,0 1 0,0-1-1,0 0 1,0 1-1,0-1 1,0 0 0,0 1-1,0-1 1,0 0 0,0 1-1,-1-1 1,1 0 0,0 1-1,0-1 1,0 0-1,-1 1 1,1-1 0,0 0-1,0 0 1,-1 1 0,1-1-1,0 0 1,-1 0 0,1 0-1,0 1 1,-1-1 0,1 0-1,0 0 1,-1 0-1,1 0 1,-1 0 0,4 2 246,0 0 1,0 1 0,0-1 0,-1 0-1,1 1 1,-1-1 0,1 1-1,-1 0 1,0 0 0,0 0 0,0 0-1,2 5 1,-8-4-221,0 1-1,1 1 1,0-1-1,1 0 1,-1 1 0,1-1-1,-3 12 1,0 0 22,3-14-18,1 0 0,-1 0 0,1 0 0,0 0-1,1 1 1,-1-1 0,0 0 0,1 1-1,0-1 1,0 0 0,0 1 0,0-1-1,0 0 1,1 1 0,-1-1 0,1 0 0,0 0-1,0 1 1,0-1 0,1 0 0,-1 0-1,1 0 1,-1 0 0,1-1 0,0 1-1,0 0 1,0-1 0,1 1 0,-1-1 0,4 3-1,-2-2 13,0-1-1,1 1 1,-1-1-1,1 0 0,-1-1 1,1 1-1,0-1 1,-1 0-1,1 0 0,0 0 1,0-1-1,0 1 1,0-1-1,0-1 0,-1 1 1,1-1-1,0 1 1,0-1-1,6-3 1,83-11-48,-93 15-41,-1 0 0,1-1 1,-1 1-1,1 0 0,-1 0 0,1-1 0,0 1 0,-1 0 0,1 0 0,-1-1 0,0 1 0,1-1 0,-1 1 1,1 0-1,-1-1 0,1 1 0,-1-1 0,0 1 0,1-1 0,-1 1 0,0-1 0,0 1 0,1-1 1,-1 0-1,0 1 0,0-1 0,0 1 0,0-1 0,0 1 0,0-1 0,0 0 0,0 1 0,0-1 1,0 1-1,0-1 0,0 0 0,0 1 0,0-1 0,0-9-1854,5-4 958</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6:47.034"/>
    </inkml:context>
    <inkml:brush xml:id="br0">
      <inkml:brushProperty name="width" value="0.1" units="cm"/>
      <inkml:brushProperty name="height" value="0.1" units="cm"/>
      <inkml:brushProperty name="color" value="#00A0D7"/>
    </inkml:brush>
  </inkml:definitions>
  <inkml:trace contextRef="#ctx0" brushRef="#br0">384 145 8466,'-12'-87'2992,"4"107"-2503,-2 7 31,-12 16 88,0 4-16,-10 7-184,-3 0-56,0-2-144,-11-1-24,4-11-80,-2-8-32,7-16-216,11-8-232,14-22-392,12-4 408</inkml:trace>
  <inkml:trace contextRef="#ctx0" brushRef="#br0" timeOffset="1">341 53 9018,'155'-48'3185,"-123"43"-2721,0 5-136,-1 2 64,3 9 8,1 8-88,3 8-88,-6 2-176,-8-5-168,-15 6-376,-7-6-280,-18 1 456</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6:47.369"/>
    </inkml:context>
    <inkml:brush xml:id="br0">
      <inkml:brushProperty name="width" value="0.1" units="cm"/>
      <inkml:brushProperty name="height" value="0.1" units="cm"/>
      <inkml:brushProperty name="color" value="#00A0D7"/>
    </inkml:brush>
  </inkml:definitions>
  <inkml:trace contextRef="#ctx0" brushRef="#br0">5 122 11234,'-4'-12'3889,"40"-2"-3489,20-2-16,17-9 225,-3 1 31,-1 5-56,-2 8-208,-16 19-416,-10 7-256,-22 9-736,-14 0-305,-18 3 769</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5:36.702"/>
    </inkml:context>
    <inkml:brush xml:id="br0">
      <inkml:brushProperty name="width" value="0.1" units="cm"/>
      <inkml:brushProperty name="height" value="0.1" units="cm"/>
      <inkml:brushProperty name="color" value="#00A0D7"/>
    </inkml:brush>
  </inkml:definitions>
  <inkml:trace contextRef="#ctx0" brushRef="#br0">0 10 9586,'2'-10'6906,"11"34"-6586,41 52-64,-30-39-120,-2 3-56,-5 3-80,-4 9-64,-7 1-432,2 1-209,0-9-431,-3-15-280,2-24 968</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5:37.053"/>
    </inkml:context>
    <inkml:brush xml:id="br0">
      <inkml:brushProperty name="width" value="0.1" units="cm"/>
      <inkml:brushProperty name="height" value="0.1" units="cm"/>
      <inkml:brushProperty name="color" value="#00A0D7"/>
    </inkml:brush>
  </inkml:definitions>
  <inkml:trace contextRef="#ctx0" brushRef="#br0">201 8 6945,'0'-8'5226,"-1"10"-4722,-1-2 64,1 0 88,-1 1-32,-3 25-168,-14 36-112,3-32-208,0 5-40,-3 7-120,0 4-128,-2 6-336,-3-1-208,-3 7-352,-1-9 568</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5:37.379"/>
    </inkml:context>
    <inkml:brush xml:id="br0">
      <inkml:brushProperty name="width" value="0.1" units="cm"/>
      <inkml:brushProperty name="height" value="0.1" units="cm"/>
      <inkml:brushProperty name="color" value="#00A0D7"/>
    </inkml:brush>
  </inkml:definitions>
  <inkml:trace contextRef="#ctx0" brushRef="#br0">126 1 9138,'-119'41'3329,"112"-14"-2745,17 5-64,9 13 120,-5-2-40,12 4-32,-15-7-80,-2-2-224,1 2-72,-5 0-119,3 1-41,-5-1-209,-2-11-191,-7-15-432,-3-4-248,-1-18-2337,5-5 2297</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5:37.705"/>
    </inkml:context>
    <inkml:brush xml:id="br0">
      <inkml:brushProperty name="width" value="0.1" units="cm"/>
      <inkml:brushProperty name="height" value="0.1" units="cm"/>
      <inkml:brushProperty name="color" value="#00A0D7"/>
    </inkml:brush>
  </inkml:definitions>
  <inkml:trace contextRef="#ctx0" brushRef="#br0">0 123 7570,'3'-6'522,"0"-1"1,1 1 0,-1-1-1,1 1 1,1 0-1,-1 0 1,1 1 0,0 0-1,0-1 1,0 2 0,9-7-1,-4 5-290,-1 0 0,1 1 0,-1 0 0,1 1 0,1 0-1,-1 0 1,15-2 0,-14 3-220,1 1 0,-1 1 1,1 0-1,-1 1 0,1 0 0,-1 0 0,1 1 0,-1 1 0,1 0 0,-1 1 0,0 0 1,0 0-1,0 1 0,-1 1 0,17 8 0,-25-11-6,0 0 0,-1 0 0,1 0 0,0 1 0,0-1-1,-1 0 1,0 1 0,1-1 0,-1 1 0,0-1 0,0 1 0,0-1 0,0 1 0,-1 0 0,1 0 0,-1-1-1,0 1 1,0 0 0,0 0 0,0 0 0,0-1 0,0 1 0,-1 0 0,0 2 0,-2 11 29,-1-1 0,-10 28 0,12-39-28,-22 52-147,-2-1 0,-3-1 0,-2-2 0,-43 56 0,68-99-97,5-7 80,0 0 1,0 1 0,-1-1 0,1 0-1,-1 0 1,1 0 0,-1 0 0,0 0-1,1 0 1,-1-1 0,0 1 0,0-1-1,-1 1 1,1-1 0,0 0-1,0 1 1,-4 0 0,-5-11-1018</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5:38.046"/>
    </inkml:context>
    <inkml:brush xml:id="br0">
      <inkml:brushProperty name="width" value="0.1" units="cm"/>
      <inkml:brushProperty name="height" value="0.1" units="cm"/>
      <inkml:brushProperty name="color" value="#00A0D7"/>
    </inkml:brush>
  </inkml:definitions>
  <inkml:trace contextRef="#ctx0" brushRef="#br0">135 98 9914,'-49'-96'3561,"59"95"-2945,7 1-168,-1 0 56,8 0-80,6 0-56,7 0-224,1 0-96,-3 0-480,-5 5-240,-12-5-568,-9 3 648</inkml:trace>
  <inkml:trace contextRef="#ctx0" brushRef="#br0" timeOffset="1">29 224 8258,'-16'20'3424,"3"-16"-1687,16-4-1313,13-5 80,5-2 32,14-5-40,2-3-80,10-1-256,0-4-104,-3 2-208,1 10-240,-13 5-440,-7 3-224,-15 5 1544,-9 0-592</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5:38.385"/>
    </inkml:context>
    <inkml:brush xml:id="br0">
      <inkml:brushProperty name="width" value="0.1" units="cm"/>
      <inkml:brushProperty name="height" value="0.1" units="cm"/>
      <inkml:brushProperty name="color" value="#00A0D7"/>
    </inkml:brush>
  </inkml:definitions>
  <inkml:trace contextRef="#ctx0" brushRef="#br0">61 197 9378,'-44'12'3465,"28"-4"-2809,16 2-216,29-4 40,17-6-32,41-3 0,15-10-56,2-12-208,-5-1-72,-12-1-96,-6 3 0,1 5-104,-8 7-136,-11-3-328,-9-1-144,-22-1-208,-10-1-96,-22 1 712</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5:38.735"/>
    </inkml:context>
    <inkml:brush xml:id="br0">
      <inkml:brushProperty name="width" value="0.1" units="cm"/>
      <inkml:brushProperty name="height" value="0.1" units="cm"/>
      <inkml:brushProperty name="color" value="#00A0D7"/>
    </inkml:brush>
  </inkml:definitions>
  <inkml:trace contextRef="#ctx0" brushRef="#br0">108 1 10010,'-1'0'208,"0"1"1,0 0-1,0 0 0,0-1 1,0 1-1,0 0 0,0 0 0,0 0 1,1 0-1,-1 0 0,0 0 1,0 0-1,1 0 0,-1 0 0,1 0 1,-1 1-1,1-1 0,-1 0 1,1 0-1,0 3 0,-5 32-227,5-24 414,-20 420 1640,16-238-1851,-38 250-1,26-362-277,11-136-2578,9 12 2151</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5:39.081"/>
    </inkml:context>
    <inkml:brush xml:id="br0">
      <inkml:brushProperty name="width" value="0.1" units="cm"/>
      <inkml:brushProperty name="height" value="0.1" units="cm"/>
      <inkml:brushProperty name="color" value="#00A0D7"/>
    </inkml:brush>
  </inkml:definitions>
  <inkml:trace contextRef="#ctx0" brushRef="#br0">0 127 17732,'0'11'280,"11"4"-64,2 10 176,3 8-120,5 7-104,-15 11-112,-3 0-88,-11 3-544,-6-9-384,-4-28-697,4-2-167,14-42 1144</inkml:trace>
  <inkml:trace contextRef="#ctx0" brushRef="#br0" timeOffset="1">118 44 9530,'2'-3'220,"0"0"-1,1-1 1,-1 1-1,1 0 1,0 1-1,0-1 1,0 0-1,0 1 1,0 0 0,0 0-1,1 0 1,-1 0-1,1 0 1,0 0-1,-1 1 1,1 0-1,0 0 1,0 0-1,0 0 1,0 1 0,0-1-1,0 1 1,-1 0-1,1 0 1,8 2-1,8 1-177,0 1 0,0 1-1,37 15 1,-19-6 631,28 8-334,1-3 0,104 15 1,-166-34-326,-1 0-1,0 1 1,-1 0 0,1 0 0,0 0 0,0 0 0,0 0 0,0 1 0,-1-1 0,1 1 0,-1 0 0,1 1 0,-1-1-1,0 0 1,0 1 0,0 0 0,0 0 0,0 0 0,-1 0 0,1 0 0,-1 0 0,0 1 0,0-1 0,0 1-1,0-1 1,1 7 0,-1-2-18,-1-1 0,0 0 0,-1 1 0,0-1 0,0 1 0,0-1 0,-1 1 1,0-1-1,-1 1 0,0-1 0,0 0 0,0 0 0,-6 12 0,1-5-186,-1 0 1,0 0-1,-1-1 0,-1 0 1,0 0-1,0-1 0,-1-1 1,-1 0-1,0 0 1,-1-1-1,0-1 0,0 0 1,-1 0-1,0-2 1,0 0-1,-22 8 0,-48 14-423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1:56.446"/>
    </inkml:context>
    <inkml:brush xml:id="br0">
      <inkml:brushProperty name="width" value="0.1" units="cm"/>
      <inkml:brushProperty name="height" value="0.1" units="cm"/>
      <inkml:brushProperty name="color" value="#F6630D"/>
    </inkml:brush>
  </inkml:definitions>
  <inkml:trace contextRef="#ctx0" brushRef="#br0">133 1 8386,'-84'98'4081,"92"-101"-3737,6 6-200,2-3-40,4-8-104,-4-7-88,9 2-336,-4-3-248,-3 3 407</inkml:trace>
  <inkml:trace contextRef="#ctx0" brushRef="#br0" timeOffset="1">120 80 8634,'-117'75'3265,"114"-68"-2561,6-11-320,7 4-64,13 4-160,0-12-16,5 6-72,-2-6-40,-3-9-192,0 7-104,-3-1-488,-4-9 472</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5:11.384"/>
    </inkml:context>
    <inkml:brush xml:id="br0">
      <inkml:brushProperty name="width" value="0.1" units="cm"/>
      <inkml:brushProperty name="height" value="0.1" units="cm"/>
      <inkml:brushProperty name="color" value="#F6630D"/>
    </inkml:brush>
  </inkml:definitions>
  <inkml:trace contextRef="#ctx0" brushRef="#br0">258 65 8442,'-51'-51'2726,"30"38"-1480,20 13-1183,1 0 1,0-1 0,-1 1 0,1 0-1,-1 0 1,1 0 0,0 0 0,-1 0 0,1 0-1,0 0 1,-1 1 0,1-1 0,-1 0-1,1 0 1,0 0 0,-1 0 0,1 0 0,0 1-1,-1-1 1,1 0 0,0 0 0,-1 0-1,1 1 1,0-1 0,0 0 0,-1 1 0,1-1-1,0 0 1,-1 1 0,0 2 137,1 0-1,-1 0 1,0 0-1,1 0 1,0 0 0,0 0-1,-1 0 1,2 6 0,0 1-152,-1 1-1,0-1 1,0 1 0,-1-1-1,0 1 1,-1-1 0,-1 0 0,1 0-1,-2 0 1,-3 10 0,3-12-83,1-1 0,-2 1 0,1-1 0,-1 0 0,0 0 0,0 0 0,-1-1 0,0 0 0,0 0 0,0-1 0,-1 1 0,0-1 0,0-1 0,0 1 0,-1-1 0,-12 5 0,-8-1-2551,14-9 2098</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5:39.405"/>
    </inkml:context>
    <inkml:brush xml:id="br0">
      <inkml:brushProperty name="width" value="0.1" units="cm"/>
      <inkml:brushProperty name="height" value="0.1" units="cm"/>
      <inkml:brushProperty name="color" value="#00A0D7"/>
    </inkml:brush>
  </inkml:definitions>
  <inkml:trace contextRef="#ctx0" brushRef="#br0">1 13 8914,'14'-7'3761,"8"3"-1489,15 2-1808,4 4 56,12 6-39,-2 0-81,5-7-224,-4 4-64,-9-3-312,-3-2-272,-18 0-497,-4 0-327,-23-5 800</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5:39.739"/>
    </inkml:context>
    <inkml:brush xml:id="br0">
      <inkml:brushProperty name="width" value="0.1" units="cm"/>
      <inkml:brushProperty name="height" value="0.1" units="cm"/>
      <inkml:brushProperty name="color" value="#00A0D7"/>
    </inkml:brush>
  </inkml:definitions>
  <inkml:trace contextRef="#ctx0" brushRef="#br0">13 17 10098,'-13'16'3937,"20"-13"-2569,12 3-936,13-9-56,7-2-39,9-4-41,10-3-40,16 8-168,-2 2-48,-3-1-216,-14 1-232,-26 2-505,-5 2-247,-16-5-1032</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5:40.083"/>
    </inkml:context>
    <inkml:brush xml:id="br0">
      <inkml:brushProperty name="width" value="0.1" units="cm"/>
      <inkml:brushProperty name="height" value="0.1" units="cm"/>
      <inkml:brushProperty name="color" value="#00A0D7"/>
    </inkml:brush>
  </inkml:definitions>
  <inkml:trace contextRef="#ctx0" brushRef="#br0">206 1 10626,'-15'26'3682,"5"23"-3173,5-20-140,-11 43 227,-68 344 803,58-271-1308,8-57 57,4 1 1,-3 129-1,17-215-136,0 9 55,0 0 0,1 0 0,0 0 0,6 21 0,-6-31-59,-1 0-1,1 0 0,0 0 1,-1 0-1,1 0 1,0 0-1,0 0 0,1 0 1,-1-1-1,0 1 0,1 0 1,-1 0-1,1-1 0,-1 1 1,1-1-1,0 0 0,0 0 1,0 1-1,-1-1 1,1 0-1,0 0 0,0-1 1,0 1-1,1 0 0,-1-1 1,0 1-1,0-1 0,0 1 1,0-1-1,1 0 0,-1 0 1,0 0-1,4-1 1,9-3 2,1 0 0,-1-1 0,0 0 0,-1-1 1,0-1-1,0-1 0,20-13 0,0-2-14,53-50 0,-40 26-909,-2-2 1,51-74-1,-72 91 274</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5:40.419"/>
    </inkml:context>
    <inkml:brush xml:id="br0">
      <inkml:brushProperty name="width" value="0.1" units="cm"/>
      <inkml:brushProperty name="height" value="0.1" units="cm"/>
      <inkml:brushProperty name="color" value="#00A0D7"/>
    </inkml:brush>
  </inkml:definitions>
  <inkml:trace contextRef="#ctx0" brushRef="#br0">1 330 12267,'3'4'4177,"42"4"-3985,15-8-72,42-16 8,21-2 24,9-12-56,2 3-32,-12 3-152,-15-2-192,-27 3-353,-13-3-167,-42-9-224,-19-2-32,-21-1-160,-30-3 735</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5:40.751"/>
    </inkml:context>
    <inkml:brush xml:id="br0">
      <inkml:brushProperty name="width" value="0.1" units="cm"/>
      <inkml:brushProperty name="height" value="0.1" units="cm"/>
      <inkml:brushProperty name="color" value="#00A0D7"/>
    </inkml:brush>
  </inkml:definitions>
  <inkml:trace contextRef="#ctx0" brushRef="#br0">1 147 8266,'0'2'5283,"8"14"-4724,-2-8-301,-1 2 0,0-1-1,0 0 1,-1 1-1,0 0 1,-1 0-1,0 0 1,0 0 0,-1 0-1,0 1 1,0 17-1,-1 13 31,-7 68-1,2-51-316,2-13-555,-3-1 0,-1-1 0,-17 64 0,17-98-1773,5-33 1804</inkml:trace>
  <inkml:trace contextRef="#ctx0" brushRef="#br0" timeOffset="1">334 1 8642,'11'3'3289,"-5"19"-2377,5 10-328,-11 19 56,-3 5-80,-5 14-136,-8 2-112,-1 3-360,-2-1-224,-7-10-536,2-11-200,5-23 576</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5:41.089"/>
    </inkml:context>
    <inkml:brush xml:id="br0">
      <inkml:brushProperty name="width" value="0.1" units="cm"/>
      <inkml:brushProperty name="height" value="0.1" units="cm"/>
      <inkml:brushProperty name="color" value="#00A0D7"/>
    </inkml:brush>
  </inkml:definitions>
  <inkml:trace contextRef="#ctx0" brushRef="#br0">605 1 8042,'18'6'1729,"-15"1"-490,-26 11 175,1-2-927,-7 11 15,2 1 0,1 1 0,2 1 0,-32 51 0,-3 3-233,25-39-178,-2-1 1,-2-1-1,-2-2 0,-2-2 0,-1-2 1,-65 43-1,94-75-83,10-12-54,8-17-104,-4 23 143,8-20-53,0 1 1,1 0-1,1 0 0,0 1 1,2 0-1,0 1 0,2 0 0,28-30 1,-9 16 44,2 1 0,2 1 1,46-28-1,-77 55 16,-1-1-1,1 1 1,-1 1-1,1-1 1,0 1 0,0 0-1,0 1 1,0-1-1,9 0 1,-13 2 4,0 0 0,0 0 0,0 0 0,0 0-1,-1 0 1,1 0 0,0 1 0,0-1 0,0 1 0,0-1 0,-1 1 0,1 0-1,0 0 1,0 0 0,-1 0 0,1 0 0,-1 0 0,1 0 0,-1 1-1,1-1 1,-1 0 0,0 1 0,0-1 0,0 1 0,1-1 0,-2 1 0,1 0-1,0-1 1,0 1 0,0 0 0,-1 0 0,1 0 0,-1 0 0,1-1-1,-1 4 1,1 7 38,-1 0-1,0 0 1,-1 0-1,0 0 1,-1 0-1,0 0 1,-1-1-1,-4 12 0,-6 15 188,-19 39 0,-2-14 437,-72 102-1,5-9 9,99-153-679,1 0-1,-1 0 0,1-1 1,-1 1-1,1 0 0,0 0 1,0 0-1,1 1 0,-1-1 1,1 0-1,-1 0 0,1 0 1,0 5-1,1-8-36,-1 0 1,1 0-1,-1 0 1,1 0-1,0-1 1,-1 1-1,1 0 1,-1 0-1,1-1 1,-1 1-1,1 0 1,-1-1-1,1 1 1,-1 0-1,0-1 1,1 1-1,-1-1 1,1 1-1,-1-1 1,0 1-1,1-1 1,-1 1-1,0-1 1,0 1-1,0-1 1,1 0-1,-1 1 1,0-1-1,41-91-2383,7 31 1618</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5:41.419"/>
    </inkml:context>
    <inkml:brush xml:id="br0">
      <inkml:brushProperty name="width" value="0.1" units="cm"/>
      <inkml:brushProperty name="height" value="0.1" units="cm"/>
      <inkml:brushProperty name="color" value="#00A0D7"/>
    </inkml:brush>
  </inkml:definitions>
  <inkml:trace contextRef="#ctx0" brushRef="#br0">1 114 12411,'9'0'4273,"17"0"-4017,4 0-72,12 0 104,12-5-16,9-8 24,-4 2-88,7-1-184,-19-3 16,-18 7-248,6-6-208,-24 3-512,-4 0-249,1 4-279,-15 1-88,-2 9 1072</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5:41.807"/>
    </inkml:context>
    <inkml:brush xml:id="br0">
      <inkml:brushProperty name="width" value="0.1" units="cm"/>
      <inkml:brushProperty name="height" value="0.1" units="cm"/>
      <inkml:brushProperty name="color" value="#00A0D7"/>
    </inkml:brush>
  </inkml:definitions>
  <inkml:trace contextRef="#ctx0" brushRef="#br0">89 0 8338,'-2'2'313,"0"0"0,0-1 0,0 1 0,0 0 0,0 1 0,0-1 0,1 0 0,-1 0 0,1 1 0,0-1 0,-1 1 0,1-1 0,0 1 0,1 0 0,-1-1 0,0 1 0,1 0 0,-1 4 0,1 62-22,0-26 468,0-43-755,-9 56 274,9-55-278,0 1 1,-1-1-1,1 0 0,-1 1 0,1-1 0,-1 1 0,1-1 0,-1 0 0,0 0 0,0 1 0,0-1 0,0 0 0,0 0 0,0 0 0,0 0 0,0 0 0,0 0 0,0 0 0,0 0 0,-1 0 0,1-1 0,0 1 0,-1 0 0,1-1 0,0 1 0,-1-1 0,1 1 0,-1-1 0,1 0 0,-1 0 0,1 0 0,-3 0 0,3 0-2,0 0 0,0-1 0,0 1 0,0-1 0,0 1 0,0-1 0,1 1 0,-1-1 0,0 0 0,0 1 0,0-1 0,1 0 0,-1 0 0,0 0 0,1 0 0,-1 1 0,1-1 0,-1 0 0,1 0-1,-1 0 1,1 0 0,0 0 0,-1 0 0,1 0 0,0 0 0,0 0 0,0-1 0,0 1 0,0 0 0,0 0 0,0 0 0,0 0 0,0 0 0,0 0 0,0 0 0,1 0 0,-1 0 0,1 0 0,-1 0 0,1-1 0,1-3-1,-1 1-1,1-1 1,0 1 0,0 0 0,0 0 0,0 0-1,1 0 1,3-4 0,-1 4 3,0 0 0,0 1 0,0 0 0,1 0 0,-1 0 0,1 1 0,-1 0 1,1 0-1,0 0 0,0 1 0,0 0 0,7-1 0,80-1 3,-64 4-32,128-2-876,-156 0 887,0 1 0,0 0-1,0 0 1,0 0 0,0 0-1,-1 0 1,1 0 0,0 1-1,0-1 1,0 0 0,0 0-1,0 1 1,0-1 0,0 0-1,0 1 1,0-1 0,0 1-1,-1 0 1,1-1 0,1 2-1,-2-2 13,0 1-1,0 0 0,0-1 0,0 1 0,0 0 0,0-1 0,-1 1 0,1-1 0,0 1 0,0 0 0,0-1 0,-1 1 0,1-1 0,0 1 0,-1-1 0,1 1 1,0-1-1,-1 1 0,1-1 0,-1 1 0,1-1 0,-1 1 0,0-1 0,-46 33 38,32-24 16,-41 30 337,-194 125 2490,297-194-4003,-1-3 1,52-46-1,-57 44 477</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5:42.129"/>
    </inkml:context>
    <inkml:brush xml:id="br0">
      <inkml:brushProperty name="width" value="0.1" units="cm"/>
      <inkml:brushProperty name="height" value="0.1" units="cm"/>
      <inkml:brushProperty name="color" value="#00A0D7"/>
    </inkml:brush>
  </inkml:definitions>
  <inkml:trace contextRef="#ctx0" brushRef="#br0">706 1 7650,'2'2'4594,"-1"-1"-4455,-1 0 0,1 0 0,0 0 0,-1 1 0,1-1-1,-1 0 1,1 0 0,-1 0 0,1 0 0,-1 1 0,0-1-1,0 0 1,0 0 0,1 1 0,-2 1 0,-7 124 1561,-40 203 1,44-310-1675,3-12-20,-4 25 135,-2-1 0,-1 0 0,-15 37 0,20-61-52,0 0 1,-1 0-1,0-1 1,0 1-1,-1-1 1,0 0-1,-1 0 1,1-1-1,-1 0 1,0 0-1,-1 0 1,1-1-1,-1 1 1,0-2-1,-1 1 1,1-1-1,-15 6 1,17-9-70,0 0 1,0 0-1,0-1 1,0 0 0,-1 0-1,1 0 1,0 0 0,0-1-1,0 0 1,-6-1-1,-59-20 34,33 10-66,-84-15-1224,-21-5-2335,80 8 2783</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6:01.903"/>
    </inkml:context>
    <inkml:brush xml:id="br0">
      <inkml:brushProperty name="width" value="0.1" units="cm"/>
      <inkml:brushProperty name="height" value="0.1" units="cm"/>
      <inkml:brushProperty name="color" value="#00A0D7"/>
    </inkml:brush>
  </inkml:definitions>
  <inkml:trace contextRef="#ctx0" brushRef="#br0">55 43 8546,'-54'-43'8458,"57"64"-8106,11 42-192,-11-37-40,-3-4-152,2-1-240,-2-2-544,3 2-257,0-1-303,-11-5 768</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5:11.737"/>
    </inkml:context>
    <inkml:brush xml:id="br0">
      <inkml:brushProperty name="width" value="0.1" units="cm"/>
      <inkml:brushProperty name="height" value="0.1" units="cm"/>
      <inkml:brushProperty name="color" value="#F6630D"/>
    </inkml:brush>
  </inkml:definitions>
  <inkml:trace contextRef="#ctx0" brushRef="#br0">61 127 9506,'-61'-37'3545,"91"42"-2761,17-2-168,19 2 8,10-4-144,-6-1-80,-6-8-256,-14-7-144,-13-4-632,-2-3-232,-7 3-2329,-2-1 2081</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6:02.250"/>
    </inkml:context>
    <inkml:brush xml:id="br0">
      <inkml:brushProperty name="width" value="0.1" units="cm"/>
      <inkml:brushProperty name="height" value="0.1" units="cm"/>
      <inkml:brushProperty name="color" value="#00A0D7"/>
    </inkml:brush>
  </inkml:definitions>
  <inkml:trace contextRef="#ctx0" brushRef="#br0">82 1 9330,'-81'108'3249,"82"-97"-2785,4 15-48,3 6-56,0 1-24,-2 5-192,-1-4-208,-2-2-472,-3-5-240,-1 1 400</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6:02.584"/>
    </inkml:context>
    <inkml:brush xml:id="br0">
      <inkml:brushProperty name="width" value="0.1" units="cm"/>
      <inkml:brushProperty name="height" value="0.1" units="cm"/>
      <inkml:brushProperty name="color" value="#00A0D7"/>
    </inkml:brush>
  </inkml:definitions>
  <inkml:trace contextRef="#ctx0" brushRef="#br0">12 1138 9042,'-8'18'3481,"5"-4"-2473,3-11-552,2-3-40,7-21-168,4-6-88,6-13-96,5-6-128,4-11-184,4-8-128,10-5-320,-1-16-56,1-7 456</inkml:trace>
  <inkml:trace contextRef="#ctx0" brushRef="#br0" timeOffset="1">644 1 8602,'0'0'3321,"-1"8"-2097,1 6-536,-8 2-8,5 8 8,-7 2-112,4-3-96,6 0-319,1-1-258,2-1-655,-3-1-336,2 0 568</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6:02.913"/>
    </inkml:context>
    <inkml:brush xml:id="br0">
      <inkml:brushProperty name="width" value="0.1" units="cm"/>
      <inkml:brushProperty name="height" value="0.1" units="cm"/>
      <inkml:brushProperty name="color" value="#00A0D7"/>
    </inkml:brush>
  </inkml:definitions>
  <inkml:trace contextRef="#ctx0" brushRef="#br0">8 176 11290,'-8'6'4169,"8"4"-3152,21-4-577,3-11 136,19 1-32,12-4-48,12-5-232,3-1-128,-3-7-88,-3 2-80,-10-5-328,-5 8-224,-7 2-552,-10 1-137,-12 0-103,-7 2 24,-18-11 928</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6:03.252"/>
    </inkml:context>
    <inkml:brush xml:id="br0">
      <inkml:brushProperty name="width" value="0.1" units="cm"/>
      <inkml:brushProperty name="height" value="0.1" units="cm"/>
      <inkml:brushProperty name="color" value="#00A0D7"/>
    </inkml:brush>
  </inkml:definitions>
  <inkml:trace contextRef="#ctx0" brushRef="#br0">353 1 8826,'-70'134'5706,"-9"13"-3964,58-110-1452,-16 40 1,6-11-221,27-60-81,0-1-1,0 1 1,-1-1-1,0 0 1,0 0-1,0 0 1,-1-1 0,1 1-1,-1-1 1,0-1-1,-12 6 1,-8 6-315,26-14 311,0-1 1,-1 0-1,1 1 0,0-1 0,0 0 1,-1 0-1,1 1 0,0-1 0,0 0 1,-1 0-1,1 0 0,0 1 0,-1-1 1,1 0-1,0 0 0,-1 0 0,1 0 1,-1 0-1,1 0 0,0 0 0,-1 1 1,1-1-1,0 0 0,-1 0 0,1 0 1,0-1-1,-1 1 0,1 0 0,-1 0 1,1 0-1,0 0 0,-1 0 0,1 0 1,0 0-1,-1-1 0,1 1 0,0 0 1,-1 0-1,1 0 0,0-1 0,0 1 1,-1 0-1,1-1 0,0 1 0,0 0 1,-1 0-1,1-1 0,0 1 0,0 0 1,0-1-1,0 1 0,0 0 0,-1-1 1,1 1-1,0-1 0,0 1 0,0 0 0,0-1 1,0 1-1,0 0 0,0-1 0,0 1 1,0-1-1,0 1 0,0 0 0,1-1 1,-1 1-1,0 0 0,0-1 0,9-26-541,17-6 388,2 1 1,41-35 0,-33 32 144,-21 22 33,0 0 0,1 0 0,0 2 0,1 0 0,32-14 0,-48 24 0,-1 1 0,1-1-1,-1 1 1,1 0-1,0 0 1,-1-1 0,1 1-1,0 0 1,-1 0-1,1 0 1,0 0 0,-1 0-1,1 0 1,0 0-1,-1 0 1,1 0 0,0 0-1,-1 0 1,1 0-1,0 0 1,-1 0 0,1 1-1,0-1 1,-1 0-1,1 0 1,-1 1 0,1-1-1,0 1 1,-1-1 0,1 0-1,-1 1 1,1-1-1,-1 1 1,0-1 0,1 1-1,-1-1 1,1 1-1,-1 0 1,0-1 0,1 1-1,-1-1 1,0 1-1,0 0 1,0-1 0,1 1-1,-1 0 1,0-1-1,0 2 1,-1 37 360,-9-3-133,-1-1 0,-2-1 0,-1 0 0,-21 36 1,-1 3 120,13-24-140,9-22-55,1 2 0,-16 51 0,15-30-255,2 0 1,-6 72-1,19-133-1502,4-33 526,4-23 444</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6:03.650"/>
    </inkml:context>
    <inkml:brush xml:id="br0">
      <inkml:brushProperty name="width" value="0.1" units="cm"/>
      <inkml:brushProperty name="height" value="0.1" units="cm"/>
      <inkml:brushProperty name="color" value="#00A0D7"/>
    </inkml:brush>
  </inkml:definitions>
  <inkml:trace contextRef="#ctx0" brushRef="#br0">315 0 8866,'1'8'499,"0"-1"0,-1 0 0,0 0 1,0 1-1,0-1 0,-1 0 0,0 1 0,-1-1 0,1 0 1,-4 8-1,-30 69-287,32-77 50,-7 13-238,-1 0-1,0 0 0,-2-1 1,0 0-1,-1-1 1,-1-1-1,0 0 0,-29 23 1,42-38-44,1-1 0,-1 1 1,0-1-1,-1 1 0,1-1 0,0 0 1,0 0-1,-1 0 0,1 0 0,0 0 1,-1 0-1,1-1 0,-1 1 0,1-1 1,-1 1-1,1-1 0,-1 0 0,1 0 1,-1 0-1,1-1 0,-1 1 0,1-1 1,-4 0-1,6 1 9,-1-1 0,0 1-1,0-1 1,1 0 0,-1 1 0,0-1-1,1 0 1,-1 1 0,1-1 0,-1 0-1,1 0 1,-1 1 0,1-1 0,-1 0-1,1 0 1,0 0 0,0 0 0,-1 1 0,1-1-1,0 0 1,0 0 0,0-2 0,0 1 5,0-1 0,1 0 0,-1 1 0,1-1 0,0 0 0,0 1 0,0-1 0,0 1 0,0 0 0,0-1 0,3-2 0,13-19 24,1 1 0,1 1 1,1 1-1,1 1 0,1 0 1,1 2-1,1 1 0,0 0 1,1 2-1,0 1 0,37-15 1,-53 26 3,0 0 0,0 0 1,0 1-1,1 0 0,-1 1 0,1 0 1,-1 0-1,1 1 0,12 1 0,-21-1-11,0 0 0,1 0-1,-1 0 1,0 1-1,1-1 1,-1 0-1,0 0 1,0 1 0,1-1-1,-1 1 1,0-1-1,0 1 1,0 0-1,0 0 1,0-1 0,0 1-1,0 0 1,0 0-1,0 0 1,0 0-1,0 0 1,0 0 0,-1 0-1,1 0 1,0 0-1,-1 0 1,1 1-1,-1-1 1,1 0 0,-1 0-1,0 1 1,1-1-1,-1 0 1,0 1-1,0-1 1,0 0-1,0 1 1,0-1 0,0 0-1,-1 3 1,0 3 44,-1-1 0,0 1-1,0 0 1,-1-1 0,0 1 0,-5 8 0,-197 390 1181,142-274-1121,49-101-85,-51 105 200,-55 161-1,120-296-254,0 0 0,0 0-1,-1 0 1,1 0 0,0 0 0,0 0-1,0-1 1,0 1 0,0 0-1,0 0 1,0 0 0,0 0 0,0 0-1,0 0 1,0 0 0,-1 0-1,1 0 1,0-1 0,0 1-1,0 0 1,0 0 0,0 0 0,0 0-1,-1 0 1,1 0 0,0 0-1,0 0 1,0 0 0,0 0 0,0 0-1,0 0 1,-1 0 0,1 0-1,0 0 1,0 0 0,0 0-1,0 0 1,0 0 0,0 0 0,-1 0-1,1 0 1,0 1 0,0-1-1,0 0 1,0 0 0,0 0 0,0 0-1,-1 0 1,-3-27-1166,0-40-808,6-3 997</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6:03.987"/>
    </inkml:context>
    <inkml:brush xml:id="br0">
      <inkml:brushProperty name="width" value="0.1" units="cm"/>
      <inkml:brushProperty name="height" value="0.1" units="cm"/>
      <inkml:brushProperty name="color" value="#00A0D7"/>
    </inkml:brush>
  </inkml:definitions>
  <inkml:trace contextRef="#ctx0" brushRef="#br0">0 1 11034,'2'8'3745,"8"1"-3337,1 4-192,5-2 16,0 2 24,-2-2-192,0-1-272,-4-7-536,1-2-288,-6-1 560</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6:04.322"/>
    </inkml:context>
    <inkml:brush xml:id="br0">
      <inkml:brushProperty name="width" value="0.1" units="cm"/>
      <inkml:brushProperty name="height" value="0.1" units="cm"/>
      <inkml:brushProperty name="color" value="#00A0D7"/>
    </inkml:brush>
  </inkml:definitions>
  <inkml:trace contextRef="#ctx0" brushRef="#br0">1 0 8738,'0'4'334,"0"-1"-1,1 0 1,-1 1 0,1-1-1,0 1 1,0-1 0,0 0-1,0 1 1,1-1 0,0 0-1,-1 0 1,1 0 0,0 0-1,0-1 1,1 1 0,-1 0 0,0-1-1,1 0 1,3 3 0,63 45 400,-56-42 17,80 59 606,86 79 0,-103-80-1483,141 93 0,-212-156-39,0 0-1,0 0 1,0 0 0,0-1-1,1 0 1,-1 0 0,7 1 0,-11-3 95,0 0 1,0 0-1,0 0 1,0 0 0,0 0-1,0 0 1,0-1-1,0 1 1,0 0-1,0-1 1,0 1 0,0-1-1,0 1 1,-1-1-1,1 0 1,0 1-1,0-1 1,0 0-1,-1 1 1,1-1 0,0 0-1,-1 0 1,1 0-1,-1 1 1,1-1-1,-1 0 1,1 0 0,-1 0-1,1 0 1,-1 0-1,0 0 1,0 0-1,1 0 1,-1 0 0,0 0-1,0 0 1,0 0-1,0 0 1,0-1-1,-1 1 1,1-1 0,0-36-1205,3-7 534</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6:04.688"/>
    </inkml:context>
    <inkml:brush xml:id="br0">
      <inkml:brushProperty name="width" value="0.1" units="cm"/>
      <inkml:brushProperty name="height" value="0.1" units="cm"/>
      <inkml:brushProperty name="color" value="#00A0D7"/>
    </inkml:brush>
  </inkml:definitions>
  <inkml:trace contextRef="#ctx0" brushRef="#br0">415 51 10674,'-2'-8'403,"2"4"-87,-1-1-1,0 0 0,0 1 0,0 0 1,-1-1-1,0 1 0,-2-5 0,4 9-297,0-1-1,0 1 1,-1 0-1,1 0 1,0 0-1,0-1 0,-1 1 1,1 0-1,0 0 1,0 0-1,-1 0 1,1 0-1,0 0 1,-1 0-1,1 0 1,0 0-1,0 0 1,-1 0-1,1 0 0,0 0 1,0 0-1,-1 0 1,1 0-1,0 0 1,-1 0-1,1 0 1,0 0-1,0 0 1,-1 0-1,1 0 1,0 1-1,0-1 0,-1 0 1,1 0-1,0 0 1,0 0-1,0 1 1,-1-1-1,1 0 1,0 1-1,-16 24 12,2 11 88,2 0-1,1 1 0,-7 52 1,-8 26 59,13-72-160,-1 1 0,-30 59-1,37-88-14,-1-1 0,-1 0 0,0 0 0,-1 0 0,-1-1 0,0-1 0,0 1 0,-1-2 1,-1 0-1,-13 10 0,22-19-1,0 0 0,0 0 1,0 0-1,0 0 1,-1 0-1,1-1 1,0 0-1,-1 0 1,1 0-1,-1 0 1,1-1-1,-6 0 1,9 0-5,-1 0 1,1 0-1,-1-1 1,0 1-1,1 0 1,-1-1 0,1 0-1,-1 1 1,1-1-1,0 0 1,-1 1-1,1-1 1,0 0 0,-1 0-1,1 0 1,0 0-1,0-1 1,0 1-1,0 0 1,0 0 0,0-1-1,0 1 1,0-1-1,1 1 1,-1 0-1,0-1 1,1 1 0,-1-1-1,1 0 1,0 1-1,-1-1 1,1 1-1,0-1 1,0 0 0,0-2-1,1-1-2,0 1 1,0-1-1,0 0 0,0 0 0,1 0 0,-1 1 0,1-1 1,1 1-1,-1-1 0,6-7 0,33-41-7,6 5 22,75-60 0,-78 71 2,-41 34-6,0 0 0,1 0 0,-1 1-1,1-1 1,-1 1 0,1 0 0,0 0 0,0 1-1,0-1 1,7-1 0,-10 3-2,0 0 0,0 0-1,0 0 1,-1 0 0,1 0 0,0 0 0,0 0-1,0 0 1,0 0 0,-1 1 0,1-1-1,0 0 1,0 1 0,-1-1 0,1 1-1,0-1 1,0 1 0,-1-1 0,1 1 0,-1-1-1,1 1 1,0 0 0,1 1 5,-1 1-1,0-1 1,0 0-1,-1 0 1,1 0 0,0 1-1,-1-1 1,1 0-1,-1 1 1,0-1 0,0 5-1,-2 47 380,-3 1 0,-3-1-1,-26 102 1,-3 16 512,25-104-629,2-22-138,2 0 0,2 1 0,3 0 0,3 89 0,9-107-262,-9-29 116,0 1 0,0-1 0,0 0 0,0 0 0,0 0-1,0 1 1,0-1 0,0 0 0,1 0 0,-1 0 0,0 0 0,0 1 0,0-1-1,0 0 1,0 0 0,0 0 0,1 0 0,-1 0 0,0 1 0,0-1-1,0 0 1,0 0 0,1 0 0,-1 0 0,0 0 0,0 0 0,0 0-1,0 0 1,1 0 0,-1 0 0,0 0 0,0 0 0,0 0 0,1 0 0,-1 0-1,0 0 1,0 0 0,0 0 0,1 0 0,-1 0 0,0 0 0,0 0-1,0 0 1,0 0 0,1 0 0,-1 0 0,0-1 0,0 1 0,0 0 0,0 0-1,1 0 1,-1 0 0,0 0 0,0 0 0,0-1 0,9-16-697,3-26-353,4-27 340</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6:05.038"/>
    </inkml:context>
    <inkml:brush xml:id="br0">
      <inkml:brushProperty name="width" value="0.1" units="cm"/>
      <inkml:brushProperty name="height" value="0.1" units="cm"/>
      <inkml:brushProperty name="color" value="#00A0D7"/>
    </inkml:brush>
  </inkml:definitions>
  <inkml:trace contextRef="#ctx0" brushRef="#br0">1 231 9354,'9'0'3881,"4"0"-1657,17 5-2056,9 2-8,0-14 88,8 1-16,-1-16-55,9 2-57,4-5-136,-8-10-128,-9 6-249,-17-3-151,-14 12-160,-3 5-48,-12 4-88,-6 2-160,-8-2 632</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6:05.372"/>
    </inkml:context>
    <inkml:brush xml:id="br0">
      <inkml:brushProperty name="width" value="0.1" units="cm"/>
      <inkml:brushProperty name="height" value="0.1" units="cm"/>
      <inkml:brushProperty name="color" value="#00A0D7"/>
    </inkml:brush>
  </inkml:definitions>
  <inkml:trace contextRef="#ctx0" brushRef="#br0">253 51 8074,'-87'-46'2999,"86"46"-2928,0-1 0,0 1 0,0-1-1,0 1 1,0-1 0,0 1 0,0 0 0,0-1 0,0 1-1,0 0 1,-1 0 0,1 0 0,0 0 0,0 0 0,0 0-1,0 0 1,0 0 0,0 1 0,0-1 0,-1 0 0,1 1-1,0-1 1,0 0 0,0 1 0,0-1 0,0 1 0,0 0-1,1-1 1,-1 1 0,0 0 0,0 0 0,0-1 0,1 1-1,-1 0 1,0 0 0,0 2 0,-9 36 949,8-30-612,-4 31 112,1 0 1,3 0-1,2 50 1,-1-7-236,-54 639-97,44-670-758,11-52 549,0 0 0,-1 1 0,1-1 0,0 1 0,0-1 0,0 0 0,0 1 0,0-1 0,-1 1 0,1-1 0,0 0 0,0 1 0,-1-1 0,1 0 0,0 1 0,-1-1 0,1 0 1,0 0-1,-1 1 0,1-1 0,0 0 0,-1 0 0,1 0 0,0 1 0,-1-1 0,1 0 0,-1 0 0,1 0 0,-1 0 0,1 0 0,-1 0 0,0-1-32,0 0 0,0 0-1,0 0 1,0 0 0,0 0 0,0 0 0,0 0-1,1-1 1,-1 1 0,0 0 0,1-1-1,-1 1 1,1 0 0,0-1 0,-1-1 0,-3-14-303,0-1-1,1 1 1,1-1 0,1 0 0,1-24 0,0 37 303,2-88-547</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5:12.098"/>
    </inkml:context>
    <inkml:brush xml:id="br0">
      <inkml:brushProperty name="width" value="0.1" units="cm"/>
      <inkml:brushProperty name="height" value="0.1" units="cm"/>
      <inkml:brushProperty name="color" value="#F6630D"/>
    </inkml:brush>
  </inkml:definitions>
  <inkml:trace contextRef="#ctx0" brushRef="#br0">78 201 10490,'-77'-2'3689,"126"-16"-3225,15 0 64,11-7-24,-6-1-48,-6 0-135,-7 1-145,-7 7-128,-11 6-40,-19 3-152,-2 4-185,-24-2-1319,-8 2 1800,1 0-320</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6:05.716"/>
    </inkml:context>
    <inkml:brush xml:id="br0">
      <inkml:brushProperty name="width" value="0.1" units="cm"/>
      <inkml:brushProperty name="height" value="0.1" units="cm"/>
      <inkml:brushProperty name="color" value="#00A0D7"/>
    </inkml:brush>
  </inkml:definitions>
  <inkml:trace contextRef="#ctx0" brushRef="#br0">349 0 6313,'-19'15'3297,"-2"10"-344,-3 21-2185,-7 5-8,0 7 64,-1 2 48,-1 4-47,3 1-105,0 7-208,-1-2-120,9-6-184,1-7-120,9-17-248,4-13-192,4-22-656,4-21-241,2-35 697,8-19 72</inkml:trace>
  <inkml:trace contextRef="#ctx0" brushRef="#br0" timeOffset="1">332 145 10522,'28'20'3809,"3"8"-3025,-6 7 24,7 0-15,-13 0-113,8-4-264,3-4-208,-12-11-312,-2-7-280,-10-9-568,-9-5-217,-5-1-311,0-5 856</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36:06.048"/>
    </inkml:context>
    <inkml:brush xml:id="br0">
      <inkml:brushProperty name="width" value="0.1" units="cm"/>
      <inkml:brushProperty name="height" value="0.1" units="cm"/>
      <inkml:brushProperty name="color" value="#00A0D7"/>
    </inkml:brush>
  </inkml:definitions>
  <inkml:trace contextRef="#ctx0" brushRef="#br0">6 5 10570,'-5'6'6178,"16"-7"-5714,18-1 64,14 2 48,14-3 24,7 0-64,-5 1-368,-10 2-296,-16 5-864,-4 5-472,-5-12 783</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4:30.387"/>
    </inkml:context>
    <inkml:brush xml:id="br0">
      <inkml:brushProperty name="width" value="0.1" units="cm"/>
      <inkml:brushProperty name="height" value="0.1" units="cm"/>
      <inkml:brushProperty name="color" value="#00A0D7"/>
    </inkml:brush>
  </inkml:definitions>
  <inkml:trace contextRef="#ctx0" brushRef="#br0">1 1 13563,'8'6'224,"3"7"-128,10 12 0,-9 4-24,-7-2-32,-8 7-40,5 2-96,-6-10-288,0 10-256,-20-10 384</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4:30.717"/>
    </inkml:context>
    <inkml:brush xml:id="br0">
      <inkml:brushProperty name="width" value="0.1" units="cm"/>
      <inkml:brushProperty name="height" value="0.1" units="cm"/>
      <inkml:brushProperty name="color" value="#00A0D7"/>
    </inkml:brush>
  </inkml:definitions>
  <inkml:trace contextRef="#ctx0" brushRef="#br0">1 235 9314,'6'-5'5228,"35"-17"-4455,13 1-336,102-37 405,-26 14-669,-67 21-305,1 3 0,89-16-1,-146 34 40,-6 2 51,-1-1 1,0 1-1,1 0 1,-1 0 0,0-1-1,0 1 1,1 0 0,-1 0-1,1 0 1,-1-1-1,0 1 1,1 0 0,-1 0-1,0 0 1,1 0-1,-1 0 1,1 0 0,-1 0-1,0 0 1,1 0 0,-1 0-1,0 0 1,1 0-1,-1 0 1,1 0 0,-1 0-1,0 0 1,1 0 0,-1 1-1,0-1 1,1 0-1,-1 0 1,0 0 0,1 1-1,-1-1 1,0 0-1,1 0 1,-1 1 0,0-1-1,0 0 1,1 1 0,-1-1-1,0 0 1,0 1-1,0-1 1,1 0 0,-1 1-1,0-1 1,0 0 0,0 1-1,0-1 1,0 1-1,0-1 1,0 0 0,0 1-1,0-1 1,0 1-1,0-1 1,0 0 0,0 1-1,0-1 1,-1 1 0,-4 18-530</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4:31.059"/>
    </inkml:context>
    <inkml:brush xml:id="br0">
      <inkml:brushProperty name="width" value="0.1" units="cm"/>
      <inkml:brushProperty name="height" value="0.1" units="cm"/>
      <inkml:brushProperty name="color" value="#00A0D7"/>
    </inkml:brush>
  </inkml:definitions>
  <inkml:trace contextRef="#ctx0" brushRef="#br0">306 1 8626,'-62'50'3379,"60"0"-1133,-16-7-1350,13-31-856,1-1 0,-1 1 0,-1-1 0,0 0 0,0-1 0,-1 0 1,0 0-1,-16 16 0,-21 31-63,42-54-71,0 1 0,-1 0 0,1-1 0,-1 0 0,0 0 0,0 0 0,0 0 0,-1 0 0,1 0 0,-1-1 0,1 0 0,-1 0 0,0 0 0,0 0 0,0 0 0,0-1 0,0 0 0,0 1 0,-1-2 0,1 1 0,0 0 0,-1-1 0,-3 0 0,-6-8-859,6-6 472</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4:31.385"/>
    </inkml:context>
    <inkml:brush xml:id="br0">
      <inkml:brushProperty name="width" value="0.1" units="cm"/>
      <inkml:brushProperty name="height" value="0.1" units="cm"/>
      <inkml:brushProperty name="color" value="#00A0D7"/>
    </inkml:brush>
  </inkml:definitions>
  <inkml:trace contextRef="#ctx0" brushRef="#br0">0 87 8226,'14'-86'3032,"-9"90"-2391,13 6-177,6 3 32,9 6 8,8-2 0,7 6-144,-5-8-112,-8-2-128,2 5-80,-15-6-16,-3 3 8,-12-7-184,-4-5-112,-8-6-280</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4:31.719"/>
    </inkml:context>
    <inkml:brush xml:id="br0">
      <inkml:brushProperty name="width" value="0.1" units="cm"/>
      <inkml:brushProperty name="height" value="0.1" units="cm"/>
      <inkml:brushProperty name="color" value="#00A0D7"/>
    </inkml:brush>
  </inkml:definitions>
  <inkml:trace contextRef="#ctx0" brushRef="#br0">107 1 7954,'-94'1'2395,"94"-1"-2374,-1 0 0,1 0-1,-1 0 1,1 0 0,0 0 0,-1 0 0,1 0 0,-1 0 0,1 0-1,-1 0 1,1 0 0,-1 1 0,1-1 0,-1 0 0,1 0-1,0 0 1,-1 1 0,1-1 0,-1 0 0,1 0 0,0 1 0,-1-1-1,1 0 1,0 1 0,0-1 0,-1 0 0,1 1 0,0-1 0,0 1-1,-1-1 1,1 1 0,0-1 0,0 0 0,0 1 0,0-1-1,0 1 1,-1-1 0,1 1 0,0-1 0,0 1 0,0-1 0,0 1-1,0-1 1,1 0 0,-1 1 0,0-1 0,0 1 0,0-1 0,0 1-1,13 20 206,-11-16-46,4 10-44,-1 0 0,-1 1-1,-1 0 1,0 0 0,-1 0 0,0 0 0,-2 0-1,0 1 1,-2 16 0,-9-7-75,9-24-38,1 0-1,-1 1 0,1-1 1,0 0-1,0 1 0,0-1 0,0 1 1,0-1-1,0 1 0,1-1 1,-1 1-1,1-1 0,0 1 1,0 0-1,0-1 0,0 1 1,0 0-1,0-1 0,1 1 1,-1-1-1,1 1 0,1 3 1,1-6 23,-1 0 1,1 0 0,0 0 0,-1-1 0,1 1 0,0-1 0,-1 1-1,1-1 1,-1 0 0,1 0 0,-1 0 0,0 0 0,1 0-1,2-3 1,14-4 188,61-18 250,-49 18-382,0-2 0,-1-1 0,52-28-1,61-48-31,-132 80-84,0-1 0,-1 0 0,13-14 0,-16 15-358,0 1 0,0-1-1,0 1 1,1 1-1,0-1 1,0 1-1,14-7 1,-10 10-109</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4:32.065"/>
    </inkml:context>
    <inkml:brush xml:id="br0">
      <inkml:brushProperty name="width" value="0.1" units="cm"/>
      <inkml:brushProperty name="height" value="0.1" units="cm"/>
      <inkml:brushProperty name="color" value="#00A0D7"/>
    </inkml:brush>
  </inkml:definitions>
  <inkml:trace contextRef="#ctx0" brushRef="#br0">749 38 8666,'3'-6'614,"9"-21"1031,-7 22-778,-3 15 77,7 66 500,-7-66-1458,0 0 0,-1-1 0,0 1 0,0 0 0,-1 0 0,-1-1 0,1 1 0,-2 0 0,-2 13 0,0-11 9,0 0 0,-1 0 0,-1-1 0,0 0-1,0 0 1,-1 0 0,0 0 0,-17 17 0,0 0 262</inkml:trace>
  <inkml:trace contextRef="#ctx0" brushRef="#br0" timeOffset="1">107 551 8650,'-106'43'3961,"112"-25"-3713,5 1 32,2 21 24,-5-4 16,0 1-104,-2 1-64,-3-8-104,7 7-8,-8-8-88,6 2-88,-7-13-232,1-10-224,-2-11 424,0-16-32</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4:32.387"/>
    </inkml:context>
    <inkml:brush xml:id="br0">
      <inkml:brushProperty name="width" value="0.1" units="cm"/>
      <inkml:brushProperty name="height" value="0.1" units="cm"/>
      <inkml:brushProperty name="color" value="#00A0D7"/>
    </inkml:brush>
  </inkml:definitions>
  <inkml:trace contextRef="#ctx0" brushRef="#br0">1 153 7866,'11'-9'880,"0"1"0,0 0 1,19-10-1,-12 10-718,0 1 0,0 1 0,1 0 0,0 1 0,0 1 0,35-2 0,141-32 689,-73 12-611,-119 25-234,0 0-1,0 1 0,0-1 1,0 1-1,0 0 1,0 0-1,0 0 0,0 0 1,0 1-1,0-1 1,0 1-1,0 0 0,0 0 1,0 0-1,0 0 1,0 0-1,0 1 0,-1-1 1,1 1-1,-1-1 0,1 1 1,2 3-1,-2-1 1,0 0-1,-1 0 1,0 0-1,1 0 1,-1 0-1,-1 1 1,1-1-1,-1 1 1,1-1-1,-1 1 1,-1 0 0,1 9-1,0 8 13,-2 0-1,-1 0 1,0-1 0,-12 43-1,-18 99 37,13-55-54,18-104-34,1 1 0,-1-1 0,-1 0 0,1 1 0,0-1 0,-1 0 0,0 0 0,0 0 0,0 0 0,-1-1 0,-4 7 0,6-9 5,1-1-1,-1 1 0,0-1 1,1 0-1,-1 1 1,0-1-1,1 0 1,-1 0-1,0 1 0,1-1 1,-1 0-1,0 0 1,1 0-1,-1 0 1,0 0-1,0 0 0,1 0 1,-1 0-1,0 0 1,1 0-1,-1-1 1,0 1-1,0 0 0,1 0 1,-1-1-1,-1 1 1,0-2-84,-1 0 0,1-1 0,-1 1 0,1 0 0,-1-1 0,1 1 0,0-1 0,0 0 0,-1-3 0,-15-27-307</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4:32.877"/>
    </inkml:context>
    <inkml:brush xml:id="br0">
      <inkml:brushProperty name="width" value="0.1" units="cm"/>
      <inkml:brushProperty name="height" value="0.1" units="cm"/>
      <inkml:brushProperty name="color" value="#00A0D7"/>
    </inkml:brush>
  </inkml:definitions>
  <inkml:trace contextRef="#ctx0" brushRef="#br0">51 1 8426,'-2'1'180,"-1"1"0,1 0 0,0-1 0,0 1 0,0 0 0,0 0 0,0 1 0,0-1 0,0 0 0,0 1 0,1-1 0,-1 1 0,1-1 0,0 1-1,0 0 1,0-1 0,0 1 0,0 0 0,1 0 0,-1 5 0,-6 68 162,2-23-209,0 22-29,30 139 156,-25-213-259,0 0-1,0 0 1,0 0-1,0 0 1,0 0-1,0 0 1,1 0 0,-1 0-1,0 0 1,0 0-1,1 0 1,-1 0-1,1 0 1,-1 0-1,1 0 1,-1 0 0,1-1-1,-1 1 1,1 0-1,0 0 1,-1-1-1,1 1 1,0 0-1,0-1 1,0 1 0,0 0-1,-1-1 1,1 1-1,0-1 1,0 0-1,0 1 1,0-1-1,0 0 1,0 1 0,0-1-1,0 0 1,0 0-1,0 0 1,0 0-1,0 0 1,0 0-1,0 0 1,0 0 0,0-1-1,0 1 1,0 0-1,0 0 1,0-1-1,0 1 1,0-1-1,0 1 1,0-1 0,0 1-1,0-1 1,1-1-1,7-4 7,1 0-1,-1-1 1,14-13-1,-21 18-7,9-11 9,0 0 0,0 0 0,-1-1 1,-1-1-1,12-24 0,-10 19 4,0 0 1,20-24 0,-29 40-6,1 1 0,-1 0-1,1 0 1,0 0 0,0 0 0,0 0 0,1 0 0,-1 1 0,1 0 0,-1 0-1,1 0 1,4-2 0,-16 38 344,-25 202 446,33-232-791,0-1 0,-1 0 0,1 1 0,-1-1 0,0 0 0,0 0 0,0 1 0,0-1 0,-1 0 0,1 0 0,-1 0 0,0-1 0,-2 4 0,0 0 4,3-3-225,1-4 890,0-1-386</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5:12.448"/>
    </inkml:context>
    <inkml:brush xml:id="br0">
      <inkml:brushProperty name="width" value="0.1" units="cm"/>
      <inkml:brushProperty name="height" value="0.1" units="cm"/>
      <inkml:brushProperty name="color" value="#F6630D"/>
    </inkml:brush>
  </inkml:definitions>
  <inkml:trace contextRef="#ctx0" brushRef="#br0">18 1 7970,'-2'6'419,"0"0"1,0 1-1,1-1 1,0 0-1,0 1 1,0 0-1,1-1 1,0 1-1,0-1 1,1 1-1,0-1 1,0 1-1,0-1 1,1 1-1,5 11 1,-5-11-336,1 0 0,-1 1-1,0 0 1,-1-1 0,0 1 0,0 0 0,-1 0 0,1-1 0,-2 1 0,1 0 0,-1 0 0,-3 9 0,-2 6-26,0 0 0,-3 39 0,2-14-787</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4:34.423"/>
    </inkml:context>
    <inkml:brush xml:id="br0">
      <inkml:brushProperty name="width" value="0.1" units="cm"/>
      <inkml:brushProperty name="height" value="0.1" units="cm"/>
      <inkml:brushProperty name="color" value="#00A0D7"/>
    </inkml:brush>
  </inkml:definitions>
  <inkml:trace contextRef="#ctx0" brushRef="#br0">65 47 8650,'-59'-38'2684,"54"31"-1820,15 6-591,14 5-191,-23-3-24,72 3 420,-57-4-440,0 0 1,28 5-1,-36-3-35,27 7 0,-34-9-3,-1 0 0,1 1 0,-1-1 0,1 0-1,-1 0 1,1 0 0,-1 0 0,1 1-1,-1-1 1,0 0 0,1 1 0,-1-1 0,1 0-1,-1 1 1,0-1 0,1 0 0,-1 1 0,0-1-1,1 1 1,-1-1 0,0 0 0,0 1-1,1-1 1,-1 1 0,0-1 0,0 1 0,0-1-1,0 1 1,0-1 0,0 1 0,0-1 0,0 1-1,0-1 1,0 1 0,0 0 0,0-1-1,0 1 1,0-1 0,0 1 0,0-1 0,0 1-1,-1-1 1,1 0 0,0 1 0,0-1 0,-1 1-1,1-1 1,0 1 0,-1-1 0,1 0-1,0 1 1,-1-1 0,0 1 0,-16 16 2,2 0-1,-1 1 1,-16 27 0,28-40 17,2-1-1,-1 1 1,0-1-1,1 1 1,0 0 0,0 0-1,0 0 1,1 0-1,-1 0 1,1 1 0,0-1-1,1 0 1,0 0-1,-1 1 1,2-1-1,-1 0 1,1 1 0,-1-1-1,1 0 1,1 0-1,1 7 1,0-8-12,1 0 0,-1-1 0,0 1 0,1-1 0,0 0 0,0 0 0,0 0 0,0 0 0,0-1 0,0 0 0,1 1 1,-1-2-1,1 1 0,5 1 0,24 12 11,-29-12-18,1 1 0,-1-1 0,0 1 0,-1 0 0,1 0 0,0 0 0,-1 1 0,0-1 0,0 1 0,-1 0 1,1 0-1,-1 1 0,0-1 0,0 1 0,-1-1 0,0 1 0,0 0 0,0 0 0,-1 0 0,0 0 0,0 0 0,0 1 0,-1-1 0,0 0 0,-1 9 0,-1 19 33,-1-1-1,-2 0 1,-1 0 0,-2-1-1,-1 0 1,-1 0-1,-2-1 1,-2 0-1,0-1 1,-2-1-1,-21 29 1,36-56-10,0 0-1,0 0 1,-1-1 0,1 1-1,-1 0 1,1-1 0,-1 1 0,0-1-1,1 0 1,-1 0 0,0 0-1,0 1 1,0-2 0,0 1-1,0 0 1,0 0 0,0-1 0,-3 1-1,4-1-10,-1 0 0,1-1 0,0 1-1,-1-1 1,1 1 0,0-1 0,0 1-1,-1-1 1,1 0 0,0 0 0,0 0-1,0 1 1,0-1 0,0 0 0,0-1-1,0 1 1,0 0 0,0 0 0,0 0 0,1 0-1,-1-1 1,1 1 0,-1 0 0,1-1-1,-1 1 1,1 0 0,-1-1 0,1 1-1,0-3 1,-18-104 13,15 81-432,-1-1 0,-1 2 1,-1-1-1,-16-42 1,-9 8-2363,15 42 1857</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4:34.769"/>
    </inkml:context>
    <inkml:brush xml:id="br0">
      <inkml:brushProperty name="width" value="0.1" units="cm"/>
      <inkml:brushProperty name="height" value="0.1" units="cm"/>
      <inkml:brushProperty name="color" value="#00A0D7"/>
    </inkml:brush>
  </inkml:definitions>
  <inkml:trace contextRef="#ctx0" brushRef="#br0">153 236 5905,'-143'-16'3137,"133"5"-320,21 3-2137,2-3-88,17-6-88,7-6 8,8 7-48,7 2-56,-6-7-216,10 12-80,-2-15-80,7 8-32,-4 8-112,-8-10-152,-10 14-392,-6-6-248,2 1 544</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4:36.180"/>
    </inkml:context>
    <inkml:brush xml:id="br0">
      <inkml:brushProperty name="width" value="0.1" units="cm"/>
      <inkml:brushProperty name="height" value="0.1" units="cm"/>
      <inkml:brushProperty name="color" value="#00A0D7"/>
    </inkml:brush>
  </inkml:definitions>
  <inkml:trace contextRef="#ctx0" brushRef="#br0">100 40 7890,'-81'-22'2763,"62"11"-1643,19 10-1110,0 1 1,0 0-1,0 0 0,0 0 0,0 0 1,0-1-1,0 1 0,0 0 1,0 0-1,0 0 0,0-1 0,0 1 1,0 0-1,0 0 0,0 0 1,0 0-1,0-1 0,1 1 0,-1 0 1,0 0-1,0 0 0,0 0 1,0-1-1,0 1 0,0 0 1,0 0-1,1 0 0,-1 0 0,0 0 1,0 0-1,0 0 0,0-1 1,0 1-1,1 0 0,-1 0 0,0 0 1,0 0-1,0 0 0,0 0 1,1 0-1,-1 0 0,0 0 0,0 0 1,0 0-1,1 0 0,-1 0 1,0 0-1,33 1 142,-2 9-145,-1 1 1,0 1 0,-2 2 0,1 1 0,46 32-1,-74-45-11,1-1-1,-1 1 1,0-1 0,0 1-1,1-1 1,-1 1-1,0 0 1,0 0-1,-1 0 1,1 0-1,0-1 1,0 1-1,-1 0 1,0 0 0,1 0-1,-1 0 1,0 0-1,0 0 1,0 0-1,0 1 1,0-1-1,0 0 1,-1 0-1,1 0 1,-1 0 0,1-1-1,-1 1 1,0 0-1,0 0 1,-2 3-1,0 2 11,0-1-1,-1 1 0,0-1 0,-1 0 1,1 0-1,-1-1 0,-10 9 0,9-9 44,0 0 0,0 0 0,0 0 0,1 1 1,-1-1-1,1 2 0,1-1 0,-1 0 0,1 1 0,0 0 0,1 0 0,-1 0 0,1 0 0,1 0 0,0 1 0,0-1 0,-2 13 0,6-19-41,0 0-1,0 0 1,0 0 0,1 0-1,-1 0 1,0-1 0,0 1-1,1-1 1,-1 1 0,0-1-1,1 0 1,-1 0-1,4 0 1,-1 0-4,5 0-27,1 0 1,-1-1 0,0-1-1,0 0 1,0 0 0,0 0-1,13-7 1,-14 6-5,1-1-1,-1 2 1,0-1 0,1 1-1,-1 1 1,1-1 0,0 2-1,0-1 1,17 3 0,-26-2 23,0 0 1,-1 0 0,1 0-1,0 1 1,-1-1-1,1 0 1,0 1 0,-1-1-1,1 0 1,0 1 0,-1-1-1,1 1 1,-1-1-1,1 1 1,-1-1 0,1 1-1,-1-1 1,1 1-1,-1 0 1,0-1 0,1 1-1,-1 0 1,0-1 0,1 1-1,-1 0 1,0-1-1,0 1 1,0 0 0,0 0-1,0-1 1,0 1-1,0 0 1,0 0 0,0-1-1,0 1 1,0 0 0,0 0-1,0-1 1,-1 1-1,1 0 1,0-1 0,0 1-1,-1 0 1,1-1-1,-1 1 1,1-1 0,0 1-1,-2 0 1,-27 43-13,16-26-5,2 0 29,0-1-1,-2 1 1,0-2-1,-1 0 1,-1-1-1,0 0 1,-31 23-1,43-36-6,0 0 1,0 0-1,0 0 0,0 0 1,0-1-1,0 1 0,0-1 1,-1 0-1,1 0 0,0 0 1,-1 0-1,1-1 0,-1 1 1,1-1-1,-1 0 0,1 0 1,-1 0-1,1 0 0,-1-1 1,1 0-1,0 1 0,-1-1 1,1-1-1,0 1 0,-1 0 1,1-1-1,0 1 0,0-1 1,0 0-1,0 0 0,1 0 1,-5-5-1,1 1-5,1-1 0,-1 1 0,1-1 0,1-1 0,0 1 0,0-1 0,0 0 0,1 0 0,0 0 0,0 0 0,1 0 0,-2-14 0,-1-4 3,2 15 2,1 0 0,1-1 1,-1-21-1,2 30 2,0 1 0,0-1 0,0 1 1,1-1-1,-1 1 0,1 0 0,-1-1 0,1 1 0,0 0 1,0-1-1,0 1 0,1 0 0,-1 0 0,0 0 0,1 0 1,-1 0-1,1 0 0,0 0 0,-1 1 0,1-1 1,0 0-1,0 1 0,4-2 0,-6 2-1,1 1 0,-1 0-1,0 0 1,1 0 0,-1 0-1,1-1 1,-1 1 0,0 0 0,1 0-1,-1 0 1,1 0 0,-1 0-1,0 0 1,1 0 0,-1 0 0,1 0-1,-1 0 1,0 0 0,1 0 0,-1 1-1,0-1 1,1 0 0,-1 0-1,1 0 1,-1 0 0,0 1 0,1-1-1,-1 0 1,0 0 0,0 1 0,1-1-1,-1 0 1,0 1 0,1-1-1,-1 0 1,0 1 0,0-1 0,0 0-1,1 1 1,-1-1 0,0 0 0,0 1-1,5 22 67,-4-15-73,6 45 21,-3-1 0,-2 1 0,-3-1 0,-7 59 0,-47 214 56,51-299-61,-1 51-1,5-51-13,-9 49 0,9-64-245,6-20-31,7-31-233,-2-16 282</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4:36.515"/>
    </inkml:context>
    <inkml:brush xml:id="br0">
      <inkml:brushProperty name="width" value="0.1" units="cm"/>
      <inkml:brushProperty name="height" value="0.1" units="cm"/>
      <inkml:brushProperty name="color" value="#00A0D7"/>
    </inkml:brush>
  </inkml:definitions>
  <inkml:trace contextRef="#ctx0" brushRef="#br0">166 1 8042,'11'3'2816,"0"16"-2544,-3 3-56,-8 12 40,-5 7-31,-6 10-25,-21-5-8,15 7-112,1 1-40,-13-14-88,8 1-96,-3-14-208,-1-6-217,9-8 369</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4:36.857"/>
    </inkml:context>
    <inkml:brush xml:id="br0">
      <inkml:brushProperty name="width" value="0.1" units="cm"/>
      <inkml:brushProperty name="height" value="0.1" units="cm"/>
      <inkml:brushProperty name="color" value="#00A0D7"/>
    </inkml:brush>
  </inkml:definitions>
  <inkml:trace contextRef="#ctx0" brushRef="#br0">1 26 7362,'8'-2'414,"-1"1"1,1-1-1,0 1 1,0 0-1,0 1 1,0 0-1,0 0 1,15 3-1,-15-2-337,0 0 0,0 0 0,0-1-1,0 0 1,0 0 0,0-1 0,0 0-1,0 0 1,10-4 0,-8 1-9,0 1-1,1 1 1,-1-1 0,1 2-1,14-1 1,-15 1-62,-10 1-4,1 0 0,-1 0 0,1 1 0,-1-1 0,1 0 0,-1 1 0,1-1 0,-1 1 0,0-1 0,1 0 0,-1 1 1,1-1-1,-1 1 0,0-1 0,0 1 0,1-1 0,-1 1 0,0-1 0,0 1 0,0 0 0,1-1 0,-1 1 0,0-1 0,0 1 0,0-1 0,0 1 0,0-1 0,0 1 0,0 0 0,0-1 0,-1 1 0,1-1 0,0 1 1,0-1-1,0 1 0,-1-1 0,1 1 0,0-1 0,0 1 0,-1-1 0,0 2 0,-11 32-77,10-30 64,-9 24-98,5-10-296,-1 0 0,-1-1 1,0 0-1,-2 0 1,0-1-1,0 0 0,-15 16 1,-25 17-728</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4:37.225"/>
    </inkml:context>
    <inkml:brush xml:id="br0">
      <inkml:brushProperty name="width" value="0.1" units="cm"/>
      <inkml:brushProperty name="height" value="0.1" units="cm"/>
      <inkml:brushProperty name="color" value="#00A0D7"/>
    </inkml:brush>
  </inkml:definitions>
  <inkml:trace contextRef="#ctx0" brushRef="#br0">182 1 5385,'-28'8'1365,"23"-7"32,12 3 66,8 1-512,-14-5-902,1 1-1,0 0 1,0-1 0,0 1 0,-1 0 0,1 0-1,0 0 1,-1 0 0,1 0 0,-1 0 0,1 1-1,-1-1 1,0 1 0,1-1 0,-1 1-1,1 1 1,-2-2-34,0 0-1,1 0 1,-1-1-1,0 1 1,0 0-1,0 0 1,0 0-1,0 0 1,0 0 0,-1 0-1,1-1 1,0 1-1,0 0 1,-1 0-1,1 0 1,0 0-1,-1-1 1,1 1-1,-1 0 1,1 0-1,-1-1 1,1 1-1,-1 0 1,0 0-1,-7 6-4,0-1 0,-1 0-1,1 0 1,-19 8-1,0 1 51,11-3 20,1 1 0,0 0-1,1 1 1,-18 22 0,31-34-57,-1 1 0,1-1 0,-1 1 0,1 0 0,0 0 1,0 0-1,0 0 0,0-1 0,0 1 0,1 0 0,0 0 0,-1 0 0,1 1 0,0-1 0,0 0 1,1 0-1,0 5 0,22 51-8,-18-50-8,-1 0 0,0 0 0,-1 0 0,3 14-1,-3-7-4,0 0 1,-2 0-1,0 0 0,-1 0 0,0 0 0,-1 0 0,-1 0 0,-1 0 0,0 0 0,-1-1 0,-1 1 1,0-1-1,-11 20 0,16-34 1,0-1 1,0 0 0,0 1 0,-1-1-1,1 0 1,0 1 0,0-1 0,0 0-1,0 1 1,0-1 0,0 0 0,0 1-1,-1-1 1,1 0 0,0 1 0,0-1-1,0 0 1,1 1 0,-1-1-1,0 0 1,0 1 0,0-1 0,0 1-1,0-1 1,0 0 0,0 1 0,1-1-1,-1 0 1,0 0 0,0 1 0,0-1-1,1 0 1,-1 1 0,0-1 0,0 0-1,1 0 1,-1 0 0,0 1 0,1-1-1,-1 0 1,1 0 0,21 5 187,26-6 140,3-6-194,-2-2 0,71-23 1,-115 30-153,0 0 0,0 0 0,0 0 1,-1-1-1,1 1 0,-1-1 0,1 0 1,-1-1-1,0 1 0,-1-1 0,1 0 1,-1 0-1,5-6 0,-1-1-207,-1-1 0,0 1-1,-1-1 1,5-15 0,-2-9-87</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4:37.572"/>
    </inkml:context>
    <inkml:brush xml:id="br0">
      <inkml:brushProperty name="width" value="0.1" units="cm"/>
      <inkml:brushProperty name="height" value="0.1" units="cm"/>
      <inkml:brushProperty name="color" value="#00A0D7"/>
    </inkml:brush>
  </inkml:definitions>
  <inkml:trace contextRef="#ctx0" brushRef="#br0">5 110 8842,'-4'-66'2654,"4"65"-2618,1 0 0,0-1-1,0 1 1,0 0 0,0-1 0,-1 1 0,2 0 0,-1 0 0,0 0 0,0 0 0,0 0 0,0 0-1,1 0 1,-1 0 0,0 0 0,1 1 0,-1-1 0,1 0 0,-1 1 0,1 0 0,-1-1 0,1 1-1,-1 0 1,1-1 0,2 1 0,20-9 2,-22 8-34,-1 0 1,1 0-1,-1-1 1,1 1-1,0 0 1,-1 0-1,1 1 1,0-1-1,0 0 1,0 0-1,0 1 1,-1-1-1,1 1 1,0 0-1,0 0 1,0-1-1,0 1 1,3 1-1,-4-1-3,0 1-1,0 0 0,0-1 1,0 1-1,0 0 1,0 0-1,0 0 0,0 0 1,0 0-1,0 0 1,0 0-1,0 0 0,-1 0 1,1 0-1,0 1 1,-1-1-1,1 0 0,-1 0 1,1 1-1,-1-1 0,0 0 1,0 1-1,1-1 1,-1 0-1,0 1 0,0-1 1,0 0-1,-1 1 1,1 1-1,2 91 180,0-46-105,-1-1 0,-3 1 0,-13 80 0,3-63-89,11-49-161,-2 1 1,0-1 0,-1 1-1,-1-1 1,0 0 0,-12 23-1,2-22-1234,7-14 643</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4:37.903"/>
    </inkml:context>
    <inkml:brush xml:id="br0">
      <inkml:brushProperty name="width" value="0.1" units="cm"/>
      <inkml:brushProperty name="height" value="0.1" units="cm"/>
      <inkml:brushProperty name="color" value="#00A0D7"/>
    </inkml:brush>
  </inkml:definitions>
  <inkml:trace contextRef="#ctx0" brushRef="#br0">0 4 9210,'0'-4'3097,"21"8"-3017,-5-1-32,-2-8-8,13 5 32,7 5-32,-1-5-16,-1 0-344,-6 1-313,-6 4 401</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4:38.238"/>
    </inkml:context>
    <inkml:brush xml:id="br0">
      <inkml:brushProperty name="width" value="0.1" units="cm"/>
      <inkml:brushProperty name="height" value="0.1" units="cm"/>
      <inkml:brushProperty name="color" value="#00A0D7"/>
    </inkml:brush>
  </inkml:definitions>
  <inkml:trace contextRef="#ctx0" brushRef="#br0">0 21 9330,'45'-11'3233,"-37"11"-3017,10 2-104,-1 2-96,-4-4 8,-2-6-72,2 5-192,-2-7 176</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4:38.903"/>
    </inkml:context>
    <inkml:brush xml:id="br0">
      <inkml:brushProperty name="width" value="0.1" units="cm"/>
      <inkml:brushProperty name="height" value="0.1" units="cm"/>
      <inkml:brushProperty name="color" value="#00A0D7"/>
    </inkml:brush>
  </inkml:definitions>
  <inkml:trace contextRef="#ctx0" brushRef="#br0">194 36 9602,'-99'-36'2817,"292"73"-1881,-161-32-1052,-18-4-148,0 1 0,0 1 1,23 7-1,-37-10 253,0 0 1,0 0-1,1 0 1,-1 0-1,0 1 1,0-1-1,0 0 1,1 0-1,-1 0 1,0 1-1,0-1 1,0 0-1,0 0 0,0 0 1,1 1-1,-1-1 1,0 0-1,0 0 1,0 1-1,0-1 1,0 0-1,0 0 1,0 1-1,0-1 1,0 0-1,0 0 1,0 1-1,0-1 0,0 0 1,0 0-1,0 1 1,0-1-1,0 0 1,-1 0-1,1 1 1,0-1-1,0 0 1,0 0-1,0 1 1,0-1-1,-1 0 1,1 0-1,0 0 0,0 0 1,0 1-1,-1-1 1,1 0-1,0 0 1,0 0-1,0 0 1,-1 0-1,1 1 1,0-1-1,0 0 1,-1 0-1,1 0 1,0 0-1,-1 0 1,-15 8 53,2-4 43,1 1 0,0 1 0,1 0 0,-1 1 0,-21 16 0,-37 19 699,68-40-739,-1 0-1,1 0 1,0 0 0,0 1 0,0-1 0,0 1-1,0 0 1,0 0 0,1 0 0,-5 7 0,7-10-34,-1 1 0,1 0-1,0 0 1,-1 0 0,1-1 0,0 1 0,-1 0 0,1 0 0,0 0 0,0 0 0,0 0-1,0 0 1,0 0 0,0-1 0,0 1 0,0 0 0,0 0 0,1 0 0,-1 0 0,1 1 0,0-1-5,-1 0 0,1 0 0,0 0 1,0 0-1,0 0 0,1 0 1,-1 0-1,0-1 0,0 1 0,0 0 1,1-1-1,-1 1 0,0-1 1,0 1-1,1-1 0,-1 0 0,0 0 1,3 1-1,12 1 32,162 31 41,-177-33-83,0 0 0,0 1 0,0-1 0,0 0 0,0 1 0,0-1 0,-1 1 0,1-1 0,0 1 0,0-1 0,0 1 0,0 0 0,0-1 0,-1 1 0,1 0 0,0 0 0,-1 0 0,1-1 0,-1 1 0,1 0 0,-1 0 0,1 0 0,-1 0 0,1 0 0,-1 0 0,0 0 0,1 2 0,-1 0 0,0 0 0,0-1 0,-1 1 0,1 0 0,0 0 0,-1 0 1,0 0-1,0-1 0,0 1 0,-2 3 0,1 0 4,-1 0 0,0-1 0,-1 1 0,1-1-1,-1 0 1,0 0 0,-1-1 0,1 1 0,-9 6 0,-183 84-78,192-92 76,-1-1 0,1 0 0,-1 0 1,1-1-1,-1 1 0,0-1 0,0 0 1,0 0-1,0-1 0,0 0 1,0 0-1,0 0 0,0 0 0,0 0 1,1-1-1,-1 0 0,0 0 0,-6-3 1,7 2-2,0 0 1,0-1-1,0 1 1,1-1-1,-1 0 1,1 0 0,0 0-1,0-1 1,0 1-1,0-1 1,0 0-1,1 1 1,-1-1 0,1 0-1,0-1 1,1 1-1,-1 0 1,1 0-1,-2-9 1,0-1 0,1-1 1,1 1-1,0 0 0,1-1 1,1 1-1,0 0 0,1-1 1,0 1-1,1 0 0,1 0 1,0 0-1,1 1 0,12-24 1,-17 36 1,0 0 0,0 0 0,1 0 0,-1 0 0,0 1 0,1-1 0,-1 0 0,1 0 0,-1 0 0,1 1 1,-1-1-1,1 0 0,0 0 0,-1 1 0,1-1 0,0 1 0,-1-1 0,1 0 0,0 1 0,0-1 0,0 1 0,-1 0 1,1-1-1,0 1 0,0 0 0,0 0 0,0-1 0,0 1 0,0 0 0,0 0 0,0 0 0,0 0 0,0 0 0,-1 0 1,1 0-1,0 0 0,0 1 0,0-1 0,0 0 0,0 1 0,0-1 0,0 0 0,-1 1 0,1-1 0,0 1 0,0-1 1,0 1-1,-1 0 0,1-1 0,0 2 0,2 1 2,0 0-1,-1 0 1,0 0 0,0 0 0,0 1-1,0-1 1,0 1 0,-1-1-1,1 1 1,-1 0 0,0 0 0,0 4-1,3 55 76,-3-1-1,-12 114 1,0-34 81,-24 167 333,22-222-384,13-87-106,0 0-1,0 1 0,0-1 0,0 0 1,0 0-1,0 1 0,0-1 0,0 0 1,0 1-1,0-1 0,0 0 0,0 1 0,0-1 1,0 0-1,0 1 0,0-1 0,0 0 1,0 1-1,0-1 0,0 0 0,-1 1 0,1-1 1,0 0-1,0 0 0,0 1 0,-1-1 1,1 0-1,0 0 0,0 1 0,0-1 0,-1 0 1,1 0-1,0 0 0,-1 1 0,1-1 1,0 0-1,0 0 0,-1 0 0,1 0 0,0 0 1,-1 0-1,1 0 0,-1 0 0,3-21-1271,15-18 549,18-39 297</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5:12.781"/>
    </inkml:context>
    <inkml:brush xml:id="br0">
      <inkml:brushProperty name="width" value="0.1" units="cm"/>
      <inkml:brushProperty name="height" value="0.1" units="cm"/>
      <inkml:brushProperty name="color" value="#F6630D"/>
    </inkml:brush>
  </inkml:definitions>
  <inkml:trace contextRef="#ctx0" brushRef="#br0">205 70 8578,'6'-12'1405,"-2"-1"1,0-1 0,3-17-1,-9 76-802,1-1-1,2 1 1,10 61-1,2 63 274,-14-148-765,0 1 1,-1 0 0,0 0-1,-2-1 1,-12 37 0,11-44-71,-15 48 152,19-59-214,0 0 1,0 0-1,1 1 1,-1-1-1,1 0 1,0 1-1,0-1 0,0 1 1,0-1-1,0 0 1,1 1-1,0-1 0,-1 0 1,4 6-1</inkml:trace>
  <inkml:trace contextRef="#ctx0" brushRef="#br0" timeOffset="1">108 473 8818,'-108'-38'3945,"128"43"-3313,1 0 8,5-5-72,7 3-120,-10-6-240,2-2-120,-9 2-344,-3-2-160,-9 0-400,-4 1-224,-7 3 672</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4:39.231"/>
    </inkml:context>
    <inkml:brush xml:id="br0">
      <inkml:brushProperty name="width" value="0.1" units="cm"/>
      <inkml:brushProperty name="height" value="0.1" units="cm"/>
      <inkml:brushProperty name="color" value="#00A0D7"/>
    </inkml:brush>
  </inkml:definitions>
  <inkml:trace contextRef="#ctx0" brushRef="#br0">0 132 8114,'53'-80'3296,"-49"78"-1575,14-1-1617,-2-2-40,6-3-16,2-3-24,0-1-8,8 8 8,-7-2-24,2 6-80,-6 5-216,-7-4-240,-7 6 320</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4:39.577"/>
    </inkml:context>
    <inkml:brush xml:id="br0">
      <inkml:brushProperty name="width" value="0.1" units="cm"/>
      <inkml:brushProperty name="height" value="0.1" units="cm"/>
      <inkml:brushProperty name="color" value="#00A0D7"/>
    </inkml:brush>
  </inkml:definitions>
  <inkml:trace contextRef="#ctx0" brushRef="#br0">0 166 9610,'0'-1'3369,"6"-7"-2953,17-7-320,10 9-40,10-8-32,-3-14 0,9 6 0,4 3-32,-5 2-144,4 10-96,-15-1-312,1-1-200,-11-2 487</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4:39.940"/>
    </inkml:context>
    <inkml:brush xml:id="br0">
      <inkml:brushProperty name="width" value="0.1" units="cm"/>
      <inkml:brushProperty name="height" value="0.1" units="cm"/>
      <inkml:brushProperty name="color" value="#00A0D7"/>
    </inkml:brush>
  </inkml:definitions>
  <inkml:trace contextRef="#ctx0" brushRef="#br0">0 1 8266,'10'20'4046,"8"18"-3965,-7 34 136,-4 1 0,-3 0-1,-3 0 1,-9 75-1,3-35-228,1-84-50,4-28 48,-1-1-1,1 0 1,0 0 0,0 0-1,0 0 1,0 0 0,-1 0 0,1 0-1,0 0 1,0 0 0,0 0-1,0 0 1,-1 1 0,1-1-1,0 0 1,0 0 0,0 0-1,0 0 1,-1 0 0,1 0 0,0-1-1,0 1 1,0 0 0,-1 0-1,1 0 1,0 0 0,0 0-1,0 0 1,0 0 0,0 0 0,-1 0-1,1 0 1,0 0 0,0-1-1,0 1 1,0 0 0,0 0-1,-1 0 1,1 0 0,0 0-1,0-1 1,0 1 0,0 0 0,0 0-1,0 0 1,0 0 0,0-1-1,0 1 1,0 0 0,0 0-1,0 0 1,0 0 0,0-1-1,0 1 1,0 0 0,0 0 0,0 0-1,0-1 1,0 1 0,-2-6-347,1 1 1,-1-1-1,1 0 1,0 0 0,1 0-1,0-11 1,7-19-539</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4:40.275"/>
    </inkml:context>
    <inkml:brush xml:id="br0">
      <inkml:brushProperty name="width" value="0.1" units="cm"/>
      <inkml:brushProperty name="height" value="0.1" units="cm"/>
      <inkml:brushProperty name="color" value="#00A0D7"/>
    </inkml:brush>
  </inkml:definitions>
  <inkml:trace contextRef="#ctx0" brushRef="#br0">10 0 6913,'2'6'2802,"3"26"-2342,-2 0-1,-1 1 0,-2-1 1,-1 0-1,-8 56 0,3-33-160,1 62 0,26 160 319,-9-175-544,-5 0 0,-8 131 1,2-198-78,0-30-29,-1 0-1,1 0 1,-1 0 0,0-1-1,-1 1 1,1 0 0,-1 0 0,-1 5-1,1-10 21,1 1 0,0-1-1,0 0 1,0 0 0,-1 0 0,1 1-1,0-1 1,-1 0 0,1 0 0,0 0-1,-1 0 1,1 1 0,0-1 0,-1 0-1,1 0 1,0 0 0,-1 0 0,1 0-1,0 0 1,-1 0 0,1 0 0,0 0-1,-1 0 1,1 0 0,0 0-1,-1 0 1,1 0 0,0-1 0,-1 1-1,1 0 1,0 0 0,0 0 0,-1 0-1,1-1 1,0 1 0,-1 0 0,1 0-1,0 0 1,0-1 0,0 1 0,-1 0-1,1 0 1,0-1 0,0 1 0,0 0-1,-1-1 1,1 1 0,0-1-1,-14-17 668,5-4-306</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4:42.390"/>
    </inkml:context>
    <inkml:brush xml:id="br0">
      <inkml:brushProperty name="width" value="0.1" units="cm"/>
      <inkml:brushProperty name="height" value="0.1" units="cm"/>
      <inkml:brushProperty name="color" value="#00A0D7"/>
    </inkml:brush>
  </inkml:definitions>
  <inkml:trace contextRef="#ctx0" brushRef="#br0">12 331 8314,'-1'-2'156,"-1"-1"0,1 0 1,-1 0-1,1 0 0,0 0 1,0 0-1,0 0 0,1 0 1,-1 0-1,1 0 0,0-1 1,0 1-1,0 0 0,0 0 1,0 0-1,1-1 0,-1 1 0,1 0 1,0 0-1,0 0 0,0 0 1,3-5-1,3-4-217,0 0 1,1 1-1,1 0 1,9-11-1,6-7 324,-13 15-249,1 0 0,1 1 0,0 0 0,1 1 0,0 0 0,1 1 0,0 1-1,1 0 1,0 2 0,1-1 0,-1 2 0,1 0 0,31-7 0,-43 12-14,0 1 1,0 1 0,0-1-1,0 1 1,0-1-1,0 2 1,0-1-1,0 0 1,0 1-1,0 0 1,0 0 0,0 1-1,0-1 1,0 1-1,-1 0 1,1 0-1,5 4 1,-6-3 0,-1 0-1,0 0 1,0 0 0,0 0-1,-1 0 1,1 1 0,-1-1-1,1 1 1,-1 0 0,-1 0-1,1 0 1,0 0 0,-1 0-1,0 0 1,0 0 0,0 0-1,0 0 1,-1 1 0,0-1-1,0 6 1,-2 15 0,-1 0 1,-1 0-1,-1 0 1,-1 0 0,-1-1-1,-13 29 1,3-5 4,-34 78 61,30-79 60,2 2 0,-13 56 0,30-97-96,0 0 0,1 0 0,0 1 0,1-1 0,-1 0 0,2 1 0,-1-1 0,1 1 0,3 13 0,-3-19-25,0-1 0,0 1 0,1-1 0,-1 1 0,0-1 0,1 1 0,0-1 0,-1 0 0,1 0 0,0 0 0,0 0 0,0 0 0,0 0 0,0-1 0,1 1 0,-1-1 0,0 1 0,1-1 0,-1 0 0,1 0 0,0 0 0,-1 0 0,1 0 0,0-1 0,0 1 0,-1-1 0,1 0 0,0 0 0,0 0 0,-1 0 0,6-1 0,7-1 3,-1-1 0,1 0 0,-1-1 1,0 0-1,0-1 0,-1-1 0,1 0 0,-1-1 0,-1-1 1,1 0-1,-1 0 0,14-14 0,-13 11-32,0-2 0,-1 0 0,0 0-1,-1-1 1,-1-1 0,0 0 0,-1 0-1,0-1 1,-1 0 0,6-18 0,21-92-840,-23 66 578</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4:42.714"/>
    </inkml:context>
    <inkml:brush xml:id="br0">
      <inkml:brushProperty name="width" value="0.1" units="cm"/>
      <inkml:brushProperty name="height" value="0.1" units="cm"/>
      <inkml:brushProperty name="color" value="#00A0D7"/>
    </inkml:brush>
  </inkml:definitions>
  <inkml:trace contextRef="#ctx0" brushRef="#br0">89 0 5697,'2'19'4282,"-10"15"-3378,-16 34-926,2-14 195,19-43 34,-2 0 1,1 0 0,-1 0 0,-1-1-1,-6 11 1,12-20-190,-1 0 0,1 0 1,0 0-1,0 1 0,-1-1 0,1 0 0,0 0 1,0 1-1,0-1 0,1 0 0,-1 0 1,0 0-1,0 1 0,1-1 0,-1 0 0,1 0 1,-1 0-1,1 0 0,-1 1 0,1-1 0,0 0 1,-1 0-1,1 0 0,0-1 0,0 1 1,0 0-1,0 0 0,0 0 0,1 1 0,0 0-8,0 0-1,0-1 0,1 1 0,-1 0 0,0-1 0,0 1 0,1-1 1,-1 0-1,1 0 0,-1 0 0,1 0 0,4 1 0,-1-2-2,1 1 1,-1-1-1,1 1 0,-1 1 0,1-1 0,11 6 0,10 1-198,-27-7 170,-1-1 0,1 0 0,-1 0 0,1 0 1,0 1-1,-1-1 0,1 0 0,0 0 0,-1 0 0,1 0 0,0 0 0,-1 0 0,1-1 0,0 1 1,-1 0-1,1 0 0,-1 0 0,1 0 0,0-1 0,-1 1 0,1 0 0,-1-1 0,1 1 0,-1 0 0,1-1 1,-1 1-1,1-1 0,-1 1 0,1-1 0,-1 1 0,1-1 0,-1 1 0,0-1 0,1 1 0,-1-1 1,0 0-1,0 1 0,1-1 0,-1 0 0,0 1 0,0-1 0,0 0 0,11-28-282</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4:43.502"/>
    </inkml:context>
    <inkml:brush xml:id="br0">
      <inkml:brushProperty name="width" value="0.1" units="cm"/>
      <inkml:brushProperty name="height" value="0.1" units="cm"/>
      <inkml:brushProperty name="color" value="#00A0D7"/>
    </inkml:brush>
  </inkml:definitions>
  <inkml:trace contextRef="#ctx0" brushRef="#br0">199 1 7218,'-13'11'3125,"-4"28"-2592,4-11-283,-25 43 191,33-60-408,0 0 1,-1 0 0,0 0-1,0-1 1,-1 1 0,-1-2-1,-13 15 1,15-18-14,0 1 0,0-1-1,1 1 1,0 0 0,0 0 0,1 1 0,-4 8 0,7-17-17,-2-7 99,3 7-97,1-1 0,0 1 0,0-1-1,0 1 1,0-1 0,0 1 0,0 0-1,0-1 1,0 1 0,0 0 0,1 0 0,-1 0-1,0 0 1,2-1 0,9-7 2,-5 2-4,1 1 0,0 0 0,0 0 0,1 1 1,0 0-1,0 0 0,0 1 0,1 0 0,17-5 1,-19 8-5,0 1 0,0-1 0,1 1 0,-1 1 0,11 1 0,-17-1 1,1 0 1,-1-1-1,0 1 1,0 0-1,0 0 1,0 1-1,0-1 1,0 0 0,0 1-1,0-1 1,-1 1-1,1 0 1,0-1-1,-1 1 1,1 0-1,-1 0 1,0 0 0,0 0-1,0 0 1,0 0-1,0 0 1,1 4-1,-2-4-1,0 1 1,0 0-1,0 0 0,0-1 0,0 1 0,-1 0 0,1 0 0,-1-1 1,0 1-1,0 0 0,0-1 0,0 1 0,0-1 0,0 1 1,-1-1-1,1 0 0,-1 1 0,-2 1 0,-38 44 14,38-44-10,-21 25 3,-31 45-1,12-14 14,30-39-2,12-17-13,-1 0 1,1 0 0,-1 0-1,0-1 1,0 1-1,0-1 1,0 0 0,-5 4-1,3-2 23,9-4 21,11-8 8,-6-3-34,12-10-6,0-1 0,1 2 0,29-20 1,-45 36-18,-1-1 1,0 0-1,-1 0 0,1 0 1,-1-1-1,0 1 1,0-1-1,5-8 1,-4 6-1,-5 7 2,0 0-1,0-1 0,0 1 0,0 0 0,0 0 1,0-1-1,1 1 0,-1 0 0,0 0 0,0-1 1,0 1-1,0 0 0,1 0 0,-1-1 0,0 1 1,0 0-1,1 0 0,-1 0 0,0 0 0,0-1 1,0 1-1,1 0 0,-1 0 0,0 0 0,1 0 1,-1 0-1,0 0 0,0 0 0,1 0 1,-1 0-1,0 0 0,1 0 0,-1 0 0,0 0 1,0 0-1,1 0 0,-1 0 0,0 0 0,1 0 1,-1 0-1,0 0 0,0 0 0,1 0 0,-1 1 1,0-1-1,1 0 0,5 24 24,0 26 70,-2 53-1,-4-88-45,-1 1-1,0 0 1,-1 0-1,-1-1 0,0 1 1,-1-1-1,-12 29 0,-1-14 40,6-11-32,1 0 0,-10 27 0,18-43-51,1 1 0,0 0 0,0 0 1,0-1-1,0 1 0,0 0 0,1 0 0,0 0 0,0 0 1,0 0-1,0 0 0,1-1 0,-1 1 0,1 0 0,0 0 1,0 0-1,0-1 0,1 1 0,2 4 0,6 3 11,-4-15-55,-4-24-216,-2 22 180,-1-2 469,1 0 0,1 0 0,0 0 0,0 1 0,0-1 0,1 0 0,0 0 0,5-10 0,27-33 1251</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4:43.881"/>
    </inkml:context>
    <inkml:brush xml:id="br0">
      <inkml:brushProperty name="width" value="0.1" units="cm"/>
      <inkml:brushProperty name="height" value="0.1" units="cm"/>
      <inkml:brushProperty name="color" value="#00A0D7"/>
    </inkml:brush>
  </inkml:definitions>
  <inkml:trace contextRef="#ctx0" brushRef="#br0">1 108 6793,'27'-107'5066,"-19"113"-4874,-2 1-16,10 4-104,-7-7 56,6 0-40,5 0 0,-2-7-24,6 2-40,0 1-24,-2-5-96,0 6-320,-12-1-185</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4:44.223"/>
    </inkml:context>
    <inkml:brush xml:id="br0">
      <inkml:brushProperty name="width" value="0.1" units="cm"/>
      <inkml:brushProperty name="height" value="0.1" units="cm"/>
      <inkml:brushProperty name="color" value="#00A0D7"/>
    </inkml:brush>
  </inkml:definitions>
  <inkml:trace contextRef="#ctx0" brushRef="#br0">44 160 5825,'-26'9'3057,"13"-12"-168,9-6-2425,24 6-208,14-1-96,12-16-24,11-3 16,-3-15-16,7 8-32,1 12-56,5 12-48,-15 3-56,-1 0-96,-11 1-184,-16-3-112,5 5-409,-23-1 537</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4:44.574"/>
    </inkml:context>
    <inkml:brush xml:id="br0">
      <inkml:brushProperty name="width" value="0.1" units="cm"/>
      <inkml:brushProperty name="height" value="0.1" units="cm"/>
      <inkml:brushProperty name="color" value="#00A0D7"/>
    </inkml:brush>
  </inkml:definitions>
  <inkml:trace contextRef="#ctx0" brushRef="#br0">263 1 4953,'-63'51'2213,"62"-48"-2077,0 0 1,0 0 0,0 0 0,0-1-1,0 1 1,1 0 0,-1 0 0,1 0 0,0 0-1,-1 0 1,1 0 0,1 0 0,-1 0 0,0 0-1,1 0 1,0 0 0,0 0 0,0 0 0,0 0-1,2 4 1,3 18 477,10 149 742,-12-141-1209,-1 1-1,-2-1 1,-5 63-1,2-78-50,-1-1-1,-1 1 0,0 0 1,-1-1-1,-1 0 0,-1 0 1,0-1-1,-15 25 0,21-39-83,-1 0 0,1 0-1,0 0 1,0-1 0,-1 1-1,1 0 1,-1-1 0,0 1-1,1-1 1,-1 0 0,0 0 0,0 1-1,0-1 1,0 0 0,0-1-1,0 1 1,0 0 0,0-1-1,0 1 1,0-1 0,0 1 0,-1-1-1,1 0 1,0 0 0,0 0-1,0 0 1,0 0 0,-1-1-1,1 1 1,0-1 0,0 1-1,0-1 1,0 0 0,0 0 0,0 0-1,0 0 1,0 0 0,1 0-1,-4-3 1,-1-1-6,-1 0-1,1-1 1,0 0 0,0 0-1,1-1 1,0 1-1,0-1 1,0 0 0,-4-11-1,4 7 59,0 1-1,1-1 1,1 0-1,-1-1 1,2 1-1,0 0 1,-2-22-1,6 4 360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5:13.136"/>
    </inkml:context>
    <inkml:brush xml:id="br0">
      <inkml:brushProperty name="width" value="0.1" units="cm"/>
      <inkml:brushProperty name="height" value="0.1" units="cm"/>
      <inkml:brushProperty name="color" value="#F6630D"/>
    </inkml:brush>
  </inkml:definitions>
  <inkml:trace contextRef="#ctx0" brushRef="#br0">93 1 8282,'-92'124'3184,"97"-124"-2247,0-6-393,10-7-24,11 6 16,8-3 24,1 4-56,-4 4-240,2 2-104,-10-5-120,-7-5-80,-3-4-288,-6-8-136,-9 16-320,-3 1-192,-13 0 656</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4:44.938"/>
    </inkml:context>
    <inkml:brush xml:id="br0">
      <inkml:brushProperty name="width" value="0.1" units="cm"/>
      <inkml:brushProperty name="height" value="0.1" units="cm"/>
      <inkml:brushProperty name="color" value="#00A0D7"/>
    </inkml:brush>
  </inkml:definitions>
  <inkml:trace contextRef="#ctx0" brushRef="#br0">0 34 7762,'47'-33'2984,"-49"53"-1823,2 14-1065,-5-6-32,4 20-40,-3-5 24,1-3-48,3 13 32,-3-23 16,3 7-48,2-4-224,-1-12-233,7-9 289</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4:45.264"/>
    </inkml:context>
    <inkml:brush xml:id="br0">
      <inkml:brushProperty name="width" value="0.1" units="cm"/>
      <inkml:brushProperty name="height" value="0.1" units="cm"/>
      <inkml:brushProperty name="color" value="#00A0D7"/>
    </inkml:brush>
  </inkml:definitions>
  <inkml:trace contextRef="#ctx0" brushRef="#br0">20 112 8114,'2'-75'2494,"-2"74"-2469,0-1 1,0 1 0,0 0-1,0 0 1,1 0-1,-1 0 1,0 0 0,1 0-1,-1 0 1,1 0 0,-1 0-1,1 0 1,0 0 0,-1 0-1,1 0 1,0 0 0,-1 1-1,1-1 1,0 0 0,0 0-1,0 1 1,0-1-1,0 0 1,0 1 0,0-1-1,0 1 1,0 0 0,0-1-1,0 1 1,0 0 0,0-1-1,0 1 1,0 0 0,1 0-1,-1 0 1,0 0 0,0 0-1,1 1 1,9-3 73,-8 0-82,0 1 1,0 0 0,1 0-1,-1 0 1,0 0 0,0 0 0,1 1-1,-1-1 1,1 1 0,-1 0-1,1 0 1,-1 0 0,0 0 0,1 1-1,-1 0 1,0-1 0,1 1 0,-1 0-1,5 3 1,-5-2 0,-1 0 0,1 0 0,-1 0 0,1 1 0,-1-1 0,0 1 0,0 0 0,0-1 0,-1 1 0,1 0 1,-1 0-1,1 0 0,-1 0 0,0 1 0,0-1 0,0 0 0,-1 0 0,1 1 0,-1-1 0,0 4 0,6 244 538,-4-56-424,0-164-126,0-12-1,-2 0-1,0 0 1,-4 33-1,4-52-8,0 0 1,1 0-1,-1 0 0,0 0 0,0 0 1,0 1-1,0-1 0,0 0 1,0 0-1,0 0 0,0 1 0,0-1 1,0 0-1,0 0 0,0 0 0,0 1 1,0-1-1,0 0 0,0 0 0,0 0 1,0 0-1,0 1 0,0-1 1,0 0-1,0 0 0,0 0 0,0 1 1,0-1-1,0 0 0,-1 0 0,1 0 1,0 0-1,0 0 0,0 1 0,0-1 1,0 0-1,-1 0 0,1 0 1,0 0-1,0 0 0,0 0 0,0 0 1,-1 1-1,1-1 0,0 0 0,0 0 1,0 0-1,0 0 0,-1 0 0,1 0 1,0 0-1,0 0 0,0 0 1,-1 0-1,1 0 0,0 0 0,0 0 1,0 0-1,-1 0 0,1 0 0,0-1 1,-5-13-417,1-10 218</inkml:trace>
  <inkml:trace contextRef="#ctx0" brushRef="#br0" timeOffset="1">2 318 8154,'-1'12'2896,"2"-15"-2568,11 14-40,-1-4-111,0-14 7,6 18-48,4-4-40,1-10-48,1 3-136,-1 0-368,-8 1 319</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4:45.604"/>
    </inkml:context>
    <inkml:brush xml:id="br0">
      <inkml:brushProperty name="width" value="0.1" units="cm"/>
      <inkml:brushProperty name="height" value="0.1" units="cm"/>
      <inkml:brushProperty name="color" value="#00A0D7"/>
    </inkml:brush>
  </inkml:definitions>
  <inkml:trace contextRef="#ctx0" brushRef="#br0">10 100 8818,'-10'11'3137,"10"-5"-2841,3-7-16,8-3-168,4-4-40,4-6-8,2-5-24,1-2-24,3 1-72,6 5-392,-3 7 48,-4 2 192</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4:45.957"/>
    </inkml:context>
    <inkml:brush xml:id="br0">
      <inkml:brushProperty name="width" value="0.1" units="cm"/>
      <inkml:brushProperty name="height" value="0.1" units="cm"/>
      <inkml:brushProperty name="color" value="#00A0D7"/>
    </inkml:brush>
  </inkml:definitions>
  <inkml:trace contextRef="#ctx0" brushRef="#br0">0 164 8914,'23'-82'3233,"-23"75"-2761,0-4-232,8 5-32,14 4-64,-1-6 8,15 2-16,12 3-48,-3-7-56,4 7-8,-3 3-72,-17-10-64,3 10-264,-10 0-120,-9-9-433,-7 2 553</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4:46.310"/>
    </inkml:context>
    <inkml:brush xml:id="br0">
      <inkml:brushProperty name="width" value="0.1" units="cm"/>
      <inkml:brushProperty name="height" value="0.1" units="cm"/>
      <inkml:brushProperty name="color" value="#00A0D7"/>
    </inkml:brush>
  </inkml:definitions>
  <inkml:trace contextRef="#ctx0" brushRef="#br0">223 0 7754,'-2'2'222,"1"0"1,-1 0-1,0 0 1,1 0-1,-1 1 1,1-1 0,0 0-1,0 1 1,0-1-1,0 1 1,0-1-1,0 1 1,1-1 0,-1 1-1,1 0 1,-1-1-1,1 1 1,0 2-1,0 58 77,3-25-74,10 46 0,-6-46-128,2 48 0,-6 45 7,7 105-29,-4-145-7,-6 104 0,1-194-59,-1 0 0,0-1 0,0 1 0,0 0 0,0 0 0,0-1 0,0 1 0,0 0 0,0 0 0,-1-1 0,1 1 0,0 0 0,0 0 0,-1-1 0,1 1 0,0 0 0,-1-1 0,1 1 0,0-1 0,-1 1 0,1 0 0,-1-1 0,1 1 0,-1-1 0,0 1 0,1-1 0,-1 0 0,1 1 0,-1-1 0,0 1 0,-1-1 0,1 0 2,-1 0 0,0 0 1,0 0-1,1-1 1,-1 1-1,0-1 0,1 1 1,-1-1-1,0 0 0,1 1 1,-1-1-1,1 0 0,-3-2 1,-54-48 68,45 38-83,-17-14-481,-26-32 0,33 24 179</inkml:trace>
  <inkml:trace contextRef="#ctx0" brushRef="#br0" timeOffset="1">10 492 8594,'-5'2'2984,"0"3"-2623,21 12-241,-1 4-80,-6-5-8,7-3-88,5 3 728,4-10-520</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4:46.652"/>
    </inkml:context>
    <inkml:brush xml:id="br0">
      <inkml:brushProperty name="width" value="0.1" units="cm"/>
      <inkml:brushProperty name="height" value="0.1" units="cm"/>
      <inkml:brushProperty name="color" value="#00A0D7"/>
    </inkml:brush>
  </inkml:definitions>
  <inkml:trace contextRef="#ctx0" brushRef="#br0">1 115 8898,'111'-114'3169,"-100"120"-2553,-3 5-616,0 2-32,-3 4-152,-7-1-96,1-5 616,-3-1-336</inkml:trace>
  <inkml:trace contextRef="#ctx0" brushRef="#br0" timeOffset="1">69 343 8170,'-11'25'2944,"6"12"-2552,3 8 33,-1-1 15,0 12-64,2 0-32,-7-10-80,4 10-144,1-20-40,3-1-64,3 0-32,4-12-120,-1-3-128,-4-17-392,7-26-3625</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4:47.123"/>
    </inkml:context>
    <inkml:brush xml:id="br0">
      <inkml:brushProperty name="width" value="0.1" units="cm"/>
      <inkml:brushProperty name="height" value="0.1" units="cm"/>
      <inkml:brushProperty name="color" value="#00A0D7"/>
    </inkml:brush>
  </inkml:definitions>
  <inkml:trace contextRef="#ctx0" brushRef="#br0">1 175 8290,'200'-72'3381,"-198"71"-3382,42-12 46,-23 8-24,0-1 0,-1-2 0,33-15 0,-31 5 10,-18 14 20,0 0 0,1 0-1,0 1 1,0 0 0,0-1-1,6-2 1,-10 6-38,0 0 0,-1 0 0,1 0 0,0-1 0,-1 1 0,1 0 0,0 0 0,0 0 0,-1 0 0,1 0 0,0 0-1,-1 0 1,1 1 0,0-1 0,0 0 0,-1 0 0,1 0 0,-1 1 0,1-1 0,0 0 0,-1 1 0,2 0 0,-1 0 13,0 0 0,0 0 1,0 1-1,-1-1 0,1 0 0,0 1 0,0-1 0,-1 1 1,1-1-1,-1 1 0,1-1 0,-1 1 0,1 3 0,6 67 241,-2 1-1,-6 86 0,0-18-190,25 122-28,-1 16-4,-27-250 1,3-28-46,1-1 0,0 0-1,0 0 1,0 1 0,-1-1 0,1 0 0,0 0 0,0 1 0,-1-1 0,1 0 0,0 0 0,0 0 0,-1 0 0,1 1 0,0-1 0,-1 0-1,1 0 1,0 0 0,-1 0 0,1 0 0,0 0 0,0 0 0,-1 0 0,1 0 0,0 0 0,-1 0 0,1 0 0,0 0 0,-1 0 0,1 0-1,0 0 1,-1 0 0,1 0 0,0 0 0,-1-1 0,1 1 0,0 0 0,0 0 0,-1-1 0,-5-4-52,1 0 1,0-1-1,0 1 1,0-1-1,-3-7 0,-5-4-122,-46-57-317,11 10 196</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4:47.453"/>
    </inkml:context>
    <inkml:brush xml:id="br0">
      <inkml:brushProperty name="width" value="0.1" units="cm"/>
      <inkml:brushProperty name="height" value="0.1" units="cm"/>
      <inkml:brushProperty name="color" value="#00A0D7"/>
    </inkml:brush>
  </inkml:definitions>
  <inkml:trace contextRef="#ctx0" brushRef="#br0">0 56 8850,'0'-56'3113,"0"69"-2817,3 11-24,-4-2-80,9 11-40,-3 2-72,-2-1-40,3-1-120,-6-6-144,0-17-480,-2 0 440</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4:47.780"/>
    </inkml:context>
    <inkml:brush xml:id="br0">
      <inkml:brushProperty name="width" value="0.1" units="cm"/>
      <inkml:brushProperty name="height" value="0.1" units="cm"/>
      <inkml:brushProperty name="color" value="#00A0D7"/>
    </inkml:brush>
  </inkml:definitions>
  <inkml:trace contextRef="#ctx0" brushRef="#br0">0 9 7770,'0'-1'59,"0"1"0,0 0 0,0 0 0,0-1 1,0 1-1,0 0 0,0-1 0,0 1 0,0 0 0,0 0 1,0-1-1,0 1 0,0 0 0,1-1 0,-1 1 1,0 0-1,0 0 0,0-1 0,0 1 0,0 0 0,1 0 1,-1-1-1,0 1 0,0 0 0,0 0 0,1 0 0,-1-1 1,0 1-1,0 0 0,1 0 0,-1 0 0,0 0 1,0 0-1,1-1 0,-1 1 0,0 0 0,0 0 0,1 0 1,-1 0-1,0 0 0,1 0 0,-1 0 0,0 0 1,1 0-1,23 1 522,23 10-431,-36-7-6,-1 0 1,0 1-1,1 1 1,13 9 0,-13-12-54,-13 1 668,-11 146-396,10-100-358,-14 86 1,14-125-320,2-8-286,1-5-401,6-10 439</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4:48.119"/>
    </inkml:context>
    <inkml:brush xml:id="br0">
      <inkml:brushProperty name="width" value="0.1" units="cm"/>
      <inkml:brushProperty name="height" value="0.1" units="cm"/>
      <inkml:brushProperty name="color" value="#00A0D7"/>
    </inkml:brush>
  </inkml:definitions>
  <inkml:trace contextRef="#ctx0" brushRef="#br0">120 82 7626,'-119'-82'2840,"130"87"-2064,8 5-488,17 6-39,-13-10-1,7 4-120,2 2 0,-15-7-96,7 6-104,-19-9-384,-3 1 303</inkml:trace>
  <inkml:trace contextRef="#ctx0" brushRef="#br0" timeOffset="1">130 137 8762,'-115'40'3257,"102"-45"-2601,24 2-288,2 2-56,24 7-120,2 0 0,3 1-88,-7 1-136,-16-8-424,0 1-264,0 1 408</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5:13.479"/>
    </inkml:context>
    <inkml:brush xml:id="br0">
      <inkml:brushProperty name="width" value="0.1" units="cm"/>
      <inkml:brushProperty name="height" value="0.1" units="cm"/>
      <inkml:brushProperty name="color" value="#F6630D"/>
    </inkml:brush>
  </inkml:definitions>
  <inkml:trace contextRef="#ctx0" brushRef="#br0">1 244 9490,'0'6'3321,"24"4"-2865,9-3-8,18-12 144,31 0 88,0-13-16,7-7-72,-7-9-247,-18 2-97,-15 3-168,-8 9-24,-13 7-136,-13-5-128,-10 6-361,-7-2-183,-7 5-296,-8-9-128,-4 4 800</inkml:trace>
  <inkml:trace contextRef="#ctx0" brushRef="#br0" timeOffset="1">350 132 7362,'0'0'176,"-1"1"0,1-1 0,-1 1 0,1-1 0,-1 1 0,1-1 0,-1 1 0,1 0 0,0-1-1,-1 1 1,1 0 0,0-1 0,-1 1 0,1 0 0,0-1 0,0 1 0,0 0 0,0-1 0,0 1 0,0 0 0,0 0 0,0-1 0,0 1 0,0 0 0,0-1 0,0 1 0,0 0 0,0 0 0,1 0 0,7 35 10,-3-18 462,-5-14-559,1 1-1,-1 0 1,0-1-1,0 1 1,-1-1 0,1 1-1,-1 0 1,0-1 0,0 1-1,0-1 1,-1 0-1,0 1 1,0-1 0,0 0-1,0 0 1,0 0 0,-1 0-1,0-1 1,0 1-1,0-1 1,-4 4 0,-6 3 57,0 0 1,0-1-1,-1-1 1,-26 12-1,-27 15 26,39-16-140,15-12-34,1 1 0,0 1 0,0 0 0,0 0 0,1 1 0,-15 18 0,20-8-45,5-10-311,12-13 2153,16-7-312</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5:27.593"/>
    </inkml:context>
    <inkml:brush xml:id="br0">
      <inkml:brushProperty name="width" value="0.1" units="cm"/>
      <inkml:brushProperty name="height" value="0.1" units="cm"/>
      <inkml:brushProperty name="color" value="#00A0D7"/>
    </inkml:brush>
  </inkml:definitions>
  <inkml:trace contextRef="#ctx0" brushRef="#br0">59 28 6129,'-38'-25'2780,"37"25"-2718,1-1 1,0 1 0,-1 0 0,1 0 0,-1 0 0,1-1 0,-1 1 0,1 0 0,-1 0-1,1 0 1,-1 0 0,1 0 0,-1 0 0,1 0 0,-1 0 0,1 0 0,-1 0 0,1 0-1,-1 0 1,1 0 0,-1 1 0,1-1 0,-1 0 0,1 0 0,-1 1 0,1-1 0,-1 0 0,1 0-1,0 1 1,-1-1 0,1 0 0,-1 1 0,1-1 0,0 1 0,-1-1 0,1 0 0,0 1-1,0-1 1,-1 1 0,1-1 0,0 1 0,0-1 0,0 1 0,0-1 0,0 1 0,-1-1-1,1 1 1,-1 24 337,3-10-97,1 0 0,8 28 0,-6-29-170,-1-1-1,-1 1 1,-1 0-1,2 16 1,-3-10-195,1-1 0,1 1 0,1-1 0,0 0 0,2-1 0,0 1 0,1-1-1,1 0 1,0-1 0,2 0 0,0 0 0,19 25 0,-44-54-315</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5:27.954"/>
    </inkml:context>
    <inkml:brush xml:id="br0">
      <inkml:brushProperty name="width" value="0.1" units="cm"/>
      <inkml:brushProperty name="height" value="0.1" units="cm"/>
      <inkml:brushProperty name="color" value="#00A0D7"/>
    </inkml:brush>
  </inkml:definitions>
  <inkml:trace contextRef="#ctx0" brushRef="#br0">1 91 9218,'52'-37'2670,"-48"34"-2593,1 1 1,-1 0-1,1 0 1,0 0-1,0 1 1,-1 0-1,1 0 1,0 0-1,0 0 0,0 1 1,1 0-1,-1 0 1,8 1-1,9 0 118,129-20 314,15-1-62,-163 19-440,0 1 0,0 0 0,0 0 0,0 0 0,0 1 0,0-1 0,0 1-1,0 0 1,-1-1 0,1 1 0,0 1 0,0-1 0,-1 0 0,1 1 0,0-1 0,-1 1 0,3 2 0,-3-2 1,-1 0 1,0 0 0,0 0 0,0 0-1,0 0 1,0 0 0,0 0 0,0 1-1,-1-1 1,1 0 0,-1 1-1,0-1 1,0 0 0,1 1 0,-1-1-1,-1 1 1,1-1 0,0 0 0,-1 1-1,1-1 1,-1 0 0,-1 4-1,-60 239 471,40-151-487,14-54-244,-23 68 0,12-77-316,18-31 520,0 1 0,0 0-1,0 0 1,0 0 0,0-1-1,0 1 1,0-1 0,-1 1-1,1-1 1,0 1 0,0-1-1,-1 0 1,1 1 0,0-1-1,-1 0 1,1 0 0,0 0-1,-1 0 1,1 0 0,0 0-1,-1-1 1,1 1 0,0 0-1,0-1 1,-2 0 0,-17-11-316</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5:28.282"/>
    </inkml:context>
    <inkml:brush xml:id="br0">
      <inkml:brushProperty name="width" value="0.1" units="cm"/>
      <inkml:brushProperty name="height" value="0.1" units="cm"/>
      <inkml:brushProperty name="color" value="#00A0D7"/>
    </inkml:brush>
  </inkml:definitions>
  <inkml:trace contextRef="#ctx0" brushRef="#br0">46 39 7490,'-43'-39'3008,"43"54"-1751,6 9-937,0 1 64,-4 5-80,3 9 8,-5-6-200,0-3-72,-2 2-48,-3-8-80,2 6-104,1-4-64,-4-14-184,3 0-96,3-22-425,0-6 625</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5:28.622"/>
    </inkml:context>
    <inkml:brush xml:id="br0">
      <inkml:brushProperty name="width" value="0.1" units="cm"/>
      <inkml:brushProperty name="height" value="0.1" units="cm"/>
      <inkml:brushProperty name="color" value="#00A0D7"/>
    </inkml:brush>
  </inkml:definitions>
  <inkml:trace contextRef="#ctx0" brushRef="#br0">0 63 5585,'37'-59'1795,"-37"59"-1779,0 0 0,0 0 0,0 0 0,0-1 0,0 1 0,0 0 0,0 0 0,1 0 0,-1 0 0,0-1 0,0 1 0,0 0 1,0 0-1,0 0 0,0 0 0,1 0 0,-1 0 0,0 0 0,0-1 0,0 1 0,0 0 0,0 0 0,1 0 0,-1 0 0,0 0 0,0 0 0,0 0 0,0 0 0,1 0 0,-1 0 0,0 0 0,0 0 0,0 0 0,0 0 0,1 0 0,-1 0 0,0 0 0,0 0 0,0 0 0,0 0 0,1 0 0,-1 0 0,0 0 0,0 1 0,0-1 0,0 0 0,0 0 0,1 0 0,-1 0 0,0 0 0,0 0 0,0 1 0,0-1 0,0 0 0,0 0 0,0 0 0,0 0 0,1 0 0,-1 1 0,3 16 591,-4 21 446,-12 18-162,-1 10-769,13-62-113,1 0 0,-1 0 0,1 0 0,0 0 1,1 0-1,-1 0 0,1 0 0,-1-1 0,1 1 1,0 0-1,1 0 0,2 6 0,-2-9 18,0 1 1,0 0-1,0-1 0,1 0 1,-1 1-1,1-1 1,-1 0-1,1-1 0,-1 1 1,1 0-1,-1-1 0,1 1 1,0-1-1,-1 0 0,1 1 1,3-2-1,42 1 258,-37-2-298,0-1 0,0 0 1,0-1-1,0 0 1,-1 0-1,1-1 1,-1-1-1,-1 0 1,1 0-1,-1-1 1,0 0-1,0 0 1,-1-1-1,11-13 0,-7 5-135</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5:28.955"/>
    </inkml:context>
    <inkml:brush xml:id="br0">
      <inkml:brushProperty name="width" value="0.1" units="cm"/>
      <inkml:brushProperty name="height" value="0.1" units="cm"/>
      <inkml:brushProperty name="color" value="#00A0D7"/>
    </inkml:brush>
  </inkml:definitions>
  <inkml:trace contextRef="#ctx0" brushRef="#br0">11 155 9186,'-11'11'3385,"21"-5"-2545,2-4-552,20-9 24,2-1-16,6-14-40,11-2-32,9-9-152,5-1-112,4 14-448,-5-3-296,-25 20 432</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5:29.298"/>
    </inkml:context>
    <inkml:brush xml:id="br0">
      <inkml:brushProperty name="width" value="0.1" units="cm"/>
      <inkml:brushProperty name="height" value="0.1" units="cm"/>
      <inkml:brushProperty name="color" value="#00A0D7"/>
    </inkml:brush>
  </inkml:definitions>
  <inkml:trace contextRef="#ctx0" brushRef="#br0">385 18 10218,'-7'-17'3433,"-9"66"-3337,2 17-64,-10 23-40,2 10 8,-20-6 24,4 0-16,-13-17-80,-13-10-176,18-9-344,-14-22 376</inkml:trace>
  <inkml:trace contextRef="#ctx0" brushRef="#br0" timeOffset="1">338 380 9946,'21'-2'3433,"3"1"-3185,5 1-176,-7-3-8,-1-7 0,-2-7 8,5 1-16,0-15-24,-2 4-80,-3 5-104,-6 4-312,-7 12-176,-9 17 360</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5:29.623"/>
    </inkml:context>
    <inkml:brush xml:id="br0">
      <inkml:brushProperty name="width" value="0.1" units="cm"/>
      <inkml:brushProperty name="height" value="0.1" units="cm"/>
      <inkml:brushProperty name="color" value="#00A0D7"/>
    </inkml:brush>
  </inkml:definitions>
  <inkml:trace contextRef="#ctx0" brushRef="#br0">10 1 9466,'-7'17'3249,"6"9"-2889,-1-1 24,2 5 120,0 2 24,0 5-8,3 11-104,4 12-176,-2 7-80,4 21-96,-3-10-32,-2-10-48,0-4 24,-2-26-168,0-4-168,-1-22-304,-1-29-552</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5:29.954"/>
    </inkml:context>
    <inkml:brush xml:id="br0">
      <inkml:brushProperty name="width" value="0.1" units="cm"/>
      <inkml:brushProperty name="height" value="0.1" units="cm"/>
      <inkml:brushProperty name="color" value="#00A0D7"/>
    </inkml:brush>
  </inkml:definitions>
  <inkml:trace contextRef="#ctx0" brushRef="#br0">1 135 10370,'135'-86'3489,"-103"82"-3345,-2-4-96,-1 0-32,11 5-24,-15-2-80,4 5-56,-10 0-200,-3-3-128,-8-7-536,-5 2 655</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5:30.289"/>
    </inkml:context>
    <inkml:brush xml:id="br0">
      <inkml:brushProperty name="width" value="0.1" units="cm"/>
      <inkml:brushProperty name="height" value="0.1" units="cm"/>
      <inkml:brushProperty name="color" value="#00A0D7"/>
    </inkml:brush>
  </inkml:definitions>
  <inkml:trace contextRef="#ctx0" brushRef="#br0">1 1 9026,'6'9'3017,"-4"-4"-2905,17 3-16,-5 0-16,5-3 16,21 4-152,-16-9-136,13 2 72,1-2 24</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5:30.634"/>
    </inkml:context>
    <inkml:brush xml:id="br0">
      <inkml:brushProperty name="width" value="0.1" units="cm"/>
      <inkml:brushProperty name="height" value="0.1" units="cm"/>
      <inkml:brushProperty name="color" value="#00A0D7"/>
    </inkml:brush>
  </inkml:definitions>
  <inkml:trace contextRef="#ctx0" brushRef="#br0">499 1 7514,'3'12'389,"0"0"1,-1 0 0,-1 0 0,0 1 0,0-1 0,-1 0 0,-3 19 0,1-17-390,-2-1 0,1 0 1,-2 1-1,0-1 1,0-1-1,-1 1 1,-1-1-1,0 0 1,0 0-1,-2-1 1,1 0-1,-1 0 1,-1-1-1,0-1 1,0 1-1,-1-2 0,-14 10 1,-69 45-8,-117 82 1648,153-108-292,71-43-1095,1 0-1,0 0 1,21-4-1,-10 3-100,44-19-1,-27 4-92,126-57 149,-147 71-334,1 0 0,0 2 0,1 0 0,-1 2 0,44-4 0,-36 9-534,-21 0 16,-17-1 80,5 0 513</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5:13.815"/>
    </inkml:context>
    <inkml:brush xml:id="br0">
      <inkml:brushProperty name="width" value="0.1" units="cm"/>
      <inkml:brushProperty name="height" value="0.1" units="cm"/>
      <inkml:brushProperty name="color" value="#F6630D"/>
    </inkml:brush>
  </inkml:definitions>
  <inkml:trace contextRef="#ctx0" brushRef="#br0">0 66 9402,'123'-65'3409,"-106"65"-2777,6 6-120,1 2 80,-4-1 40,-2 4-72,-3-6-128,1 2-256,-2-2-127,-3-3-66,-6-2-55,-2 0-296,-3-4-136,-16 4-5465</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5:30.966"/>
    </inkml:context>
    <inkml:brush xml:id="br0">
      <inkml:brushProperty name="width" value="0.1" units="cm"/>
      <inkml:brushProperty name="height" value="0.1" units="cm"/>
      <inkml:brushProperty name="color" value="#00A0D7"/>
    </inkml:brush>
  </inkml:definitions>
  <inkml:trace contextRef="#ctx0" brushRef="#br0">72 26 9066,'-64'-26'3177,"59"72"-2753,4 9-296,1 7 64,-2-2 104,4 4 32,1-2-32,2 6-64,3 14-128,-4-4-48,1 12-40,0-5-24,-5-21-120,5-6-56,-5-29-216,0-11-96,-2-22-344,2-11 536</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5:31.489"/>
    </inkml:context>
    <inkml:brush xml:id="br0">
      <inkml:brushProperty name="width" value="0.1" units="cm"/>
      <inkml:brushProperty name="height" value="0.1" units="cm"/>
      <inkml:brushProperty name="color" value="#00A0D7"/>
    </inkml:brush>
  </inkml:definitions>
  <inkml:trace contextRef="#ctx0" brushRef="#br0">197 1 8122,'5'7'4696,"-3"21"-4450,-2-27-139,-1 27-59,-1 1-1,-11 46 1,3-20-22,8-38-18,-2 0 0,1 0-1,-2 0 1,0 0 0,-2-1-1,1 1 1,-15 22 0,11-23-4,7-11-3,1 0 1,-1-1 0,0 1 0,0-1 0,-1 0 0,1 0-1,-1 0 1,0-1 0,0 1 0,0-1 0,0 0 0,-1 0-1,1 0 1,-1-1 0,-7 3 0,12-4-1,0-1-1,0 0 1,0 0 0,0 0 0,-1 0 0,1 0-1,0 0 1,0 1 0,0-1 0,0 0 0,0 0-1,-1 0 1,1 0 0,0 0 0,0 0 0,0 0-1,-1 0 1,1 0 0,0 0 0,0 0 0,0 0-1,0 0 1,-1 0 0,1 0 0,0 0 0,0 0-1,0 0 1,-1 0 0,1 0 0,0 0 0,0 0-1,0 0 1,0 0 0,-1 0 0,1 0 0,0 0-1,0 0 1,0-1 0,0 1 0,-1 0 0,1 0-1,0 0 1,0 0 0,0 0 0,0-1 0,0 1-1,0 0 1,0 0 0,0 0 0,-1 0 0,1-1-1,8-10 42,21-11 24,-9 16-42,2-1-2,-1-1 0,1-1 0,39-22 0,-60 30-24,0 1 0,1-1 1,-1 1-1,0-1 0,1 1 0,-1-1 0,1 1 0,-1 0 0,1 0 0,-1 0 0,1 0 1,-1 0-1,1 0 0,-1 0 0,1 0 0,-1 1 0,1-1 0,-1 0 0,0 1 0,1-1 1,-1 1-1,0 0 0,1 0 0,-1-1 0,0 1 0,0 0 0,1 0 0,-1 0 0,0 0 1,0 0-1,0 0 0,0 0 0,0 2 0,2 0-2,-1-1 1,0 1-1,0 0 0,0 0 1,-1 0-1,1 0 0,-1 0 0,0 0 1,1 0-1,-1 1 0,-1-1 1,1 0-1,0 7 0,-2-2 5,0-1-1,0 1 0,-1 0 0,0-1 1,-1 0-1,0 1 0,0-1 1,0 0-1,-1 0 0,0-1 0,0 1 1,-9 9-1,-6 4 4,-1 0-1,-28 22 1,27-26 4,1 2 1,-22 25-1,9-10 18,26-27 12,0 0 1,1 0 0,0 1-1,-10 14 1,59-35 114,9-23-89,-42 28-55,1 1-1,0 1 1,0 0 0,20-10-1,66-37 49,-96 53-55,1 1-1,-1-1 1,0 1-1,0 0 1,0-1-1,1 1 1,-1 0-1,0 0 1,0 0-1,0 0 1,1 0-1,-1 0 1,0 0-1,0 0 1,1 0-1,-1 1 1,0-1-1,0 0 1,0 1-1,0-1 1,1 1-1,-1-1 0,0 1 1,0 0-1,0-1 1,0 1-1,0 0 1,0 0-1,-1 0 1,1 0-1,0 0 1,0 0-1,-1 0 1,1 0-1,0 0 1,-1 0-1,1 0 1,-1 0-1,0 0 1,1 1-1,-1-1 1,0 0-1,1 0 1,-1 3-1,3 8 47,-1 1-1,0 0 0,0 17 1,-1-19 1,2 371 518,-14-312-504,8-58-301,8-32-512,4-16 120,-2-27 247</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5:31.840"/>
    </inkml:context>
    <inkml:brush xml:id="br0">
      <inkml:brushProperty name="width" value="0.1" units="cm"/>
      <inkml:brushProperty name="height" value="0.1" units="cm"/>
      <inkml:brushProperty name="color" value="#00A0D7"/>
    </inkml:brush>
  </inkml:definitions>
  <inkml:trace contextRef="#ctx0" brushRef="#br0">0 0 10202,'0'4'3569,"16"2"-3113,5 7-80,5-13-24,7 1-40,-4-4-64,7 3-120,6-2-96,-4 7-96,3 10-344,-10-15-152,-16 8-344,-10-12-152,-5 19 672</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5:32.191"/>
    </inkml:context>
    <inkml:brush xml:id="br0">
      <inkml:brushProperty name="width" value="0.1" units="cm"/>
      <inkml:brushProperty name="height" value="0.1" units="cm"/>
      <inkml:brushProperty name="color" value="#00A0D7"/>
    </inkml:brush>
  </inkml:definitions>
  <inkml:trace contextRef="#ctx0" brushRef="#br0">12 166 9426,'-11'21'3521,"12"-2"-2625,5-6-520,12-12-96,11 4-40,6-8 0,1-11-56,9-6-120,1-3-24,8 0-88,-1 3-96,-10-1-216,-18-1-120,-15-4-168,-4 5-80,-6 4-304,7 3 655</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5:32.534"/>
    </inkml:context>
    <inkml:brush xml:id="br0">
      <inkml:brushProperty name="width" value="0.1" units="cm"/>
      <inkml:brushProperty name="height" value="0.1" units="cm"/>
      <inkml:brushProperty name="color" value="#00A0D7"/>
    </inkml:brush>
  </inkml:definitions>
  <inkml:trace contextRef="#ctx0" brushRef="#br0">276 1 5217,'-35'38'2535,"34"-36"-2394,0-1 0,-1 1 0,1 0-1,1 0 1,-1 1 0,0-1-1,0 0 1,1 0 0,-1 0 0,1 1-1,0-1 1,0 0 0,0 0 0,0 1-1,0-1 1,0 0 0,0 0-1,1 0 1,-1 1 0,1-1 0,1 3-1,2 26 967,-5-25-926,0-2-102,1 1 0,-1-1 0,1 0 0,0 1 0,0-1-1,0 1 1,0-1 0,1 0 0,0 1 0,0-1 0,0 0 0,0 1 0,1-1 0,-1 0 0,1 0 0,5 7 0,1 3 121,0 1 1,10 26 0,-2-3 79,-9-18-157,0-1 0,-1 1 0,-1 0 0,0 0 0,-2 1 0,-1-1 0,0 40 0,-2-30 24,-3 0-1,0-1 1,-2 1-1,-15 49 1,19-76-125,-1 0 0,1 0 1,-1 0-1,0-1 0,0 1 1,0-1-1,0 1 0,0-1 0,-1 1 1,1-1-1,-1 0 0,0 0 1,1-1-1,-1 1 0,0 0 1,0-1-1,0 0 0,0 0 0,0 0 1,-1 0-1,1 0 0,0 0 1,-4 0-1,-5 0 37,0 0 1,0 0-1,0-1 1,-21-3-1,24 2-66,0-1 0,1 0 0,-1-1 0,1 0 1,-1 0-1,1-1 0,0 0 0,0 0 0,1-1 0,-1 0 0,1 0 1,-12-12-1,14 12-145,1 0 0,-1 0 0,1-1 0,0 1 1,1-1-1,-1 0 0,1 1 0,0-2 0,1 1 1,-1 0-1,1 0 0,1-1 0,-1 0 0,1 1 0,0-1 1,1 1-1,-1-12 0,5-20-760,5-2 444</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5:32.849"/>
    </inkml:context>
    <inkml:brush xml:id="br0">
      <inkml:brushProperty name="width" value="0.1" units="cm"/>
      <inkml:brushProperty name="height" value="0.1" units="cm"/>
      <inkml:brushProperty name="color" value="#00A0D7"/>
    </inkml:brush>
  </inkml:definitions>
  <inkml:trace contextRef="#ctx0" brushRef="#br0">23 44 9082,'19'-12'1201,"-6"6"897,-19 24-802,1-7-1233,-8 37 48,11-40-100,0 1 1,0 0-1,-1-1 0,0 1 0,-1-1 0,-5 8 1,9-15-9,-1 0 1,1 0 0,-1 0-1,1 0 1,-1 0 0,1 0-1,-1 0 1,1 0 0,0 0-1,-1 0 1,1 0 0,0 0-1,0 0 1,0 0 0,0 0-1,0 0 1,0 0 0,0 0-1,0 0 1,0 0 0,1 1-1,-1-1 1,0 0-1,1 1 1,0-2 3,0 1 1,-1-1-1,1 0 0,0 1 1,-1-1-1,1 0 0,0 0 1,0 1-1,-1-1 0,1 0 1,0 0-1,0 0 0,-1 0 1,1 0-1,0 0 0,0 0 0,-1 0 1,1 0-1,0-1 0,0 1 1,-1 0-1,1 0 0,0-1 1,0 1-1,-1 0 0,1-1 1,-1 1-1,1-1 0,0 1 1,-1-1-1,1 1 0,-1-1 0,1 1 1,-1-1-1,1 1 0,-1-1 1,1-1-1,54-56 317,-39 39-547,1 1 0,1 1-1,0 0 1,1 1-1,33-21 1,-36 31-561,-10 5 352</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5:33.203"/>
    </inkml:context>
    <inkml:brush xml:id="br0">
      <inkml:brushProperty name="width" value="0.1" units="cm"/>
      <inkml:brushProperty name="height" value="0.1" units="cm"/>
      <inkml:brushProperty name="color" value="#00A0D7"/>
    </inkml:brush>
  </inkml:definitions>
  <inkml:trace contextRef="#ctx0" brushRef="#br0">32 1 8514,'-32'87'3160,"43"-90"-2287,7 6-665,-1-3-136,2 10-32,-3 4-96,-1 1-80,-4 5-232,-6-15-208</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5:33.534"/>
    </inkml:context>
    <inkml:brush xml:id="br0">
      <inkml:brushProperty name="width" value="0.1" units="cm"/>
      <inkml:brushProperty name="height" value="0.1" units="cm"/>
      <inkml:brushProperty name="color" value="#00A0D7"/>
    </inkml:brush>
  </inkml:definitions>
  <inkml:trace contextRef="#ctx0" brushRef="#br0">57 14 8426,'2'0'156,"0"0"0,-1 0 0,1 0 0,-1 1-1,1-1 1,0 0 0,-1 1 0,1-1 0,-1 1 0,1 0 0,-1-1 0,0 1 0,1 0 0,-1 0 0,1 0 0,-1 0 0,0 0 0,0 0 0,0 0 0,0 0 0,0 1-1,0-1 1,2 3 0,-2-1-77,1 1-1,-1-1 0,0 1 0,0 0 1,0 0-1,0 0 0,-1 0 0,1 0 1,-1 7-1,0-4-68,-1 0 1,1 1-1,-2-1 1,1 0-1,-1 0 0,0 0 1,0 0-1,-1 0 1,0-1-1,-7 13 0,-12 5 72,16-19-61,0 2-1,0-1 1,1 1-1,-7 11 0,3-8 72,8-10-82,1 0 0,0 0 0,-1 0 0,1 0 0,-1 1 0,1-1 0,0 0 0,-1 0 0,1 0-1,-1 1 1,1-1 0,0 0 0,-1 0 0,1 1 0,0-1 0,0 0 0,-1 1 0,1-1 0,0 0 0,0 1 0,-1-1 0,1 1-1,0-1 1,0 0 0,0 1 0,0-1 0,0 1 0,0-1 0,-1 1 0,1-1 0,0 0 0,0 1 0,0-1 0,0 1 0,1-1-1,-1 1 1,0-1 0,0 0 0,0 1 0,0-1 0,0 1 0,0-1 0,1 0 0,-1 1 0,0-1 0,0 0 0,1 1-1,-1-1 1,0 0 0,0 1 0,1-1 0,-1 0 0,0 1 0,1-1 0,29-17 262,0 1-239,-1 3-15,-1-2-1,0-2 1,-1 0-1,-1-2 1,-1 0 0,37-37-1,-52 45-174,1 1-1,0 0 1,13-8 0,7-6-1110,-28 24 576,-1 4 301</inkml:trace>
  <inkml:trace contextRef="#ctx0" brushRef="#br0" timeOffset="1">326 79 9018,'-28'110'3177,"44"-110"-2777,16 2-200,-9 3-120,-3 1-40,-5 2-16,-5 0 8,-7-3-112,4 0-72,-7-2-320,-2-3 768,0 0-320</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5:33.870"/>
    </inkml:context>
    <inkml:brush xml:id="br0">
      <inkml:brushProperty name="width" value="0.1" units="cm"/>
      <inkml:brushProperty name="height" value="0.1" units="cm"/>
      <inkml:brushProperty name="color" value="#00A0D7"/>
    </inkml:brush>
  </inkml:definitions>
  <inkml:trace contextRef="#ctx0" brushRef="#br0">348 1 8330,'-1'0'2984,"1"6"-2423,19 34-361,3-31-112,-3-1-56,-13 0-104,-7-3-40,-7 1-353,8 7-319,-2 14 480</inkml:trace>
  <inkml:trace contextRef="#ctx0" brushRef="#br0" timeOffset="1">90 270 9578,'-89'51'3305,"92"-46"-3001,5 4-88,3 13 80,-1 12-32,1-1-16,-3-1-80,-3-5-248,3-5-128,-5-4-208,-3-4-120,-2-4 3280,-7-7-2143</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5:34.202"/>
    </inkml:context>
    <inkml:brush xml:id="br0">
      <inkml:brushProperty name="width" value="0.1" units="cm"/>
      <inkml:brushProperty name="height" value="0.1" units="cm"/>
      <inkml:brushProperty name="color" value="#00A0D7"/>
    </inkml:brush>
  </inkml:definitions>
  <inkml:trace contextRef="#ctx0" brushRef="#br0">0 71 8530,'24'-5'1395,"1"2"0,36-1 0,-46 4-1270,0 0-1,-1-1 1,1-1-1,-1 0 1,1-1-1,-1 0 0,0-1 1,0-1-1,0 0 1,16-10-1,-26 13-99,-1-1 0,1 1 1,0 0-1,0 1 0,0-1 0,0 1 0,0-1 0,0 1 0,0 0 0,0 1 0,0-1 0,1 1 0,3 0 0,-6 0-17,-1 0-1,0 0 1,0 0 0,0 1-1,0-1 1,0 1-1,0-1 1,0 1-1,1-1 1,-1 1-1,-1-1 1,1 1-1,0 0 1,0 0 0,0 0-1,0-1 1,0 1-1,-1 0 1,2 2-1,-1-1-2,0 1 0,0-1 0,0 1-1,-1-1 1,1 1 0,-1-1 0,0 1 0,0-1-1,0 1 1,0-1 0,0 1 0,-1 4-1,0 0-8,-4 35-479,-2 0-1,-1-1 0,-3 0 0,-25 66 0,17-80-311,1-13 343</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5:14.162"/>
    </inkml:context>
    <inkml:brush xml:id="br0">
      <inkml:brushProperty name="width" value="0.1" units="cm"/>
      <inkml:brushProperty name="height" value="0.1" units="cm"/>
      <inkml:brushProperty name="color" value="#F6630D"/>
    </inkml:brush>
  </inkml:definitions>
  <inkml:trace contextRef="#ctx0" brushRef="#br0">25 196 7994,'-24'19'3320,"24"-9"-1047,15-11-1681,9-4-64,4-9-64,10-4-64,-4 0-200,1 0-64,-4 2-192,-5-1-104,-9-1-360,-7 0-120,-10 7-296,-4-1-112,-6 6 720</inkml:trace>
  <inkml:trace contextRef="#ctx0" brushRef="#br0" timeOffset="1">170 33 7418,'-43'-32'4311,"46"37"-4153,0 0 0,0 0 1,-1 1-1,0-1 0,0 1 0,0 0 0,-1 0 0,0-1 0,0 1 1,0 0-1,-1 0 0,1 0 0,-2 8 0,0 4 109,-2-1 0,0 1 0,-5 18 0,7-30-350,-2 5-2780,1-11 2448</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5:34.548"/>
    </inkml:context>
    <inkml:brush xml:id="br0">
      <inkml:brushProperty name="width" value="0.1" units="cm"/>
      <inkml:brushProperty name="height" value="0.1" units="cm"/>
      <inkml:brushProperty name="color" value="#00A0D7"/>
    </inkml:brush>
  </inkml:definitions>
  <inkml:trace contextRef="#ctx0" brushRef="#br0">244 37 6689,'-84'-24'2990,"84"24"-2940,0 1-1,0-1 0,0 0 0,-1 0 1,1 0-1,0 0 0,0 0 0,0 0 0,-1 0 1,1 0-1,0 0 0,0 0 0,0 0 1,-1 0-1,1 0 0,0 0 0,0-1 0,0 1 1,0 0-1,-1 0 0,1 0 0,0 0 1,0 0-1,0 0 0,0 0 0,-1 0 1,1-1-1,0 1 0,0 0 0,0 0 0,0 0 1,0 0-1,0-1 0,-1 1 0,1 0 1,0 0-1,0 0 0,0 0 0,0-1 0,0 1 1,0 0-1,0 0 0,0 0 0,0-1 1,0 1-1,0 0 0,0 0 0,0 0 0,0-1 1,0 1-1,0 0 0,13-4 739,24 1-412,-37 3-374,20 0-1,1 1-1,-1 2 1,0 0-1,1 1 1,29 10-1,-49-14-60,-1 0 0,1 1-1,0-1 1,-1 0 0,1 1 0,0-1-1,-1 1 1,1-1 0,-1 1 0,1-1-1,-1 1 1,1-1 0,-1 1 0,1 0-1,-1-1 1,1 1 0,-1 0 0,0-1-1,1 1 1,-1 0 0,0-1 0,0 1-1,0 0 1,1 0 0,-1-1 0,0 1-1,0 0 1,0 0 0,0-1 0,0 2-1,-14 21-2699,-32 13-463,17-20 3576,-53 20 0,62-30 354,1 2 0,0 0-1,1 1 1,0 1-1,0 1 1,1 1-1,-28 23 1,42-32-618,1-1 0,0 1 0,0 0 1,0 0-1,1-1 0,-1 1 0,1 0 0,-1 0 1,1 1-1,0-1 0,0 0 0,0 0 0,1 0 0,-1 1 1,1 3-1,0-6-63,0 0 0,0 0 0,0 0 0,0 0 0,1 0 0,-1-1 0,0 1 0,0 0 0,1 0 0,-1 0 0,1-1 0,-1 1 0,1 0 0,-1 0 0,1-1 0,-1 1 1,1-1-1,0 1 0,-1 0 0,1-1 0,0 1 0,-1-1 0,2 1 0,0 0-5,0-1 0,0 1 0,0-1 0,0 0-1,0 0 1,1 0 0,-1 0 0,0 0 0,0 0 0,0 0 0,0-1 0,0 1 0,0-1 0,2 0 0,186-75 192,-151 64-294,-27 9-72,1 0-1,-1-1 1,0-1 0,0 0-1,-1 0 1,0-1-1,14-9 1,-20 4-1410,-5 6 1133</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5:35.059"/>
    </inkml:context>
    <inkml:brush xml:id="br0">
      <inkml:brushProperty name="width" value="0.1" units="cm"/>
      <inkml:brushProperty name="height" value="0.1" units="cm"/>
      <inkml:brushProperty name="color" value="#00A0D7"/>
    </inkml:brush>
  </inkml:definitions>
  <inkml:trace contextRef="#ctx0" brushRef="#br0">38 1 8090,'-5'6'590,"2"0"0,-1 0 0,1 0 1,0 0-1,0 1 0,0 0 0,-2 10 0,2-4-240,1 1 1,0 0-1,1 18 0,2 9-371,11 64 1,-10-90 268,13 65-233,-10-64-95,-1 1 0,0-1 0,-2 1 0,0 0 0,-1 0 0,0-1 0,-1 1 1,-1 0-1,-1 0 0,-4 18 0,5-32 12,-10 30-207,3-20 140,8-13 132,0 0 0,0 0 0,0 0-1,0 0 1,-1 0 0,1 0 0,0 0 0,0 0 0,0 0 0,0 0-1,-1 0 1,1 0 0,0 0 0,0 0 0,0 0 0,0 0 0,-1 0-1,1 0 1,0 0 0,0 0 0,0 0 0,-1 0 0,1 0 0,0 0-1,0 0 1,0 0 0,0 0 0,0 0 0,-1 0 0,1-1 0,0 1-1,0 0 1,0 0 0,0 0 0,0 0 0,0 0 0,-1 0-1,1-1 1,0 1 0,0 0 0,0 0 0,0 0 0,0 0 0,0-1-1,0 1 1,0 0 0,0 0 0,0 0 0,0-1 0,0 1 0,0 0-1,-1-2-1,1 0 1,-1 0-1,1 0 0,0 0 0,0 0 0,0 0 0,0 0 0,0 0 0,0 0 0,0 0 0,1 0 0,-1 0 0,1 0 0,-1 0 0,1 0 1,0 0-1,0 0 0,0 1 0,0-1 0,0 0 0,0 0 0,3-2 0,37-34-4,-27 26 17,11-10 32,1 1 0,0 1 0,2 1 1,1 1-1,0 2 0,46-19 0,-72 34-37,1-1-1,0 1 1,-1 0 0,1 0-1,0 0 1,0 0 0,0 0-1,0 1 1,0 0 0,0 0-1,0 0 1,0 0-1,-1 1 1,1 0 0,0-1-1,0 1 1,0 1 0,-1-1-1,1 0 1,0 1 0,-1 0-1,1 0 1,2 2-1,-3 0-1,0-1-1,0 1 0,-1 0 1,1 0-1,-1 0 0,0 0 1,0 0-1,-1 0 0,1 0 0,-1 1 1,0-1-1,0 0 0,0 1 1,-1-1-1,0 1 0,1 0 1,-2-1-1,1 1 0,-1 4 0,0 0-4,-1 0 0,0-1 0,0 1 0,-1 0 0,0-1 0,0 1 0,-1-1 0,0 0 0,0 0 0,-1-1 0,0 1 0,-1-1 0,1 0 0,-2-1 0,1 1 0,0-1 0,-9 6 0,-11 6 70,-1 0 1,-1-2-1,-40 18 0,40-21 92,-87 33 1032,114-46-1122,-1 0 0,0 1 0,0-1 0,1 1 0,-1 0 0,0 0 0,1-1 0,-1 1 0,0 0 0,1 0 0,0 1 0,-1-1 0,1 0 0,0 0 0,-1 1 0,-1 2 0,3-3-42,1-1 1,-1 1-1,0 0 1,1-1-1,-1 1 1,1 0-1,-1-1 1,1 1-1,-1-1 1,1 1 0,-1-1-1,1 1 1,0-1-1,-1 1 1,1-1-1,0 0 1,-1 1-1,1-1 1,0 0-1,-1 0 1,1 1-1,0-1 1,0 0-1,-1 0 1,1 0-1,1 0 1,68 7 715,-46-6-700,-1-2 0,1 0 0,-1-1 0,0-2 1,1 0-1,-1-2 0,-1 0 0,1-2 0,-1 0 0,-1-2 0,0 0 1,25-16-1,-2 0-480,-26 16-85,1 0 1,24-20 0,-39 27 399,-1 0-1,1 0 1,-1-1-1,1 1 1,-1-1-1,0 0 1,0 0-1,-1 0 1,1 0-1,-1-1 1,0 1 0,0-1-1,0 1 1,-1-1-1,0 0 1,1-4-1,-6-48-341</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7:37.689"/>
    </inkml:context>
    <inkml:brush xml:id="br0">
      <inkml:brushProperty name="width" value="0.1" units="cm"/>
      <inkml:brushProperty name="height" value="0.1" units="cm"/>
      <inkml:brushProperty name="color" value="#00A0D7"/>
    </inkml:brush>
  </inkml:definitions>
  <inkml:trace contextRef="#ctx0" brushRef="#br0">0 53 7522,'13'-51'2704,"-13"50"-2328,0 2 32,1 12-32,4 5-23,2 10-9,-3 2-32,3 10-72,-3 6-72,1 1-64,-2 7-32,1-3-64,-3-2 0,-1-3-72,-1-6-88,-3-10-224,0-6-224,-1-13 375</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7:38.043"/>
    </inkml:context>
    <inkml:brush xml:id="br0">
      <inkml:brushProperty name="width" value="0.1" units="cm"/>
      <inkml:brushProperty name="height" value="0.1" units="cm"/>
      <inkml:brushProperty name="color" value="#00A0D7"/>
    </inkml:brush>
  </inkml:definitions>
  <inkml:trace contextRef="#ctx0" brushRef="#br0">2 0 7498,'-1'7'2560,"13"5"-2184,3 4-64,-3 7 72,3 4 24,1 6-151,-4-3-113,8-1-88,-3-2-24,1 2-176,5-4-97,-3-7-1087,-4-7 904</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7:38.381"/>
    </inkml:context>
    <inkml:brush xml:id="br0">
      <inkml:brushProperty name="width" value="0.1" units="cm"/>
      <inkml:brushProperty name="height" value="0.1" units="cm"/>
      <inkml:brushProperty name="color" value="#00A0D7"/>
    </inkml:brush>
  </inkml:definitions>
  <inkml:trace contextRef="#ctx0" brushRef="#br0">598 0 6905,'5'14'513,"-1"0"0,-1 0-1,0 0 1,-1 0 0,-1 0-1,0 28 1,-2-35-481,-1 1-1,1-1 1,-1 1 0,-1-1 0,1 0 0,-1 0 0,0 0 0,-1 0 0,0-1-1,0 0 1,0 1 0,-1-1 0,0-1 0,-9 10 0,-32 24 45,-1-1 1,-2-3 0,-96 52-1,114-72 32,0-1-1,-35 11 1,35-15 44,0 2 0,-33 19 0,63-31-137,0 0 1,0 1 0,0-1 0,0 1 0,0-1-1,0 1 1,0-1 0,0 1 0,0-1 0,1 1 0,-1 0-1,0-1 1,0 1 0,1 0 0,-1 0 0,1 0-1,-1 0 1,0-1 0,1 1 0,0 0 0,-1 0-1,1 0 1,-1 0 0,1 0 0,0 0 0,0 2 0,0-2 2,1 0 1,0 0-1,0 0 1,-1 0-1,1 0 1,0 0 0,0-1-1,0 1 1,0 0-1,0 0 1,0-1-1,0 1 1,1-1 0,-1 1-1,0-1 1,0 0-1,0 1 1,2-1-1,8 3 75,0-1-1,0-1 0,0 1 1,12-2-1,35-6 116,0-3 0,0-2 0,88-30 0,-19 5-157,-103 30-99,2 1 76,0-2 0,-1-1 0,41-19 0,-61 25-69,0-1 1,0 0 0,0 0-1,0-1 1,0 1 0,-1-1-1,1 0 1,-1 0 0,0 0-1,0-1 1,0 1 0,-1-1-1,0 0 1,0 0 0,0-1-1,0 1 1,-1 0 0,0-1-1,0 0 1,-1 1 0,1-1-1,0-7 1,-2 12 1,0 0 0,0 0 0,0 0 0,0 0 0,0 0 0,-1 0 0,1 0 0,0 0 0,0 0 1,-1 0-1,1 0 0,-1 0 0,1 0 0,-1 0 0,1 1 0,-1-1 0,0-1 0,-20-14-375</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7:38.723"/>
    </inkml:context>
    <inkml:brush xml:id="br0">
      <inkml:brushProperty name="width" value="0.1" units="cm"/>
      <inkml:brushProperty name="height" value="0.1" units="cm"/>
      <inkml:brushProperty name="color" value="#00A0D7"/>
    </inkml:brush>
  </inkml:definitions>
  <inkml:trace contextRef="#ctx0" brushRef="#br0">27 0 7426,'3'16'2720,"-1"8"-2216,-1-5 16,1 16 8,0 8-103,-2-2-177,0 6-16,-2-8-112,-3-5-80,-1-4-8,-4 2-32,4-13-24,1-3-40,2-13-192,3-9-160,5-10-545,1-6 609</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7:39.067"/>
    </inkml:context>
    <inkml:brush xml:id="br0">
      <inkml:brushProperty name="width" value="0.1" units="cm"/>
      <inkml:brushProperty name="height" value="0.1" units="cm"/>
      <inkml:brushProperty name="color" value="#00A0D7"/>
    </inkml:brush>
  </inkml:definitions>
  <inkml:trace contextRef="#ctx0" brushRef="#br0">1 1 6129,'2'0'128,"0"0"0,0 1 0,0-1-1,0 1 1,0-1 0,0 1-1,0 0 1,0 0 0,0 0 0,0 0-1,-1 0 1,1 0 0,0 1 0,-1-1-1,1 0 1,0 1 0,-1 0 0,0-1-1,1 1 1,-1 0 0,0-1 0,0 1-1,0 0 1,0 0 0,0 0 0,-1 0-1,1 0 1,-1 0 0,1 0 0,-1 0-1,1 3 1,1 10 30,0 0 0,-1 1-1,-2 19 1,1-23 104,-4 55 345,2-49-479,0 0 1,1 0-1,1 0 1,1 0 0,0 0-1,2-1 1,7 31-1,-7-39-91,0-1-1,1 1 1,0-1-1,0 0 1,1 0-1,0 0 1,1-1 0,8 10-1,-12-15-32,1 0 1,-1 0-1,1 0 1,-1-1-1,1 1 0,0 0 1,0-1-1,0 0 0,0 0 1,0 0-1,0 0 1,0 0-1,0-1 0,1 1 1,-1-1-1,0 0 0,0 0 1,1 0-1,-1 0 1,0 0-1,0-1 0,0 0 1,0 1-1,0-1 0,0 0 1,5-3-1,-2 1-7,1-1-1,-2 0 1,1 0 0,0 0-1,-1-1 1,0 0 0,0 0-1,0 0 1,-1 0-1,1-1 1,-2 0 0,1 0-1,0 0 1,-1 0-1,3-10 1,5-12-158,-2-1 0,8-37 1,-11 38-79,12-47-381,-1-6 257</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7:39.387"/>
    </inkml:context>
    <inkml:brush xml:id="br0">
      <inkml:brushProperty name="width" value="0.1" units="cm"/>
      <inkml:brushProperty name="height" value="0.1" units="cm"/>
      <inkml:brushProperty name="color" value="#00A0D7"/>
    </inkml:brush>
  </inkml:definitions>
  <inkml:trace contextRef="#ctx0" brushRef="#br0">83 225 10018,'-83'-43'3425,"93"40"-3209,9-4-144,11-1-32,3-3-24,4 0-8,3-2 32,11-1-8,-2-2-8,2 0-72,-6-1-128,-7-2-256,-11 3-168,-13 0-1897,2 1 1729</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7:39.715"/>
    </inkml:context>
    <inkml:brush xml:id="br0">
      <inkml:brushProperty name="width" value="0.1" units="cm"/>
      <inkml:brushProperty name="height" value="0.1" units="cm"/>
      <inkml:brushProperty name="color" value="#00A0D7"/>
    </inkml:brush>
  </inkml:definitions>
  <inkml:trace contextRef="#ctx0" brushRef="#br0">54 1 8282,'0'9'2848,"8"9"-2600,-5-1 56,2 10 113,-2 4 31,-1 5-40,1 11-64,-3 0-144,-5 6-64,-3-1-88,-1-2 0,-4-10-48,2-4-80,-2-13-248,2-11-208,3-15 312</inkml:trace>
  <inkml:trace contextRef="#ctx0" brushRef="#br0" timeOffset="1">85 125 7850,'113'-78'2904,"-93"75"-2224,14 6-512,-17-3 17,10 0-89,-1 3-40,-4-4-32,10 1-32,-10-5-240,-15-8-225,1-1 297</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7:40.177"/>
    </inkml:context>
    <inkml:brush xml:id="br0">
      <inkml:brushProperty name="width" value="0.1" units="cm"/>
      <inkml:brushProperty name="height" value="0.1" units="cm"/>
      <inkml:brushProperty name="color" value="#00A0D7"/>
    </inkml:brush>
  </inkml:definitions>
  <inkml:trace contextRef="#ctx0" brushRef="#br0">46 34 7450,'-6'34'3867,"-17"24"-4031,7-21 432,16-37-262,0 0 0,0 0 0,1 0 0,-1 0-1,0 0 1,0 0 0,0 0 0,1 0 0,-1 0 0,0 0 0,0 0-1,0 0 1,1 0 0,-1 0 0,0 0 0,0 0 0,1 0 0,-1 0 0,0 0-1,0 0 1,0 1 0,0-1 0,1 0 0,-1 0 0,0 0 0,0 0-1,0 0 1,0 0 0,1 1 0,-1-1 0,0 0 0,0 0 0,0 0 0,0 1-1,0-1 1,0 0 0,0 0 0,0 0 0,0 1 0,0-1 0,1 0-1,-1 0 1,0 0 0,0 1 0,0-1 0,0 0 0,0 0 0,-1 0-1,1 1 1,0-1 0,0 0 0,0 0 0,0 0 0,0 1 0,0-1 0,0 0-1,0 0 1,0 0 0,0 1 0,-1-1 0,1 0 0,24-15 166,-11 7-196,28-18 57,1 2 0,48-20 0,-83 41-27,38-17 9,-42 19-10,-1 0 1,0 0 0,0-1 0,0 1 0,0-1 0,0 1 0,-1-1 0,1 0 0,0 1 0,-1-1 0,1 0 0,-1 0 0,1 0 0,-1-1 0,2-3 0,-6 12 66,1-1 1,0 1-1,-1-1 1,0 0 0,0 0-1,-1 0 1,1 0-1,-9 8 1,-45 40-28,22-21-2,4 1-34,20-20-19,-1-1-1,0 0 1,-1-1 0,-1 0-1,-26 16 1,40-26-10,-1-1 0,0 1 0,0-1 0,0 1 0,0-1 0,0 1 0,0-1 0,0 0 0,0 0 0,0 1 0,0-1 0,0 0 0,0 0 0,0 0 0,0 0 0,0 0 0,0 0 0,1-1 0,-1 1 0,-2 0 0,2-1-27,0 0 1,0 0-1,0-1 1,1 1-1,-1 0 1,0 0-1,0 0 1,1-1-1,-1 1 1,1 0-1,-1 0 1,1-1-1,0 1 1,-1-1-1,1 1 1,0-2-1,-5-33-288</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5:14.498"/>
    </inkml:context>
    <inkml:brush xml:id="br0">
      <inkml:brushProperty name="width" value="0.1" units="cm"/>
      <inkml:brushProperty name="height" value="0.1" units="cm"/>
      <inkml:brushProperty name="color" value="#F6630D"/>
    </inkml:brush>
  </inkml:definitions>
  <inkml:trace contextRef="#ctx0" brushRef="#br0">1 81 9194,'23'0'5516,"42"0"-4709,394-28 717,-458 28-1577,0 1 1,-1-1-1,1 0 1,0 0-1,0 0 0,-1 0 1,1 0-1,0 0 0,0 0 1,-1 0-1,1 0 1,0 0-1,-1 0 0,1-1 1,0 1-1,-1 0 1,1 0-1,0-1 0,-1 1 1,1 0-1,0-1 0,-1 1 1,1-1-1,-1 1 1,1-1-1,-1 1 0,1-1 1,-1 1-1,1-1 1,-1 0-1,0 1 0,1-1 1,-1 1-1,0-1 0,1 0 1,-1 1-1,0-1 1,0-1-1,-13-24 1242,2 13-203</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7:40.518"/>
    </inkml:context>
    <inkml:brush xml:id="br0">
      <inkml:brushProperty name="width" value="0.1" units="cm"/>
      <inkml:brushProperty name="height" value="0.1" units="cm"/>
      <inkml:brushProperty name="color" value="#00A0D7"/>
    </inkml:brush>
  </inkml:definitions>
  <inkml:trace contextRef="#ctx0" brushRef="#br0">1 0 7498,'5'23'1304,"1"0"0,14 31 0,51 89-694,-38-82-67,160 338 296,-186-383-827,-3-6-5,0 0-1,0-1 0,1 0 1,0 0-1,0-1 1,1 1-1,13 13 1,-19-21-7,0-1-1,0 0 1,1 1 0,-1-1 0,0 0 0,0 0 0,1 1 0,-1-1 0,0 0 0,1 0 0,-1 1 0,0-1 0,0 0 0,1 0 0,-1 0 0,0 0 0,1 0 0,-1 1 0,1-1 0,-1 0 0,0 0 0,1 0 0,-1 0 0,0 0 0,1 0 0,-1 0 0,0 0 0,1 0 0,-1 0 0,1-1 0,-1 1 0,0 0 0,1 0 0,-1 0-1,0 0 1,1 0 0,-1-1 0,0 1 0,0 0 0,1 0 0,-1-1 0,0 1 0,0 0 0,1 0 0,-1-1 0,0 1 0,0 0 0,1-1 0,-1 1 0,0 0 0,0-1 0,0 0 0,2-18-15,-2 17 13,-13-269-2163,12 201 1717</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7:40.854"/>
    </inkml:context>
    <inkml:brush xml:id="br0">
      <inkml:brushProperty name="width" value="0.1" units="cm"/>
      <inkml:brushProperty name="height" value="0.1" units="cm"/>
      <inkml:brushProperty name="color" value="#00A0D7"/>
    </inkml:brush>
  </inkml:definitions>
  <inkml:trace contextRef="#ctx0" brushRef="#br0">302 25 8450,'-24'-24'2936,"6"48"-2648,9 14 17,-14 2 111,1 8 16,-5 12 16,-3 5-56,6 12-168,-6-2-64,9-10-80,0-9-56,-3-21-24,15-8-16,-1-19-248,5-8-128,1-23-464,4-15 496</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7:41.184"/>
    </inkml:context>
    <inkml:brush xml:id="br0">
      <inkml:brushProperty name="width" value="0.1" units="cm"/>
      <inkml:brushProperty name="height" value="0.1" units="cm"/>
      <inkml:brushProperty name="color" value="#00A0D7"/>
    </inkml:brush>
  </inkml:definitions>
  <inkml:trace contextRef="#ctx0" brushRef="#br0">574 1 6033,'0'1'3009,"5"14"-272,0 7-2529,-5 13-160,-2 5-48,-4-2-80,-4 3-88,9 6-417,-9-1 145,4 5 216</inkml:trace>
  <inkml:trace contextRef="#ctx0" brushRef="#br0" timeOffset="1">2 1329 8442,'-1'3'2936,"2"0"-2696,3 7 265,-1-1-505,2 11-40,7 35-208,-13-34-177,-1-2-959,-3-9 912</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7:41.541"/>
    </inkml:context>
    <inkml:brush xml:id="br0">
      <inkml:brushProperty name="width" value="0.1" units="cm"/>
      <inkml:brushProperty name="height" value="0.1" units="cm"/>
      <inkml:brushProperty name="color" value="#00A0D7"/>
    </inkml:brush>
  </inkml:definitions>
  <inkml:trace contextRef="#ctx0" brushRef="#br0">0 169 7017,'19'-6'787,"1"1"-1,33-4 1,-49 9-701,-1 1 0,1 1 0,-1-1 0,0 0 1,0 1-1,1-1 0,-1 1 0,0 0 0,-1 0 1,1 0-1,0 1 0,0-1 0,-1 1 0,0-1 1,1 1-1,-1 0 0,0 0 0,0 0 0,-1 0 0,1 0 1,1 5-1,11 14 353,0-8-322,-1 0 1,2-1-1,0 0 1,1-2-1,0 0 1,0 0 0,1-2-1,1 0 1,-1 0-1,1-2 1,1-1-1,-1 0 1,1-1-1,0-1 1,34 3-1,-47-6-112,0-1 0,-1 0 0,1-1 0,0 1 0,0-1 0,-1 0 0,1-1-1,-1 1 1,1-1 0,-1 0 0,1-1 0,-1 1 0,0-1 0,0 0 0,0 0 0,6-7 0,-4 4 0,-1 0 1,0-1 0,-1 0 0,0-1 0,0 1-1,0-1 1,-1 0 0,0 0 0,-1 0 0,3-9-1,-1 1-173,-2 0 0,1 0 0,-2 0 0,0 0 0,-1 0 0,-1-1 0,0 1 0,-1 0 0,-1-1 0,0 1 0,-7-23 0,-5 7-313</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7:41.867"/>
    </inkml:context>
    <inkml:brush xml:id="br0">
      <inkml:brushProperty name="width" value="0.1" units="cm"/>
      <inkml:brushProperty name="height" value="0.1" units="cm"/>
      <inkml:brushProperty name="color" value="#00A0D7"/>
    </inkml:brush>
  </inkml:definitions>
  <inkml:trace contextRef="#ctx0" brushRef="#br0">12 80 7250,'-2'-4'2736,"-8"0"-1888,18 4-568,-4 0 48,-1-2 617,0 2-753,18 6-72,34 22-48,-37-3-40,-2-4-16,-5 11-56,-1 3-112,-6-15-272,4 4-361,0-16 489</inkml:trace>
  <inkml:trace contextRef="#ctx0" brushRef="#br0" timeOffset="1">239 91 7898,'107'-91'2968,"-83"101"-2216,3 2-231,-6 9-41,6 9-72,-13 5-88,0 5-96,1 6-112,-7-1-72,0-12-328,-8-2-160,0-20 256</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7:42.200"/>
    </inkml:context>
    <inkml:brush xml:id="br0">
      <inkml:brushProperty name="width" value="0.1" units="cm"/>
      <inkml:brushProperty name="height" value="0.1" units="cm"/>
      <inkml:brushProperty name="color" value="#00A0D7"/>
    </inkml:brush>
  </inkml:definitions>
  <inkml:trace contextRef="#ctx0" brushRef="#br0">0 60 9306,'3'-14'445,"7"-32"1817,-7 92-1283,7 458 1227,-5-447-2179,-3 0 1,-9 110 0,7-166-52,1 0 1,-1 0 0,0-1-1,0 1 1,0 0 0,0 0 0,0 0-1,0 0 1,-1 0 0,1 0-1,0 0 1,0 0 0,-1 0-1,1 0 1,0 0 0,-1 0 0,1-1-1,-1 1 1,1 0 0,-1 0-1,1 0 1,-1-1 0,0 1-1,0 1 1,-5-27-855,0-33 13,7-29 385</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7:42.647"/>
    </inkml:context>
    <inkml:brush xml:id="br0">
      <inkml:brushProperty name="width" value="0.1" units="cm"/>
      <inkml:brushProperty name="height" value="0.1" units="cm"/>
      <inkml:brushProperty name="color" value="#00A0D7"/>
    </inkml:brush>
  </inkml:definitions>
  <inkml:trace contextRef="#ctx0" brushRef="#br0">1 129 9186,'39'-49'2779,"-36"45"-2662,0 1 1,0 0-1,1 0 0,-1 0 0,1 1 0,-1-1 1,1 1-1,0-1 0,7-1 0,-8 2-116,0 1 0,-1 0 0,1-1 0,0 1 0,-1-1 0,1 0 0,-1 0 0,1 0 0,-1 0 0,4-4 0,-5 4 4,0 0-1,1 0 1,-1 0-1,1 0 1,0 1 0,-1-1-1,1 0 1,0 1-1,0 0 1,0-1 0,0 1-1,0 0 1,0 0-1,1 0 1,-1 0 0,0 0-1,0 1 1,1-1-1,1 0 1,-2 2-3,0-1-1,-1 1 1,1 0 0,-1 0 0,1-1-1,-1 1 1,0 0 0,1 0-1,-1 0 1,0 0 0,0 0 0,0 1-1,0-1 1,0 0 0,0 0 0,0 1-1,0-1 1,0 1 0,0-1-1,-1 1 1,1-1 0,-1 1 0,1-1-1,-1 1 1,0-1 0,1 1 0,-1 0-1,0-1 1,0 1 0,0 2 0,11 185 109,-7-71-70,35 867 924,-38-974-906,-1-7-37,1 0 0,-1 0 0,1 0 0,-1 0 0,0-1 0,-1 1 1,1 0-1,-1 0 0,0 0 0,0 0 0,0 0 0,0-1 0,0 1 0,-1 0 1,0-1-1,-4 7 0,5-10-18,0 0 0,0 0 0,0 0 0,0 0 0,0 0 0,0 0 1,0 0-1,0 0 0,0-1 0,0 1 0,-1 0 0,2-1 0,-1 1 0,0-1 0,0 1 1,0-1-1,0 1 0,0-1 0,0 1 0,0-1 0,1 0 0,-1 0 0,0 1 0,1-1 0,-1 0 1,0 0-1,1 0 0,-2-2 0,-20-30-108,21 31 86,-11-19-224,0-2-1,1 0 1,2 0 0,0-1-1,2 0 1,-6-28 0,-4-51-198</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7:43.011"/>
    </inkml:context>
    <inkml:brush xml:id="br0">
      <inkml:brushProperty name="width" value="0.1" units="cm"/>
      <inkml:brushProperty name="height" value="0.1" units="cm"/>
      <inkml:brushProperty name="color" value="#00A0D7"/>
    </inkml:brush>
  </inkml:definitions>
  <inkml:trace contextRef="#ctx0" brushRef="#br0">1 73 9762,'13'-65'3289,"-1"63"-3201,3 6-40,1-4-32,1-2 0,1 0-32,2-1-128,-5 0-328,-3 3-489,-2 8 585</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7:43.358"/>
    </inkml:context>
    <inkml:brush xml:id="br0">
      <inkml:brushProperty name="width" value="0.1" units="cm"/>
      <inkml:brushProperty name="height" value="0.1" units="cm"/>
      <inkml:brushProperty name="color" value="#00A0D7"/>
    </inkml:brush>
  </inkml:definitions>
  <inkml:trace contextRef="#ctx0" brushRef="#br0">5 880 6313,'-4'32'3169,"4"-5"-96,7-5-2985,3-5-8,-2-12-64,3-10 16,5-18-136,-2-14-144,4-17 848,3-2-544</inkml:trace>
  <inkml:trace contextRef="#ctx0" brushRef="#br0" timeOffset="1">466 1 7546,'4'3'3176,"-5"3"-1399,-4 4-1441,0 7-120,12 4-40,-1-5-32,-6 0-56,5-2-160,-12 1-152,-2 2-360,9 2 3192,-15-5-2088</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7:43.698"/>
    </inkml:context>
    <inkml:brush xml:id="br0">
      <inkml:brushProperty name="width" value="0.1" units="cm"/>
      <inkml:brushProperty name="height" value="0.1" units="cm"/>
      <inkml:brushProperty name="color" value="#00A0D7"/>
    </inkml:brush>
  </inkml:definitions>
  <inkml:trace contextRef="#ctx0" brushRef="#br0">128 119 6737,'-128'137'3169,"130"-131"-832,7-3-1825,11-16-200,2 4-24,8-20 32,0-4-8,13 2-104,-3-2-88,-3 3-96,-2 6 0,-8 2-184,-8 4-104,-6 7-320,-5 3-312,-8 5 576</inkml:trace>
  <inkml:trace contextRef="#ctx0" brushRef="#br0" timeOffset="1">180 238 7826,'-1'24'2888,"-3"5"-2296,-2 10-95,-5 6 55,-7 0 24,6 7 8,-3-2-128,-2-11-72,6-4-192,-2-4-96,3-9-184,1-3-200,1-9-368,5-7-288,-1-13 560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1:56.777"/>
    </inkml:context>
    <inkml:brush xml:id="br0">
      <inkml:brushProperty name="width" value="0.1" units="cm"/>
      <inkml:brushProperty name="height" value="0.1" units="cm"/>
      <inkml:brushProperty name="color" value="#F6630D"/>
    </inkml:brush>
  </inkml:definitions>
  <inkml:trace contextRef="#ctx0" brushRef="#br0">40 33 7714,'37'-25'2490,"-37"25"-2423,0-1 1,0 1 0,1 0-1,-1 0 1,0 0 0,0 0 0,0-1-1,0 1 1,0 0 0,0 0-1,0 0 1,0-1 0,0 1-1,0 0 1,0 0 0,0 0 0,0-1-1,0 1 1,0 0 0,0 0-1,-2-3 949,2 3-948,0 0 0,0 0-1,0 0 1,-1 0 0,1 0-1,0 0 1,0 0 0,-1 0 0,1 0-62,0 0 0,-1 0 0,1 0 1,-1 0-1,1 0 0,-1 0 0,1 1 1,-1-1-1,1 0 0,0 0 0,-1 1 1,1-1-1,0 0 0,-1 0 0,1 1 1,-1-1-1,1 0 0,0 1 0,0-1 1,-1 0-1,1 1 0,0-1 0,0 1 1,-1-1-1,1 1 0,0-1 0,0 0 1,0 1-1,0-1 0,0 1 0,0-1 1,0 1-1,0-1 0,0 1 0,0-1 1,0 1-1,0 0 0,-20 186 235,0-5 306,13-166-450,-1-26-171,-1-32-1309,9 28 942</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5:14.825"/>
    </inkml:context>
    <inkml:brush xml:id="br0">
      <inkml:brushProperty name="width" value="0.1" units="cm"/>
      <inkml:brushProperty name="height" value="0.1" units="cm"/>
      <inkml:brushProperty name="color" value="#F6630D"/>
    </inkml:brush>
  </inkml:definitions>
  <inkml:trace contextRef="#ctx0" brushRef="#br0">72 124 8898,'-71'71'3457,"81"-56"-2385,10-11-264,-1-4 24,9-3-88,3-7-63,2-6-385,2-10-104,2-7-152,6-2-24,0 4-96,8 10-144,-22 1-313,-7 12-183,-14 5-224,-15-4-72,-6 10 1248,-11 2-336</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7:44.034"/>
    </inkml:context>
    <inkml:brush xml:id="br0">
      <inkml:brushProperty name="width" value="0.1" units="cm"/>
      <inkml:brushProperty name="height" value="0.1" units="cm"/>
      <inkml:brushProperty name="color" value="#00A0D7"/>
    </inkml:brush>
  </inkml:definitions>
  <inkml:trace contextRef="#ctx0" brushRef="#br0">0 116 6241,'26'-14'2929,"4"0"-545,-9-5-2215,3 9-25,-2 8-64,-4 1-32,-3-9-40,-5-1-64,0 2-345,-10-11 81,14 14 128</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7:44.370"/>
    </inkml:context>
    <inkml:brush xml:id="br0">
      <inkml:brushProperty name="width" value="0.1" units="cm"/>
      <inkml:brushProperty name="height" value="0.1" units="cm"/>
      <inkml:brushProperty name="color" value="#00A0D7"/>
    </inkml:brush>
  </inkml:definitions>
  <inkml:trace contextRef="#ctx0" brushRef="#br0">343 1 8018,'-46'106'2390,"41"-93"-2105,0 1 0,1-1 0,-5 25 1,-2 7 289,-121 329 1817,130-365-2401,-1-1 0,-1 0 0,1 0 0,-1 0 0,-1-1-1,1 1 1,-11 11 0,14-17-32,-1-1-1,1 0 1,0 1-1,-1-1 1,1 0-1,-1 0 1,0 0 0,1 0-1,-1 0 1,0 0-1,0 0 1,1-1-1,-1 1 1,0-1 0,0 1-1,0-1 1,0 0-1,0 1 1,0-1-1,0 0 1,0 0-1,0-1 1,1 1 0,-1 0-1,0-1 1,0 1-1,0-1 1,0 1-1,0-1 1,1 0 0,-1 0-1,0 0 1,1 0-1,-1 0 1,0 0-1,1 0 1,0-1-1,-1 1 1,1 0 0,0-1-1,-2-1 1,-16-21-395</inkml:trace>
  <inkml:trace contextRef="#ctx0" brushRef="#br0" timeOffset="1">7 394 7978,'90'-20'3032,"-59"50"-2207,4 11-265,-2 4 72,7-5-16,0 3-56,15 8-168,3 4-104,-7 3-184,1-7-40,-15-15-32,-5-12-96,-5-14-408,-3-4-136,-5-22 320</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7:44.700"/>
    </inkml:context>
    <inkml:brush xml:id="br0">
      <inkml:brushProperty name="width" value="0.1" units="cm"/>
      <inkml:brushProperty name="height" value="0.1" units="cm"/>
      <inkml:brushProperty name="color" value="#00A0D7"/>
    </inkml:brush>
  </inkml:definitions>
  <inkml:trace contextRef="#ctx0" brushRef="#br0">66 29 9914,'-65'-28'3433,"79"40"-3097,11 9-264,1 5-32,-13-6-288,1 1-208,-8-11-584,2-9 615</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7:45.032"/>
    </inkml:context>
    <inkml:brush xml:id="br0">
      <inkml:brushProperty name="width" value="0.1" units="cm"/>
      <inkml:brushProperty name="height" value="0.1" units="cm"/>
      <inkml:brushProperty name="color" value="#00A0D7"/>
    </inkml:brush>
  </inkml:definitions>
  <inkml:trace contextRef="#ctx0" brushRef="#br0">308 0 8466,'3'2'118,"-1"-1"0,1 1 1,-1-1-1,1 1 0,-1 0 1,0 0-1,1 0 0,-1 0 1,0 1-1,-1-1 0,1 0 1,0 1-1,-1-1 0,1 1 1,-1 0-1,0-1 0,0 1 1,0 0-1,0 0 0,0 0 1,-1 0-1,1 0 0,-1 0 1,0 0-1,0 0 1,0 0-1,0 0 0,0 0 1,-1-1-1,-1 6 0,1-1-162,0 1 0,-1-1 0,-1 1-1,1-1 1,-1 0 0,-1 0 0,1 0-1,-1 0 1,0-1 0,-10 12 0,-6 0 20,-1 0 0,-1-1 0,-1-2 0,0 0 0,-1-2 1,0 0-1,-1-2 0,0 0 0,-40 9 0,63-19 52,1-1 0,-1 0-1,1 1 1,-1-1 0,1 1 0,-1-1-1,1 1 1,0 0 0,-1-1 0,1 1-1,0 0 1,-1 0 0,1 0-1,0 0 1,0 0 0,0 1 0,0-1-1,0 0 1,0 0 0,0 1 0,0-1-1,1 0 1,-1 1 0,0 1 0,7-3 378,13-1-358,0-2-1,0 0 0,0-1 1,-1 0-1,0-2 0,0 0 1,0-1-1,-1-1 0,0-1 1,0 0-1,25-20 0,-29 20 954,2 4-508</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7:45.369"/>
    </inkml:context>
    <inkml:brush xml:id="br0">
      <inkml:brushProperty name="width" value="0.1" units="cm"/>
      <inkml:brushProperty name="height" value="0.1" units="cm"/>
      <inkml:brushProperty name="color" value="#00A0D7"/>
    </inkml:brush>
  </inkml:definitions>
  <inkml:trace contextRef="#ctx0" brushRef="#br0">1 343 9946,'25'-24'3353,"39"-3"-3217,22 6-80,8-3-32,-8-3 16,-18-5-32,-10 2 24,-11-3-152,-1 9-112,-9 2-192,-10-4-160,-12 2 1400,-9-4-728</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7:45.701"/>
    </inkml:context>
    <inkml:brush xml:id="br0">
      <inkml:brushProperty name="width" value="0.1" units="cm"/>
      <inkml:brushProperty name="height" value="0.1" units="cm"/>
      <inkml:brushProperty name="color" value="#00A0D7"/>
    </inkml:brush>
  </inkml:definitions>
  <inkml:trace contextRef="#ctx0" brushRef="#br0">496 0 7762,'-1'2'3113,"-1"8"-2676,-26 188 1256,21-165-1511,-72 298 731,63-278-857,-2-1 1,-3 0-1,-1-2 0,-32 50 1,-46 46 97,54-80-96,40-58-69,0-1 1,0 0-1,0 0 1,-1 0-1,0-1 1,-12 8-1,18-13-6,0 0 0,0 0 0,0-1 0,0 1 0,-1-1 0,1 1 0,0-1 0,0 1 0,-1-1 0,1 0-1,0 1 1,-1-1 0,1 0 0,0 0 0,-1 0 0,1 0 0,0 0 0,-1-1 0,1 1 0,0 0 0,-2-1-1,2 0-16,-1-1 0,1 1 0,0 0 0,0-1 0,-1 1 0,1-1 0,0 1 0,0-1 0,1 0 0,-1 1 0,0-1 0,1 0 0,-1 0 0,1 1 0,-1-1 0,1 0 0,0 0 0,0 0 0,0 0 0,0-2 0,2-36 567,8-13-301</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7:46.041"/>
    </inkml:context>
    <inkml:brush xml:id="br0">
      <inkml:brushProperty name="width" value="0.1" units="cm"/>
      <inkml:brushProperty name="height" value="0.1" units="cm"/>
      <inkml:brushProperty name="color" value="#00A0D7"/>
    </inkml:brush>
  </inkml:definitions>
  <inkml:trace contextRef="#ctx0" brushRef="#br0">0 0 8578,'24'5'3040,"6"8"-2719,0-6-49,4 6-112,-2 2-64,-2 4-24,-3-2-24,-5-4-72,-4-2-120,-13-17-368,-4-2 720,-7-15-264</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57:46.381"/>
    </inkml:context>
    <inkml:brush xml:id="br0">
      <inkml:brushProperty name="width" value="0.1" units="cm"/>
      <inkml:brushProperty name="height" value="0.1" units="cm"/>
      <inkml:brushProperty name="color" value="#00A0D7"/>
    </inkml:brush>
  </inkml:definitions>
  <inkml:trace contextRef="#ctx0" brushRef="#br0">29 18 8242,'0'0'104,"-1"1"1,1-1 0,0 1-1,-1 0 1,1-1-1,0 1 1,-1 0 0,1-1-1,0 1 1,0 0-1,-1-1 1,1 1 0,0 0-1,0 0 1,0-1-1,0 1 1,0 0 0,0 0-1,0-1 1,0 1-1,0 0 1,1 0 0,-1-1-1,0 1 1,0 0-1,1-1 1,-1 1 0,0 0-1,1-1 1,-1 1 0,2 1-1,-1-2-38,1 1 0,-1 0 0,1-1 1,0 1-1,0-1 0,-1 1 0,1-1 0,0 0 0,-1 0 0,1 0 0,0 0 0,0 0 0,2-1 1,65-16-525,-59 14 772,12-5-275,-16 6-31,0-1 1,-1 1 0,1 0 0,0 0 0,0 1 0,0 0 0,0 0 0,0 0-1,0 1 1,0 0 0,11 1 0,-17-1-9,1 1 0,0-1 0,-1 1 0,1-1 0,-1 1 0,0 0 0,1-1 0,-1 1 0,1 0-1,-1-1 1,0 1 0,1 0 0,-1-1 0,0 1 0,0 0 0,0 0 0,0-1 0,0 1 0,0 0 0,0 0 0,0 0 0,0-1 0,0 1 0,0 0 0,0 0 0,0-1 0,-1 1 0,1 0 0,0-1-1,0 1 1,-1 0 0,0 0 0,-13 29 3,11-24 0,-21 41 8,-39 68 38,55-103-45,0 0 0,-1-1 0,0 0 0,-1-1-1,0 0 1,-1 0 0,-11 8 0,21-18-4,0 1 0,0 0 0,0 0 0,0-1 0,0 1 1,0 0-1,0-1 0,0 1 0,0-1 0,0 1 0,0-1 0,0 0 1,0 1-1,0-1 0,-1 0 0,1 0 0,0 0 0,0 0 0,0 0 1,-1 0-1,1 0 0,0 0 0,0-1 0,0 1 0,0 0 0,0-1 1,-1 1-1,1-1 0,-1 0 0,0-1 1,1 0-1,-1 0 1,1 0-1,0 0 1,-1 0 0,1 0-1,0 0 1,1-1 0,-1 1-1,0 0 1,1-1-1,-1 1 1,0-4 0,0-13 1,0 1 0,4-35 0,-3 51-3,10-69-2,-9 66 4,0 0 1,1 0-1,-1 0 1,1 0-1,0 0 0,0 0 1,1 1-1,-1-1 1,1 1-1,0 0 0,7-8 1,-9 12-2,-1 0 0,0-1 0,1 1 0,-1 0 0,1-1 0,-1 1 0,1 0 0,-1 0 0,1 0-1,-1-1 1,1 1 0,-1 0 0,1 0 0,-1 0 0,1 0 0,-1 0 0,1 0 0,-1 0 0,1 0 0,-1 0 0,1 0 0,-1 0 0,1 0 0,-1 0 0,1 1 0,-1-1 0,1 0 0,-1 0 0,1 1 0,-1-1 0,1 0 0,-1 0 0,0 1 0,1-1 0,-1 1 0,1-1 0,-1 0 0,0 1 0,1-1 0,-1 1 0,0-1 0,0 1 0,1-1 0,-1 1 0,0-1 0,0 1 0,0-1 0,0 1 0,0-1 0,1 1 0,-1-1 0,0 1 0,0-1 0,0 1 0,0-1 0,-1 1 0,1-1 0,0 2-1,2 38 35,-2-36-22,-3 57 255,-14 83 1,8-85 335,-2 84-1,11-138-540,0 0 0,0 0-1,1 0 1,-1 0 0,1-1 0,1 1 0,-1 0-1,1 0 1,2 4 0,-4-8-43,1 1 1,0-1 0,0 0-1,0 0 1,0 0-1,0 0 1,0 0-1,0 0 1,0-1-1,0 1 1,0 0-1,0 0 1,0-1 0,1 1-1,-1-1 1,0 1-1,0-1 1,1 1-1,-1-1 1,0 0-1,1 0 1,-1 0 0,1 0-1,-1 0 1,0 0-1,1 0 1,-1 0-1,0 0 1,1-1-1,-1 1 1,0 0 0,1-1-1,-1 1 1,0-1-1,0 0 1,0 1-1,1-1 1,0-1-1,24-14 151,-1-2-1,-1 0 1,-1-2-1,38-41 0,-14 15-135,-22 22-66,-9 7-106,1 1 0,1 0 0,0 2 1,0 0-1,25-13 0,-26 22-742,-16 6 827,-1-1-1,0 0 1,0 1 0,0-1 0,0 1 0,0-1-1,0 1 1,1-1 0,-1 1 0,0-1 0,0 1-1,0-1 1,-1 1 0,1-1 0,0 1 0,0-1-1,0 0 1,0 1 0,0-1 0,0 1 0,-1-1-1,1 1 1,0-1 0,0 0 0,-1 1 0,1-1-1,0 0 1,-1 1 0,1-1 0,0 0 0,-1 1-1,1-1 1,0 0 0,-1 1 0,-11 14-463</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7:01:39.630"/>
    </inkml:context>
    <inkml:brush xml:id="br0">
      <inkml:brushProperty name="width" value="0.1" units="cm"/>
      <inkml:brushProperty name="height" value="0.1" units="cm"/>
      <inkml:brushProperty name="color" value="#00A0D7"/>
    </inkml:brush>
  </inkml:definitions>
  <inkml:trace contextRef="#ctx0" brushRef="#br0">10 74 7170,'-6'-74'2472,"2"76"-2192,4 0-72,4 14 64,-1-4-40,1 14-88,4 1-32,-3-3-88,-2 11-16,-1-13-56,-2-1-32,2 0-264,1-12-560,-3 1 608</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7:01:40.086"/>
    </inkml:context>
    <inkml:brush xml:id="br0">
      <inkml:brushProperty name="width" value="0.1" units="cm"/>
      <inkml:brushProperty name="height" value="0.1" units="cm"/>
      <inkml:brushProperty name="color" value="#00A0D7"/>
    </inkml:brush>
  </inkml:definitions>
  <inkml:trace contextRef="#ctx0" brushRef="#br0">90 74 6785,'1'-4'115,"0"0"-1,1 0 1,-1 1-1,1-1 1,0 0-1,0 0 1,0 1-1,0-1 1,1 1-1,-1 0 1,1 0-1,0 0 1,0 0-1,0 0 1,1 1-1,-1-1 1,0 1-1,1 0 1,0 0-1,-1 0 1,1 1-1,0-1 1,0 1-1,0 0 1,0 0-1,0 0 1,0 0-1,0 1 1,0 0-1,8 0 1,5 1-125,-1 1 0,1 0-1,-1 1 1,0 1 0,0 1 0,23 9 0,-37-13 12,1 0 0,-1 0 0,1 0 1,-1 1-1,1-1 0,-1 1 0,0 0 1,0-1-1,0 1 0,0 0 1,0 0-1,0 0 0,0 1 0,0-1 1,-1 0-1,0 1 0,1-1 1,-1 1-1,0-1 0,0 1 0,0 0 1,0-1-1,-1 1 0,1 0 0,-1-1 1,1 1-1,-1 0 0,0 0 1,0 0-1,-1-1 0,1 1 0,0 0 1,-1 0-1,0-1 0,1 1 1,-3 4-1,-1 4 8,-1-1 0,0 0 0,0 0 0,-1 0 0,0-1 0,0 0 0,-1 0 0,-8 8 0,-94 86 7,61-61 298,3 3 1,-54 65-1,99-109-308,-1-1 0,1 0 0,0 1 1,-1-1-1,1 0 0,0 1 0,-1-1 0,1 0 0,0 1 0,-1-1 0,1 1 0,0-1 0,0 1 1,-1-1-1,1 1 0,0-1 0,0 1 0,0-1 0,0 1 0,0-1 0,0 1 0,-1-1 1,1 1-1,0-1 0,1 1 0,-1-1 0,0 1 0,0-1 0,0 1 0,0-1 0,0 1 1,0-1-1,1 1 0,-1-1 0,0 1 0,0-1 0,1 0 0,-1 1 0,0-1 0,1 1 0,-1-1 1,0 0-1,1 1 0,-1-1 0,1 0 0,-1 1 0,0-1 0,1 0 0,-1 0 0,1 0 1,-1 1-1,1-1 0,-1 0 0,1 0 0,-1 0 0,1 0 0,-1 0 0,1 0 0,-1 0 0,1 0 1,-1 0-1,1 0 0,-1 0 0,1 0 0,-1 0 0,1 0 0,-1 0 0,1-1 0,0 1 1,38-8 25,24-17 30,-2-4 1,90-56 0,-98 45-40,-39 28-206,-1 2 1,30-18-1,-42 26 14</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5:15.161"/>
    </inkml:context>
    <inkml:brush xml:id="br0">
      <inkml:brushProperty name="width" value="0.1" units="cm"/>
      <inkml:brushProperty name="height" value="0.1" units="cm"/>
      <inkml:brushProperty name="color" value="#F6630D"/>
    </inkml:brush>
  </inkml:definitions>
  <inkml:trace contextRef="#ctx0" brushRef="#br0">0 5 6681,'5'-3'2535,"-4"2"-2323,-1 1-1,1 0 0,-1 0 0,1 0 0,-1 0 1,1 0-1,-1 0 0,1 0 0,-1 0 1,1 0-1,-1 0 0,1 0 0,-1 0 1,1 0-1,-1 1 0,2-1 0,20 20 1658,-14-11-1689,-1 1 0,0 0 0,0 0 0,-1 0-1,0 1 1,-1 0 0,0 0 0,-1 0 0,0 1-1,4 23 1,-6-8-49,-2 0 1,0 0-1,-1 0 0,-2 0 0,-1-1 0,-1 1 0,-1-1 1,-1 0-1,-2 0 0,-13 28 0,22-55-137,0 1 1,0 0-1,0 0 0,0 0 0,0 0 0,0 0 0,0 0 0,0 0 1,0-1-1,-1 1 0,1 0 0,0 0 0,0 0 0,0 0 1,0 0-1,0 0 0,0 0 0,0 0 0,0 0 0,0 0 0,-1 0 1,1 0-1,0 0 0,0 0 0,0 0 0,0 0 0,0 0 1,0 0-1,-1 0 0,1 0 0,0 0 0,0 0 0,0 0 0,0 0 1,0 0-1,0 0 0,0 0 0,-1 0 0,1 0 0,0 0 1,0 0-1,0 0 0,0 0 0,0 0 0,0 0 0,0 0 0,0 0 1,-1 0-1,1 1 0,0-1 0,0 0 0,0 0 0,0 0 1,0 0-1,0 0 0,0 0 0,0 0 0,0 0 0,0 1 0,-3-21-637,4-26-833,35-124-4392,-25 124 4727</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7:01:40.717"/>
    </inkml:context>
    <inkml:brush xml:id="br0">
      <inkml:brushProperty name="width" value="0.1" units="cm"/>
      <inkml:brushProperty name="height" value="0.1" units="cm"/>
      <inkml:brushProperty name="color" value="#00A0D7"/>
    </inkml:brush>
  </inkml:definitions>
  <inkml:trace contextRef="#ctx0" brushRef="#br0">0 110 6697,'4'1'174,"0"0"0,-1 0 0,1 0 0,-1 1 0,0 0 0,0-1 0,1 1 0,-1 0 0,0 1 0,-1-1-1,1 1 1,0-1 0,-1 1 0,1 0 0,-1 0 0,0 0 0,0 0 0,0 0 0,0 0 0,0 1 0,-1-1 0,0 0-1,2 7 1,2 10-287,0 0-1,-1 0 1,1 25-1,-2-12 382,0 13-472,-2-29-442,0-44-256,0 8 963,1 1 0,0-1 0,1 1 0,1 0 0,1 0 0,0 0 0,10-20 0,-11 29 46,1 0 0,0 1 0,0 0 0,1 0 0,0 0 0,0 1 0,1 0 0,0 0 0,0 1 0,1 0 0,0 0 0,0 0 0,0 1 0,1 0 0,14-5 0,21-5-45,1 1 0,1 3 0,-1 2 0,2 2 0,-1 2 0,51 0-1,-79 4-104,-50 18 33,-213 151 233,243-167-216,-12 9 112,0 0 1,0 0-1,1 2 0,1-1 1,0 2-1,-15 19 1,26-32-114,1 1 1,0-1-1,-1 0 1,1 0-1,0 1 1,-1-1-1,1 0 1,0 1-1,-1-1 1,1 0-1,0 1 1,0-1-1,0 0 1,-1 1 0,1-1-1,0 1 1,0-1-1,0 0 1,0 1-1,0-1 1,0 1-1,0-1 1,0 0-1,0 1 1,0-1-1,0 1 1,0-1-1,0 1 1,0-1-1,0 0 1,0 1-1,0-1 1,0 1-1,1-1 1,-1 0-1,0 1 1,0-1-1,0 0 1,1 1 0,-1-1-1,0 0 1,1 1-1,-1-1 1,0 0-1,1 0 1,-1 1-1,0-1 1,1 0-1,-1 0 1,0 1-1,1-1 1,-1 0-1,1 0 1,-1 0-1,0 0 1,1 0-1,-1 0 1,1 0-1,-1 0 1,0 0-1,1 0 1,24-4 46,-1-5-120,0-1 1,-1-1-1,0-1 0,-1-1 0,0-1 0,-1-1 1,-1-1-1,-1-1 0,0-1 0,-1 0 1,0-1-1,23-35 0,-32 31-288,-5-2 136</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7:01:41.055"/>
    </inkml:context>
    <inkml:brush xml:id="br0">
      <inkml:brushProperty name="width" value="0.1" units="cm"/>
      <inkml:brushProperty name="height" value="0.1" units="cm"/>
      <inkml:brushProperty name="color" value="#00A0D7"/>
    </inkml:brush>
  </inkml:definitions>
  <inkml:trace contextRef="#ctx0" brushRef="#br0">1 1 6825,'0'0'2733,"3"11"-2184,26 334 867,-24 558 0,-31-604-1294,26-294-118,-1 0-2,1-1 1,-1 1-1,1 0 1,0-1 0,1 1-1,-1 0 1,1-1 0,0 1-1,0-1 1,1 1 0,2 6-1,-4-11-4,0 0-1,0 0 0,0-1 1,0 1-1,0 0 1,0 0-1,0 0 0,0 0 1,0 0-1,0-1 1,0 1-1,0 0 1,0 0-1,1 0 0,-1 0 1,0 0-1,0 0 1,0-1-1,0 1 1,0 0-1,0 0 0,0 0 1,0 0-1,0 0 1,0 0-1,1 0 0,-1 0 1,0 0-1,0 0 1,0-1-1,0 1 1,0 0-1,0 0 0,0 0 1,1 0-1,-1 0 1,0 0-1,0 0 0,0 0 1,0 0-1,0 0 1,1 0-1,-1 0 1,0 0-1,0 0 0,0 0 1,0 0-1,0 0 1,0 0-1,1 0 0,-1 0 1,0 1-1,0-1 1,0 0-1,0 0 1,0 0-1,0 0 0,0 0 1,1 0-1,-1 0 1,0 0-1,0 0 1,0 1-1,0-1 0,0 0 1,3-22-220,-4-29-326,-4-12-88,12-17 270</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7:01:41.389"/>
    </inkml:context>
    <inkml:brush xml:id="br0">
      <inkml:brushProperty name="width" value="0.1" units="cm"/>
      <inkml:brushProperty name="height" value="0.1" units="cm"/>
      <inkml:brushProperty name="color" value="#00A0D7"/>
    </inkml:brush>
  </inkml:definitions>
  <inkml:trace contextRef="#ctx0" brushRef="#br0">1 228 7370,'8'3'2928,"11"-4"-1544,5-4-1175,9 5-65,4-3 8,-2-4-88,9 1-16,9-8-8,-1-5-32,-5-4 16,-9-9-24,-16-4-120,-4 6-136,-6-1-393,-4 7 409</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7:01:41.725"/>
    </inkml:context>
    <inkml:brush xml:id="br0">
      <inkml:brushProperty name="width" value="0.1" units="cm"/>
      <inkml:brushProperty name="height" value="0.1" units="cm"/>
      <inkml:brushProperty name="color" value="#00A0D7"/>
    </inkml:brush>
  </inkml:definitions>
  <inkml:trace contextRef="#ctx0" brushRef="#br0">4 1 7898,'-3'8'2784,"11"1"-2400,1 1-200,2 2-16,2 0-8,0 8 49,0-1-1,-6 10-48,-3 6 0,-4 5-96,-7 1-16,-4 5-24,2-1-8,-6-5-32,4-5-96,3-10-152,3-7-185,4-13 273</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7:01:42.069"/>
    </inkml:context>
    <inkml:brush xml:id="br0">
      <inkml:brushProperty name="width" value="0.1" units="cm"/>
      <inkml:brushProperty name="height" value="0.1" units="cm"/>
      <inkml:brushProperty name="color" value="#00A0D7"/>
    </inkml:brush>
  </inkml:definitions>
  <inkml:trace contextRef="#ctx0" brushRef="#br0">186 2 6673,'0'0'58,"0"0"-1,0 0 0,0 0 0,1 0 0,-1 0 1,0-1-1,0 1 0,0 0 0,1 0 0,-1 0 1,0 0-1,0 0 0,0 0 0,1 0 0,-1 0 1,0 0-1,0 0 0,1 0 0,-1 0 0,0 0 1,0 0-1,0 0 0,1 0 0,-1 0 0,0 0 1,0 0-1,0 0 0,1 0 0,-1 1 0,0-1 1,0 0-1,0 0 0,1 0 0,-1 0 0,0 0 1,0 1-1,0-1 0,0 0 0,0 0 0,0 0 1,1 0-1,-1 1 0,0-1 0,0 0 0,0 0 1,0 0-1,0 1 0,0-1 0,0 0 0,0 0 1,0 1-1,0-1 0,0 0 0,0 0 0,0 0 1,0 1-1,0-1 0,0 0 0,6 29 839,-2 32-510,-11 111 571,1 41-472,16-110-382,38 159 1,-16-109-110,-29-136 8,2 8-43,4 46-1,-9-71 31,-1 0 0,1 0 0,0 0 0,0 0 0,0 0-1,0-1 1,-1 1 0,1 0 0,0 0 0,0 0 0,0 0 0,-1 0 0,1 0 0,0 0 0,0 0-1,0 0 1,-1 0 0,1 0 0,0 0 0,0 0 0,0 0 0,-1 0 0,1 0 0,0 0 0,0 0 0,0 0-1,-1 0 1,1 1 0,0-1 0,0 0 0,0 0 0,0 0 0,-1 0 0,1 0 0,0 0 0,0 1-1,0-1 1,0 0 0,0 0 0,-1 0 0,1 0 0,0 1 0,0-1 0,0 0 0,0 0 0,0 0-1,0 0 1,0 1 0,-12-24-397,11 20 361,-19-37-244</inkml:trace>
  <inkml:trace contextRef="#ctx0" brushRef="#br0" timeOffset="1">1 87 8154,'13'6'2760,"15"8"-2624,-2-2-64,-4 0-192,5 6-144,-12-12-912,-1 1 776</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7:01:42.400"/>
    </inkml:context>
    <inkml:brush xml:id="br0">
      <inkml:brushProperty name="width" value="0.1" units="cm"/>
      <inkml:brushProperty name="height" value="0.1" units="cm"/>
      <inkml:brushProperty name="color" value="#00A0D7"/>
    </inkml:brush>
  </inkml:definitions>
  <inkml:trace contextRef="#ctx0" brushRef="#br0">11 50 7458,'-9'8'2968,"7"3"-1832,18-8-911,8 2-57,12-4-112,6-2 0,9-7-48,3-2-96,-5-7-297,-1-1-583,-14-6 616</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7:01:42.733"/>
    </inkml:context>
    <inkml:brush xml:id="br0">
      <inkml:brushProperty name="width" value="0.1" units="cm"/>
      <inkml:brushProperty name="height" value="0.1" units="cm"/>
      <inkml:brushProperty name="color" value="#00A0D7"/>
    </inkml:brush>
  </inkml:definitions>
  <inkml:trace contextRef="#ctx0" brushRef="#br0">12 1149 8938,'-11'22'3153,"11"-9"-2793,19-13-224,11-9-16,11-23-64,7-14 0,21-15-32,5-4-16,11-4-8,-2 4-56,-18 4-168,-12 6-144,-18 7 208</inkml:trace>
  <inkml:trace contextRef="#ctx0" brushRef="#br0" timeOffset="0.62">770 93 7770,'57'-92'2960,"-52"97"-1935,1 4-881,1 14-112,-3 4 8,-2 1-8,-2-1-24,0-6-88,0 0-96,0-23-369,2-3-591,2-17 744</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7:01:43.071"/>
    </inkml:context>
    <inkml:brush xml:id="br0">
      <inkml:brushProperty name="width" value="0.1" units="cm"/>
      <inkml:brushProperty name="height" value="0.1" units="cm"/>
      <inkml:brushProperty name="color" value="#00A0D7"/>
    </inkml:brush>
  </inkml:definitions>
  <inkml:trace contextRef="#ctx0" brushRef="#br0">143 51 7026,'44'-49'2213,"-43"49"-2189,-1 0-1,1 0 1,0-1 0,-1 1-1,1 0 1,0 0-1,-1 0 1,1 0-1,0 0 1,-1 0-1,1 0 1,0 0-1,0 0 1,-1 0 0,1 0-1,0 0 1,-1 0-1,1 1 1,0-1-1,-1 0 1,1 0-1,0 1 1,-1-1 0,1 0-1,-1 1 1,1-1-1,-1 1 1,1-1-1,-1 1 1,1-1-1,-1 1 1,1-1-1,-1 1 1,1 0 0,-1-1-1,0 1 1,1 0-1,-1-1 1,0 1-1,0 0 1,0-1-1,1 1 1,-1 0 0,0 0-1,10 34 300,-7-18-276,0 1-1,-1 0 0,-1 1 0,-1-1 1,-1 0-1,0 0 0,-5 20 0,4-28-83,-1-1-1,0 1 1,-1-1-1,0 0 1,0 0-1,-1 0 1,0-1 0,0 0-1,-1 0 1,-1 0-1,1 0 1,-1-1-1,0 0 1,-12 9-1,-3-1 94,1 2-1,1 1 1,1 0-1,-26 33 1,44-51-40,1 1 1,-1 0 0,1-1 0,-1 1-1,0-1 1,1 1 0,-1 0 0,1 0-1,0-1 1,-1 1 0,1 0 0,-1 0-1,1 0 1,0-1 0,0 1 0,0 0-1,-1 0 1,1 0 0,0 0 0,0 0 0,0-1-1,0 1 1,0 0 0,0 0 0,1 0-1,-1 0 1,0 0 0,0-1 0,1 1-1,-1 1 1,2-1 4,-1 0 1,0 0-1,1-1 0,-1 1 1,0 0-1,1-1 0,-1 1 1,1-1-1,-1 0 0,1 1 0,-1-1 1,1 0-1,-1 0 0,1 0 1,1 0-1,8-1 45,-1 1 0,1-2 0,-1 0 0,10-3 1,-10 1-132,0-1 1,-1 0 0,0-1 0,0 0-1,0 0 1,-1-1 0,0 0 0,0-1-1,-1 0 1,0 0 0,0 0 0,6-12-1,-11 18 19,16-18-289</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7:01:43.402"/>
    </inkml:context>
    <inkml:brush xml:id="br0">
      <inkml:brushProperty name="width" value="0.1" units="cm"/>
      <inkml:brushProperty name="height" value="0.1" units="cm"/>
      <inkml:brushProperty name="color" value="#00A0D7"/>
    </inkml:brush>
  </inkml:definitions>
  <inkml:trace contextRef="#ctx0" brushRef="#br0">1 311 9114,'3'2'3137,"19"-6"-2921,6-8-112,15-14-40,3-4-24,5-7-72,8-1-64,-7-2-120,6 8-48,-9-1-137,-1 3-95,-9-1 328</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7:01:43.740"/>
    </inkml:context>
    <inkml:brush xml:id="br0">
      <inkml:brushProperty name="width" value="0.1" units="cm"/>
      <inkml:brushProperty name="height" value="0.1" units="cm"/>
      <inkml:brushProperty name="color" value="#00A0D7"/>
    </inkml:brush>
  </inkml:definitions>
  <inkml:trace contextRef="#ctx0" brushRef="#br0">234 1 7898,'-1'0'59,"-2"0"111,0-1 0,0 1 0,0 0-1,0 0 1,0 1 0,1-1 0,-1 0 0,0 1 0,0 0 0,0 0-1,0 0 1,-2 1 0,4 0-123,0 0 0,0-1 0,1 1 0,-1 0 0,1 0 0,-1 0 0,1 0 0,0 0 0,0 0 0,-1 0 0,1 0 0,1 0 0,-1-1 0,0 1 0,0 0 0,1 0 0,-1 0 0,1 0 0,1 3 0,4 24 325,-2 1 1,-2-1-1,0 1 1,-2 0-1,-7 58 1,-5-12-118,-24 81 1,29-128-286,-1-1 1,-1 1-1,-2-2 0,-1 1 0,-1-1 1,-18 27-1,9-31-389,21-23 361,1 1-1,-1-1 1,1 1-1,-1-1 1,0 1-1,1-1 0,-1 1 1,0-1-1,0 0 1,1 0-1,-1 1 1,0-1-1,0 0 1,1 0-1,-1 0 1,0 0-1,0 0 0,0 0 1,1 0-1,-1 0 1,0 0-1,0 0 1,1 0-1,-1 0 1,0-1-1,0 1 0,1 0 1,-1-1-1,0 1 1,1 0-1,-1-1 1,0 1-1,1-1 1,-1 1-1,0-1 1,1 1-1,-1-1 0,1 0 1,-1 0-1,-9-24-789</inkml:trace>
  <inkml:trace contextRef="#ctx0" brushRef="#br0" timeOffset="1">263 318 8266,'27'10'3016,"5"6"-2383,6 7-217,7 9 16,-9 5-40,-7 4-72,3 2-48,-11 2-144,4 0-64,-4-17-104,-7-10-128,-3-21-272,-6-18-208,0-21 376</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5:15.495"/>
    </inkml:context>
    <inkml:brush xml:id="br0">
      <inkml:brushProperty name="width" value="0.1" units="cm"/>
      <inkml:brushProperty name="height" value="0.1" units="cm"/>
      <inkml:brushProperty name="color" value="#F6630D"/>
    </inkml:brush>
  </inkml:definitions>
  <inkml:trace contextRef="#ctx0" brushRef="#br0">1 333 4393,'15'-30'597,"-6"12"764,1 0 0,1 0 0,0 1 1,19-22-1,-25 36-1112,-1-1 0,1 2-1,0-1 1,0 0 0,0 1 0,1 0 0,9-2 0,15-7 403,12-8-100,-26 13-454,0-1 1,0-1-1,0-1 0,-1 0 0,28-22 1,-37 24-93,1 1 0,-1 0 0,2 0 0,-1 0 0,1 1 0,0 0 0,0 0 0,0 1 0,0 0 0,1 1 0,0 0 0,0 0 0,0 0 0,13-1 0,-21 5-4,0-1-1,0 1 0,0-1 0,0 0 0,0 1 1,0 0-1,0-1 0,0 1 0,-1 0 1,1-1-1,0 1 0,0 0 0,-1 0 0,1-1 1,0 1-1,-1 0 0,1 0 0,-1 0 1,1 0-1,-1 0 0,1 0 0,-1 0 1,0 0-1,0 0 0,1 2 0,7 35 63,-7-26-14,2 8 74,0 1 1,-2 0 0,-1 0 0,-1-1 0,0 1-1,-2 0 1,0-1 0,-9 32 0,3-17-43,2 0 0,2 1 0,1 0 0,2 0 0,4 57 0,-2-92-88,0 0 0,0 0 0,1-1 1,-1 1-1,0 0 0,0 0 0,0 0 0,0 0 1,0-1-1,0 1 0,-1 0 0,1 0 0,0 0 1,0 0-1,-1-1 0,1 1 0,0 0 0,-1 0 1,1-1-1,0 1 0,-1 0 0,1-1 0,-1 1 1,0 0-1,1-1 0,-1 1 0,1-1 0,-1 1 1,0-1-1,0 1 0,1-1 0,-3 1 1,1 0-37,0-1 1,0 0 0,-1 0 0,1-1 0,0 1 0,0 0 0,-1-1 0,1 1 0,0-1-1,0 0 1,0 0 0,-2-1 0,-53-32-1479,52 30 1265,-1-1 0,1 1 0,0-1 0,0-1 0,1 1 1,0 0-1,-7-13 0,-12-22-337</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7:01:44.125"/>
    </inkml:context>
    <inkml:brush xml:id="br0">
      <inkml:brushProperty name="width" value="0.1" units="cm"/>
      <inkml:brushProperty name="height" value="0.1" units="cm"/>
      <inkml:brushProperty name="color" value="#00A0D7"/>
    </inkml:brush>
  </inkml:definitions>
  <inkml:trace contextRef="#ctx0" brushRef="#br0">188 11 7354,'9'-2'309,"-1"-1"0,0 1 0,0 1 0,1 0 1,-1 0-1,1 0 0,-1 1 0,1 0 0,-1 1 1,1 0-1,-1 0 0,9 3 0,28 6-287,-32-9-22,-1 2 1,1-1 0,-1 2 0,1 0 0,15 7 0,-27-10 9,0 1 1,0-1 0,0 0-1,0 1 1,0-1-1,0 1 1,0-1 0,0 1-1,-1-1 1,1 1 0,-1 0-1,1-1 1,-1 1-1,0 0 1,1-1 0,-1 1-1,0 0 1,0-1 0,0 1-1,0 0 1,-1 2-1,-6 44 190,5-37-194,-6 26 19,-1-1 0,-2 0 1,-1 0-1,-2-1 0,-1 0 1,-2-2-1,-26 41 0,-28 32-29,-67 114-14,135-212-30,-1-1 0,-1 0 1,1 0-1,-1 0 1,-1 0-1,-6 7 1,11-13 34,0-1 1,0 1 0,0 0-1,1-1 1,-1 1-1,0-1 1,0 0-1,0 1 1,0-1-1,0 0 1,0 1 0,0-1-1,0 0 1,0 0-1,0 0 1,0 0-1,0 0 1,0 0-1,0 0 1,0 0 0,0 0-1,-1-1 1,0 0-5,0 0 0,0 0 1,0-1-1,0 1 0,1-1 0,-1 1 1,1-1-1,-1 0 0,1 1 1,-1-1-1,1 0 0,0 0 0,0 0 1,-1-3-1,-17-43-274</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7:01:44.448"/>
    </inkml:context>
    <inkml:brush xml:id="br0">
      <inkml:brushProperty name="width" value="0.1" units="cm"/>
      <inkml:brushProperty name="height" value="0.1" units="cm"/>
      <inkml:brushProperty name="color" value="#00A0D7"/>
    </inkml:brush>
  </inkml:definitions>
  <inkml:trace contextRef="#ctx0" brushRef="#br0">1 0 7017,'33'16'2649,"10"13"-2049,0 4-88,-6 5-192,-1 9-112,-15-1-136,3 0-32,-11-8-192,-4-11 224,6-17-88</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7:01:44.798"/>
    </inkml:context>
    <inkml:brush xml:id="br0">
      <inkml:brushProperty name="width" value="0.1" units="cm"/>
      <inkml:brushProperty name="height" value="0.1" units="cm"/>
      <inkml:brushProperty name="color" value="#00A0D7"/>
    </inkml:brush>
  </inkml:definitions>
  <inkml:trace contextRef="#ctx0" brushRef="#br0">9 83 7058,'52'-63'2332,"-50"61"-2278,1 0 1,-1 0-1,0 0 1,1 1-1,0-1 1,-1 1-1,1 0 0,0-1 1,0 1-1,0 0 1,-1 1-1,1-1 1,0 0-1,0 1 1,0 0-1,0 0 0,0 0 1,1 0-1,-1 0 1,0 0-1,0 1 1,-1 0-1,1-1 0,5 3 1,-3-1-31,0 0-1,0 0 1,0 0 0,0 1-1,0 0 1,-1 0 0,1 1 0,-1-1-1,0 1 1,6 6 0,-9-8 2,1 1 0,-1-1 0,0 1 0,0-1 0,0 1-1,0 0 1,-1 0 0,1 0 0,-1-1 0,0 1 0,1 0 0,-1 0 0,-1 0 0,1 0 0,0-1 0,-2 6 0,-15 52 196,9-35-126,-44 159 440,-50 349 1,92-505-941,2-98-516,6 10 666</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7:01:45.176"/>
    </inkml:context>
    <inkml:brush xml:id="br0">
      <inkml:brushProperty name="width" value="0.1" units="cm"/>
      <inkml:brushProperty name="height" value="0.1" units="cm"/>
      <inkml:brushProperty name="color" value="#00A0D7"/>
    </inkml:brush>
  </inkml:definitions>
  <inkml:trace contextRef="#ctx0" brushRef="#br0">1 53 7354,'3'-52'2808,"6"84"-2144,7 8-168,-1 4-23,10 7-81,-1-2-24,16 20 40,4 4 16,7 4-32,10 1-24,-2-13-152,3-16-56,5-14-104,-16-20-128,-11-22-392,-13-13-192</inkml:trace>
</inkml:ink>
</file>

<file path=ppt/ink/ink1524.xml><?xml version="1.0" encoding="utf-8"?>
<inkml:ink xmlns:inkml="http://www.w3.org/2003/InkML">
  <inkml:definitions>
    <inkml:context xml:id="ctx0">
      <inkml:inkSource xml:id="inkSrc0">
        <inkml:traceFormat>
          <inkml:channel name="X" type="integer" max="21240" units="in"/>
          <inkml:channel name="Y" type="integer" max="15980" units="in"/>
          <inkml:channel name="F" type="integer" max="1023" units="cm"/>
        </inkml:traceFormat>
        <inkml:channelProperties>
          <inkml:channelProperty channel="X" name="resolution" value="0.00099" units="1/in"/>
          <inkml:channelProperty channel="Y" name="resolution" value="0.00098" units="1/in"/>
          <inkml:channelProperty channel="F" name="resolution" value="2.84167" units="1/cm"/>
        </inkml:channelProperties>
      </inkml:inkSource>
      <inkml:timestamp xml:id="ts0" timeString="2005-01-12T04:22:14"/>
    </inkml:context>
    <inkml:brush xml:id="br0">
      <inkml:brushProperty name="width" value="0.05292" units="cm"/>
      <inkml:brushProperty name="height" value="0.05292" units="cm"/>
      <inkml:brushProperty name="fitToCurve" value="1"/>
    </inkml:brush>
  </inkml:definitions>
  <inkml:trace contextRef="#ctx0" brushRef="#br0">527 148 2,'0'0'22,"0"0"3,5-41 0,-5 41 1,0 0-5,0 0-1,-35-17-4,35 17-2,-37 36-4,15 0-3,-3 14-2,-2 14-1,0 13 0,-3 11-1,5 6 0,5 6 0,8-10-1,12-9 0,14-6 0,12-14-2,13-14 1,8-16-3,7-14-2,1-12-3,0-10-7,-8-10-11,-47 15-9,49-66 0,-47 25-1,-16-6 3</inkml:trace>
  <inkml:trace contextRef="#ctx0" brushRef="#br0">78 434 13,'0'0'25,"-41"-13"2,41 13 4,0 0 0,0 0-12,-37-25-3,37 25-2,0 0-4,0 0-1,49-18-3,-15 19-1,9 1-2,11 3-2,10-2-1,6 2-2,2 4-4,2-3-10,-17-7-18,0-3 0,-8-4-1,-7-2 1,-42 10 2</inkml:trace>
  <inkml:trace contextRef="#ctx0" brushRef="#br0">814 301 19,'35'45'25,"-35"-45"2,0 0 3,30 40-9,-30-40-3,22 45-2,-22-45-4,32 68-2,-14-20-3,-1 4-3,-3 7-1,1 1-1,-3-2-1,-7-3 1,-5-5-1,0-9 0,0-41 1,-11 54 0,11-54 0,0 0-1,0 0 1,-20-35 0,17 1 0,1-9 0,4-5 0,3-5-1,3-3 0,4 1 0,3-2 0,5 2-1,4 4 1,-1 8-1,3 3 0,-26 40-2,50-57-1,-50 57-3,50-24-5,-50 24-14,35-5-11,-35 5 1,0 0-1,0 0 3,36 14 1</inkml:trace>
  <inkml:trace contextRef="#ctx0" brushRef="#br0">1403 364 25,'0'0'30,"0"0"1,27 45 0,-27-45 1,0 0-14,-5 45-6,5-45-5,16 38-4,-16-38-3,37 50-6,-37-50-7,40 40-14,-40-40-5,0 0 0,41 17 0,-41-17 1</inkml:trace>
  <inkml:trace contextRef="#ctx0" brushRef="#br0">1748 404 2,'53'-36'19,"-53"36"1,37-20 3,-37 20 2,0 0-10,0 0-3,0 0 0,0 0-1,0 0 1,0 0-2,0 0 0,0 0-3,0 0-2,0 0 0,0 0-2,0 0 1,0 0-2,0 0 1,0 0 0,0 0 0,0 0 0,-33-26 0,33 26 0,0 0 0,0 0-1,0 0 0,0 0-1,0 0 1,-36 8-1,36-8 1,0 0-1,0 0 0,0 0 0,0 0 1,-23 36-1,23-36 1,0 0 0,-25 37 0,25-37-1,-21 38 1,21-38-1,-24 46 0,24-46 0,-28 62 0,11-22 0,-2 8-1,-1 7 1,-5 9-1,-5 11 0,-4 3 0,-1 0 0,2-5 1,-1-1-1,6-11 0,1-11 1,8-11-1,19-39-1,-20 44 1,20-44-3,0 0-1,0 0-4,47 10-11,-47-10-20,44-52 0,-16 11 1,7-9 0,2-13 2</inkml:trace>
  <inkml:trace contextRef="#ctx0" brushRef="#br0">2006 416 8,'0'0'30,"0"0"1,0 0 3,0 0 0,0 0 1,0 0-19,-3 38-3,3-38-5,-12 60-2,12-10-2,0 9 0,0 8-2,0 8-1,0 4 0,-2-1 0,2-2-1,0-7-1,-3-11-2,8-11-3,2-13-5,-7-34-11,0 0-14,0 0 0,10-44 0,-10-7 2,0-13 1</inkml:trace>
  <inkml:trace contextRef="#ctx0" brushRef="#br0">2026 514 22,'0'0'27,"29"-48"1,-29 48 3,36-30 0,-36 30-13,36-37-4,-36 37-5,50-18-1,-50 18-2,55 2-1,-55-2-2,51 25-1,-51-25 0,32 46-1,-32-46-1,1 60 1,-13-24 0,-6-1-1,-7 0 0,-4-2 1,29-33-1,-55 54 0,55-54-2,-42 31 0,42-31-6,0 0-13,0 0-14,0 0 2,-2-58-2,2 58 2,37-70 0</inkml:trace>
  <inkml:trace contextRef="#ctx0" brushRef="#br0">2590 369 13,'0'0'32,"42"-5"1,-42 5 1,0 0-1,0 0 2,0 0-21,0 0-5,-49 5-4,49-5-2,-42 27 0,42-27-1,-42 38-1,42-38 1,-28 42-1,28-42 0,-4 40-1,4-40 1,25 36-1,-25-36 0,47 32 0,-47-32 0,57 31 0,-57-31 0,49 33 1,-49-33-1,30 37 0,-30-37 0,7 48 1,-7-48-1,-14 50 1,14-50-1,-28 53 1,28-53-1,-34 52 1,34-52-1,-31 43 0,31-43-2,0 0-1,-27 36-5,27-36-10,0 0-19,0-55 2,1 4-1,6-17 0,0-12 1</inkml:trace>
  <inkml:trace contextRef="#ctx0" brushRef="#br0">2799 67 29,'0'0'34,"44"-24"3,-44 24-1,0 0 1,0 0 0,37-29-26,-37 29-5,0 0-2,40-17-2,-40 17-2,0 0-5,45 22-8,-45-22-22,0 0-3,14 41 2,-14-41-2,-7 37 2</inkml:trace>
  <inkml:trace contextRef="#ctx0" brushRef="#br0">2939 349 14,'0'0'32,"-2"62"0,2-62 2,2 65 0,-1-32 2,-1-33-24,-3 70-3,5-26-4,-1 5-2,1 4 0,-2-2-2,-2 4-2,1-2-3,-1-3-4,2-7-8,0-43-19,-17 41 0,17-41 0,0 0 1,0-34 2</inkml:trace>
  <inkml:trace contextRef="#ctx0" brushRef="#br0">3103 557 15,'0'0'31,"0"0"1,39-2 1,-39 2 1,0 0 0,8 47-21,-8-47-4,7 56-4,-4-17-1,0 2 0,-1 1-2,0-1 0,-2-3-1,0-38 0,0 60-1,0-60 1,0 0-1,0 0 0,0 0 0,0 0 0,16-71 0,-5 26 0,0-5 0,3 0 0,1-1 0,2 3 1,1 8 0,0 6 0,-18 34 0,36-39 1,-36 39-1,35-5 1,-35 5-1,33 35 1,-19-1 0,-2 11-1,-1 7 1,-2 9-1,-1-1 0,-1 1-1,-2-2 0,0-6-1,2-7-3,3-8-16,-10-38-17,0 0-2,0 0 1,0 0 0,5-79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5:15.829"/>
    </inkml:context>
    <inkml:brush xml:id="br0">
      <inkml:brushProperty name="width" value="0.1" units="cm"/>
      <inkml:brushProperty name="height" value="0.1" units="cm"/>
      <inkml:brushProperty name="color" value="#F6630D"/>
    </inkml:brush>
  </inkml:definitions>
  <inkml:trace contextRef="#ctx0" brushRef="#br0">0 11 7378,'10'-3'388,"-7"1"-133,1 1 0,-1 0 0,1 0 0,-1 0 0,1 1 0,-1-1 0,1 1 0,6 0 0,-8 0-200,-1 1 0,0-1 0,0 1 0,0 0 1,0-1-1,0 1 0,0 0 0,0 0 0,0 0 0,0 0 0,0 0 1,-1 0-1,1 0 0,0 0 0,-1 0 0,1 0 0,0 0 1,-1 0-1,0 1 0,1-1 0,-1 0 0,0 0 0,1 0 0,-1 1 1,0-1-1,0 0 0,0 1 0,0-1 0,0 0 0,-1 2 1,1 6 165,-1-1 0,0 1 0,-1-1 0,0 0 0,0 0 0,-4 9 0,2-8-67,1 1 0,1-1-1,-1 1 1,0 11 0,2-5-100,0-1 0,-1 1 0,-1-1 0,0 0 0,-7 19 0,7-21-383,6-37-469,-3 13 644,1-1 0,0 1 0,1-1 0,4-15-1,12-11 61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5:16.160"/>
    </inkml:context>
    <inkml:brush xml:id="br0">
      <inkml:brushProperty name="width" value="0.1" units="cm"/>
      <inkml:brushProperty name="height" value="0.1" units="cm"/>
      <inkml:brushProperty name="color" value="#F6630D"/>
    </inkml:brush>
  </inkml:definitions>
  <inkml:trace contextRef="#ctx0" brushRef="#br0">68 8 7178,'0'-1'71,"0"1"1,0 0 0,0-1 0,0 1 0,0 0-1,0-1 1,1 1 0,-1 0 0,0-1 0,0 1-1,0 0 1,0-1 0,1 1 0,-1 0 0,0 0-1,0-1 1,1 1 0,-1 0 0,0 0 0,1 0-1,-1-1 1,0 1 0,0 0 0,1 0 0,-1 0-1,0 0 1,1 0 0,-1 0 0,0-1 0,1 1 0,-1 0-1,1 0 1,-1 0 0,0 0 0,1 0 0,-1 0-1,0 1 1,1-1 0,-1 0 0,0 0 0,1 0-1,-1 0 1,1 0 0,11 18 818,2 25-408,-12-24-309,0 0 0,-2 0 0,0 0 0,0 0 0,-2 0 0,-1 0 0,0-1 0,-1 1 0,-1-1 0,-1 0 0,0 0 0,-14 27 0,7-17 48,1 0 0,-12 50 1,19-66-46,-1-13-99,6 0-76,0 0 1,0 0-1,0 0 0,0 0 0,0 0 1,0 0-1,0 0 0,0 0 1,0 0-1,0 0 0,0 0 0,1 0 1,-1 0-1,0 0 0,1 1 1,-1-1-1,1 0 0,-1 0 1,1 0-1,-1 0 0,1 1 0,0-1 1,-1 0-1,1 1 0,0-1 1,-1 0-1,2 0 0,36-26-4,-32 24-1,-1 0 1,0 0 0,0 0 0,0-1 0,0 0 0,-1 0 0,0 0-1,0-1 1,0 1 0,0-1 0,5-9 0,37-78-1604,-40 72 1275</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5:16.517"/>
    </inkml:context>
    <inkml:brush xml:id="br0">
      <inkml:brushProperty name="width" value="0.1" units="cm"/>
      <inkml:brushProperty name="height" value="0.1" units="cm"/>
      <inkml:brushProperty name="color" value="#F6630D"/>
    </inkml:brush>
  </inkml:definitions>
  <inkml:trace contextRef="#ctx0" brushRef="#br0">3 60 6801,'-3'19'3145,"5"-9"-840,9 3-1793,12 0-104,-5-13 8,7-5-56,11 4-56,2-12-232,1-4-88,-4-1-328,-14-8-216,-11 3 48,11 11 200</inkml:trace>
  <inkml:trace contextRef="#ctx0" brushRef="#br0" timeOffset="1">31 307 8714,'-18'12'3241,"10"-19"-2529,6-1-288,14-3-192,1-2-64,31 1-104,2-8-16,9-11-144,7-2-256,-11-9 240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5:16.931"/>
    </inkml:context>
    <inkml:brush xml:id="br0">
      <inkml:brushProperty name="width" value="0.1" units="cm"/>
      <inkml:brushProperty name="height" value="0.1" units="cm"/>
      <inkml:brushProperty name="color" value="#F6630D"/>
    </inkml:brush>
  </inkml:definitions>
  <inkml:trace contextRef="#ctx0" brushRef="#br0">26 10 6697,'2'0'199,"-1"-1"-1,1 1 0,-1 0 0,0 0 0,1 0 0,-1 0 0,1 1 0,-1-1 0,0 0 1,1 0-1,-1 1 0,0-1 0,1 1 0,-1-1 0,0 1 0,1 0 0,-1-1 1,0 1-1,0 0 0,0 0 0,0 0 0,0 0 0,0 0 0,0 0 0,0 0 0,0 0 1,0 0-1,-1 1 0,2 1 0,-2 0-111,0 0 0,0-1-1,0 1 1,0-1 0,0 1 0,-1-1-1,1 1 1,-1 0 0,0-1 0,0 0 0,0 1-1,0-1 1,0 1 0,-1-1 0,1 0 0,-3 3-1,-2 5-50,0 0 1,1 1-1,0-1 0,1 1 0,0 1 0,1-1 0,0 0 0,-2 19 0,0-6 41,8-31-75,-1 0 0,1 0 0,0 0 1,0 1-1,1-1 0,0 1 0,0 0 0,0 0 1,1 0-1,6-5 0,64-59 52,-31 32 66,-39 33-129,-2 2 95,0 0 1,0 0 0,0 0 0,0 1-1,1-1 1,-1 1 0,7-3 0,-9 4-65,0 1 0,0 0 0,0 0 0,0 0 0,0 0 0,1 0 0,-1 1 0,0-1 0,0 0 0,0 1 0,0-1 0,0 0 0,0 1 0,0-1 0,0 1 0,0-1 0,0 1 1,-1 0-1,1-1 0,0 1 0,0 0 0,0 0 0,-1-1 0,1 1 0,0 0 0,-1 0 0,1 0 0,-1 0 0,1 0 0,-1 0 0,1 2 0,2 2-21,0 0 1,-1 0-1,0 0 0,0 0 1,0 1-1,-1-1 1,0 0-1,0 1 0,0-1 1,0 1-1,-1 0 0,0-1 1,0 1-1,-1-1 0,1 1 1,-1-1-1,0 1 0,-1-1 1,0 1-1,1-1 0,-2 0 1,1 0-1,0 0 0,-1 0 1,0 0-1,0-1 0,-1 1 1,1-1-1,-1 0 0,0 0 1,0 0-1,-9 6 0,1-1-562,0-1-1,0 0 0,-1-1 0,0 0 0,0-1 1,-1 0-1,0-1 0,0-1 0,0 0 0,0-1 1,-25 2-1,27-5-397</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5:17.262"/>
    </inkml:context>
    <inkml:brush xml:id="br0">
      <inkml:brushProperty name="width" value="0.1" units="cm"/>
      <inkml:brushProperty name="height" value="0.1" units="cm"/>
      <inkml:brushProperty name="color" value="#F6630D"/>
    </inkml:brush>
  </inkml:definitions>
  <inkml:trace contextRef="#ctx0" brushRef="#br0">37 1 4961,'0'7'2808,"-1"30"3794,1-21-6607,-2-1 0,0 1 0,0-1 0,-10 29 0,-2 8-403,13-50 300,0 0 1,1 0-1,-1 0 0,1 0 0,0 0 1,0 0-1,0 1 0,0-1 0,0 0 1,0 0-1,1 0 0,-1 0 0,1 0 1,-1 0-1,1 0 0,0 0 1,0 0-1,-1 0 0,1 0 0,1-1 1,1 4-1,-2-5 43,0 1-1,-1-1 1,1 0 0,0 0-1,0 0 1,0 1 0,0-1 0,0 0-1,0 0 1,-1 0 0,1 0-1,0 0 1,0-1 0,0 1 0,0 0-1,0 0 1,0-1 0,-1 1 0,1 0-1,0-1 1,0 1 0,-1-1-1,1 1 1,0-1 0,0 1 0,-1-1-1,1 1 1,-1-1 0,2-1-1,22-26 139,-15 17 179,16-17 599,-10 9-332,2 2 1,34-30-1,-45 42-495,1 0 0,0 1 1,0 0-1,1 0 0,-1 1 0,1 0 0,-1 0 0,1 1 0,0 0 0,0 0 0,0 1 0,14-1 0,-20 2-194,36-1 136,-24-4-3129,-18-2 2068</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5:17.762"/>
    </inkml:context>
    <inkml:brush xml:id="br0">
      <inkml:brushProperty name="width" value="0.1" units="cm"/>
      <inkml:brushProperty name="height" value="0.1" units="cm"/>
      <inkml:brushProperty name="color" value="#F6630D"/>
    </inkml:brush>
  </inkml:definitions>
  <inkml:trace contextRef="#ctx0" brushRef="#br0">380 0 8138,'-148'209'6344,"32"-43"-5771,115-165-572,-47 53 19,47-52-22,-1-1 1,1 1-1,-1-1 1,0 1-1,1-1 1,-1 0-1,0 1 1,0-1-1,0 0 1,0 0-1,0 0 0,0-1 1,0 1-1,0 0 1,0-1-1,0 0 1,-1 1-1,1-1 1,0 0-1,0 0 1,0 0-1,0 0 0,-1-1 1,1 1-1,0 0 1,0-1-1,0 0 1,-4-1-1,6 2 0,-1-1-1,1 1 0,-1-1 1,1 1-1,-1-1 1,1 0-1,-1 1 0,1-1 1,0 0-1,0 1 1,-1-1-1,1 0 0,0 1 1,0-1-1,0 0 1,-1 1-1,1-1 0,0 0 1,0 0-1,0 1 1,0-1-1,1 0 0,-1 0 1,0 1-1,0-1 1,0 0-1,0 1 1,1-1-1,-1 0 0,0 1 1,1-1-1,0 0 1,15-23-36,-13 20 31,49-60-9,119-112 1,-164 169 15,1 0 0,0 1 1,1 0-1,-1 0 0,1 1 0,0 0 1,1 1-1,-1-1 0,1 2 0,0 0 1,0 0-1,0 1 0,0 0 0,0 0 1,18 1-1,-27 1 0,0 0 0,0 0 1,0 0-1,0 1 0,0-1 1,0 0-1,-1 1 0,1-1 0,0 0 1,0 1-1,0-1 0,-1 1 1,1 0-1,0-1 0,0 1 0,-1 0 1,1-1-1,-1 1 0,1 0 1,0 0-1,-1-1 0,0 1 0,1 0 1,-1 0-1,1 0 0,-1 0 1,0 0-1,0-1 0,1 1 0,-1 0 1,0 0-1,0 0 0,0 0 1,0 0-1,0 0 0,0 0 1,0 0-1,-1 0 0,1 0 0,0 0 1,0 0-1,-1-1 0,1 1 1,-1 0-1,0 1 0,-18 44 69,17-43-56,-100 159 610,85-137-481,6-10-81,0-1 0,0 0 0,-1-1 1,-1 0-1,0-1 0,-1 0 0,-1-1 0,1 0 0,-2-2 0,1 0 0,-24 10 1,38-19-74,1 1 0,-1-1 0,1 0 0,-1 0 1,1 1-1,-1-1 0,1 0 0,-1 0 1,1 0-1,-1 0 0,0 0 0,1 0 0,-1 0 1,1 0-1,-1 0 0,1 0 0,-1 0 1,0 0-1,1-1 0,-1 1 0,1 0 1,-1 0-1,1-1 0,-1 1 0,0-1 0,-2-11-4875,3-8 3975</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5:18.098"/>
    </inkml:context>
    <inkml:brush xml:id="br0">
      <inkml:brushProperty name="width" value="0.1" units="cm"/>
      <inkml:brushProperty name="height" value="0.1" units="cm"/>
      <inkml:brushProperty name="color" value="#F6630D"/>
    </inkml:brush>
  </inkml:definitions>
  <inkml:trace contextRef="#ctx0" brushRef="#br0">0 0 7978,'93'103'4527,"-38"-46"-2968,125 97 0,-168-145-1263,0 1 0,1-2 1,0 0-1,0 0 0,1-1 0,0-1 0,0 0 0,15 4 0,-15-6-198,-1 1 1,0 0-1,21 12 0,-23-11-386,0-1-1,0 0 0,23 7 0,-14-13 413,1-9-218</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1:57.206"/>
    </inkml:context>
    <inkml:brush xml:id="br0">
      <inkml:brushProperty name="width" value="0.1" units="cm"/>
      <inkml:brushProperty name="height" value="0.1" units="cm"/>
      <inkml:brushProperty name="color" value="#F6630D"/>
    </inkml:brush>
  </inkml:definitions>
  <inkml:trace contextRef="#ctx0" brushRef="#br0">13 235 8930,'0'0'121,"-1"0"0,0-1-1,0 1 1,1 0 0,-1-1 0,0 1 0,1-1-1,-1 1 1,1-1 0,-1 1 0,1-1 0,-1 1-1,1-1 1,-1 1 0,1-1 0,-1 0 0,1 1-1,0-1 1,-1 0 0,1 0 0,0 1 0,-1-1-1,1 0 1,0 1 0,0-1 0,0-1 0,26-12 1035,-13 10-975,0 1 0,1 0 0,-1 1 0,1 0 0,25 1 0,35-5 352,152-39 343,-143 27-697,1 3 0,130-4-1,51-8 741,-250 24-793,1-1 0,0 0 0,-1-1-1,1-1 1,-2-1 0,19-9 0,-21 15 6,-1-1-3,-19-5 127,-26 6-4508,-19-3 2923</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8:27.232"/>
    </inkml:context>
    <inkml:brush xml:id="br0">
      <inkml:brushProperty name="width" value="0.1" units="cm"/>
      <inkml:brushProperty name="height" value="0.1" units="cm"/>
      <inkml:brushProperty name="color" value="#F6630D"/>
    </inkml:brush>
  </inkml:definitions>
  <inkml:trace contextRef="#ctx0" brushRef="#br0">0 132 6545,'25'78'2242,"-25"-77"-2204,0-1 0,0 0 0,0 1-1,1-1 1,-1 0 0,0 1 0,0-1 0,0 0-1,0 1 1,0-1 0,0 0 0,0 1 0,0-1-1,0 0 1,0 1 0,0-1 0,0 1 0,0-1-1,0 0 1,-1 1 0,1-1 0,0 0 0,0 0 0,0 1-1,0-1 1,-1 0 0,1 1 0,0-1 0,0 0-1,-1 0 1,1 1 0,0-1 0,0 0 0,-1 0-1,1 0 1,0 1 0,-1-1 0,1 0 0,0 0-1,0 0 1,-1 0 0,1 0 0,-1 0 0,1 1-1,0-1 1,-1 0 0,1 0 0,0 0 0,-1 0-1,1 0 1,0 0 0,-1-1 0,1 1 0,0 0-1,-1 0 1,0 0 24,1 0 1,-1-1-1,1 1 0,-1 0 0,1 0 0,-1-1 0,1 1 0,-1 0 1,1-1-1,-1 1 0,1 0 0,0-1 0,-1 1 0,1-1 0,0 1 0,-1-1 1,1 1-1,0-1 0,-1 1 0,1-1 0,0 1 0,0-1 0,0 1 1,0-1-1,-1 1 0,1-1 0,0 0 0,0 1 0,0-1 0,0 1 1,0-1-1,0 1 0,0-1 0,1 0 0,-1 1 0,0-1 0,0 0 0,4-5-45,0 0 0,0 0 0,0 1-1,1 0 1,-1-1 0,1 2 0,1-1-1,-1 0 1,1 1 0,-1 0 0,1 0-1,10-4 1,-6 2 6,8-4-11,1 0 0,1 1 0,-1 1 1,31-8-1,-3 0 5,-9 2-17,2 2 0,-1 2-1,1 1 1,1 2 0,-1 2-1,1 2 1,55 2 0,-94 1-2,1 1 1,-1-1 0,1 0 0,-1 1-1,1 0 1,-1-1 0,0 1 0,0 0-1,1 0 1,-1 0 0,0 0 0,0 1-1,0-1 1,0 1 0,0-1 0,0 1 0,-1 0-1,1 0 1,0-1 0,-1 1 0,1 0-1,-1 1 1,0-1 0,0 0 0,0 0-1,0 0 1,0 1 0,0-1 0,-1 0-1,1 1 1,-1-1 0,1 1 0,-1-1-1,0 1 1,0-1 0,0 1 0,0-1-1,-1 4 1,-1 10 3,-1-1 0,0 0-1,-1 0 1,-8 22 0,10-33-4,-2 6 2,0-1 0,0 0 0,-1 0 0,-1 0-1,1 0 1,-1-1 0,-8 8 0,6-7-9,-6 10-89,6-9-249,0 0 0,-1 0 0,-15 13 0,11-11-105,1 0 198</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8:27.563"/>
    </inkml:context>
    <inkml:brush xml:id="br0">
      <inkml:brushProperty name="width" value="0.1" units="cm"/>
      <inkml:brushProperty name="height" value="0.1" units="cm"/>
      <inkml:brushProperty name="color" value="#F6630D"/>
    </inkml:brush>
  </inkml:definitions>
  <inkml:trace contextRef="#ctx0" brushRef="#br0">62 94 6833,'-46'-93'2409,"47"96"-2065,21 9 40,-17 4 80,-5 5-16,-9 6-72,-9-3-56,18 22-135,-5-1-49,2 12-48,5 9-56,-2-20-24,0 1 0,0-20-72,1-9-40,-12-13-209,14-4-191,-6-6 320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8:27.909"/>
    </inkml:context>
    <inkml:brush xml:id="br0">
      <inkml:brushProperty name="width" value="0.1" units="cm"/>
      <inkml:brushProperty name="height" value="0.1" units="cm"/>
      <inkml:brushProperty name="color" value="#F6630D"/>
    </inkml:brush>
  </inkml:definitions>
  <inkml:trace contextRef="#ctx0" brushRef="#br0">1 15 6489,'0'3'2473,"13"9"-1681,-7-6-280,11 3-32,1 7-56,-25-29-144,25 11-72,-10-8-95,1-9-33,28 25-24,-32-20-8,7 5-40,6 16-56,-13 9-96,10 12-89,-4-6-287,1 2-88,-17-19 352</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8:28.246"/>
    </inkml:context>
    <inkml:brush xml:id="br0">
      <inkml:brushProperty name="width" value="0.1" units="cm"/>
      <inkml:brushProperty name="height" value="0.1" units="cm"/>
      <inkml:brushProperty name="color" value="#F6630D"/>
    </inkml:brush>
  </inkml:definitions>
  <inkml:trace contextRef="#ctx0" brushRef="#br0">191 1 6337,'-10'12'603,"0"0"-1,1 1 1,1 0-1,1 0 0,-12 27 1,-21 78 174,28-78-333,5-12-280,1 2-1,-4 43 1,8-47-141,-2 0 0,0 0 1,-12 34-1,1-36 38,7-16-146,4-9-448,4 0 351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8:28.594"/>
    </inkml:context>
    <inkml:brush xml:id="br0">
      <inkml:brushProperty name="width" value="0.1" units="cm"/>
      <inkml:brushProperty name="height" value="0.1" units="cm"/>
      <inkml:brushProperty name="color" value="#F6630D"/>
    </inkml:brush>
  </inkml:definitions>
  <inkml:trace contextRef="#ctx0" brushRef="#br0">0 106 7202,'59'-79'2259,"-58"77"-2205,0 1 0,-1 0 1,1 0-1,0 0 0,0 0 1,0 0-1,0 0 0,1 0 1,-1 0-1,0 0 1,0 1-1,0-1 0,1 0 1,-1 1-1,0-1 0,3 0 1,8 7-15,-8-3 56,10-1 21,1 0 1,-1-1-1,0-1 0,1 0 0,-1-2 1,0 1-1,1-1 0,15-6 1,48-3 173,-28 11-245,-1 3 0,1 2 0,-1 2 0,69 18 0,-67-13-37,-36-10-12,1-1 0,-1 0 0,0-1 0,1 0 0,24-5 0,-23 3-12,0 0 1,0 1 0,31 3 0,-45-2-55,1 1 0,-1 0-1,0-1 1,0 1 0,1 1 0,-1-1 0,0 0 0,0 1-1,0-1 1,-1 1 0,1 0 0,0 0 0,-1 0-1,1 0 1,-1 1 0,1-1 0,-1 1 0,0-1 0,0 1-1,0 0 1,-1 0 0,4 5 0,-5 0-250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8:28.932"/>
    </inkml:context>
    <inkml:brush xml:id="br0">
      <inkml:brushProperty name="width" value="0.1" units="cm"/>
      <inkml:brushProperty name="height" value="0.1" units="cm"/>
      <inkml:brushProperty name="color" value="#F6630D"/>
    </inkml:brush>
  </inkml:definitions>
  <inkml:trace contextRef="#ctx0" brushRef="#br0">73 0 6553,'-72'17'2457,"73"-17"-1841,3 13-192,4 5 0,-5-2-56,-3 2-72,0 0-160,-3-6-56,3 6-64,-2-7-48,2 3-128,9 2-112,-8-11-376,2 3-160,4 0-1825,-2 1 1761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8:29.280"/>
    </inkml:context>
    <inkml:brush xml:id="br0">
      <inkml:brushProperty name="width" value="0.1" units="cm"/>
      <inkml:brushProperty name="height" value="0.1" units="cm"/>
      <inkml:brushProperty name="color" value="#F6630D"/>
    </inkml:brush>
  </inkml:definitions>
  <inkml:trace contextRef="#ctx0" brushRef="#br0">1 217 3977,'58'-43'1980,"-33"25"-1023,0 0 0,-1-2 0,31-32 0,-49 46-898,0 0 1,1 1 0,-1 0-1,1 0 1,0 1 0,1 0-1,-1 0 1,1 1-1,-1-1 1,1 2 0,0-1-1,13-1 1,0 0 46,0 1-1,0 0 1,39 2-1,-23 6-17,-38-5-86,1 1-1,0-1 1,-1 0-1,1 0 1,0 0-1,-1 0 1,1 0-1,0 1 1,-1-1-1,1 0 1,0 0 0,-1 1-1,1-1 1,0 0-1,0 0 1,0 1-1,-1-1 1,1 0-1,0 1 1,0-1-1,0 0 1,0 1-1,-1-1 1,1 0-1,0 1 1,0-1-1,0 0 1,0 1 0,0-1-1,0 0 1,0 1-1,0-1 1,0 1-1,0-1 1,0 0-1,0 1 1,0-1-1,1 0 1,-1 1-1,0-1 1,0 0-1,0 1 1,0-1 0,1 0-1,-1 0 1,0 1-1,0-1 1,0 0-1,1 1 1,-1-1-1,0 0 1,1 0-1,-1 0 1,0 1-1,0-1 1,1 0-1,-1 0 1,0 0-1,1 0 1,-1 0 0,1 1-1,-13 6-14,1 0 1,-1 1-1,2 0 0,-19 19 0,18-17-2,0 0 0,0 0-1,-26 15 1,16-14 15,-1-2 1,-41 11-1,48-16 50,-1 0 0,1 1 0,1 1 0,-1 0 0,1 1 0,0 0 0,0 1 0,-24 20-1,8-7 487,18-21-117,11 0-407,1-1 0,0 0 0,-1 0-1,1 1 1,0-1 0,0 0 0,0 0-1,0 0 1,-1 0 0,1 1 0,1-1-1,-1 0 1,0 0 0,0 0 0,0 1-1,0-1 1,0 0 0,1 0 0,-1 0-1,1 0 1,1-3-4,0 1-1,0 0 1,0 0-1,1 0 1,-1 0-1,1 0 1,0 1-1,0-1 1,0 1 0,0 0-1,0 0 1,0 0-1,1 0 1,-1 0-1,0 1 1,1-1-1,0 1 1,-1 0 0,1 0-1,7 0 1,15-4 4,49-2 0,-53 6-15,-11 0-68,0-1-157,0 1 0,-1 1 0,1 0 0,0 0 0,-1 1 0,1 0 0,18 5 0,-22-2-171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8:29.629"/>
    </inkml:context>
    <inkml:brush xml:id="br0">
      <inkml:brushProperty name="width" value="0.1" units="cm"/>
      <inkml:brushProperty name="height" value="0.1" units="cm"/>
      <inkml:brushProperty name="color" value="#F6630D"/>
    </inkml:brush>
  </inkml:definitions>
  <inkml:trace contextRef="#ctx0" brushRef="#br0">159 84 5089,'-35'-60'1060,"23"40"-454,10 17-102,3 5 203,0 0-651,0 0-1,-1 0 1,1 0 0,-1 0 0,0 0 0,0 0-1,1 0 1,-1 0 0,-1 0 0,1 0 0,0 0-1,0 0 1,-1 0 0,1-1 0,-1 1 0,0 0-1,1 0 1,-1 0 0,0 0 0,0-1 0,0 1-1,0 0 1,-2 1 0,1-1-18,1 0 0,0 0 0,-1 0 0,1 1 1,0-1-1,0 0 0,0 0 0,1 1 0,-1-1 0,0 0 0,1 1 0,0-1 0,-1 1 0,1-1 0,0 1 1,0-1-1,1 1 0,-1 3 0,3 2-2,-1 0 1,0 0 0,0 1 0,-1-1-1,0 1 1,-1 0 0,0-1-1,0 1 1,-1-1 0,0 1-1,-1-1 1,1 1 0,-5 10-1,2-3-23,1-1 0,1 1 1,-1 19-1,2-21-17,0 1 0,-1-1 0,-5 21 1,6-33-18,0 1 1,0 0 0,0-1 0,0 0 0,0 1-1,0-1 1,-1 0 0,1 1 0,-1-1 0,0 0-1,0 0 1,1 0 0,-1-1 0,0 1 0,-1 0-1,1-1 1,0 1 0,0-1 0,-1 0 0,-3 2 0,-23 4-150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8:29.968"/>
    </inkml:context>
    <inkml:brush xml:id="br0">
      <inkml:brushProperty name="width" value="0.1" units="cm"/>
      <inkml:brushProperty name="height" value="0.1" units="cm"/>
      <inkml:brushProperty name="color" value="#F6630D"/>
    </inkml:brush>
  </inkml:definitions>
  <inkml:trace contextRef="#ctx0" brushRef="#br0">94 189 6649,'-82'45'2729,"71"-62"-1689,11 11-488,11 6-104,7-9-135,2-5-41,13 4-64,-10-20-72,11 2-40,12 20-48,4-12-40,-1 2-8,7 13-104,-14-14-64,-10-3-216,9 12-385,-12-8 505</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8:30.298"/>
    </inkml:context>
    <inkml:brush xml:id="br0">
      <inkml:brushProperty name="width" value="0.1" units="cm"/>
      <inkml:brushProperty name="height" value="0.1" units="cm"/>
      <inkml:brushProperty name="color" value="#F6630D"/>
    </inkml:brush>
  </inkml:definitions>
  <inkml:trace contextRef="#ctx0" brushRef="#br0">0 81 6713,'95'-80'2345,"-93"88"-2041,5 5 40,-3 2 64,5 10-32,-1 4-56,-3 1-64,1 4-136,-4 1-24,-2-7-40,3 13-32,-8-12-120,2 1-96,3 11-1632,-6-16 1288</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12.332"/>
    </inkml:context>
    <inkml:brush xml:id="br0">
      <inkml:brushProperty name="width" value="0.1" units="cm"/>
      <inkml:brushProperty name="height" value="0.1" units="cm"/>
      <inkml:brushProperty name="color" value="#F6630D"/>
    </inkml:brush>
  </inkml:definitions>
  <inkml:trace contextRef="#ctx0" brushRef="#br0">183 0 6297,'-6'3'4881,"6"-3"-4801,-5 22 1148,-2 25-2077,6-43 1295,-7 40-387,-2 0 1,-1-1 0,-3 0 0,-1-1 0,-39 72-1,45-96-48,1-1 0,1 1-1,0 0 1,-5 28 0,4-43-2062</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8:30.925"/>
    </inkml:context>
    <inkml:brush xml:id="br0">
      <inkml:brushProperty name="width" value="0.1" units="cm"/>
      <inkml:brushProperty name="height" value="0.1" units="cm"/>
      <inkml:brushProperty name="color" value="#F6630D"/>
    </inkml:brush>
  </inkml:definitions>
  <inkml:trace contextRef="#ctx0" brushRef="#br0">259 77 6177,'30'-54'1753,"-24"37"-1296,-9 11-111,2 6-335,0 1 1,1-1-1,-1 0 0,0 1 1,0-1-1,1 1 0,-1-1 1,1 1-1,-1-1 0,0 1 1,1-1-1,-1 1 1,1-1-1,-1 1 0,1 0 1,0-1-1,-1 1 0,1 0 1,-1-1-1,1 1 0,0 0 1,0 0-1,-1-1 0,1 1 1,0 0-1,0 1 0,-3 10 21,-1-1 0,0 1-1,0 0 1,-1-1-1,-1 0 1,0 0 0,-9 11-1,4-4 8,0 0 0,-9 23 0,6-12 81,-33 52 1,34-61-28,0 0 0,1 1 0,2 1 0,-11 30 0,20-50-85,0-1 0,1 1 0,-1 0 0,0-1 0,0 1 0,0 0 0,0-1-1,0 1 1,0-1 0,-1 0 0,1 1 0,0-1 0,-1 0 0,1 0-1,-1 1 1,1-1 0,-1-1 0,1 1 0,-1 0 0,0 0 0,0 0-1,1-1 1,-1 1 0,0-1 0,0 0 0,0 1 0,0-1 0,1 0-1,-1 0 1,0 0 0,0 0 0,0-1 0,0 1 0,1 0 0,-1-1-1,0 1 1,-2-2 0,50-33 36,-37 26-40,0 0 0,-1-1 0,1 0 0,-2-1-1,0 1 1,0-1 0,5-13 0,-5 11 20,-2 12-202,-1 34-64,6 110 239,-1-53 35,-7-68-20,-1-14-12,0 1 1,0 0-1,-1 0 0,0-1 1,0 1-1,-1 0 0,0 0 1,-4 13-1,-4-6-2831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8:31.413"/>
    </inkml:context>
    <inkml:brush xml:id="br0">
      <inkml:brushProperty name="width" value="0.1" units="cm"/>
      <inkml:brushProperty name="height" value="0.1" units="cm"/>
      <inkml:brushProperty name="color" value="#F6630D"/>
    </inkml:brush>
  </inkml:definitions>
  <inkml:trace contextRef="#ctx0" brushRef="#br0">0 119 6345,'1'-3'95,"-1"0"-1,0 0 0,1 0 1,0 0-1,0 0 0,0 0 0,0 0 1,0 0-1,1 1 0,-1-1 1,1 0-1,0 1 0,0-1 1,0 1-1,0-1 0,0 1 0,0 0 1,1 0-1,-1 0 0,1 0 1,-1 1-1,1-1 0,0 1 1,0-1-1,3 0 0,30-22 162,-33 22-244,0 0 0,1 0 0,-1 0 0,0 0 0,1 1 0,0 0 0,-1-1 0,1 1 0,0 0 0,0 1 0,-1-1 1,1 1-1,0-1 0,0 1 0,0 0 0,0 1 0,-1-1 0,1 1 0,0-1 0,0 1 0,5 2 0,2 0-3,-4-3-12,-1 0 0,0 0 0,0 0 0,0-1 0,1 1 0,-1-1 0,0-1 0,0 1 0,9-5 0,-12 4-9,1 1 0,1-1-1,-1 1 1,0-1 0,0 1 0,0 1 0,1-1 0,-1 0-1,0 1 1,1 0 0,-1 0 0,0 0 0,1 1-1,-1-1 1,0 1 0,1 0 0,-1 1 0,0-1-1,0 1 1,0-1 0,0 1 0,0 0 0,3 3 0,-1 0 9,0 0 0,-1 1 1,1-1-1,-2 1 1,1 0-1,0 1 1,-1-1-1,-1 1 0,1 0 1,-1 0-1,0 0 1,2 9-1,2 9 5,-1 1 0,2 31-1,-5-35 2,-2-5 4,-1-1-1,0 1 1,-2 0-1,0-1 1,0 1 0,-2-1-1,-8 24 1,6-16 59,-9 49-1,12-22 35,4-37-83,-2 0 0,0 1 0,0-1 0,-1 0 0,-1 0 0,0 0 0,-1 0 0,-1-1 0,-7 17 0,-24 33-1824,30-54 1094</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8:31.787"/>
    </inkml:context>
    <inkml:brush xml:id="br0">
      <inkml:brushProperty name="width" value="0.1" units="cm"/>
      <inkml:brushProperty name="height" value="0.1" units="cm"/>
      <inkml:brushProperty name="color" value="#F6630D"/>
    </inkml:brush>
  </inkml:definitions>
  <inkml:trace contextRef="#ctx0" brushRef="#br0">1 30 7210,'1'0'2512,"6"-3"-2200,4-2 8,6 2 40,4 1-24,5 0-120,1-1-48,6 1-112,-7-6-8,3 7-72,9 1-56,-7 3-224,-18-3-320,-1 0 408</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8:32.133"/>
    </inkml:context>
    <inkml:brush xml:id="br0">
      <inkml:brushProperty name="width" value="0.1" units="cm"/>
      <inkml:brushProperty name="height" value="0.1" units="cm"/>
      <inkml:brushProperty name="color" value="#F6630D"/>
    </inkml:brush>
  </inkml:definitions>
  <inkml:trace contextRef="#ctx0" brushRef="#br0">87 132 7650,'-87'49'3000,"92"-74"-1751,8-1-929,19 10-96,-3-14-16,1 2-72,-1 2-16,-2 11-64,-4 2-64,-5 11-224,0 4-176,-15 8 232</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8:32.481"/>
    </inkml:context>
    <inkml:brush xml:id="br0">
      <inkml:brushProperty name="width" value="0.1" units="cm"/>
      <inkml:brushProperty name="height" value="0.1" units="cm"/>
      <inkml:brushProperty name="color" value="#F6630D"/>
    </inkml:brush>
  </inkml:definitions>
  <inkml:trace contextRef="#ctx0" brushRef="#br0">29 30 7282,'-15'-16'2912,"2"3"-1704,13 16-968,8 12 1,4 9-9,-1 1 0,-6-4-80,-2 1-32,1-3-88,1 4-16,3 2-96,0-2-88,0-5-208,-3-2-105,-3 1-1455,-2-6 1352</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8:32.832"/>
    </inkml:context>
    <inkml:brush xml:id="br0">
      <inkml:brushProperty name="width" value="0.1" units="cm"/>
      <inkml:brushProperty name="height" value="0.1" units="cm"/>
      <inkml:brushProperty name="color" value="#F6630D"/>
    </inkml:brush>
  </inkml:definitions>
  <inkml:trace contextRef="#ctx0" brushRef="#br0">63 150 8058,'-62'35'2848,"101"-40"-2568,22-3-8,20-5 17,-9-12-41,2 4-32,-9-4-96,-19-8-48,5 12-88,-8 3-104,-10 8-240,-9 5-177,-7 13 313</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8:33.180"/>
    </inkml:context>
    <inkml:brush xml:id="br0">
      <inkml:brushProperty name="width" value="0.1" units="cm"/>
      <inkml:brushProperty name="height" value="0.1" units="cm"/>
      <inkml:brushProperty name="color" value="#F6630D"/>
    </inkml:brush>
  </inkml:definitions>
  <inkml:trace contextRef="#ctx0" brushRef="#br0">536 1 6537,'-35'16'1092,"-34"23"0,67-37-1047,0-1 0,0 1 0,0-1 0,1 1 1,-1 0-1,1-1 0,-1 1 0,1 0 1,-1 0-1,1 0 0,0 0 0,0 0 0,0 1 1,0-1-1,1 0 0,-1 0 0,0 1 1,1-1-1,0 0 0,-1 1 0,1-1 1,0 0-1,0 1 0,1-1 0,0 5 0,-1 9 201,-7 16 198,-2 0 1,-12 32-1,-10 33 166,25-75-560,0 0 0,-1 0 0,-1-1 0,-2 0 0,0 0 0,0-1 0,-2-1 0,-14 19 0,-69 65 23,86-92-68,-18 24 13,1 0 0,2 2 0,-35 69 0,59-104-34,-1-1 0,0 1-1,0 0 1,1 0-1,-1 0 1,1-1 0,-1 1-1,1 0 1,0 0-1,0 0 1,0 0 0,0 0-1,0 2 1,1-4-8,-1 1 1,1-1-1,-1 0 0,1 1 1,-1-1-1,1 0 0,-1 0 1,1 1-1,0-1 0,-1 0 1,1 0-1,-1 0 0,1 0 1,0 0-1,-1 0 0,1 0 1,-1 0-1,1 0 0,0 0 1,-1 0-1,1 0 0,-1-1 1,1 1-1,0 0 0,-1 0 1,1-1-1,-1 1 0,1 0 1,-1-1-1,1 1 0,-1 0 1,1-1-1,-1 1 0,1-1 1,-1 1-1,0-1 0,1 1 1,0-2-1,19-13-315</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8:34.218"/>
    </inkml:context>
    <inkml:brush xml:id="br0">
      <inkml:brushProperty name="width" value="0.1" units="cm"/>
      <inkml:brushProperty name="height" value="0.1" units="cm"/>
      <inkml:brushProperty name="color" value="#F6630D"/>
    </inkml:brush>
  </inkml:definitions>
  <inkml:trace contextRef="#ctx0" brushRef="#br0">114 108 8930,'107'-71'2672,"-77"57"-1769,-22 20-855,-4-2 62,0-3-88,0 0 1,0 0 0,0 0-1,0 0 1,0-1 0,0 0 0,0 0-1,0 0 1,0 0 0,1-1-1,-1 1 1,0-1 0,0 0-1,0 0 1,0-1 0,-1 1-1,1-1 1,0 0 0,-1 0-1,8-4 1,30-12 150,-41 18-170,1 0 0,0 0-1,0 0 1,0 0 0,0 0 0,0 0-1,0 0 1,0 1 0,0-1 0,0 0-1,0 0 1,-1 1 0,1-1 0,0 1 0,0-1-1,0 1 1,-1-1 0,1 1 0,0-1-1,0 1 1,-1 0 0,1-1 0,0 1-1,-1 0 1,1 0 0,-1-1 0,1 1-1,-1 0 1,0 0 0,1 0 0,-1 0-1,0 0 1,1 0 0,-1-1 0,0 1-1,0 0 1,0 0 0,0 0 0,0 0-1,0 0 1,0 0 0,0 0 0,0 0-1,-1 0 1,1 0 0,0 0 0,0-1-1,-1 1 1,1 0 0,-1 0 0,1 0-1,-1 0 1,1-1 0,-1 1 0,1 0-1,-1-1 1,0 1 0,1 0 0,-2 0 0,-14 12-1,2 0 1,0 1-1,1 0 1,-14 19-1,15-17-179,-1 0-1,-1-1 0,-31 26 0,44-40 170,-60 38-1514,58-37 1352,0 0 0,0 0 1,-1-1-1,1 1 0,-1-1 0,1 0 0,-1 0 0,0 0 1,1-1-1,-1 1 0,0-1 0,0 0 0,1 0 0,-1 0 0,0 0 1,-6-2-1,9 2 209,0 0 1,1-1-1,-1 1 1,0 0-1,0 0 1,1-1-1,-1 1 1,0-1-1,1 1 1,-1 0-1,0-1 1,1 1-1,-1-1 1,1 0-1,-1 1 1,1-1-1,-1 1 1,1-1-1,-1 0 1,1 1-1,-1-1 1,1 0-1,0 0 1,0 1-1,-1-1 1,1 0-1,0 0 1,0 1-1,0-1 1,0-1-1,0 1 49,1-1 0,-1 1 1,1 0-1,0-1 0,-1 1 0,1 0 0,0-1 0,0 1 0,0 0 1,0 0-1,0 0 0,1 0 0,-1 0 0,2-1 0,2-2 109,1 1-1,-1-1 1,1 1-1,0 0 1,0 1-1,10-3 1,-8 4-186,0 1 1,1 0-1,-1 1 0,0 0 0,0 0 1,0 1-1,0 0 0,0 0 1,0 1-1,-1 0 0,1 1 1,-1-1-1,0 1 0,0 1 0,0-1 1,7 7-1,-14-10-22,1-1 1,-1 0-1,0 1 0,1-1 0,-1 1 1,0-1-1,1 1 0,-1-1 0,0 1 1,0-1-1,0 1 0,1-1 1,-1 1-1,0-1 0,0 1 0,0-1 1,0 1-1,0-1 0,0 1 1,0 0-1,0-1 0,0 1 0,0-1 1,0 1-1,-1-1 0,1 1 0,0-1 1,0 1-1,0-1 0,-1 1 1,1-1-1,0 1 0,-1-1 0,1 0 1,0 1-1,-1-1 0,1 1 1,-1-1-1,1 0 0,0 1 0,-1-1 1,1 0-1,-1 0 0,1 1 0,-1-1 1,0 0-1,-32 14-133,19-9 115,6 1 78,0 0 1,0 0 0,1 1 0,0 0 0,0 0-1,1 1 1,0 0 0,-8 14 0,-26 29 1090,56-68-849,-14 13-286,1 0 0,0 1 0,0-1-1,0 1 1,1 0 0,-1 0 0,1 0 0,-1 1-1,1-1 1,0 1 0,0-1 0,0 1-1,0 1 1,1-1 0,-1 1 0,0-1 0,1 1-1,-1 0 1,1 1 0,-1-1 0,1 1 0,6 0-1,-5 1-14,-1 0-1,0 1 1,1-1-1,-1 1 0,0 0 1,0 1-1,0-1 1,0 1-1,-1 0 0,1 0 1,-1 0-1,0 1 1,0-1-1,0 1 0,0 0 1,0 1-1,3 5 1,6 9-35,-2 0 1,18 40 0,-20-40 41,-7-15 2,0 0 0,0 0 0,0 0 0,0 1 1,-1-1-1,1 0 0,-1 1 0,0-1 0,-1 1 1,1-1-1,-1 1 0,0 0 0,0-1 0,-1 8 1,0-11-1,0-1 0,0 0 0,1 1 1,-1-1-1,0 1 0,0-1 0,0 0 1,0 0-1,0 0 0,0 0 0,0 1 1,0-1-1,0 0 0,0 0 0,0-1 1,1 1-1,-1 0 0,0 0 0,0 0 1,0-1-1,0 1 0,0 0 0,0-1 1,0 1-1,1-1 0,-1 1 0,0-1 1,0 1-1,0-2 0,-16-4-7,-10 7 7,23 0 1,-1 0 0,0-1 0,1 0 0,-1 0 0,0 0 0,1 0 0,-1-1 0,0 0 0,1 0 0,-1 0 0,-7-3 0,3-2-1,0 0 0,1-1 0,-1 0 1,2 0-1,-1-1 0,-11-15 1,16 20-1,1 1 1,0-1 0,0 0-1,0 1 1,0-1 0,1 0 0,-1 0-1,1 0 1,0 0 0,0-1 0,0 1-1,0 0 1,0 0 0,1-1 0,-1 1-1,1-1 1,0 1 0,0 0 0,0-1-1,1 1 1,-1 0 0,1-1 0,0 1-1,0 0 1,0 0 0,3-6 0,-2 7 0,-1 1 1,1 0 0,0 0-1,0 0 1,0 0 0,0 0-1,0 1 1,0-1 0,0 1-1,0-1 1,0 1 0,0-1-1,0 1 1,1 0 0,2 0-1,-5 10 42,-2 93-1,-6 75 266,6-145-93,-3-1 1,0 0 0,-14 41-1,15-62-200,-1 0-1,0-1 0,-1 1 0,0-1 0,-1 0 0,0-1 1,-11 13-1,-62 54-479,49-49 21,13-7-174,17-11 254</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8:34.704"/>
    </inkml:context>
    <inkml:brush xml:id="br0">
      <inkml:brushProperty name="width" value="0.1" units="cm"/>
      <inkml:brushProperty name="height" value="0.1" units="cm"/>
      <inkml:brushProperty name="color" value="#F6630D"/>
    </inkml:brush>
  </inkml:definitions>
  <inkml:trace contextRef="#ctx0" brushRef="#br0">113 94 8802,'-112'23'3377,"117"-48"-2289,29 17-904,7 1-88,4-2-40,-6-11-16,7 7-24,0-2-56,-16-2-312,7 14-224,-2 5 328</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8:35.245"/>
    </inkml:context>
    <inkml:brush xml:id="br0">
      <inkml:brushProperty name="width" value="0.1" units="cm"/>
      <inkml:brushProperty name="height" value="0.1" units="cm"/>
      <inkml:brushProperty name="color" value="#F6630D"/>
    </inkml:brush>
  </inkml:definitions>
  <inkml:trace contextRef="#ctx0" brushRef="#br0">180 34 6921,'-10'14'820,"1"1"-1,1 0 0,1 0 0,0 1 0,-9 31 0,9-26-526,-1 0 0,-19 37 0,9-29-230,-37 46 0,48-73-173,7-15 31,8-1 83,0 1 0,1 0-1,1 0 1,0 1 0,1 0 0,0 1 0,23-18-1,109-73 106,-80 59-47,-41 28-33,-2 0 15,40-22 1,-54 33-39,0 2 1,0-1 0,1 1-1,-1-1 1,0 2 0,1-1-1,0 1 1,-1 0 0,1 0-1,0 1 1,11 1 0,-15 0-4,1 0 0,-1 0 0,1 1 0,-1-1 0,0 1 0,0 0 0,0 0 1,0 0-1,0 0 0,0 1 0,0-1 0,-1 1 0,1 0 0,-1 0 0,0 0 0,0 0 0,0 0 1,0 0-1,-1 0 0,1 1 0,1 5 0,2 5 12,0 0 0,-1 1 0,4 27 0,-7-21 2,-1 0-1,-1-1 1,-1 1 0,-1 0-1,0-1 1,-2 1 0,0-1 0,-1 0-1,-2-1 1,-14 30 0,17-40-8,0-1 0,-1 1 1,0-2-1,0 1 0,-1 0 1,0-1-1,0-1 0,0 1 0,-1-1 1,0 0-1,-1-1 0,-17 9 1,-5 1 18,-2-3 1,-45 13 0,71-24-149,0 0 1,-1 0-1,0-1 1,1 1 0,-1-2-1,1 1 1,-1-1 0,1-1-1,-15-3 1,11-5-562,-1-10 300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12.679"/>
    </inkml:context>
    <inkml:brush xml:id="br0">
      <inkml:brushProperty name="width" value="0.1" units="cm"/>
      <inkml:brushProperty name="height" value="0.1" units="cm"/>
      <inkml:brushProperty name="color" value="#F6630D"/>
    </inkml:brush>
  </inkml:definitions>
  <inkml:trace contextRef="#ctx0" brushRef="#br0">1 74 6769,'1'0'2361,"12"0"-2057,10 13-48,-14-11 72,0-2-24,11 0-96,-7-8-80,15 5-48,10 1-48,-13-5 16,16 4 0,-15-3-88,-11-8-32,6 0-208,-14 0-184,1 1-2000,2 8 1719</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8:35.610"/>
    </inkml:context>
    <inkml:brush xml:id="br0">
      <inkml:brushProperty name="width" value="0.1" units="cm"/>
      <inkml:brushProperty name="height" value="0.1" units="cm"/>
      <inkml:brushProperty name="color" value="#F6630D"/>
    </inkml:brush>
  </inkml:definitions>
  <inkml:trace contextRef="#ctx0" brushRef="#br0">0 66 8706,'184'-28'3081,"-143"48"-2777,5 3 0,-31-15-112,-2-1-72,0-9-56,0-8-72,-9-13-392,4-4-240,-2-6 351</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8:35.930"/>
    </inkml:context>
    <inkml:brush xml:id="br0">
      <inkml:brushProperty name="width" value="0.1" units="cm"/>
      <inkml:brushProperty name="height" value="0.1" units="cm"/>
      <inkml:brushProperty name="color" value="#F6630D"/>
    </inkml:brush>
  </inkml:definitions>
  <inkml:trace contextRef="#ctx0" brushRef="#br0">0 24 6617,'0'-3'167,"6"-17"5818,2 43-5460,4 20-136,-1 1 1,-1 0 0,4 72 0,-14-116-438,0 0 0,0-1 1,0 1-1,-1 0 1,1-1-1,0 1 1,0 0-1,0 0 1,0-1-1,-1 1 1,1 0-1,0 0 1,0 0-1,0-1 1,-1 1-1,1 0 1,0 0-1,0 0 1,-1 0-1,1 0 1,0-1-1,0 1 1,-1 0-1,1 0 1,0 0-1,-1 0 0,1 0 1,0 0-1,0 0 1,-1 0-1,1 0 1,0 0-1,-1 0 1,1 0-1,0 0 1,0 0-1,-1 0 1,1 0-1,0 1 1,-1-1-1,1 0 1,0 0-1,0 0 1,-1 0-1,1 0 1,0 1-1,0-1 1,0 0-1,-1 0 1,1 0-1,0 1 0,0-1 1,0 0-1,0 0 1,-1 1-1,1-1 1,0 0-1,0 1 1,0-1-1,0 0 1,0 0-1,0 1 1,0-1-1,0 0 1,0 1-1,0-1 1,0 1-1,0-3-339</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8:36.317"/>
    </inkml:context>
    <inkml:brush xml:id="br0">
      <inkml:brushProperty name="width" value="0.1" units="cm"/>
      <inkml:brushProperty name="height" value="0.1" units="cm"/>
      <inkml:brushProperty name="color" value="#F6630D"/>
    </inkml:brush>
  </inkml:definitions>
  <inkml:trace contextRef="#ctx0" brushRef="#br0">352 1 8938,'5'2'248,"0"1"-1,0 0 1,0 0 0,-1 0-1,1 1 1,-1 0 0,0 0-1,0 0 1,0 0 0,-1 0-1,0 1 1,1 0 0,-2-1-1,1 1 1,0 0 0,-1 1 0,0-1-1,0 0 1,-1 1 0,2 6-1,2 14-131,-1 1 0,2 52 0,-6-70 83,-11 305 877,3-210-716,10 197-1,3-259-210,-3 1 0,-2 0 0,-7 61 0,7-101-126,0-1 0,0 1 0,0-1 0,-1 1 1,1 0-1,-1-1 0,0 0 0,1 1 0,-1-1 0,-1 1 0,1-1 0,0 0 0,0 0 1,-1 0-1,1 0 0,-1 0 0,0 0 0,0 0 0,0 0 0,1-1 0,-2 1 0,1 0 1,0-1-1,0 0 0,0 0 0,-1 0 0,1 0 0,0 0 0,-1 0 0,1 0 0,-1-1 1,1 1-1,-1-1 0,1 0 0,-1 1 0,0-1 0,1-1 0,-1 1 0,1 0 0,-1-1 1,1 1-1,-1-1 0,1 0 0,-4-1 0,-12-4 50,0-2 0,1 0 1,0-1-1,-28-20 0,26 16-124,-19-9-1233,-75-31 1,59 37 453</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8:52.919"/>
    </inkml:context>
    <inkml:brush xml:id="br0">
      <inkml:brushProperty name="width" value="0.1" units="cm"/>
      <inkml:brushProperty name="height" value="0.1" units="cm"/>
      <inkml:brushProperty name="color" value="#F6630D"/>
    </inkml:brush>
  </inkml:definitions>
  <inkml:trace contextRef="#ctx0" brushRef="#br0">382 296 6657,'0'-17'422,"1"0"-1,1 0 0,0 0 0,1 0 0,1 0 0,1 1 1,9-24-1,12-45 101,-26 83-487,0 0 0,0-1-1,0 1 1,1 0 0,-1 0 0,1-1 0,0 1 0,-1 0 0,1 0-1,0 0 1,0 0 0,0 0 0,1 0 0,-1 0 0,0 0 0,1 0-1,0 1 1,-1-1 0,1 1 0,0-1 0,-1 1 0,1-1 0,0 1-1,0 0 1,0 0 0,0 0 0,1 0 0,-1 0 0,4 0-1,-5 1-23,-1 0-1,1 0 0,0 0 0,-1 0 0,1 1 0,-1-1 0,1 0 0,-1 0 0,1 1 0,0-1 0,-1 0 0,1 1 0,-1-1 0,0 1 1,1-1-1,-1 1 0,1-1 0,-1 1 0,0-1 0,1 1 0,-1-1 0,0 1 0,0-1 0,1 1 0,-1 0 0,0-1 0,0 1 0,0-1 1,0 1-1,0 0 0,0-1 0,0 1 0,0-1 0,0 1 0,0 0 0,0-1 0,0 2 0,-5 26 140,5-26-128,-6 19 94,-1-1-1,-12 23 1,-11 36 95,20-49-190,0-1 1,-3-1-1,0 0 1,-2 0 0,-1-2-1,-1 0 1,-1-1-1,-1 0 1,-1-2 0,-30 27-1,-67 83 0,57-62 13,13-17 75,125-133-94,-51 51-33,1 1 0,2 0 0,0 3 0,1 0 0,66-35 1,1-4-27,-87 55 15,-1-1 1,0 0-1,14-17 1,6-6-79,-29 32 105,-1 0 0,0-1 0,1 1 0,-1 0 0,1 0 0,-1 0 1,0 0-1,1 0 0,-1 0 0,1-1 0,-1 1 0,1 0 0,-1 0 0,0 0 1,1 0-1,-1 1 0,1-1 0,-1 0 0,0 0 0,1 0 0,-1 0 0,1 0 1,-1 0-1,0 1 0,1-1 0,-1 0 0,0 0 0,1 1 0,-1-1 0,0 0 1,1 0-1,-1 1 0,0-1 0,1 0 0,-1 1 0,0-1 0,0 1 0,0-1 1,1 0-1,-1 1 0,0-1 0,0 0 0,0 1 0,0-1 0,0 1 0,0-1 1,0 1-1,0-1 0,0 0 0,0 1 0,0-1 0,0 1 0,0 0 0,5 30-2,-4-29 2,0 31 19,-1 0 1,-1 0 0,-6 33 0,3-23 2,0 46-1,6-49-5,-2 0-1,-2 1 0,-1-1 1,-16 71-1,11-82 12,1 1 0,-4 55 0,12-99-178,1 0 0,0 1 1,8-22-1,7-38-360,-3 15 264</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8:53.243"/>
    </inkml:context>
    <inkml:brush xml:id="br0">
      <inkml:brushProperty name="width" value="0.1" units="cm"/>
      <inkml:brushProperty name="height" value="0.1" units="cm"/>
      <inkml:brushProperty name="color" value="#F6630D"/>
    </inkml:brush>
  </inkml:definitions>
  <inkml:trace contextRef="#ctx0" brushRef="#br0">1 148 8450,'62'-36'2928,"-57"41"-2736,0-5-64,8 1-87,7 4 15,3-5 8,8 0 8,7-6 8,0-12-32,3-2-24,-9-11 0,6 10-96,-5-1-64,-2 17-201,-11 5-183,-18 8-2144</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8:53.581"/>
    </inkml:context>
    <inkml:brush xml:id="br0">
      <inkml:brushProperty name="width" value="0.1" units="cm"/>
      <inkml:brushProperty name="height" value="0.1" units="cm"/>
      <inkml:brushProperty name="color" value="#F6630D"/>
    </inkml:brush>
  </inkml:definitions>
  <inkml:trace contextRef="#ctx0" brushRef="#br0">6 72 7442,'-5'3'2752,"6"-3"-2272,8-2-72,-9 1-176,0-1-24,19-10-32,47-29-23,-22 35-41,1-2-56,12 6-80,7 4-88,-11-2-201,-1 1-255,-19 4 368</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8:54.096"/>
    </inkml:context>
    <inkml:brush xml:id="br0">
      <inkml:brushProperty name="width" value="0.1" units="cm"/>
      <inkml:brushProperty name="height" value="0.1" units="cm"/>
      <inkml:brushProperty name="color" value="#F6630D"/>
    </inkml:brush>
  </inkml:definitions>
  <inkml:trace contextRef="#ctx0" brushRef="#br0">219 5 4161,'-1'0'50,"1"-1"-1,-1 1 1,0-1 0,1 1 0,-1 0-1,0-1 1,1 1 0,-1 0-1,0-1 1,0 1 0,1 0 0,-1 0-1,0 0 1,0 0 0,0 0-1,1 0 1,-1 0 0,0 0 0,0 0-1,0 0 1,1 0 0,-1 0 0,0 0-1,0 1 1,1-1 0,-1 0-1,-1 1 1,-6 23 560,4-4-294,0 2 72,2-15-210,1 0 0,-1 0 0,0 0-1,0 0 1,-6 12 0,-2 0 292,2 2 0,-11 35 0,0 1 25,13-39-367,1 0-1,0 1 1,1-1-1,1 1 1,1 0-1,1 0 0,0 0 1,4 32-1,-2-15 117,-2-33-231,1 0-1,0 0 1,-1 0 0,1 0-1,1 1 1,-1-1 0,0 0-1,1-1 1,-1 1-1,1 0 1,0 0 0,0 0-1,0 0 1,1 0-1,-1-1 1,0 1 0,1-1-1,0 1 1,0-1 0,0 1-1,2 1 1,22 18 13,0 0-1,55 32 1,-17-13-183,-59-37 75,0 0 0,0 0 1,-1 0-1,1 0 0,-1 1 1,0-1-1,7 11 0,-10-13 64,0-1 0,-1 0 0,1 1 0,-1-1-1,1 1 1,-1-1 0,1 1 0,-1-1 0,0 1-1,0-1 1,1 1 0,-1-1 0,0 1 0,-1-1-1,1 1 1,0-1 0,0 1 0,-1-1 0,1 1-1,0-1 1,-1 1 0,0-1 0,1 0 0,-1 1 0,0-1-1,0 0 1,0 1 0,0-1 0,0 0 0,0 0-1,0 0 1,0 0 0,0 0 0,0 0 0,-2 1-1,-10 9-29,0 1 0,1 1 0,-16 21 0,-24 24 72,40-49 92,0-1 0,0 0-1,0-1 1,-1 0 0,0-1-1,0 0 1,-1-1 0,0-1-1,1 0 1,-2-1 0,1 0-1,0-1 1,-18 0-1,31-2-105,1 0-1,0 0 0,-1 0 0,1 0 0,0 0 0,-1 0 1,1 0-1,0 0 0,-1 0 0,1 0 0,0 0 0,-1 0 1,1 0-1,0 0 0,-1 0 0,1 0 0,0 0 0,-1 0 0,1 0 1,0-1-1,-1 1 0,1 0 0,0 0 0,0 0 0,-1-1 1,1 1-1,0 0 0,0 0 0,-1-1 0,1 1 0,0 0 1,0 0-1,0-1 0,-1 1 0,1 0 0,0-1 0,0 1 1,0 0-1,0-1 0,0 1 0,0 0 0,0-1 0,0 1 0,0 0 1,0-1-1,0 1 0,0 0 0,0-1 0,0 1 0,0 0 1,0-1-1,0 1 0,0 0 0,0-1 0,0 1 0,1 0 1,-1-1-1,0 1 0,0 0 0,1-1 0,14-17 201,-11 16-198,0 0 0,0 1 0,0-1 0,0 1 0,0 0 0,0 0 0,0 1 0,1-1 0,-1 1 0,0 0 0,1 0 0,7 1 0,59 14 23,-49-10-14,31 10 15,67 27 1,-70-23-336,84 21 1,-134-41 281,0 1 0,-1 0 1,1-1-1,0 1 1,0 0-1,-1-1 1,1 1-1,0 0 0,0-1 1,0 1-1,0-1 1,0 1-1,-1 0 1,1-1-1,0 1 0,0-1 1,0 1-1,0 0 1,0-1-1,0 1 1,0-1-1,1 1 0,-1 0 1,0-1-1,0 1 1,0-1-1,0 1 1,0 0-1,1-1 0,-1 1 1,0 0-1,0-1 1,0 1-1,1 0 1,-1-1-1,0 1 0,1 0 1,-1 0-1,0-1 1,1 1-1,-1 0 1,0 0-1,1 0 0,-1-1 1,0 1-1,1 0 1,-1 0-1,1 0 1,-1 0-1,0 0 0,1 0 1,-1 0-1,1 0 1,-1 0-1,0 0 1,1 0-1,-1 0 0,1 0 1,-1 0-1,0 0 1,1 0-1,-1 0 1,1 0-1,-1 1 0,0-1 1,1 0-1,-1 1 1,-9-14-306</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8:54.781"/>
    </inkml:context>
    <inkml:brush xml:id="br0">
      <inkml:brushProperty name="width" value="0.1" units="cm"/>
      <inkml:brushProperty name="height" value="0.1" units="cm"/>
      <inkml:brushProperty name="color" value="#F6630D"/>
    </inkml:brush>
  </inkml:definitions>
  <inkml:trace contextRef="#ctx0" brushRef="#br0">225 1 7178,'-1'0'114,"1"0"1,-1 0 0,1 1 0,-1-1 0,0 0 0,1 1 0,-1-1 0,1 0 0,-1 1-1,1-1 1,0 1 0,-1-1 0,1 1 0,-1-1 0,1 1 0,0-1 0,-1 1 0,1-1-1,0 1 1,0 0 0,0-1 0,-1 1 0,1-1 0,0 1 0,0 0 0,0-1 0,0 1-1,0-1 1,0 1 0,0 0 0,0-1 0,0 1 0,0 0 0,0-1 0,1 1 0,-1-1-1,0 1 1,1 0 0,8 41-657,-3-19 760,-3-8-226,-1-6 10,0 1-1,0 0 1,-1-1-1,0 1 1,-1 0 0,0 0-1,0 0 1,-1 0 0,-1 0-1,-3 14 1,0-7 9,3-8-1,0-1 1,-1 0 0,0-1 0,0 1 0,-1 0 0,-8 13-1,-12 13 25,9-12-21,0-1 0,-24 24-1,36-42-11,-12 11 44,0 0 0,1 2 0,0 0 1,2 0-1,-18 30 0,29-45-41,0 0-1,1 0 0,-1 0 1,1 0-1,0 0 1,-1 0-1,1 0 1,0 0-1,-1 0 0,1 0 1,0 0-1,0 0 1,0 0-1,0 1 1,0-1-1,0 0 0,0 0 1,1 0-1,-1 0 1,0 0-1,1 0 1,-1 0-1,0 0 0,1 0 1,-1 0-1,1 0 1,0 0-1,-1 0 1,1-1-1,0 1 0,-1 0 1,1 0-1,1 0 1,1 1-2,0 0 1,1-1 0,-1 0-1,0 0 1,1 0 0,-1 0-1,1 0 1,-1-1 0,1 1-1,5-1 1,3 0-5,1 0 0,-1-1 0,0-1-1,1 0 1,14-4 0,16-14-222,-2-1 1,76-53-1,-91 57-264,-20 12 144,6-3-508,-10 8 405,-5 3 47,-5 12 855,4 1-284,-2-1-42,-1-1-1,0 1 0,-2-1 0,1 0 0,-1-1 1,-1 0-1,-22 23 0,20-23-69,1 1 0,0 1 0,1 0 0,1 0 0,1 1 0,-8 16 0,10-16 71,-2-1 0,0 0 0,0-1 0,-1 0 0,-1 0-1,-16 17 1,26-31-126,0 0 0,-1 0 1,1 0-1,0 0 0,0 0 0,-1 1 0,1-1 0,0 0 1,0 0-1,0 0 0,-1 1 0,1-1 0,0 0 0,0 0 0,0 1 1,0-1-1,0 0 0,0 0 0,-1 1 0,1-1 0,0 0 0,0 1 1,0-1-1,0 0 0,0 0 0,0 1 0,0-1 0,0 0 1,0 0-1,0 1 0,0-1 0,0 0 0,1 1 0,-1-1 0,0 0 1,0 0-1,0 1 0,0-1 0,0 0 0,0 0 0,1 1 0,-1-1 1,0 0-1,0 0 0,0 0 0,1 1 0,18 5 60,20-4-68,-31-3 4,0-1-1,0 0 0,0 0 1,0-1-1,-1 0 1,1 0-1,-1-1 0,1 0 1,-1 0-1,8-7 1,39-19-255,-28 16-71,5-1-782,-21 11 777</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8:55.113"/>
    </inkml:context>
    <inkml:brush xml:id="br0">
      <inkml:brushProperty name="width" value="0.1" units="cm"/>
      <inkml:brushProperty name="height" value="0.1" units="cm"/>
      <inkml:brushProperty name="color" value="#F6630D"/>
    </inkml:brush>
  </inkml:definitions>
  <inkml:trace contextRef="#ctx0" brushRef="#br0">274 0 1968,'-50'78'1561,"20"-37"623,-11 6-487,2-9-153,-6-7-248,6-11-496,19 0-176,15-11-287,0-4-65,23 5-120,12 7-32,-1-11-56,8 2-16,4-13-120,-9-9-144,8-8-424,-1-2 391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8:55.452"/>
    </inkml:context>
    <inkml:brush xml:id="br0">
      <inkml:brushProperty name="width" value="0.1" units="cm"/>
      <inkml:brushProperty name="height" value="0.1" units="cm"/>
      <inkml:brushProperty name="color" value="#F6630D"/>
    </inkml:brush>
  </inkml:definitions>
  <inkml:trace contextRef="#ctx0" brushRef="#br0">0 73 6121,'38'-73'2649,"-38"83"-873,2 10-1704,8 11-112,-4 10-176,-6-13-208,0 5 296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13.034"/>
    </inkml:context>
    <inkml:brush xml:id="br0">
      <inkml:brushProperty name="width" value="0.1" units="cm"/>
      <inkml:brushProperty name="height" value="0.1" units="cm"/>
      <inkml:brushProperty name="color" value="#F6630D"/>
    </inkml:brush>
  </inkml:definitions>
  <inkml:trace contextRef="#ctx0" brushRef="#br0">2 0 5065,'-2'0'2201,"2"12"-1049,2-7-280,-1 6-328,17 4-40,-8-15-200,5 5-104,6 0-88,-7 0-32,4 6-40,10 1-40,-10-1-160,3 2-128,-8-3-2448,-11-5 1968</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8:55.777"/>
    </inkml:context>
    <inkml:brush xml:id="br0">
      <inkml:brushProperty name="width" value="0.1" units="cm"/>
      <inkml:brushProperty name="height" value="0.1" units="cm"/>
      <inkml:brushProperty name="color" value="#F6630D"/>
    </inkml:brush>
  </inkml:definitions>
  <inkml:trace contextRef="#ctx0" brushRef="#br0">0 204 8010,'9'-18'2768,"9"0"-2528,11-9-104,7 5-72,7 0 16,1 1-64,-1 1-80,3 0-112,-10 1 24,4 2 56</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8:56.120"/>
    </inkml:context>
    <inkml:brush xml:id="br0">
      <inkml:brushProperty name="width" value="0.1" units="cm"/>
      <inkml:brushProperty name="height" value="0.1" units="cm"/>
      <inkml:brushProperty name="color" value="#F6630D"/>
    </inkml:brush>
  </inkml:definitions>
  <inkml:trace contextRef="#ctx0" brushRef="#br0">96 0 6753,'-59'59'1974,"55"-54"-1940,1 0 0,0 0 0,0 0 1,0 0-1,1 0 0,0 1 0,0-1 0,0 1 0,0 0 0,1 0 0,0-1 0,1 1 0,-1 0 0,1 0 0,0 0 0,0 0 0,1 0 1,1 7-1,-1-7 7,0 0 0,0 0 1,-1-1-1,0 1 1,0 0-1,-1 0 0,0 0 1,0 0-1,0-1 1,-1 1-1,-2 8 0,0-6 207,7-7-17,16-11 116,11-6-260,4 3-85,-14 6-19,0-1 1,0 0 0,-1-1-1,0-1 1,-1-1 0,30-24 0,-44 31-13,0 1 1,0-1 0,0 1 0,1 0 0,-1 0-1,1 0 1,0 1 0,-1 0 0,1 0 0,0 0-1,0 0 1,1 1 0,-1 0 0,0 0 0,0 0-1,1 0 1,-1 1 0,0 0 0,1 0 0,6 2-1,-10-2 32,-1 1-1,0 0 0,0 0 0,0 0 0,0 0 0,0 0 0,0 0 0,0 0 1,0 0-1,-1 0 0,1 0 0,0 0 0,-1 0 0,1 1 0,0-1 0,-1 0 1,0 0-1,1 1 0,-1-1 0,0 0 0,1 1 0,-1-1 0,0 1 0,0-1 0,0 2 1,1 52 217,-1-33-246,0 50 5,0-70-35,0 0 0,0 0 0,0 0 0,-1 0 0,1 0 0,-1 0 0,0 0 0,1 0 0,-1 0 0,0 0 0,0-1 0,0 1 0,0 0 0,0 0 0,-1-1 0,1 1 0,0-1 0,-1 1 0,1-1 0,-1 0 0,0 1 1,1-1-1,-1 0 0,0 0 0,0 0 0,-2 1 0,-5 2-793,-15 10-17</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8:56.487"/>
    </inkml:context>
    <inkml:brush xml:id="br0">
      <inkml:brushProperty name="width" value="0.1" units="cm"/>
      <inkml:brushProperty name="height" value="0.1" units="cm"/>
      <inkml:brushProperty name="color" value="#F6630D"/>
    </inkml:brush>
  </inkml:definitions>
  <inkml:trace contextRef="#ctx0" brushRef="#br0">128 21 5145,'-93'-20'2002,"92"20"-1960,0 0 0,1-1 1,-1 1-1,1 0 0,-1 0 1,0 0-1,1 0 0,-1 0 1,1 0-1,-1 0 0,0 0 0,1 0 1,-1 1-1,1-1 0,-1 0 1,0 0-1,1 0 0,-1 1 1,1-1-1,-1 0 0,1 1 0,-1-1 1,1 0-1,-1 1 0,1-1 1,-1 1-1,1-1 0,0 1 1,-1-1-1,1 1 0,0-1 0,-1 1 1,1-1-1,0 1 0,0 0 1,-1-1-1,1 1 0,0-1 1,0 1-1,0 0 0,0-1 0,0 1 1,0-1-1,0 1 0,0 1 1,6 28 484,-5-23-232,-4 112 1098,2-111-1365,0 0 0,0 1 0,-1-1 0,-4 13 0,-3 18 32,9-41-41,0 1-39,0 0 1,0 1 0,0-1 0,0 0 0,0 0 0,0 0 0,1 1 0,-1-1 0,0 0 0,0 0 0,1 1 0,-1-1 0,0 0 0,1 1 0,-1-1 0,1 0 0,-1 1-1,1-1 1,-1 0 0,1 1 0,-1-1 0,1 1 0,-1-1 0,1 1 0,0-1 0,-1 1 0,1 0 0,0-1 0,0 1 0,0 0 0,6-7-364,-1 1 0,-1-1-1,1 0 1,-1-1 0,0 1 0,-1-1 0,6-13 0,5-17-623</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8:56.849"/>
    </inkml:context>
    <inkml:brush xml:id="br0">
      <inkml:brushProperty name="width" value="0.1" units="cm"/>
      <inkml:brushProperty name="height" value="0.1" units="cm"/>
      <inkml:brushProperty name="color" value="#F6630D"/>
    </inkml:brush>
  </inkml:definitions>
  <inkml:trace contextRef="#ctx0" brushRef="#br0">52 1 2937,'1'1'56,"0"0"1,1 0-1,-1 0 1,0 0-1,0 0 1,0 1-1,0-1 1,0 0-1,0 1 1,0-1-1,-1 1 1,1-1-1,0 1 1,-1 0-1,1-1 1,-1 1-1,0-1 1,0 1-1,1 0 1,-1-1-1,0 1 1,0 0-1,0-1 1,-1 1-1,1 0 1,-1 1 0,-7 48 437,4-34-98,-11 29 920,2 1-1,-9 71 1,21-106-1193,0 1 1,0 0 0,1 0 0,1 0-1,0 0 1,0-1 0,2 1-1,-1 0 1,2-1 0,-1 0 0,2 0-1,0 0 1,0 0 0,12 17 0,-15-26-119,0 0 0,0-1 1,0 1-1,1-1 1,-1 0-1,1 1 0,-1-1 1,1 0-1,0-1 0,0 1 1,0 0-1,0-1 0,0 1 1,0-1-1,0 0 0,1 0 1,-1-1-1,0 1 1,0-1-1,1 1 0,-1-1 1,1 0-1,-1 0 0,0 0 1,1-1-1,3 0 0,-1-1-5,0 0-1,0 0 0,0-1 1,0 1-1,0-1 0,-1-1 1,0 1-1,1-1 0,-1 0 1,-1 0-1,1 0 0,-1-1 1,1 1-1,3-7 0,55-74-265,-27 39 164</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8:57.333"/>
    </inkml:context>
    <inkml:brush xml:id="br0">
      <inkml:brushProperty name="width" value="0.1" units="cm"/>
      <inkml:brushProperty name="height" value="0.1" units="cm"/>
      <inkml:brushProperty name="color" value="#F6630D"/>
    </inkml:brush>
  </inkml:definitions>
  <inkml:trace contextRef="#ctx0" brushRef="#br0">244 100 5769,'-33'-65'2129,"33"64"-2088,-1 0 0,1 0 0,0 0 0,0 0 0,0 0 0,0 0 0,0 0 0,0 0 0,0 0 0,0 0 0,0 0 0,1 0 0,-1 0 0,0 0 0,1 0 0,-1 0 0,1 0 0,-1 0 0,1 0 0,-1 0 0,1 0 0,0 0 0,-1 0 0,1 1 0,0-1 0,0 0 0,-1 0 0,1 1 0,0-1 0,0 1-1,0-1 1,0 1 0,0-1 0,0 1 0,0-1 0,0 1 0,0 0 0,0 0 0,0 0 0,2-1 0,1 0 41,1 1 0,-1-1 0,0 1 0,1 0 0,-1 0 0,0 0 0,7 2 0,-8-2-59,0 1-1,0 1 1,0-1-1,0 0 1,0 1-1,-1-1 1,1 1-1,0 0 1,-1 0-1,1 0 0,-1 0 1,0 1-1,0-1 1,0 1-1,0-1 1,0 1-1,0 0 1,0-1-1,-1 1 1,0 0-1,1 0 1,-1 0-1,0 0 1,-1 1-1,1-1 1,-1 0-1,1 0 1,-1 6-1,0-2 5,0 0 1,-1 0-1,0-1 0,-1 1 1,1 0-1,-1-1 0,-1 1 1,1-1-1,-1 0 0,0 1 0,0-1 1,-7 9-1,-24 29 146,-2 0-1,-2-3 1,-1-1-1,-3-2 0,-50 36 1,92-73-164,-1-1 1,1 1-1,0-1 1,-1 0-1,1 1 1,0-1-1,-1 1 1,1-1-1,0 0 1,-1 0-1,1 1 1,-1-1-1,1 0 1,-1 0-1,1 1 1,0-1 0,-1 0-1,1 0 1,-1 0-1,1 0 1,-1 0-1,1 0 1,-1 0-1,1 0 1,-1 0-1,1 0 1,-1 0-1,1 0 1,-1 0-1,1 0 1,-1 0-1,1 0 1,-1 0-1,1-1 1,-1 1-1,1 0 1,0 0-1,-1-1 1,0 1-1,2-3-4,-1 1 0,1-1 0,-1 1 1,1 0-1,0-1 0,0 1 0,0 0 0,0 0 0,0-1 0,0 1 0,1 0 1,2-3-1,22-31 6,45-49 1,-62 74-22,1 1 0,0 0 0,1 1 1,0 1-1,0-1 0,1 2 1,0 0-1,1 0 0,-1 1 0,19-6 1,-29 11 4,0 1 0,0 0 0,0 0 0,0 0 0,0 0 1,0 0-1,-1 0 0,1 1 0,0-1 0,0 0 0,0 1 1,0 0-1,0-1 0,-1 1 0,1 0 0,0 0 0,-1 0 1,1 0-1,0 0 0,-1 0 0,0 1 0,1-1 0,-1 0 0,0 1 1,1-1-1,-1 1 0,0-1 0,0 1 0,0 0 0,0-1 1,-1 1-1,1 0 0,0 0 0,-1 0 0,1 2 0,1 3 4,0-1 0,-1 0 0,0 1 0,0-1 0,-1 1 0,0-1 0,0 1 0,0-1-1,-2 12 1,-37 123 114,-20 95 30,47-194-128,9-35-13,1 0-1,0 0 1,0 0-1,0 0 1,1 0-1,0 0 0,1 0 1,0 1-1,0 7 1,0-14-3,0 0 0,0-1 0,0 1 1,0 0-1,0-1 0,0 1 0,0 0 0,1-1 0,-1 1 1,0-1-1,0 1 0,0 0 0,1-1 0,-1 1 1,0-1-1,1 1 0,-1 0 0,1-1 0,-1 1 1,0-1-1,1 1 0,-1-1 0,1 0 0,-1 1 1,1-1-1,0 1 0,-1-1 0,1 0 0,-1 1 1,1-1-1,0 0 0,-1 0 0,1 0 0,0 1 1,0-1-1,1-1-5,-1 0 0,1 1 0,-1-1 0,1 0 0,0 0 0,-1 0 0,0 0 0,1 0 0,-1 0 0,0-1 1,1 1-1,1-3 0,31-50-232,24-66-2708,-22 50 1763</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8:57.670"/>
    </inkml:context>
    <inkml:brush xml:id="br0">
      <inkml:brushProperty name="width" value="0.1" units="cm"/>
      <inkml:brushProperty name="height" value="0.1" units="cm"/>
      <inkml:brushProperty name="color" value="#F6630D"/>
    </inkml:brush>
  </inkml:definitions>
  <inkml:trace contextRef="#ctx0" brushRef="#br0">270 1 6185,'-25'79'5013,"16"-58"-4849,-1 1 0,-1-2-1,-1 1 1,-1-2 0,0 1-1,-20 19 1,-101 96-161,127-123-414,6-44-156,0 24 415,0-1 0,1 0 0,0 0 0,1 0 0,0 0 0,2-11 0,-2 17 116,4-49-311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8:58"/>
    </inkml:context>
    <inkml:brush xml:id="br0">
      <inkml:brushProperty name="width" value="0.1" units="cm"/>
      <inkml:brushProperty name="height" value="0.1" units="cm"/>
      <inkml:brushProperty name="color" value="#F6630D"/>
    </inkml:brush>
  </inkml:definitions>
  <inkml:trace contextRef="#ctx0" brushRef="#br0">0 0 4945,'2'1'216,"-1"0"-1,0 1 1,0-1 0,1 0-1,-1 0 1,0 1 0,0-1 0,0 0-1,0 1 1,0-1 0,-1 1-1,1-1 1,0 1 0,-1 0-1,1-1 1,-1 1 0,1 0-1,-1-1 1,0 4 0,2 44 441,-2-21-128,7 77-8,4-1 0,5 1 0,37 125 0,-43-194-487,2 0 0,1-1-1,2 0 1,33 54-1,-47-87-34,0 1 0,0-1 0,0 0 0,1 0 0,-1 0 0,1 0 0,-1-1 0,1 1 0,0 0 0,0-1 0,0 1 0,0-1 0,0 1 0,0-1 0,0 0 0,0 0 0,1 0 0,-1 0 0,0 0 0,1-1 0,-1 1 0,1-1 0,-1 0 0,1 1 0,-1-1 0,0 0 0,1 0 0,-1-1 0,1 1 0,-1 0 0,1-1-1,-1 0 1,0 1 0,1-1 0,-1 0 0,0 0 0,3-2 0,3-2-15,-1 0 0,-1-1 0,1 0-1,-1 0 1,0 0 0,0-1 0,-1 1-1,9-16 1,2-6 262,-2-1 0,20-57 1,-31 77 72,12-30 298</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8:58.386"/>
    </inkml:context>
    <inkml:brush xml:id="br0">
      <inkml:brushProperty name="width" value="0.1" units="cm"/>
      <inkml:brushProperty name="height" value="0.1" units="cm"/>
      <inkml:brushProperty name="color" value="#F6630D"/>
    </inkml:brush>
  </inkml:definitions>
  <inkml:trace contextRef="#ctx0" brushRef="#br0">14 75 4241,'-3'-12'225,"-7"-45"1871,10 52-1371,1 7 53,10 31 884,16 109 614,-22-101-2165,2-1-1,17 53 1,-16-80-306,-8-13 163,0-1-1,1 1 1,-1 0-1,0 0 1,1 0-1,-1 0 1,0 0-1,0-1 1,1 1 0,-1 0-1,0 0 1,0 0-1,0-1 1,1 1-1,-1 0 1,0 0-1,0-1 1,0 1-1,0 0 1,0 0-1,1-1 1,-1 1-1,0 0 1,0-1 0,0 1-1,0 0 1,0-1-1,0 1 1,0 0-1,0 0 1,0-1-1,0 1 1,0 0-1,0-1 1,0 1-1,0 0 1,-1-1-1,1 1 1,0 0-1,0-1 1,0 0-303</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8:58.730"/>
    </inkml:context>
    <inkml:brush xml:id="br0">
      <inkml:brushProperty name="width" value="0.1" units="cm"/>
      <inkml:brushProperty name="height" value="0.1" units="cm"/>
      <inkml:brushProperty name="color" value="#F6630D"/>
    </inkml:brush>
  </inkml:definitions>
  <inkml:trace contextRef="#ctx0" brushRef="#br0">1 15 6345,'44'-15'2433,"-36"55"-1769,-3-11-136,3 8-192,4-5-80,-4-14-112,4 5-56,-6-8-88,1-10-56,-2 3-240,0 1-208,1-9-1744,-1 1 1559</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8:59.072"/>
    </inkml:context>
    <inkml:brush xml:id="br0">
      <inkml:brushProperty name="width" value="0.1" units="cm"/>
      <inkml:brushProperty name="height" value="0.1" units="cm"/>
      <inkml:brushProperty name="color" value="#F6630D"/>
    </inkml:brush>
  </inkml:definitions>
  <inkml:trace contextRef="#ctx0" brushRef="#br0">12 0 7402,'66'12'2704,"-66"12"-2184,13 12-192,-8 4-192,-13-25-32,8 14-72,-7-3 16,-4-17-80,-2 5-72,0 4-296,-10-16-360,3 24 480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1:51.874"/>
    </inkml:context>
    <inkml:brush xml:id="br0">
      <inkml:brushProperty name="width" value="0.1" units="cm"/>
      <inkml:brushProperty name="height" value="0.1" units="cm"/>
      <inkml:brushProperty name="color" value="#F6630D"/>
    </inkml:brush>
  </inkml:definitions>
  <inkml:trace contextRef="#ctx0" brushRef="#br0">0 49 7138,'71'-48'2987,"-70"48"-2905,0 0 0,-1 0 0,1 0 1,0 0-1,0 0 0,-1 0 0,1 0 0,0 0 1,-1 0-1,1 1 0,0-1 0,0 0 0,-1 0 1,1 1-1,0-1 0,-1 0 0,1 1 0,-1-1 1,1 1-1,0-1 0,-1 1 0,1-1 0,-1 1 1,1-1-1,-1 1 0,0 0 0,1-1 0,-1 1 1,0-1-1,1 2 0,14 27 510,-9-18-310,4 4-21,1-1-1,0 0 1,1 0-1,1-1 1,0-1 0,1 0-1,1-1 1,28 17 0,9 1 136,76 30 1,-111-51-358,0-1 1,1-1 0,0 0 0,0-1 0,31 3 0,-48-8-38,0 0-1,0 0 1,0 0 0,0 0-1,0-1 1,0 1 0,0 0 0,0-1-1,-1 1 1,1-1 0,0 1-1,0-1 1,0 0 0,-1 1 0,1-1-1,0 0 1,-1 1 0,1-1-1,0 0 1,-1 0 0,1 1 0,-1-1-1,1 0 1,-1 0 0,1-2-1,8-28 38,-4 14-399,-61 74-1779,10-24 1199,-6 15 447</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13.393"/>
    </inkml:context>
    <inkml:brush xml:id="br0">
      <inkml:brushProperty name="width" value="0.1" units="cm"/>
      <inkml:brushProperty name="height" value="0.1" units="cm"/>
      <inkml:brushProperty name="color" value="#F6630D"/>
    </inkml:brush>
  </inkml:definitions>
  <inkml:trace contextRef="#ctx0" brushRef="#br0">51 71 6441,'40'-71'2249,"-42"86"-1945,2 11-32,-1-4 64,-3 1 8,1-2-72,0 4-88,1 9-72,-3-11-32,2 10-16,-4-12-16,-4-3-16,-1 5 24,4-5-32,-3 0 16,6-6-176,-2 1-240,1-3 256</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8:59.436"/>
    </inkml:context>
    <inkml:brush xml:id="br0">
      <inkml:brushProperty name="width" value="0.1" units="cm"/>
      <inkml:brushProperty name="height" value="0.1" units="cm"/>
      <inkml:brushProperty name="color" value="#F6630D"/>
    </inkml:brush>
  </inkml:definitions>
  <inkml:trace contextRef="#ctx0" brushRef="#br0">0 176 6761,'0'-3'2665,"0"-3"-1777,15 2-472,6 4-168,-8 0-56,7 0-8,-2 7-88,-6-7-32,1 5-32,0-2 0,-5 2-24,0 5-16,-1 0-88,-6-2-88,3 2-400,-3-5-1328</inkml:trace>
  <inkml:trace contextRef="#ctx0" brushRef="#br0" timeOffset="1">207 107 4385,'63'-81'1752,"-61"79"-1691,0-1-1,1 1 0,-1 0 1,1 0-1,0 0 0,0 0 1,0 1-1,0-1 0,0 1 1,0 0-1,0 0 1,0 0-1,0 0 0,1 0 1,-1 1-1,0-1 0,1 1 1,-1 0-1,0 0 0,1 0 1,-1 1-1,0-1 0,1 1 1,-1-1-1,0 1 0,0 0 1,3 2-1,6 0 111,1 0 83,0 0 1,0 1 0,0 1-1,19 10 1,-28-14-222,0 1 1,0 1 0,0-1 0,0 1-1,-1-1 1,1 1 0,-1 0 0,0 0-1,0 0 1,0 1 0,0-1 0,0 1-1,-1 0 1,0 0 0,1 0 0,-1 0-1,1 4 1,-3-5-172,1 0 0,-1 0 0,-1 0 1,1 0-1,0 0 0,-1 0 0,1 0 0,-1 0 0,0 0 0,0 0 0,0 0 0,0-1 0,-1 1 1,-2 4-1,-10 12-622</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00.047"/>
    </inkml:context>
    <inkml:brush xml:id="br0">
      <inkml:brushProperty name="width" value="0.1" units="cm"/>
      <inkml:brushProperty name="height" value="0.1" units="cm"/>
      <inkml:brushProperty name="color" value="#F6630D"/>
    </inkml:brush>
  </inkml:definitions>
  <inkml:trace contextRef="#ctx0" brushRef="#br0">79 0 4673,'-79'30'2459,"88"-34"490,-4 2-2912,-1 1 0,0-1 0,1 1-1,-1 0 1,1 0 0,-1 1 0,1-1 0,-1 1 0,1 0 0,-1 0-1,1 1 1,-1-1 0,9 3 0,-3 1-28,-7-4-33,0 1-1,0 1 1,0-1-1,0 0 0,0 1 1,0-1-1,-1 1 1,1 0-1,0 0 1,-1 0-1,5 5 1,-34 22-1033,9-10 1040,11-13 135,0 1 0,0 0 1,0 1-1,1-1 0,0 1 0,1 1 0,-7 12 1,99-16 741,-86-5-864,0 0 1,0 0-1,0 0 1,0 0 0,0 0-1,0 0 1,0 0-1,0 0 1,0 1-1,0-1 1,0 0 0,0 1-1,0-1 1,0 0-1,0 1 1,0 0-1,0-1 1,0 1 0,0-1-1,-1 1 1,1 0-1,0 0 1,0-1-1,-1 1 1,1 0 0,0 0-1,-1 0 1,1 0-1,-1 0 1,1 0-1,-1 0 1,0 0 0,1 0-1,-1 0 1,0 0-1,0 0 1,0 0 0,0 0-1,0 0 1,0 0-1,0 2 1,3 17 24,33 99-36,-35-114 20,0 1 1,-1 0-1,0 0 0,0 0 0,0-1 0,-1 1 0,0 0 1,0-1-1,-1 1 0,1 0 0,-1-1 0,-5 10 0,-1 8 32,-7 11 35,15-33-70,-1-1 0,1 1-1,-1 0 1,1 0 0,-1 0 0,0 0 0,0-1 0,1 1 0,-1 0-1,0-1 1,0 1 0,0 0 0,0-1 0,0 1 0,0-1 0,0 1 0,0-1-1,0 0 1,0 0 0,0 1 0,0-1 0,0 0 0,0 0 0,0 0 0,-2 0-1,-2-1-111,1 1 0,-1-1 0,1 0 0,-1-1 0,1 1 0,-1-1 0,1 0-1,0 0 1,0-1 0,0 1 0,0-1 0,0 1 0,-4-6 0,-14-8-1431,-4-3 711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00.384"/>
    </inkml:context>
    <inkml:brush xml:id="br0">
      <inkml:brushProperty name="width" value="0.1" units="cm"/>
      <inkml:brushProperty name="height" value="0.1" units="cm"/>
      <inkml:brushProperty name="color" value="#F6630D"/>
    </inkml:brush>
  </inkml:definitions>
  <inkml:trace contextRef="#ctx0" brushRef="#br0">119 199 5897,'-104'-69'2569,"94"64"-1265,5 1-384,7-3-304,4-6-135,9-4-137,3-7-48,14 14-72,4 5-32,6-5-96,4 0 0,7 0-144,-1 4-112,1 3-288,-4-2-289,5 16 449</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00.728"/>
    </inkml:context>
    <inkml:brush xml:id="br0">
      <inkml:brushProperty name="width" value="0.1" units="cm"/>
      <inkml:brushProperty name="height" value="0.1" units="cm"/>
      <inkml:brushProperty name="color" value="#F6630D"/>
    </inkml:brush>
  </inkml:definitions>
  <inkml:trace contextRef="#ctx0" brushRef="#br0">0 48 6817,'104'-48'2793,"-88"68"-1593,-6 3-696,10 6-288,6 16-80,-20-16-136,-2-1-64,19 21-160,-32-26-184,3 12 240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01.058"/>
    </inkml:context>
    <inkml:brush xml:id="br0">
      <inkml:brushProperty name="width" value="0.1" units="cm"/>
      <inkml:brushProperty name="height" value="0.1" units="cm"/>
      <inkml:brushProperty name="color" value="#F6630D"/>
    </inkml:brush>
  </inkml:definitions>
  <inkml:trace contextRef="#ctx0" brushRef="#br0">0 243 8098,'7'-6'2880,"18"6"-2456,6-7-79,13-1-113,9 0-16,26-9-72,4 1-40,-4-10-80,-2-1-48,-34-4-104,-10 0-64,-7 8-96,-11 5-73,-4 3-295,-4 5 304</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01.483"/>
    </inkml:context>
    <inkml:brush xml:id="br0">
      <inkml:brushProperty name="width" value="0.1" units="cm"/>
      <inkml:brushProperty name="height" value="0.1" units="cm"/>
      <inkml:brushProperty name="color" value="#F6630D"/>
    </inkml:brush>
  </inkml:definitions>
  <inkml:trace contextRef="#ctx0" brushRef="#br0">271 1 5929,'-6'13'351,"-6"11"511,2 0 1,1 1 0,-9 36-1,15-36-542,2-17-233,0 0 0,0 0 0,-1-1 0,0 1 1,-3 9-1,-9 14 138,3-3-57,-2 0 0,-21 34 0,27-51-143,-1 0-1,0 0 1,-1-1-1,0 0 1,0-1-1,-1 0 1,-19 13-1,27-21-19,0 0 0,0 0 0,0 0-1,0 0 1,-1 0 0,1-1-1,0 1 1,-1-1 0,1 1-1,0-1 1,-4 0 0,-3-6 5,16-9-30,1 6 13,1 1-1,0 0 1,0 1 0,1 0-1,15-8 1,34-26 2,6-24-52,-46 44 3,0 1-1,2 0 1,23-15 0,-43 34 49,0 0 0,0 0-1,0 0 1,0 0 0,0 0-1,0 0 1,0 1 0,0-1-1,1 1 1,-1-1-1,0 1 1,1-1 0,-1 1-1,0-1 1,1 1 0,-1 0-1,0 0 1,1 0 0,-1 0-1,0 0 1,1 0-1,-1 0 1,0 0 0,1 0-1,1 2 1,-1-1-5,0 1 1,-1 1-1,0-1 1,1 0-1,-1 0 1,0 0-1,0 1 0,0-1 1,0 1-1,-1-1 1,1 1-1,-1-1 1,1 4-1,2 13 34,-2 1 0,0 0 0,-1-1-1,-1 1 1,-1 0 0,-1-1 0,0 1 0,-2-1 0,-10 31 0,5-18 61,1-2 269,-22 52-1,31-82-351,0 1-1,0-1 1,0 1 0,0 0-1,-1-1 1,1 1 0,0-1-1,0 1 1,-1-1 0,1 1-1,0-1 1,-1 1 0,1-1-1,0 0 1,-1 1 0,1-1-1,-1 1 1,1-1 0,-1 0-1,1 0 1,-1 1 0,1-1 0,-1 0-1,1 0 1,-1 1 0,1-1-1,-1 0 1,1 0 0,-1 0-1,1 0 1,-1 0 0,0 0-1,1 0 1,-2 0 0,-12-17 15,10 9-61,1 0 1,1-1-1,-1 1 1,-2-16 0,2-2-41,-5-1 19</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01.900"/>
    </inkml:context>
    <inkml:brush xml:id="br0">
      <inkml:brushProperty name="width" value="0.1" units="cm"/>
      <inkml:brushProperty name="height" value="0.1" units="cm"/>
      <inkml:brushProperty name="color" value="#F6630D"/>
    </inkml:brush>
  </inkml:definitions>
  <inkml:trace contextRef="#ctx0" brushRef="#br0">1 42 6249,'77'-41'2905,"-62"47"-849,-15-7-1688,18 14-167,-15-13-193,17 15-105,-11-1-215,-7-5-168,6 19-1832,-27-27 1624</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02.235"/>
    </inkml:context>
    <inkml:brush xml:id="br0">
      <inkml:brushProperty name="width" value="0.1" units="cm"/>
      <inkml:brushProperty name="height" value="0.1" units="cm"/>
      <inkml:brushProperty name="color" value="#F6630D"/>
    </inkml:brush>
  </inkml:definitions>
  <inkml:trace contextRef="#ctx0" brushRef="#br0">30 1 6161,'-29'120'2305,"31"-107"-1825,4-2-128,4 2-232,13 7-128,-17-2-808,11 0 600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02.566"/>
    </inkml:context>
    <inkml:brush xml:id="br0">
      <inkml:brushProperty name="width" value="0.1" units="cm"/>
      <inkml:brushProperty name="height" value="0.1" units="cm"/>
      <inkml:brushProperty name="color" value="#F6630D"/>
    </inkml:brush>
  </inkml:definitions>
  <inkml:trace contextRef="#ctx0" brushRef="#br0">41 544 7354,'-41'136'3416,"59"-142"-3152,2-2-120,5-12-56,-2-2-48,0-4-128,-4-5-168,-2 1 128</inkml:trace>
  <inkml:trace contextRef="#ctx0" brushRef="#br0" timeOffset="1">342 220 7946,'49'-134'2856,"-39"132"-2408,3-13-232,5 4-176,5 11-40,2-8-88,3-2-88,5 3-360,-4-4 192,-16-11 152</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02.917"/>
    </inkml:context>
    <inkml:brush xml:id="br0">
      <inkml:brushProperty name="width" value="0.1" units="cm"/>
      <inkml:brushProperty name="height" value="0.1" units="cm"/>
      <inkml:brushProperty name="color" value="#F6630D"/>
    </inkml:brush>
  </inkml:definitions>
  <inkml:trace contextRef="#ctx0" brushRef="#br0">148 91 6137,'-43'-90'2505,"43"100"-1561,7 13-472,1 3-64,-5 2-88,1 8-48,-8 7-16,4 17-72,-5 14-88,-3-1-40,-7 5-136,-4-17-88,-6 8-256,0-8-176,-1-5 352</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13.735"/>
    </inkml:context>
    <inkml:brush xml:id="br0">
      <inkml:brushProperty name="width" value="0.1" units="cm"/>
      <inkml:brushProperty name="height" value="0.1" units="cm"/>
      <inkml:brushProperty name="color" value="#F6630D"/>
    </inkml:brush>
  </inkml:definitions>
  <inkml:trace contextRef="#ctx0" brushRef="#br0">1 181 8018,'75'-90'2736,"-60"85"-2552,3 8-8,0 2 48,-3-5-8,8-2-63,-2-4-57,6-12-72,2 3 8,-2-6-32,10 11-40,-20-3-89,-7 4-103,6 16-288,-21-14-280,-1 12 520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03.248"/>
    </inkml:context>
    <inkml:brush xml:id="br0">
      <inkml:brushProperty name="width" value="0.1" units="cm"/>
      <inkml:brushProperty name="height" value="0.1" units="cm"/>
      <inkml:brushProperty name="color" value="#F6630D"/>
    </inkml:brush>
  </inkml:definitions>
  <inkml:trace contextRef="#ctx0" brushRef="#br0">55 177 5385,'-54'28'2385,"67"-41"-929,5 3-872,7 2-232,4 3-40,2-5-72,4 0-64,1-4-72,-1-4-24,6-2-48,-5-6-16,10 8-112,-9-4-104,13 11-288,-26-1-144,-6 4 376</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03.596"/>
    </inkml:context>
    <inkml:brush xml:id="br0">
      <inkml:brushProperty name="width" value="0.1" units="cm"/>
      <inkml:brushProperty name="height" value="0.1" units="cm"/>
      <inkml:brushProperty name="color" value="#F6630D"/>
    </inkml:brush>
  </inkml:definitions>
  <inkml:trace contextRef="#ctx0" brushRef="#br0">212 0 6233,'-15'20'386,"1"-2"-50,1 1 0,0 1 0,1 0-1,1 0 1,-10 28 0,15-29-299,-24 59 390,27-72-327,1-1 0,-1 1 1,-1-1-1,1 0 0,-1 0 0,0 0 1,0-1-1,0 1 0,-1-1 0,1 0 1,-7 4-1,9-7-22,1 0-47,-1-1 1,1 1-1,0-1 0,-1 1 1,1 0-1,0-1 1,0 1-1,-1 0 0,1 0 1,0 0-1,0 0 1,0 0-1,0 0 1,1 1-1,-1-1 0,0 0 1,0 0-1,1 1 1,-1-1-1,0 0 0,1 1 1,0-1-1,-1 0 1,1 1-1,0-1 0,-1 1 1,1-1-1,0 1 1,0 2-1,1-4-22,0 1 0,-1-1 0,1 1 0,-1-1 0,1 1 0,0-1 0,-1 1 0,1-1-1,0 0 1,-1 1 0,1-1 0,0 0 0,0 0 0,-1 1 0,1-1 0,0 0 0,0 0 0,0 0 0,-1 0 0,1 0 0,0 0 0,0 0-1,-1 0 1,1-1 0,0 1 0,0 0 0,-1 0 0,1 0 0,0-1 0,0 1 0,-1-1 0,1 1 0,0 0 0,0-2 0,43-16 84,-29 12-49,12-7-42,0-1 1,-1-1-1,29-21 1,-24 14-440,40-20-1,-31 27 142</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03.947"/>
    </inkml:context>
    <inkml:brush xml:id="br0">
      <inkml:brushProperty name="width" value="0.1" units="cm"/>
      <inkml:brushProperty name="height" value="0.1" units="cm"/>
      <inkml:brushProperty name="color" value="#F6630D"/>
    </inkml:brush>
  </inkml:definitions>
  <inkml:trace contextRef="#ctx0" brushRef="#br0">0 36 7314,'45'-36'2784,"-40"56"-2080,13 1-272,-7 4-80,12 1-23,-3 12-25,-4 8-16,-1 1-40,-2 9-80,-16-8-64,-9 6-88,6-1-32,-6-4-88,12-3-72,-1-17-168,-24-9-24,0-20 1192,-6-2-688</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21.014"/>
    </inkml:context>
    <inkml:brush xml:id="br0">
      <inkml:brushProperty name="width" value="0.1" units="cm"/>
      <inkml:brushProperty name="height" value="0.1" units="cm"/>
      <inkml:brushProperty name="color" value="#F6630D"/>
    </inkml:brush>
  </inkml:definitions>
  <inkml:trace contextRef="#ctx0" brushRef="#br0">0 76 6193,'95'32'2254,"-88"-30"-2108,-1-2 0,0 1 0,1-1 0,-1 0-1,0 0 1,1 0 0,-1-1 0,0 0 0,0-1 0,0 1-1,0-1 1,0 0 0,0-1 0,11-5 0,16-6 168,10 3-90,59-7 1,-14 3-159,-71 12-96,28-5 168,-44 8-168,1-1-1,0 1 1,-1-1 0,1 1-1,-1-1 1,1 0 0,-1 1 0,1-1-1,-1 0 1,0 0 0,1 0-1,-1 0 1,0 0 0,0 0-1,0 0 1,0-1 0,0 1 0,0 0-1,0-1 1,1-2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21.419"/>
    </inkml:context>
    <inkml:brush xml:id="br0">
      <inkml:brushProperty name="width" value="0.1" units="cm"/>
      <inkml:brushProperty name="height" value="0.1" units="cm"/>
      <inkml:brushProperty name="color" value="#F6630D"/>
    </inkml:brush>
  </inkml:definitions>
  <inkml:trace contextRef="#ctx0" brushRef="#br0">58 1 5609,'3'1'172,"-1"1"-1,1 0 1,0 0-1,0 0 1,-1 1-1,1-1 1,-1 0 0,0 1-1,0 0 1,0 0-1,0-1 1,0 1-1,0 0 1,-1 1-1,1-1 1,-1 0 0,0 0-1,1 4 1,10 68-62,-9-50 252,21 329 844,-24-330-1147,-1 77 197,-6-1 0,-27 151 0,25-212-203,-23 65 0,19-68-27,-16 75 1,28-96-25,1 7-35,-1-20-138,-2-12-183,-3-18-142,7-12 209</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21.761"/>
    </inkml:context>
    <inkml:brush xml:id="br0">
      <inkml:brushProperty name="width" value="0.1" units="cm"/>
      <inkml:brushProperty name="height" value="0.1" units="cm"/>
      <inkml:brushProperty name="color" value="#F6630D"/>
    </inkml:brush>
  </inkml:definitions>
  <inkml:trace contextRef="#ctx0" brushRef="#br0">1 121 8298,'47'-95'2888,"-30"98"-2632,3 3-120,7 1-80,3-4 17,0 1-1,4-4-16,2-5-24,0 1-32,4 1-72,9 3-57,-1 2-167,-27-9-128,-5-6 16,-17-5 200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22.097"/>
    </inkml:context>
    <inkml:brush xml:id="br0">
      <inkml:brushProperty name="width" value="0.1" units="cm"/>
      <inkml:brushProperty name="height" value="0.1" units="cm"/>
      <inkml:brushProperty name="color" value="#F6630D"/>
    </inkml:brush>
  </inkml:definitions>
  <inkml:trace contextRef="#ctx0" brushRef="#br0">102 65 4849,'-40'-64'2104,"49"83"-1111,0 3-265,5 1-64,-14 3-112,-4-1-64,4 14-152,4 10-80,9 14-96,-13 2-32,-8-7-88,-12-7-16,-2-7-88,11-8-80,-2-1-192,0-12-280,-7-13 408</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22.947"/>
    </inkml:context>
    <inkml:brush xml:id="br0">
      <inkml:brushProperty name="width" value="0.1" units="cm"/>
      <inkml:brushProperty name="height" value="0.1" units="cm"/>
      <inkml:brushProperty name="color" value="#F6630D"/>
    </inkml:brush>
  </inkml:definitions>
  <inkml:trace contextRef="#ctx0" brushRef="#br0">32 37 6569,'-23'-12'1506,"22"12"-1481,1 0 0,0 0 0,-1 0 0,1 0 1,0 0-1,0 0 0,-1 0 0,1 0 0,0 0 0,-1 0 0,1 0 0,0 0 0,0 0 0,-1 0 0,1 1 0,0-1 0,-1 0 1,1 0-1,0 0 0,0 0 0,0 1 0,-1-1 0,1 0 0,0 0 0,0 0 0,-1 1 0,1-1 0,0 0 0,0 0 0,0 1 1,0-1-1,0 0 0,0 0 0,-1 1 0,1-1 0,0 0 0,0 1 0,0-1 0,0 6 128,1 0 0,0 0 0,0 0-1,0 0 1,4 11 0,7 27 159,-5 20 43,-7-48-326,1 0 0,1-1 0,0 1 0,1 0 0,1-1 0,1 1 1,0-1-1,0 0 0,13 21 0,-18-36-32,0 1 0,0-1-1,1 1 1,-1-1 0,0 1 0,0-1 0,1 1 0,-1-1 0,0 0 0,1 1 0,-1-1 0,0 1 0,1-1 0,-1 0 0,1 0-1,-1 1 1,0-1 0,1 0 0,-1 1 0,1-1 0,-1 0 0,1 0 0,-1 0 0,1 0 0,-1 0 0,1 1 0,-1-1 0,1 0 0,-1 0-1,1 0 1,0 0 0,-1-1 0,1 1 0,-1 0 0,1 0 0,-1 0 0,1 0 0,-1 0 0,1-1 0,-1 1 0,0 0 0,1 0 0,-1-1-1,1 1 1,-1 0 0,1-1 0,-1 1 0,0 0 0,1-1 0,-1 1 0,0-1 0,1 1 0,-1 0 0,0-1 0,0 1 0,0-1 0,1 1-1,-1-2 1,13-35-9,-12 31 14,14-39 45,21-46 0,-3 10 21,-32 76-55,1-1-1,0 1 1,1 0-1,-1-1 0,1 1 1,0 1-1,0-1 1,1 0-1,-1 1 0,1-1 1,0 1-1,0 0 0,1 0 1,-1 1-1,1-1 1,0 1-1,0 0 0,0 1 1,0-1-1,0 1 1,1 0-1,-1 0 0,1 0 1,-1 1-1,1 0 1,6-1-1,-9 1 1,0 1-1,-1-1 1,1 1-1,0-1 1,1 1-1,-1 0 1,0 0-1,0 0 1,0 1-1,0-1 1,0 1-1,0-1 1,-1 1-1,1 0 1,0 0 0,0 0-1,0 1 1,-1-1-1,1 1 1,-1-1-1,1 1 1,-1 0-1,1 0 1,-1 0-1,0 0 1,0 0-1,0 1 1,0-1-1,-1 1 1,1-1-1,-1 1 1,1 0 0,-1-1-1,0 1 1,0 0-1,0 0 1,0 3-1,12 36 124,-10-33-111,0 0 0,-1 0 0,1 0 0,-2 1 0,2 12 0,0 3 1,1-1 0,1 0 0,1 0 0,1-1 1,2 0-1,11 23 0,-18-41-23,0 1-7,0 0-1,0 0 0,0 0 0,0 1 1,-1-1-1,0 0 0,-1 1 1,1-1-1,-1 1 0,-1-1 0,1 1 1,-2 7-1,1-13 0,1-1 0,0 0 1,0 0-1,0 0 0,0 1 0,0-1 0,0 0 1,0 0-1,-1 0 0,1 1 0,0-1 0,0 0 1,0 0-1,0 0 0,-1 0 0,1 0 0,0 0 1,0 1-1,0-1 0,-1 0 0,1 0 0,0 0 1,0 0-1,-1 0 0,1 0 0,0 0 0,0 0 1,0 0-1,-1 0 0,1 0 0,0 0 0,0 0 1,-1 0-1,1 0 0,0 0 0,0 0 0,0 0 1,-1 0-1,1-1 0,0 1 0,0 0 0,0 0 1,-1 0-1,1 0 0,0 0 0,0 0 0,0-1 1,0 1-1,-1 0 0,1 0 0,-15-17-183,-8-16-51,11 9 165,1-1 0,1 0 0,1-1 0,1 1 0,2-2 0,-5-34 0,17 16 63,-5 42 20,0 1-1,0-1 1,0 0-1,0 0 1,-1 0 0,0 0-1,1 0 1,-1 0-1,0 0 1,-1 0 0,1-3-1,-5 2 105,6 13-62,4 10-5,-1-6 11,0 0-1,-2 1 1,1 0 0,-1 0 0,-1 0 0,-1 0 0,0 0 0,-3 24-1,0 17 146,3-48-183,-1 0-1,0 0 0,0 0 0,-1 0 1,0 0-1,0 0 0,-1-1 1,1 1-1,-7 8 0,-40 59 43,37-59-55,1 1-1,1 0 1,-15 29 0,-1 8 19,26-51-24,-1-1 0,0 1 0,0 0-1,0-1 1,0 1 0,0-1 0,0 1 0,0-1 0,-1 0 0,1 1 0,0-1-1,-1 0 1,1 0 0,-1 0 0,0 0 0,1 0 0,-1 0 0,0-1-1,1 1 1,-1 0 0,0-1 0,0 0 0,1 1 0,-1-1 0,0 0 0,0 0-1,-3 0 1,5 0-6,-1-1-1,0 1 1,0-1 0,1 0-1,-1 1 1,1-1-1,-1 0 1,0 1-1,1-1 1,-1 0 0,1 0-1,0 0 1,-1 1-1,1-1 1,0 0-1,-1 0 1,1 0 0,0 0-1,0 0 1,0 0-1,0 0 1,0-1 0,-1-32-172,1 3-82,-4 9 47,2 0-1,0 0 0,2 0 1,0 0-1,7-42 0,-5 55-136,0 0 0,1 1-1,0-1 1,0 1 0,1-1 0,0 1-1,0 0 1,1 1 0,0-1 0,0 1-1,1 0 1,0 0 0,0 1-1,1-1 1,-1 2 0,2-1 0,13-8-1,-17 11 458,0 0 0,1 1-1,0 0 1,-1 0 0,1 0-1,0 0 1,0 1 0,0 0-1,0 0 1,0 0 0,0 1-1,0 0 1,0 0 0,0 0-1,0 0 1,1 1 0,-1 0-1,6 1 1,-4 1 186,0 1-1,0-1 0,0 1 1,-1 1-1,1-1 0,-1 1 1,0 0-1,0 1 1,-1-1-1,0 1 0,9 12 1,122 194 2580,-88-131-2131,-17-34-794,62 74 0,-88-113 210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23.278"/>
    </inkml:context>
    <inkml:brush xml:id="br0">
      <inkml:brushProperty name="width" value="0.1" units="cm"/>
      <inkml:brushProperty name="height" value="0.1" units="cm"/>
      <inkml:brushProperty name="color" value="#F6630D"/>
    </inkml:brush>
  </inkml:definitions>
  <inkml:trace contextRef="#ctx0" brushRef="#br0">0 71 7874,'30'-71'3144,"-45"71"-1783,2 2-1225,26 15-264,0 2-120,7 16-289,1 7-263,-21 8 536</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23.680"/>
    </inkml:context>
    <inkml:brush xml:id="br0">
      <inkml:brushProperty name="width" value="0.1" units="cm"/>
      <inkml:brushProperty name="height" value="0.1" units="cm"/>
      <inkml:brushProperty name="color" value="#F6630D"/>
    </inkml:brush>
  </inkml:definitions>
  <inkml:trace contextRef="#ctx0" brushRef="#br0">24 98 6465,'-23'5'3407,"26"-12"-1986,38-18-1340,-27 17 54,-1 0-125,-3 1 0,1 1 0,-1 0 0,1 0 0,0 1 0,1 0 0,-1 1 0,1 0 0,0 1 0,15-2-1,-10 3-10,36 1-12,-51 1 12,0 1 0,0-1 0,0 1 0,0-1 1,0 1-1,0 0 0,0 0 0,0 0 0,0 0 1,0 0-1,0 1 0,-1-1 0,1 1 0,0-1 1,-1 1-1,1-1 0,-1 1 0,0 0 0,0 0 1,1 0-1,-1-1 0,1 4 0,3 8-8,-1 1 1,1-1-1,-2 1 0,0 0 0,-1 0 0,1 26 1,-10 85 10,0-55 5,-6 12 218,9-67-125,1 0-1,0 0 1,1 0-1,1 0 1,0 0-1,1 1 0,1-1 1,3 19-1,-4-32-93,0-1 1,1 1-1,-1 0 0,0-1 0,1 1 0,-1-1 0,1 1 0,0-1 0,0 1 0,-1-1 0,1 1 0,0-1 0,0 0 1,0 1-1,1-1 0,-1 0 0,0 0 0,0 0 0,1 0 0,1 1 0,-2-1-3,0-1 1,1 0-1,-1 0 0,0 0 0,0 0 0,0 0 0,1 0 1,-1-1-1,0 1 0,0 0 0,0 0 0,1-1 0,-1 1 1,0-1-1,0 1 0,0-1 0,0 0 0,0 1 0,0-1 1,0 0-1,0-1 0,4-2 5,0-1 1,-1 0 0,0 0-1,0 0 1,0 0-1,-1-1 1,0 0 0,4-9-1,14-42-382,-4 0-1,-1-2 1,10-85-1,-19 70 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14.062"/>
    </inkml:context>
    <inkml:brush xml:id="br0">
      <inkml:brushProperty name="width" value="0.1" units="cm"/>
      <inkml:brushProperty name="height" value="0.1" units="cm"/>
      <inkml:brushProperty name="color" value="#F6630D"/>
    </inkml:brush>
  </inkml:definitions>
  <inkml:trace contextRef="#ctx0" brushRef="#br0">97 0 6017,'-97'82'2433,"101"-78"-1369,5 1-600,0-4-88,5 14-96,1-3-104,-2-6-72,5 6-48,-4-11-16,-1 11-40,0 11-80,-2 1-64,-4 8-328,-1-13-744,3-6 832</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24.014"/>
    </inkml:context>
    <inkml:brush xml:id="br0">
      <inkml:brushProperty name="width" value="0.1" units="cm"/>
      <inkml:brushProperty name="height" value="0.1" units="cm"/>
      <inkml:brushProperty name="color" value="#F6630D"/>
    </inkml:brush>
  </inkml:definitions>
  <inkml:trace contextRef="#ctx0" brushRef="#br0">0 3 7730,'0'-2'2824,"8"7"-2344,-6 0 40,1 1-384,12 32-47,28 49-25,-45-46-64,-6-5-128,-5-3-225,11 5-175,9-17-1736,-2-6 1568</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24.400"/>
    </inkml:context>
    <inkml:brush xml:id="br0">
      <inkml:brushProperty name="width" value="0.1" units="cm"/>
      <inkml:brushProperty name="height" value="0.1" units="cm"/>
      <inkml:brushProperty name="color" value="#F6630D"/>
    </inkml:brush>
  </inkml:definitions>
  <inkml:trace contextRef="#ctx0" brushRef="#br0">408 4 4505,'2'-1'112,"-1"1"-1,0-1 1,0 1 0,0 0-1,0-1 1,0 1-1,1 0 1,-1-1 0,0 1-1,0 0 1,1 0 0,-1 0-1,0 0 1,0 0 0,1 0-1,-1 1 1,0-1-1,0 0 1,0 1 0,1-1-1,-1 1 1,0-1 0,0 1-1,0-1 1,0 1 0,0 0-1,0-1 1,0 1 0,0 0-1,0 0 1,0 0-1,-1 0 1,1 0 0,0 0-1,-1 0 1,1 0 0,0 0-1,-1 0 1,1 0 0,-1 1-1,0-1 1,1 0 0,-1 0-1,0 0 1,0 1-1,0 0 1,1 4-47,0 1 1,0-1-1,-1 0 1,0 0-1,0 0 1,-1 0-1,0 0 0,-2 9 1,-8 20 18,-1-1-1,-2 0 1,-2 0 0,-19 31-1,22-46-261,0 0 0,0-1 0,-2 0 0,0-2-1,-1 1 1,-1-2 0,-32 23 0,-3-4-285,-72 36-1,90-64 2112,89-34-530,-37 17-1043,2 2 0,-1 0 1,1 2-1,23-6 0,241-96 135,-250 94-266,-22 10-95,-3 2-184,1 0 1,-1-1-1,-1-1 0,1 0 0,-1 0 0,1 0 1,11-12-1,-11 9-625</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24.749"/>
    </inkml:context>
    <inkml:brush xml:id="br0">
      <inkml:brushProperty name="width" value="0.1" units="cm"/>
      <inkml:brushProperty name="height" value="0.1" units="cm"/>
      <inkml:brushProperty name="color" value="#F6630D"/>
    </inkml:brush>
  </inkml:definitions>
  <inkml:trace contextRef="#ctx0" brushRef="#br0">8 0 4857,'-1'3'203,"0"-1"0,-1 1-1,2-1 1,-1 1 0,0-1 0,1 1-1,-1-1 1,1 1 0,-1 0 0,1 0-1,0-1 1,1 1 0,-1 0-1,0-1 1,1 1 0,-1-1 0,1 1-1,0 0 1,0-1 0,0 1 0,0-1-1,0 0 1,0 1 0,1-1 0,-1 0-1,1 0 1,2 3 0,3 4-71,1 0 0,1 0-1,-1 0 1,18 12 0,-24-17-180,0-1 1,0 1-1,-1 0 0,1 0 1,-1 0-1,0 0 0,0 1 1,0-1-1,0 0 0,-1 0 1,0 0-1,0 1 0,0-1 1,0 0-1,-1 1 1,1-1-1,-1 0 0,-3 8 1,3-11-264,0-3 128</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25.081"/>
    </inkml:context>
    <inkml:brush xml:id="br0">
      <inkml:brushProperty name="width" value="0.1" units="cm"/>
      <inkml:brushProperty name="height" value="0.1" units="cm"/>
      <inkml:brushProperty name="color" value="#F6630D"/>
    </inkml:brush>
  </inkml:definitions>
  <inkml:trace contextRef="#ctx0" brushRef="#br0">397 0 6729,'1'2'2577,"4"6"-1913,-1-1-184,-4 1-192,6 10-104,1 7-72,-2 6-56,0 5-48,-5-3 0,-2 3-56,-3-7-8,-5-2-184,0-1-152,-8-10 256</inkml:trace>
  <inkml:trace contextRef="#ctx0" brushRef="#br0" timeOffset="1">53 204 7850,'-52'3'2800,"60"22"-2432,-6-4-120,6-1-160,13 11-16,-3-10-24,12 9-8,1-19-160,0-7-176,4-6 184</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25.484"/>
    </inkml:context>
    <inkml:brush xml:id="br0">
      <inkml:brushProperty name="width" value="0.1" units="cm"/>
      <inkml:brushProperty name="height" value="0.1" units="cm"/>
      <inkml:brushProperty name="color" value="#F6630D"/>
    </inkml:brush>
  </inkml:definitions>
  <inkml:trace contextRef="#ctx0" brushRef="#br0">631 0 6761,'0'1'2734,"-4"10"-2208,-7 20-477,-1 0 0,-1-1 0,-2-1 1,-1 0-1,-1 0 0,-2-2 0,0 0 0,-2-2 1,-27 27-1,16-22-169,-150 132-203,155-142 536,-1 0 0,0-2 0,-1-1 0,-2-1 0,-35 13 0,54-27 152,13-8-149,15-12-78,1 8-100,-1 1 0,2 0 1,-1 1-1,31-8 1,36-18 34,11-14-67,161-109 0,-247 150-107,-7 5 25,1-1 0,-1 1 0,1 0 0,0 0 0,0 0 0,0 0-1,0 0 1,0 1 0,1-1 0,-1 1 0,0 0 0,1 0 0,-1 0 0,1 0-1,-1 1 1,1-1 0,-1 1 0,6 0 0,-16 0-271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25.811"/>
    </inkml:context>
    <inkml:brush xml:id="br0">
      <inkml:brushProperty name="width" value="0.1" units="cm"/>
      <inkml:brushProperty name="height" value="0.1" units="cm"/>
      <inkml:brushProperty name="color" value="#F6630D"/>
    </inkml:brush>
  </inkml:definitions>
  <inkml:trace contextRef="#ctx0" brushRef="#br0">13 1 6113,'-3'28'2641,"3"5"-1313,0-2-752,-5 2-128,5 5-72,-2-4-39,-1 9-89,15-2-40,-12-5-128,6-3-72,-6-20-160,3 3-136,4-12-329,-7-13-1087,7-15 1184</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26.151"/>
    </inkml:context>
    <inkml:brush xml:id="br0">
      <inkml:brushProperty name="width" value="0.1" units="cm"/>
      <inkml:brushProperty name="height" value="0.1" units="cm"/>
      <inkml:brushProperty name="color" value="#F6630D"/>
    </inkml:brush>
  </inkml:definitions>
  <inkml:trace contextRef="#ctx0" brushRef="#br0">1 19 6009,'3'-2'214,"0"0"0,0 0-1,0 0 1,0 0 0,0 1 0,0-1-1,1 1 1,-1 0 0,0 0-1,1 0 1,-1 1 0,1-1 0,0 1-1,-1 0 1,1 0 0,-1 0-1,1 0 1,-1 1 0,1-1 0,-1 1-1,1 0 1,4 2 0,5 1-155,-1 0 0,1 1 0,-1 0 0,-1 1 1,13 8-1,-19-10-18,0 1 0,0 0 0,0 0-1,-1 0 1,0 0 0,0 1 0,-1 0 0,1 0 0,-1 0 0,-1 0 0,1 0 0,-1 0 0,0 1 0,2 11 0,0 5 54,0-1 1,-2 1-1,0 23 1,-18 155 244,10-148-323,-1-7 72,6-44-284,1 0 0,-1 1-1,1-1 1,-1 0 0,0 0-1,1 0 1,-1 1 0,0-1-1,-1 0 1,1 0 0,0 0 0,-1-1-1,1 1 1,-1 0 0,1 0-1,-3 1 1,-1-4-781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26.481"/>
    </inkml:context>
    <inkml:brush xml:id="br0">
      <inkml:brushProperty name="width" value="0.1" units="cm"/>
      <inkml:brushProperty name="height" value="0.1" units="cm"/>
      <inkml:brushProperty name="color" value="#F6630D"/>
    </inkml:brush>
  </inkml:definitions>
  <inkml:trace contextRef="#ctx0" brushRef="#br0">71 1 8378,'-3'3'2968,"18"2"-2640,4 0-127,8-4-121,2 1-8,2-2-56,-1 0-56,-4 0-232,-3-3-233,-11 3 313</inkml:trace>
  <inkml:trace contextRef="#ctx0" brushRef="#br0" timeOffset="1">38 327 6761,'-24'25'2929,"12"-5"-1305,10-5-1183,14-15-337,8 3-88,-4-23-160,15-8-89,15-16-327,0-18-848,5-12 960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26.813"/>
    </inkml:context>
    <inkml:brush xml:id="br0">
      <inkml:brushProperty name="width" value="0.1" units="cm"/>
      <inkml:brushProperty name="height" value="0.1" units="cm"/>
      <inkml:brushProperty name="color" value="#F6630D"/>
    </inkml:brush>
  </inkml:definitions>
  <inkml:trace contextRef="#ctx0" brushRef="#br0">60 1 10714,'-28'11'3657,"10"19"-3457,14 17-392,3 1-152,1 21-368,-2-13-184,-5 19 584</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27.167"/>
    </inkml:context>
    <inkml:brush xml:id="br0">
      <inkml:brushProperty name="width" value="0.1" units="cm"/>
      <inkml:brushProperty name="height" value="0.1" units="cm"/>
      <inkml:brushProperty name="color" value="#F6630D"/>
    </inkml:brush>
  </inkml:definitions>
  <inkml:trace contextRef="#ctx0" brushRef="#br0">0 311 7682,'0'0'2984,"18"-7"-2144,5-6-271,3-15-361,9-1-56,-2-4-96,10 1-16,4 1-24,-1 0-80,-3-2-248,-5-1-177,-10 11 121,-7 6 128</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14.397"/>
    </inkml:context>
    <inkml:brush xml:id="br0">
      <inkml:brushProperty name="width" value="0.1" units="cm"/>
      <inkml:brushProperty name="height" value="0.1" units="cm"/>
      <inkml:brushProperty name="color" value="#F6630D"/>
    </inkml:brush>
  </inkml:definitions>
  <inkml:trace contextRef="#ctx0" brushRef="#br0">7 66 6481,'-6'3'2473,"6"1"-1817,13 2-176,0-3-32,11-1-56,1-9-88,0-6-64,6-8-176,0 3-48,4 6 8,-1 7-32,-8 1-40,-1 0-40,-5 6-280,-9-4-536,-1 10 616</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27.537"/>
    </inkml:context>
    <inkml:brush xml:id="br0">
      <inkml:brushProperty name="width" value="0.1" units="cm"/>
      <inkml:brushProperty name="height" value="0.1" units="cm"/>
      <inkml:brushProperty name="color" value="#F6630D"/>
    </inkml:brush>
  </inkml:definitions>
  <inkml:trace contextRef="#ctx0" brushRef="#br0">193 0 5017,'-23'55'816,"12"-28"-310,1-1-1,1 2 1,1-1-1,-5 32 0,-14 111 749,-42 197-35,61-339-1071,5-17-28,0 0 1,0 1 0,1-1-1,-2 18 1,6-43-60,1-1 0,0 1 0,1 0 0,10-26 0,-2 4-37,-6 16-11,65-202 59,-57 187-67,0 2 0,2 0 0,2 1 1,24-34-1,-36 57 7,1 0 0,0 1 0,0 1 0,1-1 0,0 1 0,0 0 0,15-9 0,-21 15-9,0 0-1,0 0 0,0 0 0,0 0 0,1 0 0,-1 1 1,0-1-1,1 0 0,-1 1 0,0 0 0,1 0 1,-1 0-1,1 0 0,-1 0 0,0 0 0,1 0 1,-1 1-1,0-1 0,1 1 0,-1 0 0,0 0 1,0 0-1,1 0 0,-1 0 0,0 0 0,0 1 0,0-1 1,0 0-1,-1 1 0,1 0 0,0-1 0,-1 1 1,1 0-1,-1 0 0,1 0 0,-1 0 0,0 0 1,0 0-1,1 4 0,4 7 3,0 1 0,-1-1 1,-1 1-1,0 0 0,-1 1 0,-1-1 0,0 0 1,-1 1-1,-1 0 0,0-1 0,-2 15 0,-5 29 69,-20 81 0,20-109-31,-7 28 51,-1-1 0,-4-1-1,-2-1 1,-51 97-1,71-150-91,0 1-1,-1 0 0,1-1 0,-1 1 0,0-1 0,1 1 0,-1-1 0,0 0 0,-1 0 0,1 0 0,0 0 0,-1 0 1,1 0-1,-1-1 0,1 1 0,-1-1 0,0 0 0,0 0 0,1 0 0,-1 0 0,0 0 0,0 0 0,0-1 1,-6 1-1,6-2-6,0 0 1,0 0-1,0 0 1,-1-1-1,1 1 1,1-1-1,-1 1 1,0-1-1,0 0 1,1 0-1,-1-1 1,1 1-1,-1 0 1,1-1-1,0 1 1,0-1-1,0 0 1,1 0-1,-1 0 1,1 0-1,-1 0 1,0-4-1,-4-11-160,2 1 0,0-1 0,1 0-1,1 0 1,1-1 0,1 1 0,0 0 0,1 0-1,4-21 1,4-12-186</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27.866"/>
    </inkml:context>
    <inkml:brush xml:id="br0">
      <inkml:brushProperty name="width" value="0.1" units="cm"/>
      <inkml:brushProperty name="height" value="0.1" units="cm"/>
      <inkml:brushProperty name="color" value="#F6630D"/>
    </inkml:brush>
  </inkml:definitions>
  <inkml:trace contextRef="#ctx0" brushRef="#br0">61 1 7898,'-13'33'3088,"-1"3"-1959,0 1-817,14 1-224,9 7-8,5-9-80,9 1-48,-6-10-192,-1-6-184,-8-6 264</inkml:trace>
  <inkml:trace contextRef="#ctx0" brushRef="#br0" timeOffset="1">43 387 7162,'-42'182'2392,"42"-146"-2416,13 17-32</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28.195"/>
    </inkml:context>
    <inkml:brush xml:id="br0">
      <inkml:brushProperty name="width" value="0.1" units="cm"/>
      <inkml:brushProperty name="height" value="0.1" units="cm"/>
      <inkml:brushProperty name="color" value="#F6630D"/>
    </inkml:brush>
  </inkml:definitions>
  <inkml:trace contextRef="#ctx0" brushRef="#br0">30 1232 5969,'-20'9'2913,"10"-1"-609,10-10-1767,0-11-161,15-7-192,-2-8-88,8-11-104,1 0-64,4-16-176,2 1-169,-3-16 265</inkml:trace>
  <inkml:trace contextRef="#ctx0" brushRef="#br0" timeOffset="1">419 78 7490,'-31'7'3176,"6"-7"-1495,30 0-1321,15 1-176,9-2-112,16 1-24,-11-14-8,2-10-40,5 12-144,-1 1-112,-7-2-224,-7 13-145,-8-10 401</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28.531"/>
    </inkml:context>
    <inkml:brush xml:id="br0">
      <inkml:brushProperty name="width" value="0.1" units="cm"/>
      <inkml:brushProperty name="height" value="0.1" units="cm"/>
      <inkml:brushProperty name="color" value="#F6630D"/>
    </inkml:brush>
  </inkml:definitions>
  <inkml:trace contextRef="#ctx0" brushRef="#br0">26 2 7338,'-2'-2'2696,"0"2"-2160,-4 8-88,-6 35-80,9 79-39,21-37-73,-2 2-64,-12-10-88,-12-6-24,8-7-80,-4-11-88,4-11-224,0-9-193,-13-15 305</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28.884"/>
    </inkml:context>
    <inkml:brush xml:id="br0">
      <inkml:brushProperty name="width" value="0.1" units="cm"/>
      <inkml:brushProperty name="height" value="0.1" units="cm"/>
      <inkml:brushProperty name="color" value="#F6630D"/>
    </inkml:brush>
  </inkml:definitions>
  <inkml:trace contextRef="#ctx0" brushRef="#br0">1 446 8834,'10'-12'3733,"20"2"-3912,-24 8 472,81-22-62,-28 8-95,-1-2 1,88-40 0,-113 41-111,-1-1 0,-1-2 1,47-39-1,-62 45-181,-1 0-1,0-1 1,-2 0 0,0-1-1,0-1 1,-2 0-1,19-37 1,-30 54 83,1-1 0,-1 1 1,0-1-1,1 0 0,-1 1 0,0-1 0,0 1 1,0-1-1,0 0 0,0 1 0,1-1 0,-1 0 1,0 1-1,0-1 0,-1 0 0,1 1 0,0-1 1,0 0-1,0 1 0,0-1 0,-1 1 0,1-1 1,0 0-1,0 1 0,-1-1 0,1 1 1,0-1-1,-1 1 0,1-1 0,-1 1 0,1-1 1,-1 1-1,1-1 0,-1 1 0,0-1 0,-15-7-805</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29.235"/>
    </inkml:context>
    <inkml:brush xml:id="br0">
      <inkml:brushProperty name="width" value="0.1" units="cm"/>
      <inkml:brushProperty name="height" value="0.1" units="cm"/>
      <inkml:brushProperty name="color" value="#F6630D"/>
    </inkml:brush>
  </inkml:definitions>
  <inkml:trace contextRef="#ctx0" brushRef="#br0">133 140 5857,'1'12'403,"-1"1"-1,0-1 1,-1 0-1,0 0 1,-1 0-1,0 0 1,-1 0-1,-1-1 1,-6 17-1,-6 7 128,-34 52 1,37-65-238,7-12-88,0 1 0,1 0 0,0 0 0,-4 15 0,9-25-197,0 0-1,0-1 0,0 1 1,1 0-1,-1-1 1,0 1-1,1-1 0,-1 1 1,0 0-1,1-1 1,-1 1-1,1-1 0,-1 1 1,1-1-1,-1 1 0,1-1 1,-1 0-1,1 1 1,0-1-1,-1 0 0,1 1 1,-1-1-1,1 0 1,0 0-1,-1 1 0,1-1 1,0 0-1,0 0 0,-1 0 1,1 0-1,0 0 1,-1 0-1,1 0 0,0 0 1,-1 0-1,1 0 1,0-1-1,0 1 0,30-5 28,-13 0-40,1 0 0,-2-1-1,1-1 1,-1 0 0,0-2 0,0 0 0,-1 0-1,-1-2 1,23-19 0,-12 9-287,-21 17 119,1 0 0,-1 0 0,-1 0 0,1 0 0,7-10 0,-3-5-147</inkml:trace>
  <inkml:trace contextRef="#ctx0" brushRef="#br0" timeOffset="1">367 35 6113,'46'-34'2817,"-43"81"-721,5 11-1792,0 9-160,-1 0 72,-2 4 81,-4-12 63,4 25 64,-3 5-80,0 3-128,-1 6-48,4-19-152,-2-26-16,-1-17-136,0-10-160,-1-26-288,-1 2 336</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39.902"/>
    </inkml:context>
    <inkml:brush xml:id="br0">
      <inkml:brushProperty name="width" value="0.1" units="cm"/>
      <inkml:brushProperty name="height" value="0.1" units="cm"/>
      <inkml:brushProperty name="color" value="#F6630D"/>
    </inkml:brush>
  </inkml:definitions>
  <inkml:trace contextRef="#ctx0" brushRef="#br0">372 2 6921,'-2'-1'199,"0"1"-1,0 0 1,0 0-1,-1 0 1,1 0-1,0 0 0,0 1 1,0-1-1,0 1 1,-1-1-1,1 1 0,0 0 1,0-1-1,0 1 1,0 0-1,1 0 1,-1 1-1,0-1 0,0 0 1,1 1-1,-1-1 1,1 1-1,-1-1 1,1 1-1,-1 0 0,1 0 1,-2 3-1,-2 6-313,1-1 0,-1 1 0,2 0-1,-4 16 1,0 0 495,-8 23-267,-3-1 1,-1-1-1,-3 0 0,-2-1 0,-34 49 0,24-44 318,-56 110 0,89-161-414,0 1 1,0-1 0,1 1 0,-1-1-1,0 1 1,1 0 0,-1-1 0,1 1-1,0 0 1,0-1 0,-1 1 0,1 0-1,0 0 1,0-1 0,0 1 0,1 0-1,-1 2 1,1-4-12,0 0 0,-1 1 0,1-1-1,-1 1 1,1-1 0,0 0 0,-1 0 0,1 1 0,0-1 0,-1 0 0,1 0-1,0 0 1,-1 0 0,1 0 0,0 0 0,-1 0 0,1 0 0,0 0-1,-1 0 1,1 0 0,0 0 0,-1 0 0,1-1 0,0 1 0,-1 0-1,1 0 1,1-1 0,54-32 37,-56 32-44,130-88-176,143-73 1,-246 151-23,-27 11 196,0 0 0,0 0 0,1 0 0,-1 0 0,0 0-1,0 0 1,0 0 0,1 0 0,-1 0 0,0 0 0,0 0 0,0 0 0,1 0 0,-1 0 0,0 0 0,0 0 0,0 1 0,1-1 0,-1 0 0,0 0 0,0 0 0,0 0 0,0 0 0,1 0 0,-1 0 0,0 1 0,0-1 0,0 0 0,0 0 0,0 0 0,0 0 0,1 1 0,-1-1 0,0 0 0,0 0 0,0 0 0,0 1 0,0-1 0,0 0 0,0 0 0,0 0 0,0 1 0,0-1 0,0 0 0,0 0 0,0 0 0,0 1 0,0-1 0,0 0 0,-21 37-110,14-27 132,-12 14-5,0-2 0,-2 0 0,0-1 0,-25 18 0,-42 43 165,41-29 59,2 1 0,-43 69 1,86-120-207,0 1-1,0-1 1,1 0 0,-1 1 0,1 0-1,0-1 1,0 1 0,0 0 0,0 0-1,0-1 1,1 1 0,0 6 0,0-9-27,0-1 0,0 1 1,0-1-1,0 1 1,0-1-1,1 1 0,-1-1 1,0 1-1,0-1 1,1 1-1,-1-1 1,0 1-1,1-1 0,-1 1 1,1-1-1,-1 0 1,0 1-1,1-1 0,-1 0 1,1 1-1,-1-1 1,1 0-1,-1 1 0,1-1 1,-1 0-1,1 0 1,-1 0-1,1 0 1,-1 1-1,2-1 0,0 0-6,1-1-1,-1 1 0,1-1 1,-1 1-1,1-1 0,-1 0 0,0 1 1,1-1-1,-1-1 0,0 1 1,3-2-1,124-87-33,-1 1-79,-97 71-300,55-22 1,-86 40 399,1-1 0,-1 1 0,0 0 0,0 0 0,1-1 0,-1 1 0,0 0 0,0 0 0,1 0 0,-1-1 0,0 1 1,1 0-1,-1 0 0,0 0 0,0 0 0,1 0 0,-1 0 0,0-1 0,1 1 0,-1 0 0,0 0 0,1 0 0,-1 0 0,0 0 0,1 0 0,-1 0 1,1 1-1,-1-1 0,0 0 0,0 0 0,1 0 0,-1 0 0,0 0 0,1 0 0,-1 1 0,0-1 0,1 0 0,-1 0 0,0 0 0,0 1 1,1-1-1,-1 0 0,0 0 0,0 1 0,0-1 0,1 0 0,-1 1 0,0-1 0,0 0 0,0 1 0,0-1 0,0 0 0,0 0 0,0 1 1,1-1-1,-1 1 0,0-1 0,0 0 0,0 1 0,0-1 0,-9 24-420,5-16 277,3-4 119,-10 25-109,-1 1 0,-1-2 0,-31 49 0,32-59 152,-1 0 0,-1-1 1,-1 0-1,0-1 0,-1-1 1,0 0-1,-1-1 0,-28 16 1,-20 7 140,27-16 430,1 1 1,-54 43 0,140-73-117,28-15-818,-2-4 0,0-4 0,71-40 0,-109 54 266</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40.317"/>
    </inkml:context>
    <inkml:brush xml:id="br0">
      <inkml:brushProperty name="width" value="0.1" units="cm"/>
      <inkml:brushProperty name="height" value="0.1" units="cm"/>
      <inkml:brushProperty name="color" value="#F6630D"/>
    </inkml:brush>
  </inkml:definitions>
  <inkml:trace contextRef="#ctx0" brushRef="#br0">150 1 6081,'-25'23'699,"9"-10"-258,2 1 0,0 0 1,0 1-1,2 0 0,0 1 0,-14 24 1,23-33-327,0 0 1,1 0-1,0 1 0,0-1 1,0 1-1,1-1 1,0 1-1,1 0 0,0-1 1,0 9-1,17 77 721,-2-12-243,-12-15-225,-7 96 0,1-101-399,1 1 1,9 65 0,-7-122-27,0-3 28,0-1 1,0 1-1,0-1 0,0 1 0,0 0 1,0-1-1,1 1 0,-1-1 0,0 1 0,1 0 1,0-1-1,-1 1 0,1-1 0,0 0 1,0 1-1,-1-1 0,3 3 0,-2-5 24,0 1-1,0-1 0,0 0 0,0 1 0,-1-1 0,1 0 0,0 0 1,-1 1-1,1-1 0,0 0 0,-1 0 0,1 0 0,-1 0 1,1 0-1,-1 0 0,0 0 0,1 0 0,-1 0 0,0 0 1,0 0-1,0 0 0,0-2 0,1 1 7,4-31 58</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40.747"/>
    </inkml:context>
    <inkml:brush xml:id="br0">
      <inkml:brushProperty name="width" value="0.1" units="cm"/>
      <inkml:brushProperty name="height" value="0.1" units="cm"/>
      <inkml:brushProperty name="color" value="#F6630D"/>
    </inkml:brush>
  </inkml:definitions>
  <inkml:trace contextRef="#ctx0" brushRef="#br0">0 19 8562,'17'-3'3486,"69"-9"-3381,-76 12-95,27-3 35,-1 2-1,40 5 1,-74-4-42,0 0-1,-1 1 0,1 0 1,0-1-1,-1 1 0,1 0 1,-1 0-1,1 0 1,-1 0-1,0 0 0,1 0 1,-1 0-1,0 0 0,0 1 1,1-1-1,-1 1 0,0-1 1,-1 0-1,1 1 1,0 0-1,0-1 0,-1 1 1,1-1-1,0 1 0,-1 0 1,0 0-1,1-1 0,-1 1 1,0 0-1,0-1 1,0 4-1,0 7 8,0 0-1,-1 0 1,-3 17 0,2-21-1,-11 122 345,7 231 0,7-215-24,3 206-353,-9-320-407,-1-26-41,-4-18-8,3-13 242</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41.077"/>
    </inkml:context>
    <inkml:brush xml:id="br0">
      <inkml:brushProperty name="width" value="0.1" units="cm"/>
      <inkml:brushProperty name="height" value="0.1" units="cm"/>
      <inkml:brushProperty name="color" value="#F6630D"/>
    </inkml:brush>
  </inkml:definitions>
  <inkml:trace contextRef="#ctx0" brushRef="#br0">11 0 8626,'-9'5'3185,"8"3"-2409,17 2-608,7-1-88,18 2-40,8-4 8,14-2-8,1 1-16,-8-4-136,-14-1-128,-10 9-312,-4 2 944,-19 4-384</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14.746"/>
    </inkml:context>
    <inkml:brush xml:id="br0">
      <inkml:brushProperty name="width" value="0.1" units="cm"/>
      <inkml:brushProperty name="height" value="0.1" units="cm"/>
      <inkml:brushProperty name="color" value="#F6630D"/>
    </inkml:brush>
  </inkml:definitions>
  <inkml:trace contextRef="#ctx0" brushRef="#br0">68 40 5537,'-62'-40'2249,"57"44"-1329,5 2-472,3 4-96,2 6 8,0 6-32,1-6-80,-2 5-120,1 6-56,-1-3-48,-4-4-8,0 1 16,0-1 0,0 0-16,-4-2-16,0 0-192,-1-3-216,-3-7 272</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41.415"/>
    </inkml:context>
    <inkml:brush xml:id="br0">
      <inkml:brushProperty name="width" value="0.1" units="cm"/>
      <inkml:brushProperty name="height" value="0.1" units="cm"/>
      <inkml:brushProperty name="color" value="#F6630D"/>
    </inkml:brush>
  </inkml:definitions>
  <inkml:trace contextRef="#ctx0" brushRef="#br0">18 49 6857,'-9'19'2601,"2"-8"-1961,5-9-112,7 6-168,7-8-24,17-5-88,12 5-55,12-16-97,9 6-24,-11-15-48,5 7-40,-13 11-96,-15-1-137,-5 16 746,-17-4-457</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41.747"/>
    </inkml:context>
    <inkml:brush xml:id="br0">
      <inkml:brushProperty name="width" value="0.1" units="cm"/>
      <inkml:brushProperty name="height" value="0.1" units="cm"/>
      <inkml:brushProperty name="color" value="#F6630D"/>
    </inkml:brush>
  </inkml:definitions>
  <inkml:trace contextRef="#ctx0" brushRef="#br0">22 405 9058,'-21'-3'3475,"37"-6"-2554,49-13-1270,-59 20 572,131-33-36,256-32-1,-251 48-272,254-67-1,-377 80-6,0-1 0,-1-1 0,26-15 0,-38 20 26,0-1-1,-1 1 0,0-1 0,0 0 1,0-1-1,0 1 0,0-1 0,-1 0 0,0 0 1,0-1-1,0 1 0,-1-1 0,0 0 1,3-8-1,-5 10 40,0 1 1,-1-1-1,0 0 0,0 0 0,0 1 1,0-1-1,-1 0 0,0-4 1</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42.084"/>
    </inkml:context>
    <inkml:brush xml:id="br0">
      <inkml:brushProperty name="width" value="0.1" units="cm"/>
      <inkml:brushProperty name="height" value="0.1" units="cm"/>
      <inkml:brushProperty name="color" value="#F6630D"/>
    </inkml:brush>
  </inkml:definitions>
  <inkml:trace contextRef="#ctx0" brushRef="#br0">260 130 9098,'15'7'3137,"6"-4"-2977,0-4-88,15-3-64,-4-2 0,-6-6 32,7 4-8,-5-5-64,-2-3-88,0-7-232,-4-5-169,-4 0 329</inkml:trace>
  <inkml:trace contextRef="#ctx0" brushRef="#br0" timeOffset="1">329 416 7602,'-20'41'2736,"-9"9"-2288,-6 5-80,7 28-88,-10 2 57,7 7-57,6 0-88,-11-20-80,4-5-72,9-19-16,1-15-24,12-25-208,10-10-136,2-29-489,5-11-2079,11-13 2048</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42.447"/>
    </inkml:context>
    <inkml:brush xml:id="br0">
      <inkml:brushProperty name="width" value="0.1" units="cm"/>
      <inkml:brushProperty name="height" value="0.1" units="cm"/>
      <inkml:brushProperty name="color" value="#F6630D"/>
    </inkml:brush>
  </inkml:definitions>
  <inkml:trace contextRef="#ctx0" brushRef="#br0">55 44 11554,'14'-2'57,"0"-1"0,0 2-1,0 0 1,23 1-1,-32 0-77,-1 1-1,1-1 1,0 1-1,-1 0 1,1 0-1,-1 0 1,1 1-1,-1-1 1,0 1-1,0 0 1,0 0-1,0 1 1,0-1-1,0 1 1,0 0-1,-1 0 1,6 6-1,-8-6 6,0-1 0,0 1-1,0 0 1,0-1-1,0 1 1,0 0 0,-1 0-1,1 0 1,-1-1-1,0 1 1,0 0 0,0 0-1,-1 0 1,1 0-1,0 0 1,-2 2 0,-16 54 91,10-35 6,-9 34 166,2-6 314,-1-1 0,-45 94 0,60-144-547,0 1 1,1 0-1,-1-1 1,0 1-1,0 0 1,0-1-1,0 0 1,0 1-1,0-1 1,-1 1 0,1-1-1,0 0 1,-1 0-1,1 0 1,-1 0-1,1 0 1,-1 0-1,1 0 1,-3 0 0,3-1-12,0 0 1,0-1-1,0 1 1,1 0-1,-1-1 1,0 1-1,0-1 1,0 1-1,0-1 1,1 1-1,-1-1 1,0 1-1,0-1 1,1 0-1,-1 0 1,1 1 0,-1-1-1,0 0 1,1 0-1,-1 0 1,1 1-1,0-1 1,-1 0-1,1-2 1,-5-11-27,1 0 0,0-1 1,-1-20-1,3 21 7,-14-84-903,-3-154 0,19 172 605</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42.798"/>
    </inkml:context>
    <inkml:brush xml:id="br0">
      <inkml:brushProperty name="width" value="0.1" units="cm"/>
      <inkml:brushProperty name="height" value="0.1" units="cm"/>
      <inkml:brushProperty name="color" value="#F6630D"/>
    </inkml:brush>
  </inkml:definitions>
  <inkml:trace contextRef="#ctx0" brushRef="#br0">0 1 7930,'3'2'291,"-1"0"0,1 0 1,-1 0-1,1 1 0,-1-1 1,0 1-1,0-1 0,0 1 1,-1 0-1,1-1 0,0 1 1,-1 0-1,2 6 0,13 47 92,45 345 725,2 7-795,53 101-197,-107-476-74,-8-33-43,-1 0 0,0-1 0,0 1-1,0 0 1,0 0 0,0 0 0,0 0-1,0 0 1,0 0 0,1 0 0,-1 0-1,0 0 1,0 0 0,0 0 0,0 0-1,0 0 1,0 0 0,0 0 0,1 0 0,-1 0-1,0 0 1,0 0 0,0 1 0,0-1-1,0 0 1,0 0 0,0 0 0,0 0-1,0 0 1,1 0 0,-1 0 0,0 0-1,0 0 1,0 0 0,0 0 0,0 0-1,0 1 1,0-1 0,0 0 0,0 0 0,0 0-1,0 0 1,0 0 0,0 0 0,0 0-1,0 0 1,0 1 0,-3-56-363,-7-218-1768,10 247 1961,0-42-103</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43.125"/>
    </inkml:context>
    <inkml:brush xml:id="br0">
      <inkml:brushProperty name="width" value="0.1" units="cm"/>
      <inkml:brushProperty name="height" value="0.1" units="cm"/>
      <inkml:brushProperty name="color" value="#F6630D"/>
    </inkml:brush>
  </inkml:definitions>
  <inkml:trace contextRef="#ctx0" brushRef="#br0">406 0 6321,'-6'115'3721,"3"-85"-3376,-2-1-1,-1 0 1,-2 0-1,0 0 0,-2-1 1,-25 50-1,-84 196 997,28-59-1034,70-171-346,-2-1 1,-47 65 0,90-167-1615,-1 3 748,0-14 431</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43.479"/>
    </inkml:context>
    <inkml:brush xml:id="br0">
      <inkml:brushProperty name="width" value="0.1" units="cm"/>
      <inkml:brushProperty name="height" value="0.1" units="cm"/>
      <inkml:brushProperty name="color" value="#F6630D"/>
    </inkml:brush>
  </inkml:definitions>
  <inkml:trace contextRef="#ctx0" brushRef="#br0">14 0 8802,'0'33'2993,"-5"-5"-3041,12 0-417,-22 1 249</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44.299"/>
    </inkml:context>
    <inkml:brush xml:id="br0">
      <inkml:brushProperty name="width" value="0.1" units="cm"/>
      <inkml:brushProperty name="height" value="0.1" units="cm"/>
      <inkml:brushProperty name="color" value="#F6630D"/>
    </inkml:brush>
  </inkml:definitions>
  <inkml:trace contextRef="#ctx0" brushRef="#br0">426 1 7042,'-9'10'3686,"-10"39"-2670,-10 53-180,-37 107 229,56-183-1015,-2 0 0,-1-1 0,-1 0-1,-1-1 1,-33 39 0,0-10-52,30-35-11,0 0 0,2 2-1,0 0 1,1 1 0,1 0 0,0 1 0,-18 44-1,158-240-3405,-84 115 2703,1-3 321</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44.650"/>
    </inkml:context>
    <inkml:brush xml:id="br0">
      <inkml:brushProperty name="width" value="0.1" units="cm"/>
      <inkml:brushProperty name="height" value="0.1" units="cm"/>
      <inkml:brushProperty name="color" value="#F6630D"/>
    </inkml:brush>
  </inkml:definitions>
  <inkml:trace contextRef="#ctx0" brushRef="#br0">0 1 5313,'4'3'421,"0"1"-1,0 0 1,-1 0-1,0 0 1,0 1 0,0-1-1,0 1 1,-1-1-1,0 1 1,0 0-1,0 0 1,0 0 0,-1 0-1,2 9 1,7 85-342,-8-59 419,48 425 411,-49-458-895,0 0 0,1 0 0,-1 0-1,1 0 1,1 0 0,-1 0 0,1-1 0,0 1 0,5 6-1,-7-12-11,-1 0 0,1 0-1,0-1 1,-1 1 0,1 0-1,0 0 1,0-1 0,0 1-1,0 0 1,0-1 0,0 1-1,0-1 1,0 1 0,0-1-1,0 0 1,0 1-1,0-1 1,0 0 0,0 0-1,0 0 1,0 1 0,1-1-1,1-1 1,-1 0 0,0 1 0,1-2 0,-1 1 0,0 0 0,0 0 0,1-1 0,-1 1 0,0-1 0,0 0 0,-1 0 0,1 1 0,0-1 0,-1 0 0,4-5 0,11-19 22,-1-1 0,-1-1 0,14-38 0,7-16 12,-8 16-142,-2-2 1,29-128-1,-50 179-37,0 0-1,-2-1 1,1 1 0,-2-33 0,-10 14-69</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45.182"/>
    </inkml:context>
    <inkml:brush xml:id="br0">
      <inkml:brushProperty name="width" value="0.1" units="cm"/>
      <inkml:brushProperty name="height" value="0.1" units="cm"/>
      <inkml:brushProperty name="color" value="#F6630D"/>
    </inkml:brush>
  </inkml:definitions>
  <inkml:trace contextRef="#ctx0" brushRef="#br0">79 0 7754,'-14'7'2968,"0"6"-2168,1 0-223,10 4-185,3 4-80,-3 5-128,3 2-72,6 12-120,-7-3-88,-1 0-304,-10 4-136,-11 11 312</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15.077"/>
    </inkml:context>
    <inkml:brush xml:id="br0">
      <inkml:brushProperty name="width" value="0.1" units="cm"/>
      <inkml:brushProperty name="height" value="0.1" units="cm"/>
      <inkml:brushProperty name="color" value="#F6630D"/>
    </inkml:brush>
  </inkml:definitions>
  <inkml:trace contextRef="#ctx0" brushRef="#br0">21 265 5913,'-20'3'4779,"60"-22"-3544,-15 9-1147,15-4 24,0-3 0,-2-1 0,0-2 0,70-49 0,-99 60-116,2 0 1,-1 0 0,1 1 0,0 1-1,1 0 1,0 0 0,0 1-1,0 0 1,1 1 0,0 1 0,0 0-1,0 1 1,0 0 0,18-1-1,42-3-2602,-63 4 1817</inkml:trace>
  <inkml:trace contextRef="#ctx0" brushRef="#br0" timeOffset="1">292 258 7130,'-11'7'2552,"3"-1"-2136,13 1-16,6 1 8,4-6 40,8-1 41,8 1-257,2-5-48,10-1-88,-6 0-48,-4-6-24,-5-5-24,-2 0-40,2 7-104,-3 3-112,0 2-105,-9 3-1279,-6-7 1160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45.514"/>
    </inkml:context>
    <inkml:brush xml:id="br0">
      <inkml:brushProperty name="width" value="0.1" units="cm"/>
      <inkml:brushProperty name="height" value="0.1" units="cm"/>
      <inkml:brushProperty name="color" value="#F6630D"/>
    </inkml:brush>
  </inkml:definitions>
  <inkml:trace contextRef="#ctx0" brushRef="#br0">0 317 8306,'13'-15'2976,"17"-4"-2519,1-14-145,15 0-144,0-7 8,2-2-40,6 9 0,-1-2-56,7 17-24,4 9-128,-11-13-72,-5 17-272,-12-6-249,-30 9 425</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45.867"/>
    </inkml:context>
    <inkml:brush xml:id="br0">
      <inkml:brushProperty name="width" value="0.1" units="cm"/>
      <inkml:brushProperty name="height" value="0.1" units="cm"/>
      <inkml:brushProperty name="color" value="#F6630D"/>
    </inkml:brush>
  </inkml:definitions>
  <inkml:trace contextRef="#ctx0" brushRef="#br0">8 0 7370,'-8'12'2856,"10"-7"-2024,8-2-384,4 0-280,6 5-79,5 4-41,-4-6-16,5-1-80,-3-8-113,7-8-535,0 1 448</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46.200"/>
    </inkml:context>
    <inkml:brush xml:id="br0">
      <inkml:brushProperty name="width" value="0.1" units="cm"/>
      <inkml:brushProperty name="height" value="0.1" units="cm"/>
      <inkml:brushProperty name="color" value="#F6630D"/>
    </inkml:brush>
  </inkml:definitions>
  <inkml:trace contextRef="#ctx0" brushRef="#br0">429 1 5569,'2'4'127,"0"0"0,0 1 1,-1-1-1,0 1 0,1-1 0,-2 1 0,1-1 0,0 1 0,-1 0 0,0 0 1,0-1-1,0 1 0,-1 0 0,0-1 0,0 1 0,-2 8 0,-4 0-36,0 0 0,0-1 0,-1 0 0,-15 18 0,18-23-65,-34 37 209,-2-3 0,-76 63 1,98-89-66,-2 3 492,-2-1 0,0-1 0,-1-1-1,-37 16 1,52-25-200,11-5-171,18-7-161,43-34-63,-36 22-58,2 0 1,51-22 0,163-45-1972,-204 72 1399</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46.529"/>
    </inkml:context>
    <inkml:brush xml:id="br0">
      <inkml:brushProperty name="width" value="0.1" units="cm"/>
      <inkml:brushProperty name="height" value="0.1" units="cm"/>
      <inkml:brushProperty name="color" value="#F6630D"/>
    </inkml:brush>
  </inkml:definitions>
  <inkml:trace contextRef="#ctx0" brushRef="#br0">1 106 6273,'44'-106'2585,"-38"123"-1361,3 9-704,1 7-192,-2-7-72,-3 1-160,-4 2 0,1 1-96,-2 4-64,-5-9-256,2-2-240,-9-10-1688,-3-2 1528</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46.868"/>
    </inkml:context>
    <inkml:brush xml:id="br0">
      <inkml:brushProperty name="width" value="0.1" units="cm"/>
      <inkml:brushProperty name="height" value="0.1" units="cm"/>
      <inkml:brushProperty name="color" value="#F6630D"/>
    </inkml:brush>
  </inkml:definitions>
  <inkml:trace contextRef="#ctx0" brushRef="#br0">61 73 6249,'-51'-15'2110,"50"16"-2052,0 0 0,0 0-1,0 0 1,1-1 0,-1 1 0,0 0 0,1 0-1,-1 0 1,1 0 0,-1 1 0,1-1 0,-1 0-1,1 0 1,0 0 0,0 0 0,-1 0 0,1 0-1,0 1 1,0-1 0,0 0 0,0 0 0,0 0-1,1 0 1,-1 1 0,0-1 0,1 0-1,-1 0 1,1 2 0,8 38 565,-4-21-519,14 35-4,-19-53-100,1 0 1,0 0-1,0 0 0,0-1 0,0 1 0,0 0 0,0-1 0,0 1 0,0 0 1,1-1-1,-1 1 0,1-1 0,-1 0 0,1 0 0,0 1 0,-1-1 0,1 0 1,0 0-1,0-1 0,0 1 0,3 1 0,0-4 4,1 0 0,-1 0 0,1 0 0,-1-1-1,0 0 1,0 0 0,0 0 0,0 0 0,0-1 0,-1 0 0,0 0 0,5-6 0,12-8 40,50-43-5,-56 45-31,1 2 1,1 0-1,0 0 1,1 2-1,0 0 1,37-17-1,-55 29-7,1-1-1,-1 1 1,1 0-1,-1-1 1,1 1-1,0 0 1,-1 0-1,1-1 1,-1 1-1,1 0 1,0 0-1,-1 0 1,1 0-1,-1 0 1,1 0-1,0 0 1,-1 0-1,1 0 1,0 0-1,-1 0 1,1 0-1,-1 0 1,1 1-1,0-1 1,-1 0-1,1 0 1,-1 1-1,1-1 1,-1 0-1,1 1 1,-1-1-1,1 1 1,-1-1-1,1 0 1,0 2-1,-4 23 41,-23 26 32,-14-2-75,25-31-113,0 0 0,-20 35-1,13-13-81,-7 14 184,-45 62-1,73-114 48,0 0 0,-1 0 0,0 0-1,1-1 1,-1 1 0,0 0 0,0-1-1,0 1 1,0-1 0,0 0 0,-1 1 0,-3 0-1,3-5 279,16-12-195,0 4-103,-1-1 0,0 0 0,0-1 0,-2 0-1,17-26 1,-23 31-115,1 0-1,0 0 1,1 0 0,-1 0-1,2 1 1,7-8 0,10-7-197</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47.197"/>
    </inkml:context>
    <inkml:brush xml:id="br0">
      <inkml:brushProperty name="width" value="0.1" units="cm"/>
      <inkml:brushProperty name="height" value="0.1" units="cm"/>
      <inkml:brushProperty name="color" value="#F6630D"/>
    </inkml:brush>
  </inkml:definitions>
  <inkml:trace contextRef="#ctx0" brushRef="#br0">81 0 4873,'-11'66'2657,"3"-41"-25,6 4-2184,0 4-168,-3-16-176,2 4-32,-4-5-56,-1 2-48,0 5-352,-2 2 136,-6 1 96</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47.614"/>
    </inkml:context>
    <inkml:brush xml:id="br0">
      <inkml:brushProperty name="width" value="0.1" units="cm"/>
      <inkml:brushProperty name="height" value="0.1" units="cm"/>
      <inkml:brushProperty name="color" value="#F6630D"/>
    </inkml:brush>
  </inkml:definitions>
  <inkml:trace contextRef="#ctx0" brushRef="#br0">42 235 5905,'-12'0'486,"10"0"-344,0-1-1,1 1 0,-1 0 0,0 0 1,0 1-1,0-1 0,0 0 0,0 1 1,0-1-1,1 1 0,-1-1 0,-2 2 1,3-1-62,1 0 1,-1 0-1,1 0 1,-1 1 0,1-1-1,0 0 1,0 0-1,-1 0 1,1 1 0,0-1-1,0 0 1,0 0 0,0 0-1,0 1 1,0-1-1,1 0 1,-1 0 0,0 0-1,1 1 1,-1-1-1,1 0 1,-1 0 0,2 2-1,12 41 669,-1 1-1,9 64 1,-17-84-906,-2-18-747,-2-20-1888,0-5 2748,-1 1 1,2 0-1,1 0 0,0-1 0,1 2 0,0-1 1,2 0-1,0 1 0,1 0 0,0 0 1,16-24-1,58-67 2032,-34 46-1356,-38 51-571,0 0 0,0 0 0,0 1 0,1 0-1,21-14 1,-27 20-51,0 1 0,-1-1 0,1 1 0,0 0-1,0 0 1,0 1 0,0-1 0,0 1 0,1 0-1,-1 0 1,0 0 0,1 1 0,-1-1 0,0 1 0,1 0-1,-1 0 1,0 1 0,1 0 0,-1-1 0,0 1-1,1 0 1,4 3 0,0 1 54,0 2-1,0-1 0,-1 1 1,0 1-1,0-1 1,-1 1-1,0 1 1,0-1-1,-1 1 1,0 0-1,0 1 1,-1 0-1,0 0 1,-1 0-1,3 11 1,7 22 163,-3 1 0,8 59 0,-15-75-194,-2-20-40,-1 1 0,0-1 0,-1 1 0,0-1 0,0 1 0,-1-1 0,0 1 0,0-1 0,-1 1 0,0-1 0,-1 0 0,0 0 0,0 0 0,0 0 0,-1 0 0,0-1 0,-1 0 0,0 0 0,0 0 0,0 0 0,-1-1 0,0 0 0,0 0 0,-10 7 0,-10 13-267,22-21 172,0 0 0,-1-1 0,1 1 0,-1-1 0,0 0 0,0 0 0,0-1 0,0 1 0,-11 3 0,-7-7-46</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47.948"/>
    </inkml:context>
    <inkml:brush xml:id="br0">
      <inkml:brushProperty name="width" value="0.1" units="cm"/>
      <inkml:brushProperty name="height" value="0.1" units="cm"/>
      <inkml:brushProperty name="color" value="#F6630D"/>
    </inkml:brush>
  </inkml:definitions>
  <inkml:trace contextRef="#ctx0" brushRef="#br0">0 0 8146,'3'23'2840,"1"-6"-2544,4 15-80,2 0 17,-2-1 23,3 10-32,1-8-32,-2 1-112,0-1-24,-10-7-56,0-1-48,-4-7-112,1-6-112,0-8-129,-2 0-119,-3-6-1656,6 0 1536</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48.282"/>
    </inkml:context>
    <inkml:brush xml:id="br0">
      <inkml:brushProperty name="width" value="0.1" units="cm"/>
      <inkml:brushProperty name="height" value="0.1" units="cm"/>
      <inkml:brushProperty name="color" value="#F6630D"/>
    </inkml:brush>
  </inkml:definitions>
  <inkml:trace contextRef="#ctx0" brushRef="#br0">1 7 7434,'49'-6'2824,"-42"67"-2088,-6-10-152,6 4-159,-2 1-89,3-7-144,-2 1-48,-2-9-160,4-3-128,-18-15-296,8-7 63,14-11 177</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48.617"/>
    </inkml:context>
    <inkml:brush xml:id="br0">
      <inkml:brushProperty name="width" value="0.1" units="cm"/>
      <inkml:brushProperty name="height" value="0.1" units="cm"/>
      <inkml:brushProperty name="color" value="#F6630D"/>
    </inkml:brush>
  </inkml:definitions>
  <inkml:trace contextRef="#ctx0" brushRef="#br0">0 1 8650,'5'37'3225,"-5"-5"-2449,0 12-352,3 7-64,-3-9-128,9 11-72,-3-14-96,1-2-80,-2-11-152,-5-8-104,0-5-264,-2-3-56,-6-7 376</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15.415"/>
    </inkml:context>
    <inkml:brush xml:id="br0">
      <inkml:brushProperty name="width" value="0.1" units="cm"/>
      <inkml:brushProperty name="height" value="0.1" units="cm"/>
      <inkml:brushProperty name="color" value="#F6630D"/>
    </inkml:brush>
  </inkml:definitions>
  <inkml:trace contextRef="#ctx0" brushRef="#br0">239 4 6937,'-1'0'66,"0"-1"-1,0 1 0,0-1 0,0 1 0,0 0 0,0-1 0,0 1 0,0 0 0,-1 0 0,1 0 0,0 0 0,0 0 0,0 0 0,0 0 0,0 0 0,0 0 0,0 1 0,0-1 0,-1 0 0,1 1 0,0-1 0,0 1 0,0-1 0,0 1 0,0-1 0,1 1 0,-1 0 0,0 0 0,0-1 0,0 1 1,1 0-1,-1 0 0,-1 1 0,2 2-20,-1 0 1,1 0 0,0 0-1,1 0 1,-1 0-1,1-1 1,-1 1 0,3 6-1,3 19 18,7 133 598,-9-96-483,12 70-1,-14-131-169,-1 1-1,-1 0 1,1-1 0,-1 1-1,0 0 1,0 0-1,-1 0 1,1-1-1,-3 9 1,2-12 11,0 0 1,0 0-1,0 0 1,0 0-1,0 0 1,-1 0-1,1 0 1,-1 0-1,1-1 0,-1 1 1,1-1-1,-1 1 1,0-1-1,0 1 1,0-1-1,0 0 1,0 0-1,0 0 1,0 0-1,0-1 0,0 1 1,-1 0-1,1-1 1,0 1-1,-5-1 1,-11 1 324,-1-1 0,0 0 0,1-2 1,-1 0-1,1-1 0,-1-1 0,1-1 1,-22-8-1,31 9 701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48.964"/>
    </inkml:context>
    <inkml:brush xml:id="br0">
      <inkml:brushProperty name="width" value="0.1" units="cm"/>
      <inkml:brushProperty name="height" value="0.1" units="cm"/>
      <inkml:brushProperty name="color" value="#F6630D"/>
    </inkml:brush>
  </inkml:definitions>
  <inkml:trace contextRef="#ctx0" brushRef="#br0">2 237 8578,'-2'0'3056,"12"-3"-2607,10 0-145,16-5-120,10-4 40,20-8-24,3-3-40,8 2-40,2-2-24,-24 0-56,0 3-32,-22 2-192,-12 5-104,-6 7-232,-4-3-64,-9 0-329,-2-5-1799,-7 3 1936</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49.317"/>
    </inkml:context>
    <inkml:brush xml:id="br0">
      <inkml:brushProperty name="width" value="0.1" units="cm"/>
      <inkml:brushProperty name="height" value="0.1" units="cm"/>
      <inkml:brushProperty name="color" value="#F6630D"/>
    </inkml:brush>
  </inkml:definitions>
  <inkml:trace contextRef="#ctx0" brushRef="#br0">220 0 6953,'-18'12'1816,"14"-11"-1669,1 1 1,-1 0 0,1 0-1,-1 1 1,1-1-1,0 1 1,0-1 0,0 1-1,0 0 1,1 0-1,-1 0 1,1 1 0,0-1-1,0 1 1,0-1-1,0 1 1,0 0 0,1-1-1,0 1 1,0 0-1,-2 7 1,-9 111 459,7-64-414,-2 0 0,-3 0 0,-23 79 0,-45 103-118,78-234-450,5-15-1335,0-5 1407</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49.669"/>
    </inkml:context>
    <inkml:brush xml:id="br0">
      <inkml:brushProperty name="width" value="0.1" units="cm"/>
      <inkml:brushProperty name="height" value="0.1" units="cm"/>
      <inkml:brushProperty name="color" value="#F6630D"/>
    </inkml:brush>
  </inkml:definitions>
  <inkml:trace contextRef="#ctx0" brushRef="#br0">1 89 8274,'46'-20'3841,"17"-20"-3520,-28 17 28,-35 22-343,1 1 0,-1-1 0,0 1-1,1 0 1,-1-1 0,0 1-1,1 0 1,-1-1 0,1 1 0,-1 0-1,1 0 1,-1-1 0,1 1-1,-1 0 1,1 0 0,-1 0 0,1 0-1,-1 0 1,1 0 0,-1 0-1,1 0 1,-1 0 0,1 0 0,-1 0-1,1 0 1,-1 0 0,1 0-1,-1 0 1,1 0 0,-1 0-1,1 1 1,-1-1 0,0 0 0,1 0-1,-1 1 1,1-1 0,-2 21 79,-20 35-67,18-49-3,-31 62-19,4-4-3302,27-54 2455</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50.002"/>
    </inkml:context>
    <inkml:brush xml:id="br0">
      <inkml:brushProperty name="width" value="0.1" units="cm"/>
      <inkml:brushProperty name="height" value="0.1" units="cm"/>
      <inkml:brushProperty name="color" value="#F6630D"/>
    </inkml:brush>
  </inkml:definitions>
  <inkml:trace contextRef="#ctx0" brushRef="#br0">41 1 7530,'-40'31'2411,"40"-30"-2352,0-1 1,1 1 0,-1-1 0,0 1-1,1-1 1,-1 1 0,1-1-1,-1 1 1,1-1 0,-1 1-1,1-1 1,-1 1 0,1-1-1,-1 0 1,1 1 0,-1-1 0,1 0-1,0 0 1,-1 1 0,1-1-1,0 0 1,-1 0 0,1 0-1,-1 0 1,1 0 0,0 0-1,-1 0 1,1 0 0,0 0 0,0 0-1,29 4 382,-14-6-343,0-1 0,-1 0 1,1 0-1,-1-2 0,22-9 0,-35 14-114,-1-1 0,0 1 0,0-1 0,0 1 0,1 0 0,-1-1 0,0 1 0,0 0 0,1 0 0,-1 0 0,0 0 0,0 0 0,1 0 0,-1 0 0,0 1 0,0-1 0,1 0 0,1 2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50.350"/>
    </inkml:context>
    <inkml:brush xml:id="br0">
      <inkml:brushProperty name="width" value="0.1" units="cm"/>
      <inkml:brushProperty name="height" value="0.1" units="cm"/>
      <inkml:brushProperty name="color" value="#F6630D"/>
    </inkml:brush>
  </inkml:definitions>
  <inkml:trace contextRef="#ctx0" brushRef="#br0">23 268 8674,'-7'11'706,"-8"13"860,15-21-956,9-11-174,164-175-88,-167 178-347,0 0 0,0 0 0,1 0 1,-1 1-1,1 0 0,0 0 0,0 1 0,1 0 0,-1 0 0,10-2 1,-8 2-5,-1 1 0,0-1 0,0-1 1,0 0-1,-1 0 0,1 0 0,7-7 1,1-6 8,1 0-1,-12 17 125,-5 9 157,-43 167-779,33-136 8,-4 7 215</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50.699"/>
    </inkml:context>
    <inkml:brush xml:id="br0">
      <inkml:brushProperty name="width" value="0.1" units="cm"/>
      <inkml:brushProperty name="height" value="0.1" units="cm"/>
      <inkml:brushProperty name="color" value="#F6630D"/>
    </inkml:brush>
  </inkml:definitions>
  <inkml:trace contextRef="#ctx0" brushRef="#br0">188 48 7442,'-18'-48'2305,"23"90"-1330,10 50-517,-5 1-1,-3 155 1,-7-243-411,0-1 1,0 1-1,-1 0 1,1 0 0,-1-1-1,0 1 1,-1 0-1,1-1 1,-1 1 0,0-1-1,-3 6 1,4-9-33,-1 0 1,1 1 0,0-1-1,-1 0 1,1-1-1,0 1 1,-1 0 0,1 0-1,-1 0 1,0-1-1,1 1 1,-1-1 0,1 1-1,-1-1 1,0 0 0,1 0-1,-1 0 1,0 0-1,1 0 1,-1 0 0,0 0-1,1 0 1,-1-1-1,0 1 1,1-1 0,-1 1-1,0-1 1,1 1-1,-1-1 1,1 0 0,0 0-1,-1 0 1,1 0 0,-2-1-1,-35-23-173,-26-13-1240,30 24 952</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51.033"/>
    </inkml:context>
    <inkml:brush xml:id="br0">
      <inkml:brushProperty name="width" value="0.1" units="cm"/>
      <inkml:brushProperty name="height" value="0.1" units="cm"/>
      <inkml:brushProperty name="color" value="#F6630D"/>
    </inkml:brush>
  </inkml:definitions>
  <inkml:trace contextRef="#ctx0" brushRef="#br0">3 145 9354,'-2'-5'3313,"8"5"-2977,14 7-152,10-9-144,6-11-16,8-10 0,-3-7 0,4-4-24,-1 9-64,-11 10-168,3 10-120,-23 5-272,0 7 656,-21 6-88</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51.460"/>
    </inkml:context>
    <inkml:brush xml:id="br0">
      <inkml:brushProperty name="width" value="0.1" units="cm"/>
      <inkml:brushProperty name="height" value="0.1" units="cm"/>
      <inkml:brushProperty name="color" value="#F6630D"/>
    </inkml:brush>
  </inkml:definitions>
  <inkml:trace contextRef="#ctx0" brushRef="#br0">261 1 7194,'-14'21'1803,"-19"44"1,-6 11-1337,-106 179 6,121-210-471,19-32-101,17-31-153,-2 2 195,3-7 39,2 0 0,0 1 0,2 0 0,0 2 1,38-36-1,-43 46 21,105-77 66,-106 80-62,0 1-1,0 0 0,0 0 0,1 1 0,-1 1 1,1 0-1,0 1 0,1 0 0,14-2 0,-24 5-1,-1-1-1,0 1 0,0 0 1,1 0-1,-1 0 0,0 0 1,0 0-1,1 0 0,-1 1 1,0-1-1,0 0 0,0 1 1,0 0-1,1 0 0,-1 0 1,0 0-1,0 0 0,0 0 1,-1 0-1,1 0 0,0 1 1,0-1-1,-1 1 0,1 0 1,-1-1-1,1 1 0,-1 0 1,0 0-1,0 0 0,0 0 1,0 0-1,0 0 0,0 0 1,0 0-1,0 0 0,-1 0 1,0 1-1,1-1 0,-1 0 1,0 0-1,0 0 0,0 1 1,0-1-1,0 0 0,-1 0 1,0 5-1,-3 12 54,-1-1 1,-1 1-1,0-1 1,-14 25-1,17-35-28,-52 120 374,23-50-108,-3-2 1,-53 86-1,63-121-250,2 2 0,-23 60 0,34-76-124,12-26 67,0-1-1,0 0 0,0 1 0,0-1 1,0 0-1,0 1 0,0-1 0,0 0 0,0 1 1,0-1-1,-1 0 0,1 1 0,0-1 0,0 0 1,0 1-1,-1-1 0,1 0 0,0 0 0,0 1 1,-1-1-1,1 0 0,0 0 0,0 0 0,-1 1 1,1-1-1,0 0 0,-1 0 0,1 0 0,0 0 1,-1 0-1,1 1 0,0-1 0,-1 0 0,1 0 1,0 0-1,-1 0 0,0 0 0,-5-13-593,1-23-239,5 36 844,-3-42-438</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51.799"/>
    </inkml:context>
    <inkml:brush xml:id="br0">
      <inkml:brushProperty name="width" value="0.1" units="cm"/>
      <inkml:brushProperty name="height" value="0.1" units="cm"/>
      <inkml:brushProperty name="color" value="#F6630D"/>
    </inkml:brush>
  </inkml:definitions>
  <inkml:trace contextRef="#ctx0" brushRef="#br0">1 54 6353,'52'-54'2705,"-40"77"-1145,3 20-1160,1 6-48,1-1-24,-1 4-55,2-6-105,-5-5-80,0-9-88,-1-13-56,-6-17-128,4 1-80,-2-13-361,2-9 489,-2-8 8</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52.117"/>
    </inkml:context>
    <inkml:brush xml:id="br0">
      <inkml:brushProperty name="width" value="0.1" units="cm"/>
      <inkml:brushProperty name="height" value="0.1" units="cm"/>
      <inkml:brushProperty name="color" value="#F6630D"/>
    </inkml:brush>
  </inkml:definitions>
  <inkml:trace contextRef="#ctx0" brushRef="#br0">0 1 7546,'10'5'2784,"-5"5"-2184,-8 3-152,12 8-63,-7 5 23,-4 7-32,7 3-32,0 4-176,-1-1-48,2-4-112,-1-4-56,-3-7-120,4-2-96,3-7-168,-9-2-64,4-2-353,-2 1-367,5-9 816</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15.751"/>
    </inkml:context>
    <inkml:brush xml:id="br0">
      <inkml:brushProperty name="width" value="0.1" units="cm"/>
      <inkml:brushProperty name="height" value="0.1" units="cm"/>
      <inkml:brushProperty name="color" value="#F6630D"/>
    </inkml:brush>
  </inkml:definitions>
  <inkml:trace contextRef="#ctx0" brushRef="#br0">0 43 8210,'51'-43'2816,"-33"48"-2640,2 6-8,6 9-24,-10 5-8,-4-12-88,3 0-128,-9-20 56</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52.466"/>
    </inkml:context>
    <inkml:brush xml:id="br0">
      <inkml:brushProperty name="width" value="0.1" units="cm"/>
      <inkml:brushProperty name="height" value="0.1" units="cm"/>
      <inkml:brushProperty name="color" value="#F6630D"/>
    </inkml:brush>
  </inkml:definitions>
  <inkml:trace contextRef="#ctx0" brushRef="#br0">225 17 7770,'0'0'117,"0"-1"1,0 0 0,0 1 0,0-1 0,0 1-1,0-1 1,0 0 0,0 1 0,0-1 0,0 0-1,0 1 1,0-1 0,0 0 0,1 1 0,-1-1-1,0 1 1,1-1 0,-1 1 0,0-1 0,1 1-1,-1-1 1,0 1 0,1-1 0,-1 1 0,1-1-1,-1 1 1,1-1 0,0 0 0,1 4-59,-1-1 0,0 1 0,0-1 0,0 1 0,0 0 0,0-1 0,-1 1 0,1 0 0,-1 0 0,0-1 0,1 6 1,14 671 1483,-16-542-1287,-12 275 314,4-175-371,9-212-182,0 5 3,-1-1 0,-2 1 0,0-1 0,-13 47 0,15-74-20,1-1 0,-1 1 0,1 0 0,-1-1-1,0 1 1,1-1 0,-1 1 0,0-1 0,0 1 0,0-1-1,0 0 1,0 0 0,0 1 0,-1-1 0,1 0-1,0 0 1,-1 0 0,1 0 0,-3 1 0,3-2-10,0 0 1,-1 0 0,1 0 0,0 0 0,-1 0 0,1 0 0,0 0 0,0 0 0,-1-1 0,1 1-1,0 0 1,0-1 0,0 1 0,-1-1 0,1 0 0,0 1 0,0-1 0,0 0 0,-1-1-1,-6-5-103,1-1-1,0 0 0,0 0 1,-9-16-1,14 20 70,-44-63-526,-25-25 257</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53.356"/>
    </inkml:context>
    <inkml:brush xml:id="br0">
      <inkml:brushProperty name="width" value="0.1" units="cm"/>
      <inkml:brushProperty name="height" value="0.1" units="cm"/>
      <inkml:brushProperty name="color" value="#F6630D"/>
    </inkml:brush>
  </inkml:definitions>
  <inkml:trace contextRef="#ctx0" brushRef="#br0">386 7 7306,'-27'-4'4121,"23"3"-4107,1 1-1,-1-1 1,1 1-1,-1-1 1,1 1-1,-1 0 1,1 0-1,-1 1 1,1-1 0,-1 1-1,1 0 1,-1 0-1,1 0 1,0 0-1,-6 3 1,2 0 14,0 1 0,0 1 0,0-1 0,1 1 0,0 0 0,0 1 0,0 0 0,-8 13 0,-35 69 137,23-39-63,0-7-28,-52 101 416,68-123-345,1 0 0,1 1-1,0 0 1,-7 42 0,14-58-131,0-1 0,1 1 0,-1 0 0,1-1 0,0 1 0,1-1 0,-1 1 0,1 0 0,0-1 0,1 1 0,-1-1 0,1 0 0,0 1 0,0-1 0,4 5 0,-3-7-12,0 1 0,0-1-1,0 0 1,0 0 0,1 0 0,0-1 0,0 1 0,-1-1 0,1 0 0,1 0 0,-1 0 0,0-1 0,0 1-1,1-1 1,-1 0 0,1 0 0,-1 0 0,9-1 0,-4 0-4,0 0-1,0-1 1,-1 0 0,1 0 0,0-1 0,0 0-1,-1-1 1,1 0 0,-1 0 0,10-5-1,14-10 3,36-25-1,-15 8 6,-23 17-196,-2-1 1,0-2-1,27-26 1,-49 42-28,-5 5 183,-1 0 1,1 0-1,-1 0 1,0-1 0,1 1-1,-1 0 1,1 0 0,-1-1-1,1 1 1,-1 0-1,0-1 1,1 1 0,-1-1-1,0 1 1,1 0 0,-1-1-1,0 1 1,0-1-1,1 1 1,-1-1 0,0 1-1,0-1 1,0 1 0,0-1-1,0 1 1,0-1-1,1 1 1,-1-1 0,0 1-1,0-1 1,-1 1 0,1-1-1,0 1 1,0-1-1,-7-10-301</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53.748"/>
    </inkml:context>
    <inkml:brush xml:id="br0">
      <inkml:brushProperty name="width" value="0.1" units="cm"/>
      <inkml:brushProperty name="height" value="0.1" units="cm"/>
      <inkml:brushProperty name="color" value="#F6630D"/>
    </inkml:brush>
  </inkml:definitions>
  <inkml:trace contextRef="#ctx0" brushRef="#br0">1 2 7114,'0'-1'3832,"8"30"-3408,35 48-71,-45-49-169,2 0-96,0 0-208,0-6-105,2-1-447,-7-5-1560,-5-6 1568</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54.078"/>
    </inkml:context>
    <inkml:brush xml:id="br0">
      <inkml:brushProperty name="width" value="0.1" units="cm"/>
      <inkml:brushProperty name="height" value="0.1" units="cm"/>
      <inkml:brushProperty name="color" value="#F6630D"/>
    </inkml:brush>
  </inkml:definitions>
  <inkml:trace contextRef="#ctx0" brushRef="#br0">17 201 7746,'-11'18'2840,"6"-5"-2232,16 2-328,9-3-64,13-8-31,16 3 15,1-12-48,15-5-24,3-9-40,-16-14-40,-1-7-48,-15 1-40,-14-7-168,-1 8-136,-8 22-441,-8-1-751,-3 11 1016</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54.431"/>
    </inkml:context>
    <inkml:brush xml:id="br0">
      <inkml:brushProperty name="width" value="0.1" units="cm"/>
      <inkml:brushProperty name="height" value="0.1" units="cm"/>
      <inkml:brushProperty name="color" value="#F6630D"/>
    </inkml:brush>
  </inkml:definitions>
  <inkml:trace contextRef="#ctx0" brushRef="#br0">0 1 6897,'8'18'2561,"-14"-5"-2049,14-2-88,5 1-112,-3-1-24,24 2-88,-9-3-40,-7-5-120,12-3-56,-19 0-160,-3-2-216,4-5 264</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54.780"/>
    </inkml:context>
    <inkml:brush xml:id="br0">
      <inkml:brushProperty name="width" value="0.1" units="cm"/>
      <inkml:brushProperty name="height" value="0.1" units="cm"/>
      <inkml:brushProperty name="color" value="#F6630D"/>
    </inkml:brush>
  </inkml:definitions>
  <inkml:trace contextRef="#ctx0" brushRef="#br0">283 0 5697,'2'12'391,"-1"1"1,-1-1-1,0 0 0,-1 1 0,0-1 0,0 0 1,-2 1-1,1-1 0,-8 18 0,0-4-366,0 0 1,-2-1-1,-18 29 0,10-26 381,-1-1 1,-1 0-1,-1-1 1,-2-2-1,0-1 0,-45 32 1,89-66-366,0-2 0,-2-1-1,1 0 1,-2-1 0,0-1 0,22-26 0,43-42-176,-72 76 9,0 1 0,0 0 1,1 1-1,0 0 1,0 0-1,0 1 1,20-6-1,-9 6-125</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55.115"/>
    </inkml:context>
    <inkml:brush xml:id="br0">
      <inkml:brushProperty name="width" value="0.1" units="cm"/>
      <inkml:brushProperty name="height" value="0.1" units="cm"/>
      <inkml:brushProperty name="color" value="#F6630D"/>
    </inkml:brush>
  </inkml:definitions>
  <inkml:trace contextRef="#ctx0" brushRef="#br0">41 0 7866,'-28'3'2752,"17"14"-2520,9 4-104,7-3-88,10 9-24,-7-9 48,5 10 0,-1 9 16,2-1-8,-7 5-72,-4-3-72,-3 0-272,-10 0-256,-6-4 360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55.467"/>
    </inkml:context>
    <inkml:brush xml:id="br0">
      <inkml:brushProperty name="width" value="0.1" units="cm"/>
      <inkml:brushProperty name="height" value="0.1" units="cm"/>
      <inkml:brushProperty name="color" value="#F6630D"/>
    </inkml:brush>
  </inkml:definitions>
  <inkml:trace contextRef="#ctx0" brushRef="#br0">43 162 7210,'-10'10'518,"7"-7"-418,0-1 0,1 1 1,-1-1-1,1 1 0,-1 0 0,1 0 1,0 0-1,0 0 0,1 0 1,-1 1-1,0-1 0,1 0 1,0 1-1,0-1 0,0 1 0,0-1 1,1 1-1,-1 0 0,1-1 1,0 1-1,1 4 0,2 16-56,-1 0 1,-1-1-1,-2 1 0,-4 37 1,5-14 40,5-30 320,-5-16-371,0-1-1,0 0 0,1 1 0,-1-1 0,0 0 1,0 0-1,1 1 0,-1-1 0,0 0 0,0 0 1,1 0-1,-1 0 0,0 1 0,1-1 0,-1 0 0,0 0 1,1 0-1,-1 0 0,0 0 0,1 0 0,-1 0 1,0 0-1,1 0 0,-1 0 0,0 0 0,1 0 1,-1 0-1,0 0 0,1 0 0,-1 0 0,0 0 0,1 0 1,-1 0-1,0-1 0,1 1 0,165-89 77,-151 80-153,-1 0 1,-1-1 0,0 0 0,0-1 0,-1-1-1,0 0 1,-1 0 0,0-1 0,-2-1 0,14-22-1,-4 3-105</inkml:trace>
  <inkml:trace contextRef="#ctx0" brushRef="#br0" timeOffset="1">417 101 4473,'87'-100'2376,"-87"111"-143,-3-1-1601,-2 5-88,-3 0-80,4 4-96,-2 3-120,2 2-8,-2 6-120,-2 0-7,-1 2-145,0-2-113,-5 3-343,-5-2 296,-6 0 56</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55.815"/>
    </inkml:context>
    <inkml:brush xml:id="br0">
      <inkml:brushProperty name="width" value="0.1" units="cm"/>
      <inkml:brushProperty name="height" value="0.1" units="cm"/>
      <inkml:brushProperty name="color" value="#F6630D"/>
    </inkml:brush>
  </inkml:definitions>
  <inkml:trace contextRef="#ctx0" brushRef="#br0">4 226 7570,'-4'-2'2800,"21"4"-2112,6-4-488,10-10-96,8-9-32,0-4-8,6-11-32,4 2-40,-6 3-200,-14-9-360,-5 16 368</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56.161"/>
    </inkml:context>
    <inkml:brush xml:id="br0">
      <inkml:brushProperty name="width" value="0.1" units="cm"/>
      <inkml:brushProperty name="height" value="0.1" units="cm"/>
      <inkml:brushProperty name="color" value="#F6630D"/>
    </inkml:brush>
  </inkml:definitions>
  <inkml:trace contextRef="#ctx0" brushRef="#br0">407 1 6993,'-17'89'2769,"7"-80"-1609,4 1-920,2 0-80,-2-3-40,6 11 8,-2-7-56,2 4-40,-3 2-24,0-3-96,-4-1-320,-11-3-176,3 5 344</inkml:trace>
  <inkml:trace contextRef="#ctx0" brushRef="#br0" timeOffset="1">47 262 7506,'-46'-21'2444,"53"26"-2287,0 0 0,0 1 0,-1-1 0,1 1 0,-1 0 0,-1 1 0,1 0 0,-1 0 0,0 0 0,-1 0 0,1 1 0,-1-1 0,-1 1 0,0 0 0,0 1 0,0-1 0,2 14 0,16 55-21,-11-42-187,0 0 0,6 59 0,-16-89-9,0 1 0,0-1 1,0 0-1,-1 1 0,0-1 0,0 0 1,-3 8-1,4-12 46,0-1 0,0 1 0,0 0 0,-1 0 0,1-1 0,0 1 0,0 0 0,-1-1 0,1 1 0,0 0 0,-1-1 0,1 1 0,0-1 0,-1 1 0,1-1 0,-1 1 0,1-1 0,-1 1 0,1-1 0,-1 1 0,0-1 0,1 1 0,-1-1-1,1 0 1,-1 0 0,0 1 0,0-1 0,1 0 0,-1 0 0,0 0 0,1 1 0,-1-1 0,0 0 0,1 0 0,-1 0 0,0 0 0,0 0 0,1-1 0,-1 1 0,0 0 0,1 0 0,-1 0 0,0-1 0,1 1 0,-1 0 0,0 0 0,1-1 0,-1 1 0,1-1 0,-1 1 0,0-1 0,1 1 0,-1-1 0,-8-10-156</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16.259"/>
    </inkml:context>
    <inkml:brush xml:id="br0">
      <inkml:brushProperty name="width" value="0.1" units="cm"/>
      <inkml:brushProperty name="height" value="0.1" units="cm"/>
      <inkml:brushProperty name="color" value="#F6630D"/>
    </inkml:brush>
  </inkml:definitions>
  <inkml:trace contextRef="#ctx0" brushRef="#br0">0 30 5841,'15'-30'2265,"-10"45"-1489,-5 5-152,-2 6-104,2 14-48,-3-1-184,1 7-56,-3 3-104,4 2-72,-3 17 8,4-3-8,0-11-56,4-16-32,-1-15-168,-3-13-248</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56.495"/>
    </inkml:context>
    <inkml:brush xml:id="br0">
      <inkml:brushProperty name="width" value="0.1" units="cm"/>
      <inkml:brushProperty name="height" value="0.1" units="cm"/>
      <inkml:brushProperty name="color" value="#F6630D"/>
    </inkml:brush>
  </inkml:definitions>
  <inkml:trace contextRef="#ctx0" brushRef="#br0">0 241 6673,'1'-2'172,"0"0"-1,-1 1 0,1-1 0,0 1 1,0-1-1,0 1 0,0-1 1,0 1-1,0 0 0,0-1 0,1 1 1,-1 0-1,0 0 0,1 0 0,-1 0 1,1 0-1,-1 0 0,1 0 0,2 0 1,39-15-53,-29 12 217,6-4-157,-1 0 0,1-1-1,-2-1 1,1-1 0,-1-1-1,27-23 1,78-58 45,-122 92-220,-1 1-1,1-1 0,0 0 0,0 0 1,0 1-1,0-1 0,0 0 1,1 1-1,-1-1 0,0 1 1,0 0-1,0-1 0,0 1 1,1 0-1,-1 0 0,0 0 0,0-1 1,1 1-1,-1 0 0,0 1 1,0-1-1,0 0 0,1 0 1,-1 1-1,0-1 0,0 0 1,0 1-1,2 0 0,-1 1 1,1 0 0,-1 0-1,0 0 1,0 0 0,-1 1 0,1-1-1,0 1 1,-1-1 0,1 1 0,-1-1-1,2 6 1,1 4 6,0 0 1,-1 1-1,0 0 0,1 22 0,-5 38 122,-3 1 0,-20 115 0,11-115 113,4 1-1,1 102 1,10-164-237,0-2 61,-8-14-1712,3-1 1348</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56.830"/>
    </inkml:context>
    <inkml:brush xml:id="br0">
      <inkml:brushProperty name="width" value="0.1" units="cm"/>
      <inkml:brushProperty name="height" value="0.1" units="cm"/>
      <inkml:brushProperty name="color" value="#F6630D"/>
    </inkml:brush>
  </inkml:definitions>
  <inkml:trace contextRef="#ctx0" brushRef="#br0">48 19 7570,'-48'-18'2680,"53"47"-2368,10 3-48,-15 4-56,12 2-8,-9-1-64,3 6-80,3-13-32,-11-11-56,7-6-120,-10-13-168,0-11-824,5-1 760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57.172"/>
    </inkml:context>
    <inkml:brush xml:id="br0">
      <inkml:brushProperty name="width" value="0.1" units="cm"/>
      <inkml:brushProperty name="height" value="0.1" units="cm"/>
      <inkml:brushProperty name="color" value="#F6630D"/>
    </inkml:brush>
  </inkml:definitions>
  <inkml:trace contextRef="#ctx0" brushRef="#br0">50 1 4993,'5'15'2433,"-5"9"-489,-1 8-1272,-3 5-160,-1 8-48,-3 14-104,-3 0-96,2 10-135,1-8-73,3-22-233,2-3-191,3-31 224</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57.516"/>
    </inkml:context>
    <inkml:brush xml:id="br0">
      <inkml:brushProperty name="width" value="0.1" units="cm"/>
      <inkml:brushProperty name="height" value="0.1" units="cm"/>
      <inkml:brushProperty name="color" value="#F6630D"/>
    </inkml:brush>
  </inkml:definitions>
  <inkml:trace contextRef="#ctx0" brushRef="#br0">15 0 9738,'-3'17'3401,"3"15"-3177,3 0-224,1 2-168,1 2-88,-5-14-128,-2-1-48,-3-8-345,0 5-1031,-6-3 1264</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57.852"/>
    </inkml:context>
    <inkml:brush xml:id="br0">
      <inkml:brushProperty name="width" value="0.1" units="cm"/>
      <inkml:brushProperty name="height" value="0.1" units="cm"/>
      <inkml:brushProperty name="color" value="#F6630D"/>
    </inkml:brush>
  </inkml:definitions>
  <inkml:trace contextRef="#ctx0" brushRef="#br0">153 99 7226,'-147'95'2752,"142"-92"-2024,5 2-304,8-3 225,13-5-625,48-22-8,-29-5-72,-1-4-65,4-5-367,-4-4-408,-9 13 576</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58.216"/>
    </inkml:context>
    <inkml:brush xml:id="br0">
      <inkml:brushProperty name="width" value="0.1" units="cm"/>
      <inkml:brushProperty name="height" value="0.1" units="cm"/>
      <inkml:brushProperty name="color" value="#F6630D"/>
    </inkml:brush>
  </inkml:definitions>
  <inkml:trace contextRef="#ctx0" brushRef="#br0">142 1 5569,'-3'46'3913,"8"29"-2793,-1-1-738,-9 4-77,-3 1 0,-4-1 0,-3-1 0,-4 0 1,-30 78-1,40-121-252,1 0 1,-6 61-1,5-24-576,21-132-1855,2 9 1442</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58.549"/>
    </inkml:context>
    <inkml:brush xml:id="br0">
      <inkml:brushProperty name="width" value="0.1" units="cm"/>
      <inkml:brushProperty name="height" value="0.1" units="cm"/>
      <inkml:brushProperty name="color" value="#F6630D"/>
    </inkml:brush>
  </inkml:definitions>
  <inkml:trace contextRef="#ctx0" brushRef="#br0">0 1 8218,'1'3'367,"-1"0"0,1 1 1,0-1-1,1 0 0,-1 0 0,0 0 1,1 0-1,0 0 0,-1 0 0,1 0 1,0-1-1,4 4 0,30 30-1085,-31-30 1081,1-1-356,-1 1-1,1-2 0,0 1 1,1 0-1,-1-1 0,1 0 1,-1-1-1,1 0 0,0 0 1,1 0-1,-1-1 0,13 3 1,8 2 1,-27-6-6,-1-1 0,1 0 0,-1 1 0,1-1 0,-1 0-1,1 1 1,-1-1 0,0 1 0,1-1 0,-1 1 0,0-1 0,0 1 0,1-1 0,-1 1 0,0-1-1,0 1 1,0-1 0,0 1 0,1-1 0,-1 1 0,0 0 0,0-1 0,0 1 0,0-1-1,0 1 1,0-1 0,0 1 0,-1-1 0,1 1 0,0 0 0,0-1 0,0 1 0,-1-1 0,1 1-1,0-1 1,0 1 0,-1-1 0,1 1 0,0-1 0,-1 0 0,1 1 0,-1-1 0,0 1 0,-25 36 37,4-7-7,-41 104 121,19-35-849,40-86-202,4-12 602</inkml:trace>
  <inkml:trace contextRef="#ctx0" brushRef="#br0" timeOffset="1">21 356 8514,'5'24'2976,"2"50"-2591,-4-53-337,4 2-40,4-1-232,1-14-185,-2 0 257</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58.884"/>
    </inkml:context>
    <inkml:brush xml:id="br0">
      <inkml:brushProperty name="width" value="0.1" units="cm"/>
      <inkml:brushProperty name="height" value="0.1" units="cm"/>
      <inkml:brushProperty name="color" value="#F6630D"/>
    </inkml:brush>
  </inkml:definitions>
  <inkml:trace contextRef="#ctx0" brushRef="#br0">85 208 7866,'-82'61'2374,"80"-56"-1625,14-9-573,20-13-157,88-63 190,-71 49-133,73-60-1,-106 75-72,-13 13-3,0-1 0,0 1 0,0 1 0,0-1 0,0 0 0,0 1 0,1-1 0,-1 1 0,1 0 0,0 0 1,0 1-1,-1-1 0,7-1 0,-9 4 3,0-1 0,0 1 0,0 0 1,0 0-1,-1-1 0,1 1 0,0 0 0,0 0 1,-1 0-1,1 0 0,-1 0 0,1 0 1,-1 0-1,1 0 0,-1 0 0,0 0 0,1 1 1,-1-1-1,0 0 0,0 0 0,0 2 0,1 6 0,-1 0-1,0 0 0,0 0 0,-1 0 0,-1 0 0,1-1 0,-1 1 0,-1 0 0,1-1 0,-9 17 0,3-11-94,0 0 0,-1-1 1,0 0-1,-1 0 0,-14 13 0,-1-1-20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59.216"/>
    </inkml:context>
    <inkml:brush xml:id="br0">
      <inkml:brushProperty name="width" value="0.1" units="cm"/>
      <inkml:brushProperty name="height" value="0.1" units="cm"/>
      <inkml:brushProperty name="color" value="#F6630D"/>
    </inkml:brush>
  </inkml:definitions>
  <inkml:trace contextRef="#ctx0" brushRef="#br0">233 14 6441,'8'-14'2136,"-7"34"-1408,1 32-492,12-8-56,-8-30-75,-1 0 0,-1 1 0,0 0 0,-1-1 1,-1 2-1,0-1 0,-1 0 0,-1 16 1,-8 118 969,8-147-1059,0-1 1,0 0 0,0 1-1,-1-1 1,1 1 0,0-1 0,-1 0-1,1 1 1,-1-1 0,1 0-1,-1 1 1,0-1 0,0 0 0,0 0-1,1 0 1,-1 0 0,0 0-1,0 0 1,0 0 0,-1 0 0,1 0-1,0 0 1,0-1 0,0 1-1,-1 0 1,1-1 0,0 1 0,-1-1-1,1 1 1,0-1 0,-1 0-1,1 0 1,-1 1 0,1-1 0,0 0-1,-1 0 1,1 0 0,-1-1-1,1 1 1,0 0 0,-3-1-1,-2 0 16,1 0-1,-1-1 0,0 0 0,1 0 0,-1 0 0,1-1 0,0 1 0,0-1 0,-6-5 0,-25-23-298,-35-41 0,35 34-481,5 8 341</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9:59.563"/>
    </inkml:context>
    <inkml:brush xml:id="br0">
      <inkml:brushProperty name="width" value="0.1" units="cm"/>
      <inkml:brushProperty name="height" value="0.1" units="cm"/>
      <inkml:brushProperty name="color" value="#F6630D"/>
    </inkml:brush>
  </inkml:definitions>
  <inkml:trace contextRef="#ctx0" brushRef="#br0">0 65 9362,'8'-3'3313,"9"-6"-2961,2 0-160,18-5-192,4-4 0,-9 10-32,6 7-32,-3 2-152,-20-1-96,9 3-248,-17-6-353,-9 0 617</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16.647"/>
    </inkml:context>
    <inkml:brush xml:id="br0">
      <inkml:brushProperty name="width" value="0.1" units="cm"/>
      <inkml:brushProperty name="height" value="0.1" units="cm"/>
      <inkml:brushProperty name="color" value="#F6630D"/>
    </inkml:brush>
  </inkml:definitions>
  <inkml:trace contextRef="#ctx0" brushRef="#br0">0 158 6409,'25'-39'1947,"-23"36"-1891,1 0-1,0 1 0,0-1 0,0 1 0,0-1 0,0 1 1,0 0-1,1 0 0,-1 1 0,1-1 0,-1 1 1,6-2-1,13-6 33,1-5 45,-6 2-43,1 2-1,1 0 1,0 1-1,33-11 1,-48 18-84,1 1-1,-1 0 1,0 0-1,1 1 1,-1-1 0,0 1-1,1 0 1,-1 0-1,1 1 1,-1-1-1,1 1 1,-1 0 0,0 0-1,0 0 1,0 1-1,1 0 1,-1 0 0,0 0-1,-1 0 1,1 0-1,0 1 1,-1-1 0,1 1-1,-1 0 1,0 0-1,0 0 1,5 8-1,-6-7 2,0 1 0,-1-1 0,1 1 0,-1 0 0,0 0 0,0-1 0,-1 1 0,0 0 0,0 0 0,0 0 0,0 0 0,-1 0 0,1-1 0,-1 1 0,0 0 0,-1 0 0,1-1 0,-5 9-1,3-4 5,-67 163 82,45-119-91,-30 98-1,55-151-2,-1 6-99,-1 0-1,1-1 1,-1 1-1,-1-1 1,1 1-1,-7 9 1,2-5-180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0:00.084"/>
    </inkml:context>
    <inkml:brush xml:id="br0">
      <inkml:brushProperty name="width" value="0.1" units="cm"/>
      <inkml:brushProperty name="height" value="0.1" units="cm"/>
      <inkml:brushProperty name="color" value="#F6630D"/>
    </inkml:brush>
  </inkml:definitions>
  <inkml:trace contextRef="#ctx0" brushRef="#br0">323 1 7370,'-25'33'756,"2"1"0,1 1 1,2 1-1,-21 50 1,-12 99-117,40-131-550,-2 0-1,-26 59 0,11-70-89,29-41-30,-1 1 1,0-1 0,-1 0 0,1 0-1,0-1 1,0 1 0,-1 0 0,1-1 0,-1 1-1,1-1 1,-1 0 0,0 0 0,0 0-1,-3 1 1,5-14-1058,8-5 1033,1 0 0,0 0 0,1 1 0,0 0 0,2 1 0,0 0 0,0 0 0,19-17 0,28-38 44,-34 35 30,4-6 49,59-66 1,-78 97-37,0 1 0,1 0 1,0 1-1,1 0 1,-1 0-1,1 1 0,1 1 1,0 0-1,-1 0 0,2 1 1,22-6-1,-34 11-25,0 0 0,0 0 0,-1 1 0,1-1 0,0 0 0,0 0 0,-1 1-1,1-1 1,0 1 0,-1-1 0,1 0 0,-1 1 0,1 0 0,-1-1 0,1 1 0,-1-1 0,1 1 0,-1-1 0,1 1 0,-1 0 0,0-1 0,1 1 0,-1 0-1,0 0 1,1-1 0,-1 1 0,0 0 0,0 0 0,0-1 0,0 1 0,0 0 0,0 0 0,0-1 0,0 1 0,0 0 0,0 0 0,0-1 0,-1 1 0,1 0 0,0 0-1,-6 48 244,4-36-144,1-5-75,-7 64 310,-26 108 1,27-154-317,-2-1 0,0 0 1,-2 0-1,0-2 1,-2 1-1,-1-1 1,-29 37-1,24-35-46,-2-1 0,0-1 1,-1-1-1,-33 24 0,54-45-12,0 0 0,0-1 0,0 1-1,0 0 1,0-1 0,0 1 0,0 0-1,0-1 1,0 1 0,-1-1 0,1 0-1,0 1 1,0-1 0,-1 0 0,1 0-1,0 0 1,-1 0 0,1 0 0,0 0 0,0 0-1,-1 0 1,1-1 0,0 1 0,0 0-1,-1-1 1,1 1 0,0-1 0,0 1-1,0-1 1,0 0 0,0 0 0,-1 1-1,1-1 1,1 0 0,-1 0 0,0 0-1,0 0 1,0 0 0,0 0 0,1 0 0,-1 0-1,0 0 1,1 0 0,-1-1 0,1 1-1,0 0 1,-1 0 0,1-1 0,0 1-1,0 0 1,-1-2 0,0-21-311</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0:00.437"/>
    </inkml:context>
    <inkml:brush xml:id="br0">
      <inkml:brushProperty name="width" value="0.1" units="cm"/>
      <inkml:brushProperty name="height" value="0.1" units="cm"/>
      <inkml:brushProperty name="color" value="#F6630D"/>
    </inkml:brush>
  </inkml:definitions>
  <inkml:trace contextRef="#ctx0" brushRef="#br0">1 91 7322,'126'-90'2712,"-119"96"-2176,1 1-144,0 4-240,-9-7-8,12 7-72,4-4-72,-7-7-176,14-2-256,-11-13 280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0:00.781"/>
    </inkml:context>
    <inkml:brush xml:id="br0">
      <inkml:brushProperty name="width" value="0.1" units="cm"/>
      <inkml:brushProperty name="height" value="0.1" units="cm"/>
      <inkml:brushProperty name="color" value="#F6630D"/>
    </inkml:brush>
  </inkml:definitions>
  <inkml:trace contextRef="#ctx0" brushRef="#br0">20 0 5553,'-7'20'2921,"-1"0"23,5 1-2591,1-1-129,2 5-88,0 2-40,4 1-56,2 5 0,2-5-64,2-7-88,0-7-208,-2-8-345,-4-4 425</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0:01.134"/>
    </inkml:context>
    <inkml:brush xml:id="br0">
      <inkml:brushProperty name="width" value="0.1" units="cm"/>
      <inkml:brushProperty name="height" value="0.1" units="cm"/>
      <inkml:brushProperty name="color" value="#F6630D"/>
    </inkml:brush>
  </inkml:definitions>
  <inkml:trace contextRef="#ctx0" brushRef="#br0">214 1 5457,'3'184'5774,"3"1"-3768,1 325-1416,-10-440-363,-14 80 0,13-126-170,-1 0 0,-1-1-1,-1 0 1,-1-1 0,-1 1 0,-1-1-1,-15 23 1,23-41-60,0-1 1,0 0-1,0 0 0,0 0 1,-1-1-1,1 1 0,-1 0 1,0-1-1,0 0 0,0 1 1,0-1-1,-5 2 0,7-3-6,0-1 0,0 0 0,0 0 0,0 0 0,0 0 0,0 0 0,0 0 0,-1 0 0,1 0 0,0 0 0,0 0 0,0-1-1,0 1 1,1 0 0,-1-1 0,0 1 0,0-1 0,0 1 0,-2-2 0,1 0-27,0 0-1,-1-1 1,1 1-1,0-1 1,0 1 0,1-1-1,-1 0 1,0 1-1,-1-5 1,-8-23-521,-12-51 0,20 67 444,-14-57-236</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0:04.165"/>
    </inkml:context>
    <inkml:brush xml:id="br0">
      <inkml:brushProperty name="width" value="0.1" units="cm"/>
      <inkml:brushProperty name="height" value="0.1" units="cm"/>
      <inkml:brushProperty name="color" value="#F6630D"/>
    </inkml:brush>
  </inkml:definitions>
  <inkml:trace contextRef="#ctx0" brushRef="#br0">1 255 7874,'24'-14'442,"9"-7"575,1 3 0,1 1 0,42-15 0,-63 26-921,0 0 0,0-1-1,-1-1 1,1 0 0,-1-1 0,-1 0-1,15-15 1,-10 10-6,0 0-1,31-18 1,-44 30-80,-1 0 0,1 0 0,-1 0 0,1 1 0,0-1 0,-1 1 0,1 0 1,0 0-1,0 0 0,0 1 0,0-1 0,0 1 0,5 0 0,-8 1-6,1 0 0,0 0-1,-1-1 1,1 1 0,-1 1-1,1-1 1,-1 0 0,0 0 0,1 0-1,-1 1 1,0-1 0,0 0 0,0 1-1,0-1 1,0 1 0,0 0 0,0-1-1,-1 1 1,1 0 0,-1-1 0,1 1-1,-1 0 1,0 0 0,1-1 0,-1 1-1,0 0 1,0 0 0,0 0 0,-1 3-1,1 19 4,-1 1 0,-2-1 0,0 0 0,-2 0 0,-9 30 0,-47 116-1132,46-134 379,6-16 425</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0:04.496"/>
    </inkml:context>
    <inkml:brush xml:id="br0">
      <inkml:brushProperty name="width" value="0.1" units="cm"/>
      <inkml:brushProperty name="height" value="0.1" units="cm"/>
      <inkml:brushProperty name="color" value="#F6630D"/>
    </inkml:brush>
  </inkml:definitions>
  <inkml:trace contextRef="#ctx0" brushRef="#br0">67 102 7626,'-42'-102'2704,"42"118"-2192,-2 7-88,2 9-8,0 4 17,-2-2-113,1 1-64,-3-7-120,1-2-48,0-5-56,1-3 16,2-1-80,0-6-72,-3 1-232,1-7-136,-1-2-489</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0:04.834"/>
    </inkml:context>
    <inkml:brush xml:id="br0">
      <inkml:brushProperty name="width" value="0.1" units="cm"/>
      <inkml:brushProperty name="height" value="0.1" units="cm"/>
      <inkml:brushProperty name="color" value="#F6630D"/>
    </inkml:brush>
  </inkml:definitions>
  <inkml:trace contextRef="#ctx0" brushRef="#br0">0 169 6065,'55'-69'2721,"-42"65"-1265,6-1-768,4-2-128,0-4-183,0-1-105,2-1-136,-2-2-56,0 0-32,-3 2-24,-2 8-96,-8 5-96,-10 2-216,0 3-225,-2-5 385</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0:05.197"/>
    </inkml:context>
    <inkml:brush xml:id="br0">
      <inkml:brushProperty name="width" value="0.1" units="cm"/>
      <inkml:brushProperty name="height" value="0.1" units="cm"/>
      <inkml:brushProperty name="color" value="#F6630D"/>
    </inkml:brush>
  </inkml:definitions>
  <inkml:trace contextRef="#ctx0" brushRef="#br0">295 1 7466,'-2'2'213,"0"0"1,0 1 0,0-1 0,0 1 0,1 0 0,-1-1 0,1 1 0,0 0-1,0 0 1,0 0 0,0 0 0,0 0 0,1 0 0,-1 0 0,1 0 0,0 6-1,-3 9 210,-2 3-190,0 0 1,-1-1 0,-2 1-1,0-1 1,-1-1-1,-20 34 1,-51 82 83,49-79-295,-8-2-7,14-32-66,25-22 44,-1 0 0,0 1 1,1-1-1,-1 0 0,0 0 1,1 1-1,-1-1 0,1 0 1,-1 0-1,0 0 0,1 0 1,-1 0-1,0 0 0,1 0 1,-1 0-1,0 0 0,1 0 1,-1-1-1,0 1 0,1 0 0,-1 0 1,0-1-1,1 1 0,-1 0 1,1-1-1,-1 1 0,1 0 1,-1-1-1,1 1 0,-1-1 1,1 1-1,-1-1 0,1 1 1,-1-1-1,0-3 0,0 0-1,0 1 1,0-1-1,0 0 1,1 0 0,-1 0-1,1 0 1,0 0-1,0 0 1,1 0-1,-1 0 1,1 1 0,0-1-1,0 0 1,2-5-1,1-12 666,1-28-126</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0:05.533"/>
    </inkml:context>
    <inkml:brush xml:id="br0">
      <inkml:brushProperty name="width" value="0.1" units="cm"/>
      <inkml:brushProperty name="height" value="0.1" units="cm"/>
      <inkml:brushProperty name="color" value="#F6630D"/>
    </inkml:brush>
  </inkml:definitions>
  <inkml:trace contextRef="#ctx0" brushRef="#br0">0 0 7610,'32'10'2506,"10"3"-1176,2-1 1,79 11-1,302-19-61,-342-6-1186,-71 1-2,19 2-403,-28 6-278,-16 6-382,-6 4 62,0 6 399</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0:05.878"/>
    </inkml:context>
    <inkml:brush xml:id="br0">
      <inkml:brushProperty name="width" value="0.1" units="cm"/>
      <inkml:brushProperty name="height" value="0.1" units="cm"/>
      <inkml:brushProperty name="color" value="#F6630D"/>
    </inkml:brush>
  </inkml:definitions>
  <inkml:trace contextRef="#ctx0" brushRef="#br0">5 89 7009,'-4'40'4208,"12"26"-3770,-3-35 11,-4-17-378,9 38-586,-5-66-4536,1-8 5197,1 5 406,1 0 0,0 0 1,2 0-1,-1 1 0,14-15 1,-14 19-398,1 0-1,0 1 1,0 0 0,1 0 0,1 1 0,-1 1-1,2 0 1,-1 1 0,1 0 0,0 1-1,1 0 1,0 1 0,0 1 0,0 0 0,16-3-1,-22 7-125,0 1 0,-1 0 0,1 0 0,-1 1 0,10 1 0,7 9 39,-24-10-66,1-1-1,-1 1 0,1 0 0,-1-1 0,1 1 0,-1-1 1,0 1-1,0 0 0,1 0 0,-1-1 0,0 1 0,0 0 1,0-1-1,0 1 0,0 0 0,0 0 0,0-1 1,0 1-1,0 0 0,0 0 0,0-1 0,0 1 0,0 0 1,-1 0-1,1-1 0,0 1 0,0 0 0,-1-1 1,0 2-1,-22 39 80,-1-1 1,-3-1-1,-1-1 1,-1-2-1,-2-1 1,-71 61 0,101-95-33,0 0 0,1 0 0,-1-1 0,0 1 0,0 0 0,0-1 0,1 1 1,-1 0-1,0-1 0,0 0 0,0 1 0,0-1 0,0 1 0,0-1 0,0 0 1,0 0-1,0 0 0,0 1 0,-2-1 0,4-15 563,21-26-323,-13 30-266,0 1 1,0 0 0,1 1 0,0 0-1,0 0 1,14-8 0,-20 14-102,1 0 1,0 0-1,1 1 1,-1 0-1,0 0 0,1 0 1,-1 1-1,1 0 1,-1 0-1,1 0 1,-1 0-1,1 1 1,0 0-1,-1 1 1,1-1-1,0 1 1,9 2-1,-11-1-208,-4-2 239,1 0 0,-1 1-1,0-1 1,0 0 0,1 0 0,-1 0 0,0 1 0,1-1-1,-1 0 1,0 0 0,0 0 0,1 0 0,-1 0 0,0 0-1,1 1 1,-1-1 0,0 0 0,1 0 0,-1 0-1,0 0 1,1 0 0,-1 0 0,0 0 0,1-1 0,-1 1-1,0 0 1,1 0 0,-1 0 0,0 0 0,1 0 0,-1 0-1,0-1 1,0 1 0,1 0 0,-1 0 0,0 0-1,1-1 1,-1 1 0,0 0 0,0 0 0,0-1 0,1 1-1,-1-1 1,0-8-732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1:52.353"/>
    </inkml:context>
    <inkml:brush xml:id="br0">
      <inkml:brushProperty name="width" value="0.1" units="cm"/>
      <inkml:brushProperty name="height" value="0.1" units="cm"/>
      <inkml:brushProperty name="color" value="#F6630D"/>
    </inkml:brush>
  </inkml:definitions>
  <inkml:trace contextRef="#ctx0" brushRef="#br0">8 60 8722,'-5'2'3277,"2"-12"-2178,7-15-623,-2 23-446,-1-1 1,1 1-1,0 0 0,1 0 1,-1 0-1,0 1 1,1-1-1,-1 0 1,1 1-1,-1 0 1,1 0-1,0-1 1,-1 1-1,1 1 1,0-1-1,0 0 1,0 1-1,0-1 1,-1 1-1,4 0 1,8 0 6,0 2 0,-1-1 0,18 5 0,14 2 44,-24-7-52,-12-1-20,0 0-1,0 1 1,0 0 0,0 0-1,-1 0 1,1 2 0,0-1 0,-1 1-1,0 0 1,1 0 0,-1 1-1,0 1 1,-1-1 0,1 1-1,11 10 1,-15-11-8,0-1 0,-1 2-1,1-1 1,-1 0 0,0 1 0,0-1-1,-1 1 1,1 0 0,-1 0 0,0 0-1,-1 0 1,1 0 0,-1 0 0,0 0-1,1 8 1,-2-3 0,-1 0-1,-1 0 1,1 0-1,-1-1 1,-1 1-1,0-1 1,-7 16-1,-3 14 7,-12 27-30,23-62 40,0-1 0,0 0 1,0 1-1,-1-1 0,1 0 1,-1 0-1,0-1 0,0 1 0,0 0 1,0-1-1,0 0 0,0 0 0,-1 0 1,1 0-1,-5 1 0,-5 2 171,0-1 0,0-1 0,0-1 1,0 0-1,-1 0 0,1-1 0,-19-1 0,29 0-172,1 0 1,-1-1-1,0 1 1,1 0-1,-1-1 1,0 1-1,1-1 1,-1 0-1,1 0 1,-1 0-1,1 0 1,0 0 0,-1-1-1,1 1 1,0-1-1,0 1 1,0-1-1,0 0 1,0 0-1,0 0 1,0 0-1,1 0 1,-1 0-1,1 0 1,0-1-1,-1 1 1,1-1-1,0 1 1,0-1-1,1 1 1,-1-1-1,0 1 1,1-1-1,0 0 1,-1 1-1,1-1 1,0 0-1,1 1 1,-1-1-1,0 0 1,1 1-1,-1-1 1,2-3-1,1-11-210,-1 1-1,-1-1 0,0 0 0,-1 0 1,-1 0-1,-1 0 0,0 0 1,-1 1-1,-6-21 0,8 34 45,-7-37-1046,8 38 1092,0 1 0,-1-1-1,1 1 1,0-1 0,0 0 0,0 1 0,0-1 0,1 1-1,-1-1 1,0 1 0,0-1 0,1 1 0,-1-1 0,1 1-1,0-1 1,-1 1 0,1 0 0,0-1 0,0 1-1,0 0 1,1-2 0,5 2-283</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16.982"/>
    </inkml:context>
    <inkml:brush xml:id="br0">
      <inkml:brushProperty name="width" value="0.1" units="cm"/>
      <inkml:brushProperty name="height" value="0.1" units="cm"/>
      <inkml:brushProperty name="color" value="#F6630D"/>
    </inkml:brush>
  </inkml:definitions>
  <inkml:trace contextRef="#ctx0" brushRef="#br0">40 172 6761,'-40'-41'2513,"50"37"-2025,8 4-80,0 0 24,0-12-104,2 7-40,-2-10-176,-3 1-32,0-1-64,-1-5-40,-5-6-176,2 6-216,1 20 248</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0:06.520"/>
    </inkml:context>
    <inkml:brush xml:id="br0">
      <inkml:brushProperty name="width" value="0.1" units="cm"/>
      <inkml:brushProperty name="height" value="0.1" units="cm"/>
      <inkml:brushProperty name="color" value="#F6630D"/>
    </inkml:brush>
  </inkml:definitions>
  <inkml:trace contextRef="#ctx0" brushRef="#br0">78 21 7082,'-19'-21'3660,"16"29"-2249,8 18-1159,9 31-81,-2-16-50,-3 1 0,-1 0 0,5 85 0,-14-101-108,-1 1 1,-1-1-1,-13 46 0,12-57-37,-1 0 0,0-1 0,-1 0 0,-1 0 0,0-1 0,-1 0 0,-18 24 0,9-26-60,17-11 96,-1 0 0,1 0 1,0 0-1,-1 0 1,1 0-1,-1-1 0,1 1 1,0 0-1,-1 0 0,1 0 1,-1 0-1,1 0 0,0-1 1,-1 1-1,1 0 1,0 0-1,-1-1 0,1 1 1,0 0-1,-1-1 0,1 1 1,0 0-1,0-1 0,-1 1 1,1 0-1,0-1 0,0 1 1,0 0-1,0-1 1,-1 1-1,1-1 0,0 1 1,0 0-1,0-1 0,0 1 1,0-1-1,0 1 0,0-1 1,0 1-1,0 0 0,0-1 1,1 0-1,0-1 29,0 1 0,0-1-1,0 0 1,1 1 0,-1-1-1,1 1 1,-1 0 0,1-1 0,0 1-1,0 0 1,-1 0 0,1 0-1,3-1 1,11-8 49,253-205-24,-219 189-609,-42 23 344,0 0-1,0-1 1,0 0 0,-1 0-1,1-1 1,-1 0-1,10-9 1,-16 12 223,1-1-1,-1 1 1,0-1 0,0 1-1,0-1 1,0 1 0,0-1-1,-1 0 1,1 1 0,-1-1-1,0 0 1,1 1 0,-2-4-1,2 4 674,0 7-86,6 24-240,27 187-26,-35-196-513,1-19 166,0-1-1,0 0 1,0 1 0,0-1 0,0 0-1,0 1 1,0-1 0,0 0 0,0 1-1,0-1 1,0 1 0,0-1 0,0 0-1,0 1 1,0-1 0,0 0 0,0 1 0,-1-1-1,1 0 1,0 1 0,0-1 0,0 0-1,-1 1 1,1-1 0,0 0 0,0 0-1,0 1 1,-1-1 0,1 0 0,0 0-1,-1 0 1,1 1 0,0-1 0,-1 0 0,1 0-1,0 0 1,-1 0 0,1 0 0,0 1-1,-1-1 1,1 0 0,0 0 0,-1 0-1,1 0 1,0 0 0,-1 0 0,-2-9 2456,11-2-1198</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0:07.230"/>
    </inkml:context>
    <inkml:brush xml:id="br0">
      <inkml:brushProperty name="width" value="0.1" units="cm"/>
      <inkml:brushProperty name="height" value="0.1" units="cm"/>
      <inkml:brushProperty name="color" value="#F6630D"/>
    </inkml:brush>
  </inkml:definitions>
  <inkml:trace contextRef="#ctx0" brushRef="#br0">220 0 7618,'-1'10'401,"1"0"0,-1 0-1,-1 0 1,1-1 0,-2 1 0,1-1 0,-2 1 0,1-1 0,-1 0 0,0 0 0,-8 11 0,4-9-414,-1 0-1,0 0 1,0 0 0,-1-2 0,-1 1-1,0-1 1,0 0 0,-14 7-1,19-12 35,1-1-1,-1 0 0,0 0 0,0 0 1,-1 0-1,1-1 0,0 0 0,-1-1 1,1 1-1,-12 0 0,21-7 189,8 0-139,9-1 41,-1-1 1,0 0-1,0-2 1,20-12-1,-17 9-23,0 1 0,36-12 0,-58 22-87,1 1 1,0 0-1,-1 0 0,1 0 0,0 0 0,-1 0 0,1 0 1,0 0-1,0 0 0,-1 0 0,1 0 0,0 0 0,-1 1 0,1-1 1,0 0-1,-1 0 0,1 1 0,0-1 0,-1 0 0,1 1 1,0-1-1,-1 1 0,1-1 0,-1 1 0,1-1 0,-1 1 0,1-1 1,-1 1-1,0-1 0,1 1 0,-1 0 0,0-1 0,1 1 1,-1 0-1,0-1 0,0 1 0,1 0 0,-1 0 0,5 34 22,-4-26-16,0 22 80,-1 0-1,-2 0 1,-1 0 0,-1 0 0,-10 34-1,-9 68 347,22-118-331,-2 1-1,0 0 0,0-1 0,-12 29 0,15-44-99,0 1 1,0 0-1,0-1 1,0 1-1,0-1 1,0 1-1,-1-1 1,1 1 0,0-1-1,0 1 1,-1-1-1,1 1 1,0-1-1,-1 1 1,1-1-1,0 1 1,-1-1-1,1 1 1,-1-1-1,1 0 1,0 1-1,-1-1 1,1 0-1,-1 1 1,1-1-1,-1 0 1,1 0-1,-1 0 1,0 1-1,1-1 1,-1 0-1,1 0 1,-1 0-1,1 0 1,-1 0-1,0 0 1,1 0-1,-1 0 1,1 0-1,-1 0 1,1 0-1,-2-1 1,2 1-10,-1-1 1,1 1-1,-1 0 0,1-1 1,0 1-1,-1-1 0,1 1 1,0-1-1,0 1 0,-1-1 1,1 1-1,0-1 0,0 1 1,0-1-1,0 1 1,0-1-1,-1 1 0,1-1 1,0 1-1,0-1 0,0 0 1,0 1-1,1-1 0,-1 1 1,0-1-1,0 1 0,0-1 1,0 1-1,1-1 0,-1 1 1,0-1-1,9-24-262,-6 19 148,36-131-1978,-26 83 1634</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0:07.638"/>
    </inkml:context>
    <inkml:brush xml:id="br0">
      <inkml:brushProperty name="width" value="0.1" units="cm"/>
      <inkml:brushProperty name="height" value="0.1" units="cm"/>
      <inkml:brushProperty name="color" value="#F6630D"/>
    </inkml:brush>
  </inkml:definitions>
  <inkml:trace contextRef="#ctx0" brushRef="#br0">0 42 5785,'32'-6'6400,"3"-8"-4375,-29 11-2047,0 0 1,-1 0-1,1 1 0,0-1 1,1 1-1,-1 1 1,0-1-1,0 1 0,1 1 1,-1-1-1,1 1 1,-1 0-1,0 0 0,1 1 1,10 1-1,-15 0 47,1 0-1,-1 0 1,0 0 0,1 0-1,-1 0 1,0 0-1,0 1 1,0-1-1,-1 1 1,1-1-1,-1 1 1,1-1-1,-1 1 1,0 0 0,0 0-1,0 0 1,1 5-1,6 52 214,-10-20 26,-8 62-1,-2 15 93,11-89-251,1-2-19,-1-1-1,-1 1 1,-1-1-1,-1 1 0,-1-1 1,-11 30-1,16-55-91,0 1 1,0-1-1,0 0 1,0 0-1,0 0 0,0 1 1,0-1-1,0 0 0,0 0 1,-1 0-1,1 1 0,0-1 1,0 0-1,0 0 1,0 0-1,0 0 0,-1 0 1,1 0-1,0 1 0,0-1 1,0 0-1,0 0 0,-1 0 1,1 0-1,0 0 0,0 0 1,0 0-1,-1 0 1,1 0-1,0 0 0,0 0 1,0 0-1,-1 0 0,1 0 1,0 0-1,0 0 0,0 0 1,-1 0-1,1 0 1,0 0-1,0 0 0,0 0 1,-1 0-1,1 0 0,0 0 1,0-1-1,0 1 0,0 0 1,-1 0-1,1 0 0,0 0 1,-11-15-458,-4-18-839,7 8 431,-1 2 417</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0:07.995"/>
    </inkml:context>
    <inkml:brush xml:id="br0">
      <inkml:brushProperty name="width" value="0.1" units="cm"/>
      <inkml:brushProperty name="height" value="0.1" units="cm"/>
      <inkml:brushProperty name="color" value="#F6630D"/>
    </inkml:brush>
  </inkml:definitions>
  <inkml:trace contextRef="#ctx0" brushRef="#br0">101 144 9434,'-100'23'3361,"100"-15"-2841,6-7-96,4-4 56,7-15 120,2-3 16,14-6-208,0-7-120,8 13-160,2-2-56,-10 3-176,-1 13-152,-12 6-392,-8 1-160,-9 8-280,-13 0-152,-11 13 840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0:08.327"/>
    </inkml:context>
    <inkml:brush xml:id="br0">
      <inkml:brushProperty name="width" value="0.1" units="cm"/>
      <inkml:brushProperty name="height" value="0.1" units="cm"/>
      <inkml:brushProperty name="color" value="#F6630D"/>
    </inkml:brush>
  </inkml:definitions>
  <inkml:trace contextRef="#ctx0" brushRef="#br0">3 95 9666,'-2'0'3465,"8"0"-2777,9 2-112,8-7-56,8-5-24,7-10-208,3-1-112,2 0-368,-5 6-272,-9 10-528,-2 8 768,-29 9-40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0:08.675"/>
    </inkml:context>
    <inkml:brush xml:id="br0">
      <inkml:brushProperty name="width" value="0.1" units="cm"/>
      <inkml:brushProperty name="height" value="0.1" units="cm"/>
      <inkml:brushProperty name="color" value="#F6630D"/>
    </inkml:brush>
  </inkml:definitions>
  <inkml:trace contextRef="#ctx0" brushRef="#br0">1 1 8770,'14'16'3105,"0"12"-2617,2 5-64,-13-2 32,4 1-40,-2-8-112,-5-9-104,0-12-216,0 1-136,-2-11-368,2 4-528</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0:08.996"/>
    </inkml:context>
    <inkml:brush xml:id="br0">
      <inkml:brushProperty name="width" value="0.1" units="cm"/>
      <inkml:brushProperty name="height" value="0.1" units="cm"/>
      <inkml:brushProperty name="color" value="#F6630D"/>
    </inkml:brush>
  </inkml:definitions>
  <inkml:trace contextRef="#ctx0" brushRef="#br0">25 116 8906,'-24'0'3249,"29"15"-2521,8-5-120,18-1-16,0 0-8,9-8-88,-1-1-56,0-6-176,6-6-96,-4-3-96,-2-8-32,-6-1-240,-2 6-168,-11-7-288,-5 12-152,-7 5-168,-6-5 32,-4 11 592</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0:09.329"/>
    </inkml:context>
    <inkml:brush xml:id="br0">
      <inkml:brushProperty name="width" value="0.1" units="cm"/>
      <inkml:brushProperty name="height" value="0.1" units="cm"/>
      <inkml:brushProperty name="color" value="#F6630D"/>
    </inkml:brush>
  </inkml:definitions>
  <inkml:trace contextRef="#ctx0" brushRef="#br0">480 0 7009,'-97'73'2524,"92"-70"-2338,0 1 1,0 0-1,1 0 1,0 0-1,-1 0 0,2 1 1,-1 0-1,0 0 1,1 0-1,0 0 1,0 0-1,1 1 1,0 0-1,-1-1 1,2 1-1,-1 0 1,-1 10-1,-3 12 235,-29 123 552,-3 14-394,22-110-401,-4-1 0,-1-1 0,-3-1-1,-48 78 1,71-129-228,0 1-1,0 0 0,-1 0 0,1-1 0,0 1 0,-1-1 1,1 1-1,-1-1 0,1 0 0,-1 1 0,0-1 1,0 0-1,1 0 0,-1 0 0,0-1 0,0 1 0,0 0 1,0-1-1,0 1 0,0-1 0,0 1 0,0-1 1,0 0-1,-1 0 0,1 0 0,0 0 0,0 0 0,0-1 1,0 1-1,0-1 0,0 1 0,0-1 0,0 0 1,0 0-1,0 0 0,1 0 0,-1 0 0,0 0 1,0 0-1,1 0 0,-1-1 0,1 1 0,-1-1 0,1 1 1,0-1-1,0 0 0,-1 1 0,1-1 0,0 0 1,0 0-1,1 0 0,-1 0 0,0 0 0,1 0 0,-1 0 1,1 0-1,-1 0 0,1 0 0,0 0 0,0 0 1,0 0-1,0 0 0,1 0 0,-1 0 0,0-1 0,2-2 1,6-25-605,4-14 317</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0:09.678"/>
    </inkml:context>
    <inkml:brush xml:id="br0">
      <inkml:brushProperty name="width" value="0.1" units="cm"/>
      <inkml:brushProperty name="height" value="0.1" units="cm"/>
      <inkml:brushProperty name="color" value="#F6630D"/>
    </inkml:brush>
  </inkml:definitions>
  <inkml:trace contextRef="#ctx0" brushRef="#br0">6 76 8066,'65'-18'4552,"-57"18"-4466,-1-1 1,0-1-1,0 1 0,1-1 1,-1 0-1,0-1 1,0 1-1,-1-1 1,1-1-1,-1 1 0,0-1 1,1 0-1,-2-1 1,1 0-1,0 0 1,5-6-1,-36 69 565,17-35-702,-1-1 0,-1 0 0,-17 27 0,22-41-27,-1 0 1,0-1-1,0 1 1,-1-1-1,0-1 1,-9 7-1,14-12 53,1 0 1,0 0-1,-1 0 0,1 0 0,-1 0 0,1-1 0,-1 1 0,1-1 1,-1 1-1,0-1 0,1 0 0,-1 1 0,1-1 0,-1 0 0,0 0 0,1 0 1,-1 0-1,-2-1 0,2 0 14,1 0 1,-1 0 0,0 0-1,1 0 1,-1-1-1,1 1 1,0 0 0,-1-1-1,1 1 1,0-1-1,0 1 1,0-1-1,0 0 1,0 1 0,0-1-1,1 0 1,-1 0-1,0 0 1,1 0 0,-1-2-1,1 4 17,0-1 0,0 1 0,0 0 1,0-1-1,0 1 0,0 0 0,0 0 0,0-1 0,0 1 0,0 0 0,0-1 0,0 1 0,0 0 0,0 0 0,0-1 1,1 1-1,-1 0 0,0 0 0,0-1 0,0 1 0,0 0 0,0 0 0,1 0 0,-1-1 0,0 1 0,0 0 0,1 0 1,-1 0-1,0-1 0,0 1 0,1 0 0,-1 0 0,0 0 0,0 0 0,1 0 0,-1 0 0,0 0 0,0 0 0,1 0 1,-1 0-1,0 0 0,1 0 0,-1 0 0,0 0 0,0 0 0,1 0 0,-1 0 0,0 0 0,0 0 0,1 0 0,25 6-265,12 9-13,-29-12 997,-6-1-382</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0:10.149"/>
    </inkml:context>
    <inkml:brush xml:id="br0">
      <inkml:brushProperty name="width" value="0.1" units="cm"/>
      <inkml:brushProperty name="height" value="0.1" units="cm"/>
      <inkml:brushProperty name="color" value="#F6630D"/>
    </inkml:brush>
  </inkml:definitions>
  <inkml:trace contextRef="#ctx0" brushRef="#br0">163 69 6433,'-142'95'4831,"125"-81"-3700,14-8-627,11-8 365,1-4-788,0 0 0,0-1-1,-1 0 1,9-9 0,31-24-26,-26 25-94,2 0 0,-1 2-1,2 0 1,0 2 0,0 0 0,40-10-1,-64 21 29,0 0 0,0 0 0,-1-1-1,1 1 1,0 0 0,0 0 0,0 0-1,-1 0 1,1 0 0,0 0 0,0 1-1,0-1 1,0 0 0,-1 0 0,1 0 0,0 1-1,0-1 1,-1 0 0,1 1 0,0-1-1,-1 1 1,1-1 0,0 1 0,-1-1-1,1 1 1,0-1 0,-1 1 0,1 0-1,-1-1 1,1 1 0,-1 0 0,0 0-1,1-1 1,-1 1 0,0 0 0,1 0 0,-1-1-1,0 1 1,0 0 0,0 0 0,0 0-1,0-1 1,0 1 0,0 0 0,0 0-1,0 0 1,0 0 0,0-1 0,0 1-1,-1 0 1,1 0 0,0 0 0,-1 4-58,-1-1 0,1 0 0,-1 1 0,1-1 0,-1 0 0,0 0 0,-1 0 0,-3 5 0,1-3 41,-1-1-1,0 0 1,0 0-1,-1-1 1,1 1-1,-1-1 1,0-1-1,0 1 1,0-1-1,-1-1 1,1 1-1,-1-1 1,0-1-1,1 1 1,-1-1-1,0-1 1,0 1 0,0-1-1,-10-2 1,26 0 465,-6 2-423,-1-1 1,1 0 0,0 1 0,-1-1-1,1 1 1,0-1 0,0 1-1,0 0 1,0 0 0,-1 0-1,1 0 1,0 0 0,0 0-1,1 1 1,0-1-10,0 0-1,0 1 1,0-1 0,0 1-1,-1-1 1,1 1 0,0 0-1,0 0 1,-1 1 0,1-1-1,-1 0 1,1 1 0,-1-1-1,0 1 1,0 0-1,1 0 1,-1 0 0,0 0-1,-1 0 1,1 0 0,0 1-1,-1-1 1,1 1 0,-1-1-1,0 1 1,1-1 0,-2 1-1,1 0 1,0 0 0,0-1-1,-1 1 1,1 0-1,-1 0 1,0 3 0,-5 364 1302,5-365-1256,-1-1 0,0 1 0,0 0 0,0 0 0,0-1 1,-1 1-1,1-1 0,-1 1 0,0-1 0,-1 0 0,1 0 1,-1 0-1,0 0 0,0 0 0,0 0 0,0-1 0,-1 0 1,-5 5-1,2-3 15,-1-1 1,0 1-1,0-2 1,0 1 0,0-1-1,-1-1 1,1 1-1,-1-1 1,-8 0-1,2 2-6,-9-1-977,23-3 875,1 0 0,-1 0 0,1 0 0,-1-1 0,0 1 0,1 0 0,-1-1 0,1 1 0,-1-1 1,1 1-1,-1 0 0,1-1 0,-1 1 0,1-1 0,0 1 0,-1-1 0,1 0 0,0 1 0,-1-1 0,1 1 0,0-1 0,0 0 0,0 1 0,-1-1 0,1 1 0,0-1 0,0 0 0,0 1 0,0-1 0,0 0 0,0 1 0,0-1 1,0 0-1,1 0 0,1-24-481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17.313"/>
    </inkml:context>
    <inkml:brush xml:id="br0">
      <inkml:brushProperty name="width" value="0.1" units="cm"/>
      <inkml:brushProperty name="height" value="0.1" units="cm"/>
      <inkml:brushProperty name="color" value="#F6630D"/>
    </inkml:brush>
  </inkml:definitions>
  <inkml:trace contextRef="#ctx0" brushRef="#br0">21 66 6185,'-14'3'2689,"7"-11"-657,12 8-1752,-5-2-80,0 1-40,15-3-8,11-5-127,45-16 31,-42 15-80,1 3-97,1 7-303,-8-3-792,0 10 792</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0:10.485"/>
    </inkml:context>
    <inkml:brush xml:id="br0">
      <inkml:brushProperty name="width" value="0.1" units="cm"/>
      <inkml:brushProperty name="height" value="0.1" units="cm"/>
      <inkml:brushProperty name="color" value="#F6630D"/>
    </inkml:brush>
  </inkml:definitions>
  <inkml:trace contextRef="#ctx0" brushRef="#br0">1 222 7834,'14'-34'3176,"47"-44"-1559,0 46-1505,8 4-80,-3 10-16,-17 3-64,-20 5-88,-9 3-320,-10 7-337,5 9 489</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0:11.003"/>
    </inkml:context>
    <inkml:brush xml:id="br0">
      <inkml:brushProperty name="width" value="0.1" units="cm"/>
      <inkml:brushProperty name="height" value="0.1" units="cm"/>
      <inkml:brushProperty name="color" value="#F6630D"/>
    </inkml:brush>
  </inkml:definitions>
  <inkml:trace contextRef="#ctx0" brushRef="#br0">308 0 6649,'-173'190'4952,"114"-130"-4692,45-45-241,6-6-7,-1 0 0,0 0 0,-19 14 0,28-23-12,0-1 1,0 1-1,0 0 1,0 0-1,0 0 1,0-1 0,0 1-1,0 0 1,0 0-1,0 0 1,0-1-1,0 1 1,0 0-1,0 0 1,0 0-1,0 0 1,0-1-1,0 1 1,0 0-1,0 0 1,0 0-1,0 0 1,-1-1-1,1 1 1,0 0-1,0 0 1,0 0 0,0 0-1,0 0 1,-1 0-1,1-1 1,0 1-1,0 0 1,0 0-1,0 0 1,-1 0-1,1 0 1,0 0-1,0 0 1,0 0-1,0 0 1,-1 0-1,1 0 1,0 0-1,0 0 1,0 0-1,-1 0 1,1 0-1,0 0 1,0 0 0,0 0-1,0 0 1,-1 0-1,1 0 1,0 0-1,0 0 1,0 0-1,0 0 1,-1 1-1,1-1 1,0 0-1,0 0 1,0 0-1,13-19 182,44-30 48,-35 29-123,2 0-1,1 2 1,33-20 0,-21 15 25,2 1 0,1 3-1,0 1 1,1 1 0,46-10 0,-84 26-123,-1 1-1,1-1 1,0 1-1,-1-1 1,1 1 0,0 0-1,0 0 1,-1 1-1,1-1 1,0 0 0,-1 1-1,1 0 1,0-1-1,-1 1 1,5 2 0,-6-2-1,1 0 0,-1 1-1,0-1 1,1 0 0,-1 0 0,0 1 0,0-1 0,0 1 0,0-1 0,0 1 0,0 0 0,0-1 0,-1 1 0,1 0 0,0 0 0,-1-1 0,1 4 0,-1 2 13,1 0-1,-2-1 1,1 1 0,-1 0-1,0-1 1,0 1 0,-1-1 0,1 1-1,-2-1 1,1 0 0,-5 9-1,-5 6 40,-1-1 0,0 0 1,-2 0-1,-29 30 0,-78 61 202,76-72-205,-55 61-1,49-16-418,52-83 346,0-1 1,-1 0 0,1 1-1,0-1 1,0 0 0,-1 0-1,1 1 1,0-1 0,-1 0-1,1 0 1,0 1 0,-1-1 0,1 0-1,0 0 1,-1 0 0,1 0-1,-1 0 1,1 1 0,0-1-1,-1 0 1,1 0 0,-1 0-1,1 0 1,0 0 0,-1 0-1,1 0 1,-1 0 0,1 0-1,0-1 1,-1 1 0,1 0-1,-1 0 1,1 0 0,0 0-1,-1 0 1,1-1 0,0 1-1,-1 0 1,1 0 0,0-1-1,-1 1 1,1 0 0,0-1-1,-12-23-485,2-29-306,9 0-3,6 2 363</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0:11.347"/>
    </inkml:context>
    <inkml:brush xml:id="br0">
      <inkml:brushProperty name="width" value="0.1" units="cm"/>
      <inkml:brushProperty name="height" value="0.1" units="cm"/>
      <inkml:brushProperty name="color" value="#F6630D"/>
    </inkml:brush>
  </inkml:definitions>
  <inkml:trace contextRef="#ctx0" brushRef="#br0">0 97 7714,'105'-97'2952,"-80"101"-2056,0 1-119,3 3-169,-2 2-56,-13 1-176,2 2-88,-7 0-152,-6-1-48,-1-2-112,-2-4-120,6-4-904</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0:11.697"/>
    </inkml:context>
    <inkml:brush xml:id="br0">
      <inkml:brushProperty name="width" value="0.1" units="cm"/>
      <inkml:brushProperty name="height" value="0.1" units="cm"/>
      <inkml:brushProperty name="color" value="#F6630D"/>
    </inkml:brush>
  </inkml:definitions>
  <inkml:trace contextRef="#ctx0" brushRef="#br0">21 2 7794,'1'-1'3120,"-1"5"-2055,0 8-433,-3 1-32,0 8-96,-1-2-88,1-3-136,3 0-120,-3 4-88,1 3-40,1 3-136,-1 1-32,2-9-208,0-2-96,2-1-176,1 0-104,0-14 448</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0:12.052"/>
    </inkml:context>
    <inkml:brush xml:id="br0">
      <inkml:brushProperty name="width" value="0.1" units="cm"/>
      <inkml:brushProperty name="height" value="0.1" units="cm"/>
      <inkml:brushProperty name="color" value="#F6630D"/>
    </inkml:brush>
  </inkml:definitions>
  <inkml:trace contextRef="#ctx0" brushRef="#br0">275 57 6577,'0'-2'326,"18"-43"3815,-18 44-4076,0 1 0,0-1 1,1 1-1,-1-1 0,0 0 1,1 1-1,-1-1 0,0 1 1,1 0-1,-1-1 0,1 1 0,-1-1 1,1 1-1,-1 0 0,1-1 1,-1 1-1,1 0 0,-1-1 1,1 1-1,-1 0 0,1 0 0,0 0 1,-1-1-1,2 1 0,-1 1-34,0-1-1,-1 1 0,1 0 0,0 0 0,0-1 1,0 1-1,-1 0 0,1 0 0,0 0 0,-1 0 0,1 0 1,-1 0-1,1 0 0,-1 0 0,1 0 0,-1 0 1,0 0-1,0 0 0,1 2 0,5 22 161,-2 0 1,0 0-1,-2 0 0,0 0 0,-3 27 0,-16 132 107,8-103-113,-24 177 368,-9 98 749,37-270-957,4-31 24,-4-1 0,-15 77 0,20-129-351,-1 1 0,1-1 0,-1 0 0,0 0-1,0 0 1,0 0 0,0 0 0,0 0 0,0 0 0,0 0 0,-1 0-1,1-1 1,-1 1 0,0 0 0,1-1 0,-1 1 0,0-1 0,0 0-1,0 0 1,0 0 0,0 0 0,0 0 0,0 0 0,0 0 0,0 0-1,-3 0 1,-4 0-22,1-1 0,-1 0 0,0 0 0,1-1 0,-15-2 0,-18-2-810,15 5-167,-1-7 352</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0:28.397"/>
    </inkml:context>
    <inkml:brush xml:id="br0">
      <inkml:brushProperty name="width" value="0.1" units="cm"/>
      <inkml:brushProperty name="height" value="0.1" units="cm"/>
      <inkml:brushProperty name="color" value="#F6630D"/>
    </inkml:brush>
  </inkml:definitions>
  <inkml:trace contextRef="#ctx0" brushRef="#br0">338 2 8266,'-1'-1'3640,"-7"5"-2358,1 13-1197,0-1 0,0 1 0,2 0 0,0 0 0,1 1 0,1-1 0,-2 36 0,6 133 205,7-108-180,36 149 0,-18-105-102,-22-105 109,-1 1 0,-1 0 0,-1 0 1,0 0-1,-1 0 0,-1 0 0,-1 0 0,-8 33 1,10-50-107,0 0-1,0 0 1,-1 0 0,1 0 0,0 0 0,-1-1 0,1 1 0,0 0 0,-1 0 0,1 0 0,-1-1 0,0 1-1,1 0 1,-1-1 0,0 1 0,1 0 0,-1-1 0,0 1 0,1-1 0,-1 1 0,0-1 0,0 1 0,0-1-1,0 0 1,0 1 0,1-1 0,-3 0 0,1 0 8,0 0 0,0 0 0,0-1 0,0 1 0,0-1 0,0 1 0,0-1 0,1 0 0,-1 0 0,0 0 0,0 0 0,-1-1 0,-46-43 282,44 40-276,-21-27 99,-38-55-1,14 17-144,29 37-802,1 0 1,1-1-1,-18-48 0,23 51-52,1 1 475</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0:28.798"/>
    </inkml:context>
    <inkml:brush xml:id="br0">
      <inkml:brushProperty name="width" value="0.1" units="cm"/>
      <inkml:brushProperty name="height" value="0.1" units="cm"/>
      <inkml:brushProperty name="color" value="#F6630D"/>
    </inkml:brush>
  </inkml:definitions>
  <inkml:trace contextRef="#ctx0" brushRef="#br0">69 94 7626,'7'-75'2407,"-9"56"555,2 19-2846,3 3-15,28 40 19,-24-36-112,-1 1 1,-1 0-1,1 0 0,-1 0 1,-1 1-1,1 0 1,-1 0-1,-1 0 1,5 18-1,-4-13-2,0 1 0,-1 0 0,0-1 1,-1 1-1,-1 0 0,0 1 0,-2-1 0,1 0 0,-2 0 0,0 0 0,0-1 0,-2 1 0,-6 17 1,-49 152 766,-3 5 139,47-160-802,14-28-108,1 0 0,-1 0 0,1 1 1,-1-1-1,0 0 0,1 0 0,-1 0 1,0 0-1,0 0 0,1 0 0,-1 0 1,0-1-1,0 1 0,0 0 0,0 0 0,0-1 1,0 1-1,-1-1 0,1 1 0,0-1 1,-2 1-1,3-3-87,-1-1-1,1 0 1,0 0 0,0 1 0,0-1-1,1 0 1,-1 1 0,1-1 0,-1 0-1,1 1 1,0-1 0,0 1 0,2-5-1,18-50-910,45-83 0,-24 68 671</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0:29.166"/>
    </inkml:context>
    <inkml:brush xml:id="br0">
      <inkml:brushProperty name="width" value="0.1" units="cm"/>
      <inkml:brushProperty name="height" value="0.1" units="cm"/>
      <inkml:brushProperty name="color" value="#F6630D"/>
    </inkml:brush>
  </inkml:definitions>
  <inkml:trace contextRef="#ctx0" brushRef="#br0">210 0 6209,'2'3'5752,"-10"11"-5065,-6 8-522,-103 148 1083,67-100-670,47-67-533,1 0 0,-1 0 0,1 0 0,0 0 0,1 1 0,-1-1 0,1 1 0,-1 0 0,1-1 0,0 1 0,0 0 0,1 0 0,-1-1 0,1 1 0,0 0 0,0 0 0,0 0 0,1 5 0,0-6-18,1-1-1,-1 1 0,1 0 1,-1 0-1,1 0 1,0-1-1,1 1 0,-1-1 1,0 0-1,0 0 0,1 0 1,0 0-1,-1 0 0,1 0 1,0 0-1,0-1 1,0 0-1,0 1 0,0-1 1,0 0-1,0 0 0,5 0 1,150 31 327,14 4-269,-171-35-87,0-1 0,0 1 0,1-1 0,-1 1 0,0-1 0,0 0 0,1 1 0,-1-1 0,0 0 0,0 0 0,1 0 0,-1 0 0,0 0 0,1 0 0,-1 0 0,0-1 0,3 0 0,-13-13-798,7 12 645,1 1 0,-1-1 0,1 1 0,0-1 0,0 0 0,-1 1 0,1-1 0,0 0 0,0 0 0,1 0 0,-1 0 0,0 0 0,1 0 0,-1 0 0,1 0 0,-1-4 0,4 0-343</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0:30.785"/>
    </inkml:context>
    <inkml:brush xml:id="br0">
      <inkml:brushProperty name="width" value="0.1" units="cm"/>
      <inkml:brushProperty name="height" value="0.1" units="cm"/>
      <inkml:brushProperty name="color" value="#F6630D"/>
    </inkml:brush>
  </inkml:definitions>
  <inkml:trace contextRef="#ctx0" brushRef="#br0">13 49 6617,'4'-14'620,"8"-18"1203,-12 32-1808,0 0-1,0 0 0,0-1 1,0 1-1,0 0 1,0 0-1,0 0 1,1 0-1,-1 0 1,0 0-1,0 0 1,0 0-1,0 0 1,0-1-1,0 1 1,0 0-1,0 0 1,0 0-1,0 0 0,0 0 1,0 0-1,0 0 1,0 0-1,1 0 1,-1 0-1,0 0 1,0 0-1,0 0 1,0 0-1,0 0 1,0 0-1,0 0 1,0 0-1,0 0 1,1 0-1,-1 0 0,0 0 1,0 0-1,0 0 1,0 0-1,0 0 1,0 0-1,0 0 1,0 0-1,1 0 1,-1 0-1,0 0 1,0 0-1,0 0 1,0 0-1,0 0 1,0 0-1,0 0 1,0 0-1,0 0 0,0 0 1,0 0-1,1 1 1,-1-1-1,0 0 1,0 0-1,0 0 1,0 0-1,0 0 1,0 0-1,0 0 1,0 0-1,0 1 1,2 20 939,-20 253 1241,13-218-1892,3-43-236,1-16-31,2-27-24,2 9 10,0 0 0,1 0 0,2 0 1,8-22-1,-9 31 41,0 0 0,1 0 0,0 1 1,0 0-1,2 0 0,-1 0 0,1 1 0,1 0 0,11-10 0,-13 14-28,1 1 0,0-1 1,0 2-1,1-1 0,0 1 0,10-4 0,-17 8-34,0-1 0,1 0 0,-1 1 0,0 0 0,0-1 0,1 1 1,-1 0-1,0 0 0,1 0 0,-1 0 0,0 1 0,0-1 0,5 2 0,-6-2 1,0 1-1,0 0 0,1 0 1,-1 0-1,0 0 0,0 0 1,0 0-1,0 0 0,0 0 0,-1 0 1,1 1-1,0-1 0,0 0 1,-1 1-1,1-1 0,-1 0 0,1 1 1,-1-1-1,0 0 0,1 1 1,-1-1-1,0 1 0,0-1 1,0 3-1,-1 5 1,-1 0 0,0 0 1,0 0-1,-1 0 1,0-1-1,0 1 0,-1-1 1,0 0-1,-1 0 0,-5 8 1,-7 15 7,0-4-9,-1 0 1,-2-1-1,0 0 1,-30 28-1,25-28 1,-8 6 255,30-32-135,6-8-14,34-51-8,-35 56-101,0 0 0,0 0 1,0 0-1,0 0 0,1 0 0,-1 1 0,1-1 0,-1 1 1,1-1-1,0 1 0,0 0 0,0 0 0,0 1 1,1-1-1,-1 1 0,0-1 0,1 1 0,-1 0 1,1 0-1,-1 1 0,1-1 0,4 0 0,-7 2 1,0-1 0,0 1 0,-1 0 0,1-1 0,0 1 0,0 0 0,-1 0 0,1-1 0,0 1 0,-1 0 0,1 0 0,-1 0 0,1 0 0,-1 0 0,1 0 0,-1 0 0,0 0 0,0 0 0,1 0 0,-1 0 0,0 0 0,0 0 0,0 0 0,0 2 0,1 34 0,-1-32 0,-20 242 107,0-47-4,18-179-69,1-16-29,0-1 0,0 0 0,1 1 0,0-1 0,0 0 0,0 1 0,1-1 0,-1 0 0,1 0 1,0 1-1,0-1 0,4 8 0,8-117-640,-9 76 549,1 0 1,2 0-1,1 1 1,1 0-1,2 0 1,23-44-1,-22 52 220,-5 10 75,-1-1-1,0 0 0,-1 0 0,7-18 0,-3 4-11,1 0-1,1 0 1,2 1-1,0 0 1,2 1-1,0 1 1,35-39-1,-47 59-178,-1-1 0,1 1 0,0 0 0,0 0 0,0 0 0,0 0 0,0 1 0,0-1 0,1 1-1,-1-1 1,0 1 0,1 0 0,-1 1 0,1-1 0,5 0 0,-7 1-11,-1 0 0,1 0 0,0 0 0,-1 0 1,1 1-1,0-1 0,-1 1 0,1-1 0,-1 1 0,1-1 0,0 1 0,-1 0 1,1 0-1,-1 0 0,0 0 0,1 0 0,-1 0 0,0 0 0,0 0 0,1 0 1,-1 0-1,0 1 0,0-1 0,0 1 0,-1-1 0,1 1 0,0-1 1,0 1-1,-1-1 0,1 1 0,-1 0 0,0-1 0,1 1 0,-1 3 0,3 46 151,-1 0-1,-4 0 1,-1 0-1,-13 64 1,16-114-155,-2 29 51,1 0 1,2-1-1,1 1 0,10 51 0,2 37 194,-7 34 200,-5-146-415,-1 1 1,-1-1-1,0 1 0,0 0 0,0-1 1,0 1-1,-1 0 0,0-1 0,-1 1 1,0-1-1,0 1 0,0-1 0,-5 9 1,6-14-27,0 0 0,-1 0 0,0 0 0,1 0 0,-1 0 0,0-1 0,1 1 1,-1 0-1,0-1 0,0 0 0,0 1 0,1-1 0,-1 0 0,0 0 1,0 0-1,0 0 0,0 0 0,1 0 0,-1 0 0,0-1 0,0 1 0,-2-2 1,-36-13 45,33 9-96,-1 0 0,1 0 0,1 0 0,-1-1 0,1 0 0,-9-14 1,0 1-350,5 8-19,2 0-1,0-1 1,0-1 0,1 1-1,1-1 1,0 0 0,-7-25 0,2-8-839,-5-52 1,-6-26-541,21 117 4590,18 2-2703,-6 2-76,0 0-1,0 0 0,0 2 0,1-1 0,-1 1 0,1 1 0,15 0 0,-26 1-52,0 0 1,0 0-1,0 1 0,0-1 1,-1 0-1,1 1 1,0-1-1,0 1 1,-1-1-1,1 1 0,0-1 1,-1 1-1,1-1 1,0 1-1,-1 0 0,1-1 1,-1 1-1,1 0 1,-1 0-1,1-1 0,-1 1 1,0 0-1,1 0 1,-1 0-1,0-1 1,0 1-1,1 0 0,-1 0 1,0 0-1,0 0 1,0 0-1,0-1 0,0 1 1,0 0-1,0 0 1,-1 0-1,1 0 0,0 0 1,0-1-1,-1 1 1,1 0-1,0 0 0,-2 1 1,-15 39-1550,7-25 1196</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0:31.117"/>
    </inkml:context>
    <inkml:brush xml:id="br0">
      <inkml:brushProperty name="width" value="0.1" units="cm"/>
      <inkml:brushProperty name="height" value="0.1" units="cm"/>
      <inkml:brushProperty name="color" value="#F6630D"/>
    </inkml:brush>
  </inkml:definitions>
  <inkml:trace contextRef="#ctx0" brushRef="#br0">23 190 6537,'-11'16'2825,"4"-8"-1337,2 2-535,7-3-273,3-4-128,8-11-248,5 5-80,3-9-144,2-6-24,-1 6-32,-1-15-64,-5-3-168,-9-4-96,4 1-304,-2 6-128,-6-2 479</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17.646"/>
    </inkml:context>
    <inkml:brush xml:id="br0">
      <inkml:brushProperty name="width" value="0.1" units="cm"/>
      <inkml:brushProperty name="height" value="0.1" units="cm"/>
      <inkml:brushProperty name="color" value="#F6630D"/>
    </inkml:brush>
  </inkml:definitions>
  <inkml:trace contextRef="#ctx0" brushRef="#br0">35 55 4673,'0'-17'304,"1"-21"1042,6 86-129,0 45-758,-4 0 0,-4 0 0,-4 0-1,-23 121 1,24-188-431,-9 84 162,12-102-158,1 0 0,0-1 1,0 1-1,1 0 0,0-1 1,0 1-1,1 0 0,0-1 1,1 0-1,-1 1 0,6 8 1,-7-15-16,1 1 0,0 0 1,0 0-1,0-1 1,0 1-1,0-1 1,0 1-1,0-1 1,0 0-1,1 0 1,-1 0-1,0 0 0,1-1 1,-1 1-1,1 0 1,-1-1-1,0 0 1,1 0-1,-1 1 1,1-1-1,-1-1 1,1 1-1,-1 0 0,1-1 1,-1 1-1,1-1 1,2-1-1,11-3 81,0 0 0,30-16-1,-30 13-80,10-3-239,-1-1 1,0-2-1,-1 0 0,34-28 0,-30 23-209</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0:31.466"/>
    </inkml:context>
    <inkml:brush xml:id="br0">
      <inkml:brushProperty name="width" value="0.1" units="cm"/>
      <inkml:brushProperty name="height" value="0.1" units="cm"/>
      <inkml:brushProperty name="color" value="#F6630D"/>
    </inkml:brush>
  </inkml:definitions>
  <inkml:trace contextRef="#ctx0" brushRef="#br0">0 11 5625,'1'-11'5117,"9"28"-3653,11 31-901,-13-14-270,-2 0-1,-2 0 0,1 55 0,-11 104 76,6-188-362,-1 22-5,0-10-19,1 0-1,-2 0 1,0 1-1,-8 26 0,2-63-1206,1-14 702,2-10 222</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0:32.012"/>
    </inkml:context>
    <inkml:brush xml:id="br0">
      <inkml:brushProperty name="width" value="0.1" units="cm"/>
      <inkml:brushProperty name="height" value="0.1" units="cm"/>
      <inkml:brushProperty name="color" value="#F6630D"/>
    </inkml:brush>
  </inkml:definitions>
  <inkml:trace contextRef="#ctx0" brushRef="#br0">51 45 6833,'10'2'2050,"22"5"-49,-32-7-1948,1 1 1,-1-1-1,1 0 1,-1 0-1,1 0 1,-1 0-1,1 0 1,-1 1-1,1-1 1,-1 0-1,1 0 1,0-1-1,-1 1 1,1 0-1,-1 0 1,1 0-1,-1 0 1,1 0-1,-1-1 1,1 1-1,-1 0 1,1 0 0,-1-1-1,1 1 1,-1 0-1,1-1 1,-1 1-1,0 0 1,1-1-1,-1 1 1,0-1-1,1 1 1,-1-1-1,0 1 1,1 0-1,-1-1 1,0 1-1,0-2 1,23-13 147,-16 10-194,1 1 1,0 0-1,0 1 0,0-1 1,0 2-1,0-1 0,15-2 0,-20 5-5,0 0-1,0 0 0,0 0 1,0 0-1,0 0 0,0 1 0,0-1 1,1 1-1,-1 0 0,0 0 0,-1 0 1,1 0-1,0 1 0,0-1 0,0 1 1,-1 0-1,1 0 0,-1 0 0,1 0 1,-1 0-1,0 0 0,0 0 0,0 1 1,0-1-1,0 1 0,-1 0 0,1-1 1,1 6-1,-1-3-2,-1 0 1,0 0-1,-1 0 1,1 0-1,-1 0 1,0 0-1,0 0 1,-1 0-1,0 0 1,0 0-1,0 0 1,0 0-1,-1 0 1,1-1-1,-4 7 1,-2 6-3,-1-1 0,-20 30 1,25-41 4,1-1-1,-1 0 1,0-1 0,-1 1 0,1 0-1,-1-1 1,1 0 0,-1 0 0,0 0-1,0 0 1,0-1 0,-1 0 0,-4 3 0,7-5-1,-1 0 0,1 1 0,0-1 0,0 0 0,0-1 1,-1 1-1,1 0 0,0-1 0,0 1 0,0-1 1,0 1-1,-1-1 0,1 0 0,0 0 0,0 0 0,1 0 1,-1 0-1,0-1 0,0 1 0,0 0 0,1-1 1,-1 0-1,1 1 0,-1-1 0,1 0 0,0 0 0,0 1 1,-1-1-1,1 0 0,0-3 0,-3-2 4,1 0 1,0-1-1,0 0 0,1 0 0,0 0 0,0 0 1,-1-12-1,3 17-5,-1-1 0,1 1 0,0 0 0,0 0 0,0-1 0,0 1 1,0 0-1,1 0 0,-1 0 0,1-1 0,0 1 0,0 0 0,0 0 0,1 0 0,-1 0 1,1 1-1,-1-1 0,1 0 0,0 0 0,0 1 0,3-3 0,-5 5 51,-1 25 9,-2 0 0,-1 1 0,-9 31 0,-6 37-8,13-56-65,-2 0 0,-1-1 0,-2 0 0,-19 42 0,16-22-2525,9-70 1924</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0:32.612"/>
    </inkml:context>
    <inkml:brush xml:id="br0">
      <inkml:brushProperty name="width" value="0.1" units="cm"/>
      <inkml:brushProperty name="height" value="0.1" units="cm"/>
      <inkml:brushProperty name="color" value="#F6630D"/>
    </inkml:brush>
  </inkml:definitions>
  <inkml:trace contextRef="#ctx0" brushRef="#br0">57 1 5097,'0'0'169,"1"1"-1,0 0 1,0-1 0,-1 1-1,1 0 1,0 0 0,-1-1 0,1 1-1,-1 0 1,1 0 0,-1 0-1,1-1 1,-1 1 0,0 0-1,1 0 1,-1 0 0,0 0-1,0 0 1,0 0 0,0 0-1,0 0 1,0 0 0,0 0-1,0 0 1,0 0 0,0 0-1,0 0 1,-1 0 0,1-1-1,0 1 1,-1 2 0,-20 33 778,5-9-306,9-8-403,2 1 0,0-1 1,-2 28-1,5-39-182,2 0-1,-1 0 0,1-1 0,1 1 0,-1 0 1,2 0-1,-1 0 0,1-1 0,0 1 0,0-1 1,6 12-1,-7-18-30,0 0 0,0 1 0,0-1 1,0 0-1,0 0 0,1 0 0,-1-1 0,0 1 1,1 0-1,-1 0 0,1-1 0,-1 1 0,1-1 1,-1 1-1,1-1 0,-1 0 0,1 1 0,0-1 0,-1 0 1,1 0-1,-1 0 0,1 0 0,0-1 0,-1 1 1,1 0-1,-1-1 0,1 1 0,-1-1 0,1 1 1,-1-1-1,1 0 0,1-1 0,47-27 546,-28 9-216,41-42 0,-2 0-155,-56 58-212,-1 0 0,1 0 0,0 0-1,0 1 1,0 0 0,1 0 0,-1 0-1,1 1 1,10-4 0,-15 8-59,-1 0 0,0 0 0,0 0 1,0 0-1,0 1 0,0-1 0,-1 0 1,1 0-1,-1 0 0,1 0 0,-1 0 1,0-1-1,1 1 0,-1 0 0,-2 3 1,2-3 1,-23 45-749,-2 0-1,-60 79 0,-6 9 975,78-108 70,10-18-38,0-1 0,0-1 0,-1 1 0,0 0 1,0-1-1,-9 8 0,6-4 677,16-10-141,24-13-27,-13-2-471,38-24 160,67-35-1,-115 69-388,1 0-29,0-1 0,0 0 0,0-1 0,-1 0 0,0 0-1,0-1 1,0 0 0,13-16 0,-22 23-2,1-1-1,-1 1 0,1 0 1,-1-1-1,0 1 0,0-1 1,1 1-1,-1-1 0,0 1 1,0-1-1,1 1 1,-1-1-1,0 1 0,0-1 1,0 0-1,0 1 0,0-1 1,0 1-1,0-1 0,0 1 1,0-1-1,0 1 0,0-1 1,0 1-1,-1-1 1,1 0-1,0 1 0,0-1 1,0 1-1,-1-1 0,1 1 1,0 0-1,-1-1 0,1 1 1,0-1-1,-1 1 0,1-1 1,-1 1-1,-24-10-1875,5 3 322,9-1 1173</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0:32.964"/>
    </inkml:context>
    <inkml:brush xml:id="br0">
      <inkml:brushProperty name="width" value="0.1" units="cm"/>
      <inkml:brushProperty name="height" value="0.1" units="cm"/>
      <inkml:brushProperty name="color" value="#F6630D"/>
    </inkml:brush>
  </inkml:definitions>
  <inkml:trace contextRef="#ctx0" brushRef="#br0">75 132 6849,'-55'-72'2610,"37"35"-670,17 36-1850,1 0 1,0 0-1,0 0 0,0 0 1,-1 0-1,1 0 1,0 0-1,0 0 1,0 0-1,0 0 0,1 0 1,-1 0-1,0 0 1,0 0-1,1 0 1,-1 0-1,0 1 0,1-1 1,-1 0-1,1 0 1,1-1 773,-1 9-144,0-1-678,0 0 0,0 0 0,1-1 0,-1 1 0,1 0 0,1-1 0,-1 1 0,1-1 0,0 0 0,0 0 0,4 5 0,-2-4-12,-1 1 0,0-1 0,0 1 0,-1 0 0,0 0 0,0 0 0,0 0 1,2 15-1,41 365 188,-44-363-213,0-1 0,-2 1 0,0 0 0,-2 0 0,-6 34 0,7-57-16,1-1 1,0 1 0,0 0 0,0-1-1,0 1 1,-1 0 0,1-1 0,0 1-1,-1-1 1,1 1 0,-1-1-1,1 1 1,0-1 0,-1 1 0,1-1-1,-1 1 1,1-1 0,-1 1-1,1-1 1,-1 0 0,0 1 0,1-1-1,-1 0 1,1 0 0,-1 1 0,0-1-1,1 0 1,-1 0 0,0 0-1,1 0 1,-1 0 0,0 0 0,1 0-1,-1 0 1,0 0 0,1 0 0,-1 0-1,0 0 1,1 0 0,-1-1-1,0 1 1,1 0 0,-1 0 0,1-1-1,-1 1 1,0 0 0,1-1-1,-1 1 1,1-1 0,-1 1 0,0-1-1,-1-1-175,0 0 0,-1 0-1,1 0 1,0 0 0,0 0 0,0 0-1,0-1 1,1 1 0,-1-1-1,0 1 1,0-4 0,0-6-266</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0:37.313"/>
    </inkml:context>
    <inkml:brush xml:id="br0">
      <inkml:brushProperty name="width" value="0.1" units="cm"/>
      <inkml:brushProperty name="height" value="0.1" units="cm"/>
      <inkml:brushProperty name="color" value="#F6630D"/>
    </inkml:brush>
  </inkml:definitions>
  <inkml:trace contextRef="#ctx0" brushRef="#br0">358 69 7034,'18'-63'2219,"-18"63"-2178,0 0 0,0 0-1,0 0 1,0 0 0,-1 0 0,1 0 0,0 0 0,0 0 0,0 1 0,0-1 0,-1 0 0,1 0 0,0 0 0,0 0 0,0 0 0,-1 0 0,1 0 0,0 0 0,0 0-1,0 0 1,-1 0 0,1 0 0,0 0 0,0 0 0,0-1 0,0 1 0,-1 0 0,1 0 0,0 0 0,0 0 0,0 0 0,0 0 0,-1 0 0,1 0 0,0-1 0,0 1 0,0 0-1,0 0 1,0 0 0,0 0 0,-1-1 0,1 1 0,0 0 0,0 0 0,0 0 0,0 0 0,0-1 0,0 1 0,0 0 0,0 0 0,0 0 0,0-1 0,0 1 0,0 0-1,0 0 1,0 0 0,0-1 0,0 1 0,0 0 0,0 0 0,0 0 0,0-1 0,-13 15 771,8-1-739,-2-1-1,0 1 1,-1-1 0,0 0-1,-13 14 1,-14 21 257,-43 59 453,46-66-707,2 1 1,2 2 0,2 1 0,-24 55-1,37-73-41,5-11-1086,26-29 2389,8-7-529</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0:37.634"/>
    </inkml:context>
    <inkml:brush xml:id="br0">
      <inkml:brushProperty name="width" value="0.1" units="cm"/>
      <inkml:brushProperty name="height" value="0.1" units="cm"/>
      <inkml:brushProperty name="color" value="#F6630D"/>
    </inkml:brush>
  </inkml:definitions>
  <inkml:trace contextRef="#ctx0" brushRef="#br0">1 0 6073,'10'9'2793,"3"4"-697,12 0-1608,-1-7 41,11-1-49,2-3-80,6-2-136,0-7-80,-4 3-104,-6-6-24,-10 1-72,-5 3-72,-1 6-200,-8 0-136,-10 5-368,-2 0 135,1-5 385</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0:37.978"/>
    </inkml:context>
    <inkml:brush xml:id="br0">
      <inkml:brushProperty name="width" value="0.1" units="cm"/>
      <inkml:brushProperty name="height" value="0.1" units="cm"/>
      <inkml:brushProperty name="color" value="#F6630D"/>
    </inkml:brush>
  </inkml:definitions>
  <inkml:trace contextRef="#ctx0" brushRef="#br0">6 62 7498,'0'0'82,"0"0"0,0 0 0,-1 0 1,1 0-1,0 0 0,-1 0 0,1 0 1,0 1-1,0-1 0,-1 0 0,1 0 1,0 0-1,0 0 0,-1 1 0,1-1 1,0 0-1,0 0 0,0 1 0,0-1 1,-1 0-1,1 0 0,0 1 0,0-1 1,0 0-1,0 1 0,0-1 0,0 0 1,0 1-1,0-1 0,0 0 0,0 0 1,0 1-1,0-1 0,0 0 0,0 1 1,0-1-1,0 0 0,0 1 0,0-1 1,0 0-1,0 1 0,18-5 1270,43-22-1536,-34 14 504,-13 6-300,0 1-1,0 0 1,1 1 0,0 1-1,-1 0 1,1 1-1,0 1 1,19 0 0,-30 2-19,1-1 0,0 1 0,0 0 0,0 0 0,-1 1 1,1-1-1,0 1 0,-1 0 0,1 0 0,-1 1 0,0-1 0,0 1 0,0 0 1,0 0-1,0 0 0,-1 1 0,1-1 0,-1 1 0,0 0 0,0 0 0,0 0 1,-1 0-1,0 0 0,1 1 0,-1-1 0,-1 1 0,1-1 0,1 9 0,3 17-20,-1 1 0,-2 0 1,-1 0-1,-4 60 0,0-81 41,0 1 0,0-1 0,-1 1 0,0-1 1,-1 0-1,0 0 0,-1-1 0,0 1 0,0-1 1,-1 0-1,-7 8 0,11-13-11,-1 0 1,0-1-1,0 1 0,0-1 1,-1 0-1,1 0 0,-1 0 0,1 0 1,-1-1-1,0 1 0,0-1 1,0 0-1,-1 0 0,1-1 1,0 1-1,-1-1 0,1 0 0,-1 0 1,1 0-1,-1-1 0,1 1 1,-1-1-1,0-1 0,1 1 1,-1 0-1,1-1 0,-8-2 0,10 2-3,0 0-1,0 0 1,-1 0-1,1-1 0,0 1 1,0 0-1,1-1 1,-1 0-1,0 1 0,0-1 1,1 0-1,-1 0 1,1 0-1,0 0 0,-1 0 1,1-1-1,0 1 1,0 0-1,0 0 0,1-1 1,-2-2-1,-3-58-257,3 21-984,-1 29 988</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0:38.314"/>
    </inkml:context>
    <inkml:brush xml:id="br0">
      <inkml:brushProperty name="width" value="0.1" units="cm"/>
      <inkml:brushProperty name="height" value="0.1" units="cm"/>
      <inkml:brushProperty name="color" value="#F6630D"/>
    </inkml:brush>
  </inkml:definitions>
  <inkml:trace contextRef="#ctx0" brushRef="#br0">161 46 6153,'11'-32'1396,"-4"20"-668,-7 12-708,0 0 1,0 0 0,0 0-1,0 0 1,0 0 0,0 0-1,0 0 1,0-1 0,0 1-1,0 0 1,0 0 0,0 0-1,1 0 1,-1 0-1,0 0 1,0 0 0,0 0-1,0 0 1,0 0 0,0 0-1,0 0 1,1 0 0,-1 0-1,0 0 1,0 0-1,0 0 1,0 0 0,0 0-1,0 0 1,0 0 0,1 0-1,-1 0 1,0 0 0,0 0-1,0 0 1,0 0 0,0 0-1,0 0 1,0 0-1,1 0 1,-1 0 0,0 0-1,0 0 1,0 0 0,0 0-1,0 0 1,0 0 0,0 1-1,0-1 1,0 0 0,0 0-1,1 0 1,-1 0-1,0 0 1,0 0 0,0 0-1,0 1 1,0 0 50,0 0 1,0 0-1,0 0 0,0-1 0,0 1 1,0 0-1,0 0 0,0 0 0,0 0 1,-1 0-1,1 0 0,0 0 0,-1 0 1,1 0-1,0-1 0,-1 1 0,1 0 1,-1 0-1,0 0 0,1-1 0,-1 1 1,-1 1-1,-22 21 650,8-8-308,-41 64 291,42-55-716,-1-1 0,-31 34 0,46-64 491,1 5-6</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0:38.797"/>
    </inkml:context>
    <inkml:brush xml:id="br0">
      <inkml:brushProperty name="width" value="0.1" units="cm"/>
      <inkml:brushProperty name="height" value="0.1" units="cm"/>
      <inkml:brushProperty name="color" value="#F6630D"/>
    </inkml:brush>
  </inkml:definitions>
  <inkml:trace contextRef="#ctx0" brushRef="#br0">172 0 8170,'38'21'3314,"-29"-16"-3120,1 1 1,-1-1-1,1-1 1,14 5-1,-21-8-183,1-1 1,-1 1-1,0-1 0,0 0 0,0 0 1,0 0-1,0 0 0,1 0 0,-1 0 1,0-1-1,0 0 0,0 0 1,0 0-1,0 0 0,0 0 0,0 0 1,-1-1-1,1 1 0,4-4 0,13-12 6,-33 23-14,-38 32 47,42-28 20,0 1 0,1-1-1,1 1 1,0 1 0,0-1 0,1 1 0,1 0 0,0 1 0,1-1 0,0 1 0,0 0 0,2 0-1,0 1 1,-1 17 0,3-8-2,1 0 1,1 0-1,1-1 0,1 1 0,2-1 0,0 1 0,15 35 0,-13-38 14,2 2 11,-2 0 1,0 1-1,-2 0 0,5 28 0,-10-44-79,0-1-1,-1 1 1,0-1 0,0 1-1,-1-1 1,0 1-1,0-1 1,0 1-1,-1-1 1,0 0-1,0 0 1,-1 0-1,1 0 1,-1 0-1,-1 0 1,1-1-1,-1 0 1,0 1 0,0-1-1,-7 6 1,9-9-15,-1 0 0,-1 0 0,1 0 0,0 0 0,0-1 0,-1 1 0,1-1 0,0 0 0,-1 0 1,0 0-1,1 0 0,-1 0 0,0-1 0,1 0 0,-1 0 0,0 0 0,1 0 0,-1 0 0,0-1 1,1 0-1,-1 0 0,1 0 0,-1 0 0,1 0 0,-1-1 0,1 1 0,0-1 0,0 0 0,-6-4 1,-4-3-37,1 0 0,0-1 1,0 0-1,1-1 0,-16-20 1,-37-50 20,94 74 632,34-5 34,118-39-1,-46 11-674,-86 28-103,-20 6-195,-1-2-1,1 0 0,-1-2 0,-1-1 1,29-16-1,-46 20 177,0-1 0,-1-1 1,13-14-1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0:39.349"/>
    </inkml:context>
    <inkml:brush xml:id="br0">
      <inkml:brushProperty name="width" value="0.1" units="cm"/>
      <inkml:brushProperty name="height" value="0.1" units="cm"/>
      <inkml:brushProperty name="color" value="#F6630D"/>
    </inkml:brush>
  </inkml:definitions>
  <inkml:trace contextRef="#ctx0" brushRef="#br0">170 59 7034,'-41'-48'2403,"37"37"-1401,11 18-483,-5 1-427,-1 0 0,0 1 0,0-1 0,0 1 0,-1-1 0,-1 1 0,1-1 0,-3 11 0,-20 77 233,8-36-164,2 5-22,1 1 234,-34 105-1,41-160-226,1 1 1,0 0-1,1 1 0,0-1 1,1 0-1,-1 24 0,3-35-133,0-1-1,0 0 0,0 0 1,0 1-1,0-1 1,0 0-1,1 0 0,-1 1 1,0-1-1,0 0 0,0 0 1,0 1-1,0-1 0,1 0 1,-1 0-1,0 0 0,0 1 1,0-1-1,1 0 1,-1 0-1,0 0 0,0 0 1,0 0-1,1 1 0,-1-1 1,0 0-1,0 0 0,1 0 1,-1 0-1,0 0 1,1 0-1,-1 0 0,0 0 1,0 0-1,1 0 0,-1 0 1,0 0-1,0 0 0,1 0 1,-1 0-1,0 0 0,0 0 1,1-1-1,-1 1 1,0 0-1,21-9 177,18-20-101,-25 17-101,0-2 0,-1 1 0,-1-2 0,0 0 0,-1 0 0,12-23 0,45-106-1272,-52 108 708,1-10 199,-7 3 206</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18.118"/>
    </inkml:context>
    <inkml:brush xml:id="br0">
      <inkml:brushProperty name="width" value="0.1" units="cm"/>
      <inkml:brushProperty name="height" value="0.1" units="cm"/>
      <inkml:brushProperty name="color" value="#F6630D"/>
    </inkml:brush>
  </inkml:definitions>
  <inkml:trace contextRef="#ctx0" brushRef="#br0">1 84 5873,'24'-83'2137,"-22"86"-1369,-2 13-480,10 24-16,11 14-40,1 7 16,-4-2-48,-4-16-40,-10-24-64,-4 6-16,0-4-8,-9 1-56,-7 7-112,1-12-184,-1-6 160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0:39.702"/>
    </inkml:context>
    <inkml:brush xml:id="br0">
      <inkml:brushProperty name="width" value="0.1" units="cm"/>
      <inkml:brushProperty name="height" value="0.1" units="cm"/>
      <inkml:brushProperty name="color" value="#F6630D"/>
    </inkml:brush>
  </inkml:definitions>
  <inkml:trace contextRef="#ctx0" brushRef="#br0">32 8 8434,'-31'60'2960,"45"-60"-2656,3 0-175,1-2-49,-2-3-48,-1-8-152,2-5-289,7-12 273</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0:40.049"/>
    </inkml:context>
    <inkml:brush xml:id="br0">
      <inkml:brushProperty name="width" value="0.1" units="cm"/>
      <inkml:brushProperty name="height" value="0.1" units="cm"/>
      <inkml:brushProperty name="color" value="#F6630D"/>
    </inkml:brush>
  </inkml:definitions>
  <inkml:trace contextRef="#ctx0" brushRef="#br0">194 91 7106,'61'-43'3120,"-71"48"-1183,-2 10-1505,1-1-8,-1 11-112,-4 8 0,1 0-112,4 6-88,-4 4-40,3-5-48,-2 4-208,-9-11-88,5-3-256,-12-16-168,-1-15-329,6-2 617</inkml:trace>
  <inkml:trace contextRef="#ctx0" brushRef="#br0" timeOffset="1">53 0 7106,'-1'3'2327,"-7"138"-75,4-74-1909,6 103 1,1 1 347,-1-109-56,-2-59-558,0 1-1,1 0 1,0-1-1,0 1 1,0-1 0,0 1-1,0-1 1,0 1-1,1-1 1,0 0-1,0 0 1,0 0-1,2 3 1,-1-5-44,-1 0 0,0 0 0,1-1 0,-1 1 0,1-1 0,0 0 0,-1 0 1,1 0-1,-1 0 0,1 0 0,-1 0 0,1-1 0,-1 1 0,1-1 0,-1 0 0,1 1 0,2-3 1,0 2 2,10-3-18,0 0-1,0-2 1,0 0 0,27-15-1,-34 17-83,-1-1-1,-1-1 0,1 1 1,-1-1-1,0 0 1,0-1-1,-1 1 1,0-1-1,0 0 0,7-14 1,13-39-1302,-15 32 917</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0:40.383"/>
    </inkml:context>
    <inkml:brush xml:id="br0">
      <inkml:brushProperty name="width" value="0.1" units="cm"/>
      <inkml:brushProperty name="height" value="0.1" units="cm"/>
      <inkml:brushProperty name="color" value="#F6630D"/>
    </inkml:brush>
  </inkml:definitions>
  <inkml:trace contextRef="#ctx0" brushRef="#br0">12 120 8386,'-11'-120'3200,"15"122"-2335,10 14-537,2 12-176,5 2-64,-4 1-32,4-5-72,-14-11-240,-11 3-184,-4-3 272</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0:40.725"/>
    </inkml:context>
    <inkml:brush xml:id="br0">
      <inkml:brushProperty name="width" value="0.1" units="cm"/>
      <inkml:brushProperty name="height" value="0.1" units="cm"/>
      <inkml:brushProperty name="color" value="#F6630D"/>
    </inkml:brush>
  </inkml:definitions>
  <inkml:trace contextRef="#ctx0" brushRef="#br0">1 146 9074,'11'-13'3105,"16"7"-2817,7-8 24,12 1 40,-3-2 24,16-1-128,13 0-104,2 4-80,-2 4-48,-17 0-120,-14-1-104,-22 0-184,1 2-104,-17 7-344,-12 2 487,-5 6 153</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0:41.080"/>
    </inkml:context>
    <inkml:brush xml:id="br0">
      <inkml:brushProperty name="width" value="0.1" units="cm"/>
      <inkml:brushProperty name="height" value="0.1" units="cm"/>
      <inkml:brushProperty name="color" value="#F6630D"/>
    </inkml:brush>
  </inkml:definitions>
  <inkml:trace contextRef="#ctx0" brushRef="#br0">27 1 8282,'-13'10'3032,"3"-7"-2567,7 7-121,4 6-128,2-6-112,7 3-56,2 0-48,-2-8-208,6 8-224,-6-3 271</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0:41.938"/>
    </inkml:context>
    <inkml:brush xml:id="br0">
      <inkml:brushProperty name="width" value="0.1" units="cm"/>
      <inkml:brushProperty name="height" value="0.1" units="cm"/>
      <inkml:brushProperty name="color" value="#F6630D"/>
    </inkml:brush>
  </inkml:definitions>
  <inkml:trace contextRef="#ctx0" brushRef="#br0">17 298 7602,'-16'34'2699,"16"-34"-2677,0 0-1,0 0 1,0 0 0,0 1 0,0-1 0,0 0 0,0 0-1,0 0 1,0 0 0,-1 0 0,1 0 0,0 0 0,0 0 0,0 1-1,0-1 1,0 0 0,0 0 0,0 0 0,0 0 0,0 0-1,0 0 1,0 0 0,0 1 0,0-1 0,0 0 0,0 0 0,0 0-1,1 0 1,-1 0 0,0 0 0,0 0 0,0 1 0,0-1 0,0 0-1,0 0 1,0 0 0,0 0 0,0 0 0,0 0 0,0 0-1,0 0 1,1 0 0,-1 0 0,0 0 0,0 0 0,0 1 0,0-1-1,0 0 1,0 0 0,0 0 0,0 0 0,1 0 0,-1 0-1,0 0 1,0 0 0,0 0 0,0 0 0,0 0 0,0 0 0,1 0-1,-1 0 1,0 0 0,0 0 0,0-1 0,0 1 0,0 0 0,0 0-1,19-15 465,-7 1-452,-1 0 1,15-23-1,17-21-101,-37 50 65,95-99-715,-88 96 371,-1 1 0,1 0 0,1 0 0,-1 1 0,2 1 0,27-12 0,-40 19 349,-1 0-1,0 1 1,1-1-1,-1 1 0,0 0 1,1-1-1,-1 1 1,1 0-1,-1 0 0,0 0 1,1 0-1,-1 0 1,1 0-1,-1 0 0,1 0 1,-1 1-1,0-1 1,1 0-1,-1 1 0,2 0 1,-2 0 32,0 0 1,-1 0-1,1-1 1,0 1-1,-1 0 0,1 0 1,-1 0-1,0 0 1,1 0-1,-1 0 0,0 0 1,1 0-1,-1 0 1,0 0-1,0 0 1,0 0-1,0 0 0,0 0 1,0 0-1,0 0 1,0 1-1,-1 2 31,1-1 0,-1 0-1,0 0 1,0 0 0,-1 0-1,1 0 1,0 0 0,-1 0 0,0 0-1,0 0 1,0-1 0,0 1-1,0-1 1,0 1 0,-1-1 0,-2 3-1,-15 7-1,1 2 0,1 0 0,0 1 0,1 0 0,1 2 0,0 0 0,1 1 0,1 0 0,0 1-1,2 1 1,-17 35 0,29-54-61,-1-1-1,1 0 1,0 1-1,0-1 1,-1 0-1,1 1 1,0-1 0,0 1-1,0-1 1,0 0-1,0 1 1,-1-1-1,1 1 1,0-1-1,0 1 1,0-1-1,0 0 1,0 1 0,0-1-1,1 1 1,-1-1-1,0 1 1,0-1-1,0 0 1,0 1-1,0-1 1,1 1-1,-1-1 1,0 0-1,0 1 1,1-1 0,-1 0-1,0 1 1,0-1-1,1 0 1,-1 1-1,0-1 1,1 0-1,-1 0 1,1 1-1,-1-1 1,0 0 0,1 0-1,-1 0 1,1 0-1,-1 1 1,0-1-1,1 0 1,0 0-1,21-5 86,-17 0-78,-1 0 1,1 0-1,-1-1 0,-1 0 1,1 1-1,-1-1 1,0 0-1,0-1 0,-1 1 1,3-8-1,19-38 13,-14 39-14,0 1-1,1 0 1,1 1-1,0 0 1,26-17-1,-18 14 9,5 2 1,-25 12-17,1 0 0,-1 0 0,1 0 0,-1 0 0,1 0 0,-1 0 0,1 0 0,-1 0 0,0 0 0,1 0 0,-1 1 0,1-1 0,-1 0 0,1 0 0,-1 1 0,0-1 0,1 0 1,-1 0-1,0 1 0,1-1 0,-1 1 0,0-1 0,1 0 0,-1 1 0,0-1 0,0 1 0,1-1 0,-1 0 0,0 2 0,1 1 2,-1 0 0,0 0 0,0 0-1,0 0 1,0 0 0,0 0 0,0 0 0,-1 0 0,0 0 0,0 0 0,1-1 0,-4 6 0,-3 12 21,-2-1 0,0-1-1,-1 0 1,0 0 0,-2-1 0,0-1 0,-28 30 0,7-5 94,26-17-61,7-24-56,0 1 0,0 0 0,0-1 0,1 1-1,-1-1 1,0 1 0,1 0 0,-1-1 0,0 1 0,1-1-1,-1 1 1,0 0 0,1-1 0,-1 1 0,1-1 0,-1 0-1,1 1 1,-1-1 0,1 1 0,0-1 0,-1 0 0,1 1-1,-1-1 1,1 0 0,0 0 0,-1 1 0,1-1 0,0 0-1,-1 0 1,2 0 0,29-30 6,-11 5-1,-1-2 1,29-49 0,-36 55 31,-11 20-27,-1-1-1,1 0 0,0 1 0,0-1 0,0 1 0,0-1 1,0 1-1,0 0 0,0-1 0,1 1 0,-1 0 1,1 0-1,-1 0 0,0 0 0,1 0 0,0 0 0,-1 0 1,1 0-1,-1 0 0,1 1 0,3-1 0,-4 1 2,0 1 0,0 0 0,0 0 0,0-1-1,0 1 1,0 0 0,-1 0 0,1 0 0,0 0 0,0 0-1,-1 0 1,1 0 0,0 1 0,-1-1 0,1 0-1,-1 0 1,0 0 0,1 1 0,-1-1 0,0 0 0,0 0-1,1 1 1,-1-1 0,0 0 0,-1 1 0,1-1 0,0 0-1,-1 3 1,1 139 298,-1-142-313,1-1 0,0 0 0,0 0 0,0 0 1,0 1-1,0-1 0,0 0 0,0 0 1,0 1-1,0-1 0,0 0 0,0 0 0,0 0 1,0 1-1,0-1 0,0 0 0,0 0 1,0 1-1,0-1 0,0 0 0,0 0 0,0 0 1,0 1-1,0-1 0,1 0 0,-1 0 1,0 0-1,0 1 0,0-1 0,0 0 0,0 0 1,1 0-1,-1 0 0,0 0 0,0 1 0,0-1 1,1 0-1,-1 0 0,0 0 0,0 0 1,0 0-1,1 0 0,-1 0 0,0 0 0,0 0 1,1 0-1,-1 0 0,13-8-393,14-28-335,10-37-1,33-55 408,-57 101 425,-11 23-43,-1-1-1,1 1 1,0 0-1,0-1 1,1 1 0,-1 0-1,1 1 1,0-1-1,0 0 1,0 1 0,7-7-1,-5 12 272,-9 9-331,0 3 15,4-14-11,-4 14-7,0-1 1,-1 0-1,0 0 0,-11 19 0,14-29 31,0 1-1,-1-1 1,1 0 0,-1 1 0,0-1-1,0-1 1,0 1 0,0 0 0,0-1-1,-1 1 1,1-1 0,-1 0-1,1 0 1,-1 0 0,0-1 0,0 1-1,0-1 1,0 0 0,0 0 0,0-1-1,0 1 1,-5 0 0,8-1-6,0 0-1,0 0 1,0 0 0,0 0 0,0 0-1,0 1 1,0-1 0,0 0 0,0 1-1,0-1 1,0 1 0,0-1 0,1 1-1,-1-1 1,0 1 0,0-1 0,1 1-1,-1 0 1,0 0 0,1-1 0,-1 1-1,0 0 1,1 0 0,-1 0 0,1 0-1,0 0 1,-1 1 0,1-2-2,-1 0 0,1 1 0,0-1 0,0 0 0,-1 0 1,1 1-1,0-1 0,0 0 0,0 1 0,0-1 0,0 0 0,0 1 0,-1-1 0,1 0 0,0 1 1,0-1-1,0 0 0,0 1 0,0-1 0,0 0 0,0 1 0,0-1 0,0 0 0,1 1 0,-1-1 1,0 0-1,0 0 0,0 1 0,0-1 0,0 0 0,0 1 0,1-1 0,-1 0 0,0 0 1,0 1-1,1-1 0,-1 0 0,0 0 0,0 1 0,1-1 0,-1 0 0,0 0 0,0 0 0,1 0 1,-1 1-1,0-1 0,1 0 0,-1 0 0,0 0 0,1 0 0,48-24 288,-40 19-310,-1 1 0,1-1 0,0 2 0,18-6 0,15 11-471,-42-2 424,0 0 0,0 0 0,0 0 1,0 0-1,0 0 0,0-1 0,0 1 1,0 0-1,0 0 0,0 0 0,0 0 1,0-1-1,0 1 0,0 0 0,0 0 1,0 0-1,0 0 0,0 0 0,0-1 1,0 1-1,-1 0 0,1 0 0,0 0 1,0 0-1,0 0 0,0-1 0,0 1 1,0 0-52,-1 0 51,1 0 1,0 0-1,0 0 0,0 0 0,0 0 1,0-1-1,0 1 0,-1 0 0,1 0 1,0 0-1,0 0 0,0 0 0,0 0 1,-1 0-1,1 0 0,0 0 0,0 0 1,0 0-1,0 0 0,-1 0 0,1 0 1,0 0-1,0 0 0,0 1 0,-2-1-357</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0:42.281"/>
    </inkml:context>
    <inkml:brush xml:id="br0">
      <inkml:brushProperty name="width" value="0.1" units="cm"/>
      <inkml:brushProperty name="height" value="0.1" units="cm"/>
      <inkml:brushProperty name="color" value="#F6630D"/>
    </inkml:brush>
  </inkml:definitions>
  <inkml:trace contextRef="#ctx0" brushRef="#br0">8 185 8626,'0'0'65,"-1"0"-1,1 0 1,0 0 0,0 0 0,0 0 0,-1 0 0,1 0-1,0 0 1,0 0 0,0 0 0,-1 0 0,1 0 0,0 0-1,0 0 1,-1 0 0,1 0 0,0 0 0,0 0 0,0 0-1,-1 0 1,1 1 0,0-1 0,0 0 0,0 0-1,0 0 1,-1 0 0,1 0 0,0 1 0,0-1 0,0 0-1,0 0 1,0 0 0,-1 0 0,1 1 0,0-1 0,0 0-1,0 0 1,0 0 0,0 1 0,0-1 0,0 0-1,0 0 1,0 0 0,0 1 0,0-1 0,0 0 0,0 0-1,0 1 1,0-1 0,0 0 0,0 0 0,0 0 0,0 1-1,0-1 1,0 0 0,0 0 0,1 0 0,-1 1 0,0-1-1,18 8 864,30 3-751,-27-10-32,0-1 0,0-2 0,0 0-1,0-1 1,26-7 0,101-37 219,-121 38-311,30-12-20,0-2 1,56-33-1,-111 55-62,0 0 0,0 0-1,0 0 1,0 0 0,0 0 0,0 0 0,-1-1 0,1 1-1,-1 0 1,1-1 0,-1 0 0,1 1 0,-1-1 0,0 0 0,0 1-1,0-1 1,0 0 0,0 0 0,0 0 0,0 0 0,0-3-1,-1 4 1,0 1 0,-1 0 0,1-1 0,-1 1 0,1 0 0,-1 0 0,1-1 0,0 1 0,-1 0 0,1 0 0,-1 0 0,1 0 0,-1 0 0,1 0 0,-1 0 0,1 0 0,-1 0 0,1 0 0,-1 0 0,1 0 0,-1 0 0,1 0 0,-1 0 0,1 0 0,-1 1 0,1-1 0,-1 0 0,1 0 0,0 0 0,-1 1 0,1-1 0,-1 0 0,0 1 0,-22 13-595,16-10 101,-14 9-943,4 8 671</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0:42.623"/>
    </inkml:context>
    <inkml:brush xml:id="br0">
      <inkml:brushProperty name="width" value="0.1" units="cm"/>
      <inkml:brushProperty name="height" value="0.1" units="cm"/>
      <inkml:brushProperty name="color" value="#F6630D"/>
    </inkml:brush>
  </inkml:definitions>
  <inkml:trace contextRef="#ctx0" brushRef="#br0">63 31 8266,'-24'-28'2296,"23"25"-1269,13 17-585,-10-11-361,0 0 0,-1 0 1,1 0-1,-1 0 0,0 0 1,1 0-1,-1 0 0,-1 0 1,1 1-1,0-1 0,-1 0 1,0 0-1,1 4 1,-5 50 582,1-20-290,1 9-46,-3 0 0,-12 52 0,2-11-31,1 8-704,14-95 386,0 0 0,0 0 1,-1 0-1,1 0 0,0 0 1,0 0-1,0 0 0,0 0 1,0 0-1,0 0 0,0 0 1,0 0-1,0 0 0,0 0 0,0 0 1,-1 0-1,1 0 0,0 0 1,0 0-1,0 0 0,0 0 1,0 0-1,0 0 0,0 0 0,0 0 1,0 0-1,0 0 0,0 0 1,0 0-1,0 1 0,0-1 1,-1 0-1,1 0 0,0 0 1,0 0-1,0 0 0,0 0 0,0 0 1,0 0-1,0 0 0,0 0 1,-2-8-389,7-10-56</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1:58.847"/>
    </inkml:context>
    <inkml:brush xml:id="br0">
      <inkml:brushProperty name="width" value="0.1" units="cm"/>
      <inkml:brushProperty name="height" value="0.1" units="cm"/>
      <inkml:brushProperty name="color" value="#F6630D"/>
    </inkml:brush>
  </inkml:definitions>
  <inkml:trace contextRef="#ctx0" brushRef="#br0">266 1 8426,'-6'50'4786,"-32"108"-4623,21-98-122,-3 0 0,-2-2 0,-3 0 0,-2-2 0,-46 70 1,46-97-30,17-21 13,16-20 34,38-53-19,167-222 41,-186 258-80,1 0 1,2 2 0,1 1 0,1 1 0,1 2 0,2 1 0,34-18 0,-59 35 0,0 2 0,0-1 0,0 1 0,1 0 0,-1 0 0,1 1 0,-1 0 1,1 1-1,0 0 0,9 0 0,-15 1-1,-1 1-1,1-1 1,0 1 0,-1-1-1,1 1 1,0 0-1,-1 0 1,1 1 0,-1-1-1,1 0 1,-1 1 0,0-1-1,0 1 1,4 3 0,-3-1 0,-1-1 0,1 1 0,0 0 0,-1 0 0,0 1 0,0-1 1,0 0-1,0 1 0,-1-1 0,2 10 0,0 3-2,-1 0 0,0 0 0,-1 1 1,-1-1-1,0 0 0,-2 1 0,0-1 0,-1 0 0,0 0 0,-2 0 0,0-1 1,-1 1-1,0-1 0,-1-1 0,-18 30 0,-9 2 19,-1-1 0,-2-2 0,-63 58 0,-50 59 244,144-152-260,0-1 1,-1 0-1,0-1 0,-1 1 1,0-1-1,0-1 0,-10 7 1,16-12-36,0 0 1,0 0 0,-1 0 0,1 0 0,0-1-1,0 1 1,-1-1 0,1 0 0,0 1-1,-1-1 1,1 0 0,0 0 0,-1 0 0,1-1-1,0 1 1,-1-1 0,1 1 0,0-1-1,0 0 1,-1 0 0,1 0 0,0 0 0,0 0-1,0 0 1,0 0 0,0-1 0,1 1-1,-1-1 1,0 0 0,0 1 0,1-1 0,0 0-1,-1 0 1,1 0 0,0 0 0,-2-4-1,-3-4-15,2 0 0,-1-1 0,1 1 0,1-1 0,0 0 0,1 0 0,0 0 0,0-1-1,1 1 1,1 0 0,0 0 0,0-1 0,1 1 0,0 0 0,1 0 0,1 0 0,0 0-1,0 0 1,1 0 0,0 1 0,1 0 0,0 0 0,1 0 0,0 0 0,0 1 0,14-15 0,-20 23 69,1 1 0,-1-1 1,0 1-1,1 0 1,-1-1-1,1 1 1,-1-1-1,1 1 1,-1 0-1,1-1 1,-1 1-1,1 0 1,-1-1-1,1 1 1,-1 0-1,1 0 1,-1 0-1,1 0 1,0-1-1,-1 1 1,1 0-1,-1 0 0,1 0 1,0 0-1,-1 0 1,1 0-1,-1 0 1,1 1-1,0-1 1,12 15 229,3 6-410,28 25-76,-18-25 94</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1:59.387"/>
    </inkml:context>
    <inkml:brush xml:id="br0">
      <inkml:brushProperty name="width" value="0.1" units="cm"/>
      <inkml:brushProperty name="height" value="0.1" units="cm"/>
      <inkml:brushProperty name="color" value="#F6630D"/>
    </inkml:brush>
  </inkml:definitions>
  <inkml:trace contextRef="#ctx0" brushRef="#br0">498 2 7266,'1'0'91,"-1"0"0,0 0 0,1 0 0,-1 0 1,0-1-1,1 1 0,-1 0 0,1 0 0,-1 0 1,0 0-1,1 0 0,-1 0 0,0 0 0,1 0 1,-1 0-1,1 0 0,-1 0 0,0 0 0,1 0 1,-1 1-1,0-1 0,1 0 0,-1 0 0,0 0 1,1 0-1,-1 1 0,0-1 0,1 0 0,-1 0 1,0 1-1,0-1 0,1 0 0,-1 1 0,-2 16 745,-1-2-534,-5 11-143,-1 1 0,-1-1 1,-2-1-1,0 0 0,-1 0 0,-30 40 1,16-30-89,-51 52 1,68-77-40,0 0 0,0-1 0,-1-1 1,-1 0-1,1 0 0,-1-1 0,-1-1 1,1 0-1,-19 6 0,31-12-27,0 0 0,-1 0 0,1 0 0,0 1 1,0-1-1,-1 0 0,1 0 0,0 0 0,-1 0 0,1 1 0,0-1 0,-1 0 0,1 0 0,0 0 0,0 0 1,-1 0-1,1 0 0,0 0 0,-1 0 0,1 0 0,0 0 0,-1 0 0,1 0 0,0 0 0,-1 0 0,1-1 1,0 1-1,-1 0 0,1 0 0,0 0 0,0 0 0,-1-1 0,1 1 0,0 0 0,0 0 0,-1 0 0,1-1 1,0 1-1,0 0 0,-1 0 0,1-1 0,0 1 0,0 0 0,0-1 0,0 1 0,0 0 0,0 0 0,-1-1 1,1 1-1,0 0 0,0-1 0,0 1 0,0 0 0,0-1 0,0 1 0,0 0 0,0-1 0,15-26 96,30-29-58,-5 19-20,2 2 0,1 1 0,55-31-1,-55 37-17,-33 21-3,0 0 1,0 1-1,0 1 1,1 0-1,0 0 1,14-3-1,-23 7-2,1 1 0,-1-1 0,0 1 0,1 0 0,-1 0 0,0 0 0,1 0 0,-1 0 0,0 0 0,1 1 0,-1-1 0,0 1-1,1 0 1,-1 0 0,0 0 0,0 0 0,0 0 0,0 0 0,0 0 0,0 1 0,0-1 0,0 1 0,-1-1 0,1 1 0,0 0 0,-1-1-1,1 1 1,-1 0 0,0 0 0,0 0 0,0 0 0,0 1 0,0-1 0,0 0 0,0 0 0,-1 1 0,1-1 0,-1 0 0,1 3 0,0 7 2,1-1 0,-2 1 0,1-1 0,-2 1 0,1-1 0,-2 1 0,1-1 0,-2 1 0,1-1 0,-8 18 0,-7 15 87,-29 52-1,30-64-25,-21 38 94,-4-2-1,-3-1 0,-3-3 0,-2-1 0,-3-3 1,-73 66-1,124-126-154,-10 11 20,0-1 0,0 0 0,-1-1 1,0 0-1,0-1 0,-27 13 0,38-21-28,0 0-1,0 0 1,0 0 0,0 0-1,0 0 1,0 0-1,0 0 1,0 0-1,0 0 1,0 0 0,1-1-1,-1 1 1,0 0-1,0-1 1,0 1-1,0 0 1,1-1 0,-1 1-1,0-1 1,0 1-1,1-1 1,-1 0-1,0 1 1,1-1 0,-1 0-1,0 0 1,1 1-1,-1-1 1,1 0 0,0 0-1,-1 0 1,1 1-1,0-1 1,-1 0-1,1 0 1,0 0 0,0 0-1,0 0 1,0 0-1,0-1 1,-5-43-739,5 44 729,4-89-1855,5 38 1366</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18.464"/>
    </inkml:context>
    <inkml:brush xml:id="br0">
      <inkml:brushProperty name="width" value="0.1" units="cm"/>
      <inkml:brushProperty name="height" value="0.1" units="cm"/>
      <inkml:brushProperty name="color" value="#F6630D"/>
    </inkml:brush>
  </inkml:definitions>
  <inkml:trace contextRef="#ctx0" brushRef="#br0">0 17 7650,'28'0'2576,"-8"0"-2488,8 2-40,1 8-24,-9-6-24,-7-4-80,-3 0-72,-3-8-232,-1-5-264,-2 3-1272,1 9 1287</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1:59.727"/>
    </inkml:context>
    <inkml:brush xml:id="br0">
      <inkml:brushProperty name="width" value="0.1" units="cm"/>
      <inkml:brushProperty name="height" value="0.1" units="cm"/>
      <inkml:brushProperty name="color" value="#F6630D"/>
    </inkml:brush>
  </inkml:definitions>
  <inkml:trace contextRef="#ctx0" brushRef="#br0">1 1 9010,'13'8'3081,"8"10"-2745,12 2 16,-7 4 16,-1 7-40,-4-3-152,-7 2-88,-1 0-80,0-3-112,-10-10-584,4-9 488</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2:00.101"/>
    </inkml:context>
    <inkml:brush xml:id="br0">
      <inkml:brushProperty name="width" value="0.1" units="cm"/>
      <inkml:brushProperty name="height" value="0.1" units="cm"/>
      <inkml:brushProperty name="color" value="#F6630D"/>
    </inkml:brush>
  </inkml:definitions>
  <inkml:trace contextRef="#ctx0" brushRef="#br0">282 1 9610,'-2'1'244,"1"0"0,-1 0 0,1 0 0,-1 0 0,1 1 0,-1-1 0,1 0 0,0 1 0,0-1 0,0 1 0,0-1 0,-2 4 0,-10 42-310,7-25 246,-14 49-122,-3-1 1,-3-1-1,-4-1 0,-2-2 0,-47 73 0,75-134-16,-19 33 287,23-38-318,-1 1 0,0 0 0,1 0 0,-1 0 0,0 0 0,1 0 0,0 0 0,-1 0 1,1 0-1,-1 0 0,1 0 0,0 1 0,0-1 0,0 0 0,0 0 0,0 0 0,0 0 0,0 0 0,0 0 0,0 0 0,0 1 0,1-1 0,-1 0 0,0 0 0,1 0 1,-1 0-1,1 1 0,3-2 4,-1 0 0,1 0 0,-1 0 0,1-1 0,-1 1 0,1-1 0,-1 0 0,0 0 0,1 0 0,-1 0 0,0-1 0,0 0 0,0 1 0,4-4 0,7-3 42,228-102 193,-222 98-771,-16-1-4814</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2:00.650"/>
    </inkml:context>
    <inkml:brush xml:id="br0">
      <inkml:brushProperty name="width" value="0.1" units="cm"/>
      <inkml:brushProperty name="height" value="0.1" units="cm"/>
      <inkml:brushProperty name="color" value="#F6630D"/>
    </inkml:brush>
  </inkml:definitions>
  <inkml:trace contextRef="#ctx0" brushRef="#br0">281 9 3145,'-4'-8'7639,"-4"13"-6178,-13 23-1865,18-24 412,-4 6 41,0 0 0,1 1 0,0 0 1,1 0-1,0 0 0,1 1 1,0-1-1,0 1 0,-2 22 0,2 74 223,16 161 0,-1-60-218,-8-184-37,0-6-7,-4-17-89,-1-9-96,-4-21-85,2 0 1,1-1-1,1 1 0,2-35 0,13-115-558,-13 172 796,5-43-84,2-8 319,-3 0 0,-4-85 0,0 142-195,0 0-1,1 0 0,-1-1 0,0 1 1,0 0-1,0 0 0,0-1 0,0 1 1,0 0-1,0-1 0,0 1 0,0 0 1,0-1-1,0 1 0,0 0 0,0-1 1,0 1-1,0 0 0,0 0 0,0-1 1,0 1-1,0 0 0,0-1 0,-1 1 1,1 0-1,0 0 0,0-1 0,0 1 0,0 0 1,-1 0-1,1-1 0,0 1 0,0 0 1,-1 0-1,1 0 0,0-1 0,0 1 1,-1 0-1,1 0 0,0 0 0,0 0 1,-1 0-1,1 0 0,0 0 0,-1 0 1,1-1-1,0 1 0,-1 0 0,1 0 1,0 0-1,-1 1 0,-11 17 313,-9 33-44,-13 46 302,-47 140 235,71-205-782,4-8-25,-1 0 0,-1-1 0,-2 0 0,-20 38 0,31-107-672,21-137-1407,-7 109 1617</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2:00.978"/>
    </inkml:context>
    <inkml:brush xml:id="br0">
      <inkml:brushProperty name="width" value="0.1" units="cm"/>
      <inkml:brushProperty name="height" value="0.1" units="cm"/>
      <inkml:brushProperty name="color" value="#F6630D"/>
    </inkml:brush>
  </inkml:definitions>
  <inkml:trace contextRef="#ctx0" brushRef="#br0">1 0 6561,'26'15'2673,"10"13"-1681,0 0-256,2 6-328,1-1-88,-14 0-135,-7-7-25,-8-6-88,-12-12-24,-3-8-8,2-3-40,2 1-176,-1 1-96,-6-19-449,-19-52-823,32 40-328,5 4-153,-3-4 1081</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2:01.400"/>
    </inkml:context>
    <inkml:brush xml:id="br0">
      <inkml:brushProperty name="width" value="0.1" units="cm"/>
      <inkml:brushProperty name="height" value="0.1" units="cm"/>
      <inkml:brushProperty name="color" value="#F6630D"/>
    </inkml:brush>
  </inkml:definitions>
  <inkml:trace contextRef="#ctx0" brushRef="#br0">0 132 5201,'52'-99'2273,"-51"97"-2194,-1 1 0,1 0 0,0 0 0,-1 0 0,1 0 0,0 0 0,0 0 0,0 0 0,0 0 0,0 0 0,0 1 0,0-1 0,0 0 0,0 1 0,0-1 1,0 0-1,0 1 0,2-1 0,-3 1-47,1 0 0,0 0 0,-1 0 0,1 0 0,-1 1 1,1-1-1,0 0 0,-1 0 0,1 1 0,-1-1 0,1 0 0,-1 1 1,1-1-1,-1 0 0,1 1 0,-1-1 0,1 1 0,-1-1 0,0 1 1,1-1-1,-1 1 0,0-1 0,1 1 0,-1 0 0,9 31 714,-9-28-727,0 0 0,0 0-1,0 0 1,-1 0 0,0-1 0,0 1 0,0 0 0,0 0 0,0-1 0,-1 1-1,0 0 1,0-1 0,0 0 0,0 1 0,0-1 0,-1 0 0,1 0-1,-1 0 1,0 0 0,-6 4 0,8-7-8,1 0 1,-1 1-1,0-1 0,0 1 0,1-1 1,-1 1-1,0-1 0,1 1 1,-1-1-1,1 1 0,-1-1 0,0 1 1,1 0-1,-1 0 0,1-1 1,0 1-1,-1 0 0,1 0 0,0-1 1,-1 1-1,1 0 0,0 0 1,-1 1-1,32-11 249,-24 5-226,0 0 0,1 0 0,-1 0 0,-1-1 0,1 0 1,-1 0-1,0-1 0,0 0 0,8-10 0,-6 8-9,0 0 0,0 1 0,1 0 0,0 0 0,0 1 0,0 0 0,1 1 0,0 0-1,0 0 1,0 1 0,0 1 0,19-5 0,-24 7-21,1 0 0,0 1 0,0-1 0,0 1 0,-1 0 0,1 0 0,0 1 0,0 0 0,0 0 0,-1 0 0,8 3-1,-9-2-1,-1-1 0,0 1-1,0 0 1,1 0-1,-1 1 1,-1-1 0,1 0-1,0 1 1,-1 0-1,1 0 1,-1 0 0,0 0-1,0 0 1,0 0-1,0 0 1,0 1-1,-1-1 1,3 8 0,-4-7-1,1 0 1,0 0-1,-1 0 0,0 0 1,0 0-1,0 0 1,-1 0-1,1 0 1,-1 0-1,0 0 1,0 0-1,0 0 1,-1-1-1,0 1 1,1 0-1,-1-1 1,0 1-1,-1-1 0,-3 5 1,-6 7 16,-1-1 0,-25 24 0,28-30-1,2-1 108,0 0 1,-1-1 0,0 0 0,0 0 0,-1-1 0,1 0 0,-1-1-1,0 0 1,-1-1 0,-16 4 0,50-12 209,1-2 0,36-15 0,-52 18-399,1 0-1,-1 0 1,1-1-1,-1 0 1,-1 0 0,1-1-1,-1 0 1,0 0 0,0 0-1,-1-1 1,0-1-1,8-10 1,0-2-800,-12 18 544,1-1-1,-1 0 1,0 0 0,0 0-1,0 0 1,0-1-1,-1 1 1,2-4-1,-2-8-576</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2:01.732"/>
    </inkml:context>
    <inkml:brush xml:id="br0">
      <inkml:brushProperty name="width" value="0.1" units="cm"/>
      <inkml:brushProperty name="height" value="0.1" units="cm"/>
      <inkml:brushProperty name="color" value="#F6630D"/>
    </inkml:brush>
  </inkml:definitions>
  <inkml:trace contextRef="#ctx0" brushRef="#br0">4 0 7834,'1'10'3182,"-2"24"-2548,1 7-525,15 456 1373,1 311-616,-21-774-811,5-34-56,0 0 1,0 0 0,-1 1 0,1-1 0,0 0 0,0 0-1,-1 0 1,1 0 0,0 0 0,-1 0 0,1 0 0,0 0-1,0 0 1,-1 0 0,1-1 0,0 1 0,0 0-1,-1 0 1,1 0 0,0 0 0,0 0 0,-1 0 0,1 0-1,0-1 1,0 1 0,-1 0 0,1 0 0,0 0 0,0-1-1,0 1 1,0 0 0,-1 0 0,1 0 0,0-1-1,0 1 1,0 0 0,0 0 0,0-1 0,0 1 0,0 0-1,0 0 1,0-1 0,0 1 0,0 0 0,0-1 0,0 1-1,0 0 1,0-1 0,-16-55-326,11 10-86,5-11 168</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2:02.075"/>
    </inkml:context>
    <inkml:brush xml:id="br0">
      <inkml:brushProperty name="width" value="0.1" units="cm"/>
      <inkml:brushProperty name="height" value="0.1" units="cm"/>
      <inkml:brushProperty name="color" value="#F6630D"/>
    </inkml:brush>
  </inkml:definitions>
  <inkml:trace contextRef="#ctx0" brushRef="#br0">4 0 8810,'-3'168'2969,"18"-111"-2841,-1-6-64,-4-18-104,0-23-152,0 0-2705</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2:02.430"/>
    </inkml:context>
    <inkml:brush xml:id="br0">
      <inkml:brushProperty name="width" value="0.1" units="cm"/>
      <inkml:brushProperty name="height" value="0.1" units="cm"/>
      <inkml:brushProperty name="color" value="#F6630D"/>
    </inkml:brush>
  </inkml:definitions>
  <inkml:trace contextRef="#ctx0" brushRef="#br0">248 14 2304,'0'0'90,"1"-1"-1,-1 0 1,1 0-1,-1 0 0,1 1 1,-1-1-1,1 0 0,-1 0 1,1 1-1,0-1 0,-1 1 1,1-1-1,0 0 0,0 1 1,-1-1-1,1 1 0,0 0 1,0-1-1,0 1 0,0 0 1,-1-1-1,1 1 1,0 0-1,0 0 0,0 0 1,0 0-1,0 0 0,0 0 1,0 0-1,0 0 0,0 0 1,-1 0-1,1 1 0,0-1 1,2 1-1,-2 1-10,1 0 1,-1 0-1,1 0 0,-1 0 1,0 0-1,0 1 0,0-1 1,0 0-1,0 1 1,0-1-1,-1 1 0,1 3 1,2 12 138,-1 0 1,-1 28-1,-2-33-71,0 1 0,-1-1 0,-1 0 0,0 1 0,-1-1 0,0-1 0,-1 1 0,0-1 0,-1 0 0,-1 0 0,1 0 0,-14 16 0,-5 1 159,-2-1 0,-58 48 0,-7 7 1384,97-88-1591,1 0 0,0 1 0,0-1 0,1 1 0,-1 1 0,1 0 0,0-1 0,7-1 0,6-3-28,109-54-140,-129 61 26,1 1 1,-1 0-1,1-1 1,0 1-1,-1 0 1,1 0-1,-1-1 1,1 1-1,-1 0 0,1 0 1,0 0-1,-1 0 1,1 0-1,0 0 1,-1 0-1,1 0 0,-1 0 1,1 0-1,0 0 1,-1 0-1,1 0 1,0 1-1,0-1 0,0 8-313</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2:02.762"/>
    </inkml:context>
    <inkml:brush xml:id="br0">
      <inkml:brushProperty name="width" value="0.1" units="cm"/>
      <inkml:brushProperty name="height" value="0.1" units="cm"/>
      <inkml:brushProperty name="color" value="#F6630D"/>
    </inkml:brush>
  </inkml:definitions>
  <inkml:trace contextRef="#ctx0" brushRef="#br0">42 180 7522,'-15'33'2800,"-3"-24"-2136,10-4-184,11-1-143,0-6-49,-3 0-56,0 1 8,26-3-56,53-65-8,-29 35-88,4 1-24,0 7-40,0 1-24,-6 17-96,4 0-128,-21 3-264,-4 0-217,-11-3 433</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2:03.095"/>
    </inkml:context>
    <inkml:brush xml:id="br0">
      <inkml:brushProperty name="width" value="0.1" units="cm"/>
      <inkml:brushProperty name="height" value="0.1" units="cm"/>
      <inkml:brushProperty name="color" value="#F6630D"/>
    </inkml:brush>
  </inkml:definitions>
  <inkml:trace contextRef="#ctx0" brushRef="#br0">69 20 8970,'-23'-18'1770,"23"18"-1749,0 0 0,0 0-1,-1 0 1,1-1 0,0 1 0,0 0 0,0 0-1,-1 0 1,1 0 0,0 0 0,0 0 0,-1 0-1,1 0 1,0 0 0,0 0 0,0 0-1,-1 0 1,1 0 0,0 0 0,0 0 0,-1 0-1,1 0 1,0 0 0,0 0 0,0 0 0,-1 0-1,1 0 1,0 0 0,0 0 0,0 0-1,-1 1 1,1-1 0,0 0 0,0 0 0,0 0-1,0 0 1,-1 1 0,1-1 0,0 0 0,0 0-1,0 0 1,0 0 0,0 1 0,0-1-1,0 0 1,-1 1 0,9 44 496,3-1-482,3 50 255,-4 0-1,-4 182 0,-52 192 490,43-446-761,2-8-12,-1 0 0,0 0 0,-1-1 0,-1 1 0,0-1 0,-7 16 0,4-23-80,4-16-26,4-15-122,18-81-2058,-5 28 1398</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18.791"/>
    </inkml:context>
    <inkml:brush xml:id="br0">
      <inkml:brushProperty name="width" value="0.1" units="cm"/>
      <inkml:brushProperty name="height" value="0.1" units="cm"/>
      <inkml:brushProperty name="color" value="#F6630D"/>
    </inkml:brush>
  </inkml:definitions>
  <inkml:trace contextRef="#ctx0" brushRef="#br0">58 1 6241,'-58'138'2377,"70"-129"-1713,1 14-264,5 9-32,-2 5-80,-3 1-88,2-10-136,-2 8-64,1-19-288,-3-1-584,-1-3 560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2:03.447"/>
    </inkml:context>
    <inkml:brush xml:id="br0">
      <inkml:brushProperty name="width" value="0.1" units="cm"/>
      <inkml:brushProperty name="height" value="0.1" units="cm"/>
      <inkml:brushProperty name="color" value="#F6630D"/>
    </inkml:brush>
  </inkml:definitions>
  <inkml:trace contextRef="#ctx0" brushRef="#br0">31 1 7290,'10'11'2648,"-2"11"-2016,-1 11-192,-7 8 32,-7-4-47,-7 11-129,-1-4-40,3-3-112,4 2-16,15-8-72,-4-11-24,-1-12-152,2-9-136,3-11-360,3-12-321,6-16 585</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2:03.782"/>
    </inkml:context>
    <inkml:brush xml:id="br0">
      <inkml:brushProperty name="width" value="0.1" units="cm"/>
      <inkml:brushProperty name="height" value="0.1" units="cm"/>
      <inkml:brushProperty name="color" value="#F6630D"/>
    </inkml:brush>
  </inkml:definitions>
  <inkml:trace contextRef="#ctx0" brushRef="#br0">408 49 6865,'3'-10'1008,"13"-22"1445,-16 32-2421,1-1 1,-1 1-1,1-1 0,-1 1 0,1-1 0,-1 1 0,1-1 0,-1 1 0,1 0 0,0-1 0,-1 1 0,1 0 0,-1-1 0,1 1 0,0 0 0,-1 0 0,1-1 0,0 1 0,-1 0 0,1 0 0,0 0 0,-1 0 0,1 0 0,0 0 0,0 0 0,-1 0 0,1 0 0,0 1 0,-1-1 0,1 0 0,0 0 0,-1 1 0,1-1 1,-1 0-1,1 1 0,0-1 0,-1 0 0,1 1 0,-1-1 0,1 1 0,-1-1 0,1 1 0,-1-1 0,1 1 0,3 4 36,0 0 0,-1 0 0,0 0 0,0 0 1,0 1-1,0-1 0,-1 1 0,0 0 0,0 0 0,0-1 0,1 11 1,4 74 218,-6-73-236,-3 371 492,-2-106-264,3-193 3,-3 0 1,-24 130 0,26-211-236,1 0 1,-2 0-1,1 0 0,-1 0 1,0 0-1,0-1 0,-1 1 1,-8 11-1,10-16-27,-1 0-1,1-1 1,-1 1 0,0-1-1,0 1 1,0-1 0,0 0-1,-1 0 1,1 0 0,0 0-1,-1-1 1,1 0 0,-1 1-1,0-1 1,1 0-1,-1-1 1,0 1 0,0-1-1,1 0 1,-6 0 0,-13-1 3,1-1 0,0-2 0,0 0-1,1-1 1,-1-1 0,1 0 0,0-2 0,1-1 0,0 0 0,0-1 0,1-1 0,0-1 0,-19-16 0,32 23-132,0 0 0,0 0-1,1-1 1,0 1 0,0-1-1,0 0 1,0 0 0,1 0 0,0 0-1,1-1 1,-1 1 0,1-1 0,-2-9-1,3-17-295</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2:04.163"/>
    </inkml:context>
    <inkml:brush xml:id="br0">
      <inkml:brushProperty name="width" value="0.1" units="cm"/>
      <inkml:brushProperty name="height" value="0.1" units="cm"/>
      <inkml:brushProperty name="color" value="#F6630D"/>
    </inkml:brush>
  </inkml:definitions>
  <inkml:trace contextRef="#ctx0" brushRef="#br0">1 1 7962,'29'6'3120,"-43"2"-1823,10 5-1081,4 7-112,-3 8-16,6 2-48,2 2-24,0 5-304,-2-6-248,-6-10 328</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2:04.498"/>
    </inkml:context>
    <inkml:brush xml:id="br0">
      <inkml:brushProperty name="width" value="0.1" units="cm"/>
      <inkml:brushProperty name="height" value="0.1" units="cm"/>
      <inkml:brushProperty name="color" value="#F6630D"/>
    </inkml:brush>
  </inkml:definitions>
  <inkml:trace contextRef="#ctx0" brushRef="#br0">20 1 8218,'-17'16'2888,"14"6"-2464,10 11-280,1 3-7,0 5 7,-3 0-24,0-8-64,-2-4-24,5-12-272,6-12-329,12-12 353</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2:04.961"/>
    </inkml:context>
    <inkml:brush xml:id="br0">
      <inkml:brushProperty name="width" value="0.1" units="cm"/>
      <inkml:brushProperty name="height" value="0.1" units="cm"/>
      <inkml:brushProperty name="color" value="#F6630D"/>
    </inkml:brush>
  </inkml:definitions>
  <inkml:trace contextRef="#ctx0" brushRef="#br0">54 105 4289,'7'-6'1144,"0"0"0,0 0-1,0 0 1,10-13 0,-10 10-885,0 1-1,1 0 1,1 0 0,11-8-1,-18 14-239,1 1-1,-1-1 1,1 1-1,0 0 0,-1 0 1,1 0-1,0 0 0,0 0 1,-1 1-1,1-1 0,0 1 1,0 0-1,0 0 0,0 0 1,0 0-1,0 0 0,-1 1 1,1-1-1,0 1 0,0 0 1,3 1-1,-4 0-15,0-1-1,0 1 0,-1-1 1,1 1-1,0 0 0,-1-1 1,0 1-1,1 0 0,-1 0 1,0 0-1,0 0 1,0 0-1,0 0 0,0 1 1,-1-1-1,1 0 0,-1 0 1,1 1-1,-1-1 0,0 0 1,0 0-1,0 1 1,0-1-1,0 0 0,-1 1 1,1-1-1,0 0 0,-1 0 1,0 1-1,-1 1 0,-1 8 4,0 0-1,-1-1 0,-1 1 1,-8 14-1,1-7 30,-1-1 0,-1 0 0,-1-1 0,-1 0 0,0-1 0,-1-1 0,0-1 0,-2 0 0,-19 11 0,33-22 4,-8 7 60,13-10-93,-1 0 1,1 0-1,0 0 1,0 0-1,0 0 1,0 0 0,-1 1-1,1-1 1,0 0-1,0 0 1,0 0-1,-1 0 1,1 0-1,0 0 1,0 0-1,0 0 1,-1 0 0,1 0-1,0 0 1,0 0-1,0 0 1,-1 0-1,1 0 1,0 0-1,0 0 1,0 0-1,0 0 1,-1-1-1,1 1 1,0 0 0,0 0-1,0 0 1,0 0-1,-1 0 1,1 0-1,0 0 1,0-1-1,0 1 1,0 0-1,0 0 1,0 0 0,-1 0-1,1-1 1,0 1-1,0 0 1,0 0-1,0 0 1,0-1-1,0 1 1,0 0-1,0 0 1,0 0-1,0-1 1,0 1 0,0 0-1,0 0 1,0 0-1,0-1 1,29-10 63,-20 8-67,3-2-1,1 1 0,-1 0 0,1 1 0,-1 0 1,18-1-1,-27 4-2,-1 0 0,0 0 0,0 0 0,1 0 1,-1 0-1,0 0 0,0 1 0,1-1 0,-1 1 0,0-1 0,0 1 1,0 0-1,0 0 0,0 0 0,0 0 0,0 1 0,0-1 0,0 0 1,-1 1-1,1-1 0,0 1 0,-1 0 0,1-1 0,-1 1 0,0 0 1,0 0-1,0 0 0,0 0 0,0 0 0,0 0 0,0 0 0,0 0 1,-1 1-1,1-1 0,-1 0 0,0 0 0,0 0 0,1 1 0,-1-1 1,-1 4-1,0 6 36,0-1 0,-1 0 0,0 0-1,-1 0 1,-1 0 0,1-1 0,-1 1 0,-1-1 0,0 0 0,-1 0 0,-7 11 0,-6 10 74,16-21 310,7-8-156,20-12-178,-9 1-66,0-1 1,0-1 0,16-15 0,-25 21-80,-1 0 1,1-1 0,-1 1-1,-1-1 1,1 0-1,-1-1 1,0 1 0,0-1-1,-1 1 1,1-1 0,2-13-1,-5 20 23,-1-1 0,0 1 0,0-1 0,0 1 0,0-1 0,1 1 0,-1-1-1,0 1 1,0-1 0,0 1 0,0-1 0,0 1 0,0-1 0,0 1 0,-1-1 0,1 0 0,0 1 0,0-1 0,0 1-1,0-1 1,-1 1 0,1 0 0,0-1 0,-1 1 0,1-1 0,0 1 0,-1-1 0,1 1 0,0 0 0,-1-1-1,1 1 1,-1 0 0,1-1 0,0 1 0,-1 0 0,1 0 0,-1-1 0,1 1 0,-1 0 0,1 0 0,-1 0-1,1 0 1,-1 0 0,0 0 0,1 0 0,-1 0 0,1 0 0,-1 0 0,-10 0-330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2:05.298"/>
    </inkml:context>
    <inkml:brush xml:id="br0">
      <inkml:brushProperty name="width" value="0.1" units="cm"/>
      <inkml:brushProperty name="height" value="0.1" units="cm"/>
      <inkml:brushProperty name="color" value="#F6630D"/>
    </inkml:brush>
  </inkml:definitions>
  <inkml:trace contextRef="#ctx0" brushRef="#br0">78 0 8146,'-1'2'151,"0"-1"1,0 0-1,0 0 0,0 1 1,0-1-1,1 0 1,-1 1-1,1-1 1,-1 1-1,1-1 1,-1 1-1,1-1 0,0 1 1,0-1-1,0 1 1,0 0-1,0-1 1,0 1-1,0-1 0,1 4 1,10 38-402,-4-21 551,-1 7-185,-1 0 0,-2 1-1,0-1 1,-2 0 0,-2 1 0,-4 34 0,3-46-107,-1-1 0,-1 1 1,-1-1-1,-1 0 0,0 0 1,-1 0-1,-1-1 1,0 0-1,-1 0 0,-1-1 1,-15 19-1,21-36-265,2-11-11,2-18-212,4-16 167</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2:05.628"/>
    </inkml:context>
    <inkml:brush xml:id="br0">
      <inkml:brushProperty name="width" value="0.1" units="cm"/>
      <inkml:brushProperty name="height" value="0.1" units="cm"/>
      <inkml:brushProperty name="color" value="#F6630D"/>
    </inkml:brush>
  </inkml:definitions>
  <inkml:trace contextRef="#ctx0" brushRef="#br0">1 14 7666,'89'-13'2840,"-68"51"-2296,4 9-48,-2-6 25,1 0-65,6-1-24,6 3-64,2-1-8,4 3-104,-2-8-112,-1-4-64,-4-5-48,-14-13-152,0-8-112,-17-14-536,-6-8 488</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2:05.963"/>
    </inkml:context>
    <inkml:brush xml:id="br0">
      <inkml:brushProperty name="width" value="0.1" units="cm"/>
      <inkml:brushProperty name="height" value="0.1" units="cm"/>
      <inkml:brushProperty name="color" value="#F6630D"/>
    </inkml:brush>
  </inkml:definitions>
  <inkml:trace contextRef="#ctx0" brushRef="#br0">0 222 7922,'8'-60'3464,"-3"50"-1119,10-7-2185,20 1-144,1-2 8,11-4-40,-1-1-80,2 9-72,0 1-96,-9 6-280,-5-3-128,-12-1 408</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2:06.314"/>
    </inkml:context>
    <inkml:brush xml:id="br0">
      <inkml:brushProperty name="width" value="0.1" units="cm"/>
      <inkml:brushProperty name="height" value="0.1" units="cm"/>
      <inkml:brushProperty name="color" value="#F6630D"/>
    </inkml:brush>
  </inkml:definitions>
  <inkml:trace contextRef="#ctx0" brushRef="#br0">366 140 7642,'-75'-112'2321,"57"85"-1421,24 41-549,1 2-128,12 51 222,-2 1-1,-4 0 1,-3 1-1,-3 0 1,-1 84-1,-6-12-127,-6 0-1,-27 164 1,28-279-303,-1-1 1,-17 47 0,21-66-24,0-1-1,-1 1 1,1-1 0,-1 0 0,0 0 0,-1 0-1,1 0 1,-1 0 0,0-1 0,0 1 0,0-1-1,-1 0 1,1-1 0,-1 1 0,0-1 0,0 0 0,0 0-1,-10 4 1,11-6-9,1-1 0,-1 0 0,1 0 0,-1 0 0,0 0 0,1-1 0,-1 1 0,1-1 0,0 0 0,-1 0 0,1 0 0,0-1 0,-1 1 0,1-1 0,0 0 0,0 1 0,0-1 0,0-1 0,1 1 0,-1 0 0,1-1 0,-4-3-1,-6-8-58,1 0 0,-20-32 0,27 39 64,-6-9 46,1-2-1,0 1 0,1-1 0,1 0 0,1-1 0,1 1 0,0-1 1,1-1-1,-1-24 0,5 39-17,1 1 0,0-1 1,0 1-1,0-1 0,0 1 1,0 0-1,1 0 0,0-1 1,0 1-1,0 0 0,1 0 1,-1 1-1,1-1 0,0 1 1,0-1-1,0 1 0,0 0 0,6-4 1,10-9-3,1 1 1,26-13-1,-28 16-7,162-83-2027,-25 16-259,-91 38 1332</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2:06.650"/>
    </inkml:context>
    <inkml:brush xml:id="br0">
      <inkml:brushProperty name="width" value="0.1" units="cm"/>
      <inkml:brushProperty name="height" value="0.1" units="cm"/>
      <inkml:brushProperty name="color" value="#F6630D"/>
    </inkml:brush>
  </inkml:definitions>
  <inkml:trace contextRef="#ctx0" brushRef="#br0">202 26 7009,'-2'-13'2825,"-2"0"-1801,-3 13-208,-1 0-255,0 0-105,-4 12-176,-1 6-72,-3 6-96,4 16-56,-3-1-40,4-4-8,-1-6-176,-3-11-112,1-8-200,-1-5-144,3-7-753,-2-4-1407,2-9 1839</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19.126"/>
    </inkml:context>
    <inkml:brush xml:id="br0">
      <inkml:brushProperty name="width" value="0.1" units="cm"/>
      <inkml:brushProperty name="height" value="0.1" units="cm"/>
      <inkml:brushProperty name="color" value="#F6630D"/>
    </inkml:brush>
  </inkml:definitions>
  <inkml:trace contextRef="#ctx0" brushRef="#br0">16 155 5953,'93'-85'2234,"-86"78"-2093,1 1 0,0 0 0,0 1 0,0 0 1,1 0-1,0 1 0,0 0 0,0 0 0,1 1 0,-1 0 0,1 1 0,-1 0 0,1 1 0,0 0 0,10 0 0,8-1 115,71-6 34,-99 8-289,1 0 0,0 0-1,0-1 1,0 1-1,-1 0 1,1 1 0,0-1-1,0 0 1,-1 0 0,1 0-1,0 0 1,0 0-1,-1 1 1,1-1 0,0 0-1,0 1 1,-1-1-1,1 1 1,0-1 0,-1 1-1,1-1 1,-1 1 0,1-1-1,0 1 1,-1-1-1,1 1 1,-1 0 0,0-1-1,1 1 1,-1 0-1,0-1 1,1 1 0,-1 0-1,0 0 1,0-1 0,1 1-1,-1 0 1,0 0-1,0 0 1,0-1 0,0 1-1,0 0 1,0 0-1,0 0 1,0-1 0,-1 1-1,1 1 1,-14 40-147,11-34 134,-4 5-7,-1 0-1,0-1 1,-1 0-1,0 0 0,-1-1 1,0-1-1,-1 1 0,0-2 1,-17 13-1,-8 6 9,7-5 51,-1-1 0,-53 31 1,-21-1 461,151-43 248,48-12-645,-66 1-137,0 0 1,54 6 0,-21 1-2727,-58-1 1831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2:07.002"/>
    </inkml:context>
    <inkml:brush xml:id="br0">
      <inkml:brushProperty name="width" value="0.1" units="cm"/>
      <inkml:brushProperty name="height" value="0.1" units="cm"/>
      <inkml:brushProperty name="color" value="#F6630D"/>
    </inkml:brush>
  </inkml:definitions>
  <inkml:trace contextRef="#ctx0" brushRef="#br0">13 2 5089,'2'-1'3833,"-1"11"-2167,-1 22-1234,-1 19-217,-12 204 1631,12-244-1759,1 1 0,0 0-1,1-1 1,0 1-1,1-1 1,2 12-1,-3-20-66,-1 0-1,1 0 1,0 0 0,0 0-1,0 0 1,0 0-1,0 0 1,0-1-1,1 1 1,0 0 0,-1-1-1,1 1 1,0-1-1,0 0 1,0 0-1,1 1 1,-1-1-1,0-1 1,1 1 0,0 0-1,-1-1 1,1 1-1,0-1 1,-1 0-1,1 0 1,0 0-1,3 1 1,-3-2-16,-1-1 0,0 1 0,0-1 0,0 1 1,0-1-1,0 0 0,0 0 0,0 0 0,0 0 0,-1 0 0,1 0 0,0-1 1,0 1-1,-1-1 0,1 1 0,-1-1 0,1 1 0,-1-1 0,2-2 0,24-42-31,-22 37 9,20-41-159,-17 33-116,1-1 0,0 1 0,2 1-1,15-21 1,-26 37 262,0 0 0,0 1 0,0-1 0,0 0 0,0 0 0,0 0 0,0 0 0,0 0 0,0 0 0,1 1 0,-1-1-1,0 0 1,0 0 0,0 0 0,0 0 0,0 0 0,0 0 0,0 0 0,0 0 0,1 0 0,-1 1 0,0-1 0,0 0 0,0 0 0,0 0-1,0 0 1,0 0 0,1 0 0,-1 0 0,0 0 0,0 0 0,0 0 0,0 0 0,0 0 0,0 0 0,1 0 0,-1 0 0,0 0 0,0 0-1,-4 13-312</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2:07.353"/>
    </inkml:context>
    <inkml:brush xml:id="br0">
      <inkml:brushProperty name="width" value="0.1" units="cm"/>
      <inkml:brushProperty name="height" value="0.1" units="cm"/>
      <inkml:brushProperty name="color" value="#F6630D"/>
    </inkml:brush>
  </inkml:definitions>
  <inkml:trace contextRef="#ctx0" brushRef="#br0">6 0 8274,'-5'13'4182,"8"9"-2935,3-3-1150,-4-7-57,23 108 435,-22-103-491,-1-1 1,-1 1-1,0 0 0,-1-1 0,-5 30 0,5-45-26,0 1 0,0-1-1,-1 1 1,1-1 0,-1 0-1,1 1 1,-1-1 0,1 0-1,-1 0 1,0 1-1,0-1 1,1 0 0,-1 0-1,0 0 1,0 0 0,0 0-1,0 0 1,-1 0 0,0 1-1,1-2 15,0 0-1,1 0 0,-1-1 0,0 1 1,0 0-1,1 0 0,-1-1 1,0 1-1,1 0 0,-1-1 1,0 1-1,1-1 0,-1 1 0,1-1 1,-1 1-1,0-1 0,1 1 1,-1-1-1,1 1 0,0-1 1,-1 0-1,1 1 0,-1-1 0,1 0 1,0 1-1,0-1 0,-1 0 1,1 0-1,0 1 0,0-1 1,0 0-1,0 0 0,0 1 0,0-1 1,0 0-1,0 0 0,0-1 1,-4-32-204</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2:07.700"/>
    </inkml:context>
    <inkml:brush xml:id="br0">
      <inkml:brushProperty name="width" value="0.1" units="cm"/>
      <inkml:brushProperty name="height" value="0.1" units="cm"/>
      <inkml:brushProperty name="color" value="#F6630D"/>
    </inkml:brush>
  </inkml:definitions>
  <inkml:trace contextRef="#ctx0" brushRef="#br0">0 98 6929,'1'0'260,"0"0"-1,-1 0 1,1 0-1,0 0 1,-1 0-1,1 0 1,0 0-1,-1 0 1,1 0-1,0 0 1,5-3 2594,-5 2-2594,17-8-254,3-1 53,1-1 1,-2 0-1,30-22 0,-47 31-36,-1 0-1,1 0 0,0 0 0,0 0 0,0 0 0,0 1 1,0 0-1,0-1 0,0 1 0,0 0 0,6 0 0,-7 1 4,0-1 0,-1 2-1,1-1 1,0 0 0,-1 0-1,1 0 1,0 1 0,-1-1 0,1 1-1,0 0 1,-1-1 0,1 1-1,-1 0 1,1 0 0,-1 0-1,0 0 1,2 1 0,1 2 15,-2 0 0,1 0 0,0 0 0,-1 0 0,0 0 0,0 0 0,0 0 0,0 1 1,-1-1-1,0 1 0,0 0 0,0-1 0,0 1 0,-1 0 0,0 4 0,-5 96 367,0-27-278,8 14-40,-1-64-163,-1 0 0,-1 1 1,-1-1-1,-7 35 0,8-62 55,0-1-1,0 0 1,0 1 0,0-1-1,0 0 1,0 1-1,0-1 1,0 0-1,0 1 1,0-1 0,0 0-1,0 1 1,0-1-1,0 0 1,0 1 0,-1-1-1,1 0 1,0 0-1,0 1 1,0-1-1,-1 0 1,1 0 0,0 1-1,0-1 1,-1 0-1,1 0 1,0 0 0,0 1-1,-1-1 1,1 0-1,0 0 1,-1 0 0,1 0-1,0 0 1,-1 0-1,1 0 1,0 0-1,-1 0 1,1 0 0,0 0-1,0 0 1,-1 0-1,1 0 1,0 0 0,-1 0-1,1 0 1,0 0-1,-1 0 1,1 0-1,0 0 1,-1 0 0,1-1-1,0 1 1,0 0-1,-1 0 1,1 0 0,0-1-1,0 1 1,-1 0-1,1-1 1,-16-18-1031,14 16 953,-11-13-304</inkml:trace>
  <inkml:trace contextRef="#ctx0" brushRef="#br0" timeOffset="1">96 415 8634,'-96'-77'3113,"101"78"-2593,3-1-112,10 10-144,4 3 8,9-1-96,0-1-72,0-4-64,1-5-88,-8-7-264,-4-5-200,-12-3 288</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2:08.050"/>
    </inkml:context>
    <inkml:brush xml:id="br0">
      <inkml:brushProperty name="width" value="0.1" units="cm"/>
      <inkml:brushProperty name="height" value="0.1" units="cm"/>
      <inkml:brushProperty name="color" value="#F6630D"/>
    </inkml:brush>
  </inkml:definitions>
  <inkml:trace contextRef="#ctx0" brushRef="#br0">12 79 10042,'-11'11'3561,"11"-7"-3017,6-4-200,9-4-88,1-2-96,11-2-104,1-4-88,4-6-224,3 8-128,-1-6-448,6-4 504</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2:08.385"/>
    </inkml:context>
    <inkml:brush xml:id="br0">
      <inkml:brushProperty name="width" value="0.1" units="cm"/>
      <inkml:brushProperty name="height" value="0.1" units="cm"/>
      <inkml:brushProperty name="color" value="#F6630D"/>
    </inkml:brush>
  </inkml:definitions>
  <inkml:trace contextRef="#ctx0" brushRef="#br0">55 15 9114,'-54'47'3193,"54"-40"-2777,28-2-240,6 3 64,10-6 48,9-4-8,3-4-128,0-1-56,6-1-88,-6 5 16,-5-1-24,-7-1-80,-24 2-192,-10-5-200,-15-12-512,-12 2 600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2:08.749"/>
    </inkml:context>
    <inkml:brush xml:id="br0">
      <inkml:brushProperty name="width" value="0.1" units="cm"/>
      <inkml:brushProperty name="height" value="0.1" units="cm"/>
      <inkml:brushProperty name="color" value="#F6630D"/>
    </inkml:brush>
  </inkml:definitions>
  <inkml:trace contextRef="#ctx0" brushRef="#br0">272 31 8538,'1'-2'127,"0"0"1,0 0 0,0 0-1,0 0 1,0 0-1,1 0 1,-1 1 0,1-1-1,-1 0 1,1 1 0,0-1-1,-1 1 1,1 0-1,0-1 1,0 1 0,0 0-1,0 0 1,2-1-1,-2 3-88,0 0 0,0 0-1,0 1 1,0-1 0,0 0-1,0 1 1,0 0 0,-1-1-1,1 1 1,-1 0 0,1-1-1,-1 1 1,0 0 0,1 0-1,-1 0 1,0 1 0,0-1-1,0 3 1,18 31 193,-2 1 0,-2 0-1,-1 1 1,12 56 0,-21-71-103,-1 1 0,-2-1-1,0 1 1,-1 0 0,-2-1 0,0 1-1,-2 0 1,-10 44 0,-12 22 187,-47 201 139,43-170-371,16-73-240,-7 55 0,9-175-2458,5 13 2088</inkml:trace>
  <inkml:trace contextRef="#ctx0" brushRef="#br0" timeOffset="1">303 586 6889,'11'-22'2959,"-7"15"-2095,-4 14 259,-19 26 424,-35 71-654,-150 274 447,164-289-2815,60-133-39,-18 38 1421,14-36-349</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2:09.083"/>
    </inkml:context>
    <inkml:brush xml:id="br0">
      <inkml:brushProperty name="width" value="0.1" units="cm"/>
      <inkml:brushProperty name="height" value="0.1" units="cm"/>
      <inkml:brushProperty name="color" value="#F6630D"/>
    </inkml:brush>
  </inkml:definitions>
  <inkml:trace contextRef="#ctx0" brushRef="#br0">1 0 8522,'43'28'2952,"1"16"-2663,-16-1-41,-3 6 120,-4 5 16,-16-17 40,-7-5-88,-3-12-136,7-5-72,-5-12-88,11-3-24,-3-3-120,-7 1-104,0 1-304,1-1-176,-1 0 424</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2:09.431"/>
    </inkml:context>
    <inkml:brush xml:id="br0">
      <inkml:brushProperty name="width" value="0.1" units="cm"/>
      <inkml:brushProperty name="height" value="0.1" units="cm"/>
      <inkml:brushProperty name="color" value="#F6630D"/>
    </inkml:brush>
  </inkml:definitions>
  <inkml:trace contextRef="#ctx0" brushRef="#br0">0 36 9066,'66'17'2775,"-61"-16"-2621,-1 0-1,0 0 1,0-1-1,1 1 0,-1-1 1,0 0-1,1-1 1,-1 1-1,0-1 1,0 0-1,1 0 1,-1 0-1,7-3 1,13-3 292,47-13 284,-63 16-717,1 1 1,0 0-1,-1 0 0,1 1 0,0 0 0,0 1 1,0 0-1,0 0 0,0 1 0,1 0 0,10 2 1,-19-2-58,1 0 1,-1 0-1,0 0 1,0 0-1,0 1 1,1-1-1,-1 0 1,0 1-1,0-1 1,0 1 0,0-1-1,0 1 1,0-1-1,0 1 1,0 0-1,0 0 1,0-1-1,0 1 1,0 0-1,-1 0 1,1 0-1,0 0 1,-1 0 0,1 0-1,0 0 1,-1 0-1,1 0 1,-1 0-1,0 1 1,1 1-1,-1 0-87,-1 0-1,0 0 1,1 0 0,-1 0-1,0 0 1,0 0-1,-1 0 1,1-1-1,-1 1 1,1 0-1,-4 3 1,-16 16-218</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2:09.765"/>
    </inkml:context>
    <inkml:brush xml:id="br0">
      <inkml:brushProperty name="width" value="0.1" units="cm"/>
      <inkml:brushProperty name="height" value="0.1" units="cm"/>
      <inkml:brushProperty name="color" value="#F6630D"/>
    </inkml:brush>
  </inkml:definitions>
  <inkml:trace contextRef="#ctx0" brushRef="#br0">1 112 10050,'0'0'112,"0"1"-1,0-1 0,0 1 1,0-1-1,0 0 1,0 1-1,0-1 0,0 1 1,0-1-1,0 1 0,0-1 1,0 0-1,1 1 1,-1-1-1,0 1 0,0-1 1,0 0-1,0 1 1,1-1-1,-1 0 0,0 1 1,0-1-1,1 0 1,-1 1-1,0-1 0,1 0 1,-1 1-1,0-1 1,1 0-1,-1 0 0,1 0 1,-1 1-1,0-1 1,1 0-1,-1 0 0,1 0 1,0 0-1,20 9-344,-20-9 366,46 11-12,0-2 1,0-2-1,0-2 0,1-2 1,0-3-1,-1-1 1,55-9-1,-100 10-148,1 0 0,-1 0 0,0 0 1,0-1-1,0 1 0,1-1 0,-1 1 0,0-1 1,0 0-1,0 0 0,0 0 0,0 0 0,-1 0 1,1 0-1,0 0 0,0-1 0,-1 1 0,1-1 0,-1 1 1,1-1-1,-1 0 0,1 0 0,-1 1 0,0-1 1,0 0-1,1-3 0,-1-1-123,0 0 0,-1 0 0,1 0 1,-1 0-1,-1 0 0,1-1 0,-3-9 0,0-6-326,2 13 228,1 7 105,0 0-1,0-1 1,0 1-1,0 0 1,-1 0-1,1 0 1,-1 0-1,1 0 1,-1 0-1,0 0 1,0 0-1,0 0 1,-2-3-1,-3 2-600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2:10.102"/>
    </inkml:context>
    <inkml:brush xml:id="br0">
      <inkml:brushProperty name="width" value="0.1" units="cm"/>
      <inkml:brushProperty name="height" value="0.1" units="cm"/>
      <inkml:brushProperty name="color" value="#F6630D"/>
    </inkml:brush>
  </inkml:definitions>
  <inkml:trace contextRef="#ctx0" brushRef="#br0">267 1 7298,'-89'56'2379,"88"-56"-2328,0 1 1,-1 0 0,1 0-1,0 0 1,-1 0 0,1 0-1,0 0 1,0 0 0,0 0-1,0 0 1,0 1 0,0-1-1,0 0 1,0 1 0,1-1-1,-1 0 1,0 1-1,1-1 1,-1 1 0,1-1-1,0 1 1,-1 0 0,1-1-1,0 1 1,0-1 0,0 1-1,0-1 1,0 1 0,0 0-1,1-1 1,-1 1 0,0-1-1,1 1 1,-1-1 0,1 1-1,0-1 1,-1 1 0,1-1-1,0 0 1,0 1-1,0-1 1,0 0 0,0 0-1,2 2 1,5 10 188,-3 12 140,-1 1-1,0 0 1,-1 52-1,-1-17 1,0-32-191,1 1 56,-1 0 1,-2 0-1,-1 0 0,-1 0 0,-11 55 0,13-84-236,0 0-1,0-1 1,0 1 0,0 0-1,0 0 1,-1 0-1,1 0 1,0 0-1,-1-1 1,1 1-1,-1 0 1,1 0-1,-1-1 1,1 1-1,-1 0 1,1-1 0,-1 1-1,0 0 1,1-1-1,-1 1 1,0-1-1,0 1 1,1-1-1,-1 1 1,0-1-1,0 0 1,0 1-1,1-1 1,-1 0 0,0 0-1,0 1 1,0-1-1,-1 0 1,0-1-2,0 0-1,0 0 1,0 0 0,0 0 0,1 0 0,-1 0 0,0-1 0,1 1 0,-1-1 0,1 1 0,-1-1-1,1 1 1,-2-3 0,-34-60-134,15 13-381,13 28-130,-1 0 1,-2 1-1,-18-30 0,9 23 137</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19.485"/>
    </inkml:context>
    <inkml:brush xml:id="br0">
      <inkml:brushProperty name="width" value="0.1" units="cm"/>
      <inkml:brushProperty name="height" value="0.1" units="cm"/>
      <inkml:brushProperty name="color" value="#F6630D"/>
    </inkml:brush>
  </inkml:definitions>
  <inkml:trace contextRef="#ctx0" brushRef="#br0">117 1 4537,'-117'47'2192,"119"-33"-479,-1 4-1193,3 0-256,6 6-56,-9 4-32,4 2 0,0 3-32,-3-9-8,-2-7-48,0 1-24,0-2-24,-5-8-16,3 4-24,2-4-48,-5-10-256,5 7-616,-1-6 608</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2:10.442"/>
    </inkml:context>
    <inkml:brush xml:id="br0">
      <inkml:brushProperty name="width" value="0.1" units="cm"/>
      <inkml:brushProperty name="height" value="0.1" units="cm"/>
      <inkml:brushProperty name="color" value="#F6630D"/>
    </inkml:brush>
  </inkml:definitions>
  <inkml:trace contextRef="#ctx0" brushRef="#br0">38 9 9346,'-38'-3'3201,"47"26"-2913,-1 11-72,0 12 56,-1 7 16,-6 6 0,-1 0-40,-3-2-72,-2-9-24,5-7-72,0-11-72,2-9-176,4-1-96,-3-14-256,4-1-168,0-5 448</inkml:trace>
  <inkml:trace contextRef="#ctx0" brushRef="#br0" timeOffset="1">687 1 10018,'18'23'3537,"5"5"-2881,-3 19-216,-2 9 64,-12 0-16,-6 8-88,-3-8-280,-7-14-120,0-17-408,-8-20-272,-3-30-424,6-6 592</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3:31.467"/>
    </inkml:context>
    <inkml:brush xml:id="br0">
      <inkml:brushProperty name="width" value="0.1" units="cm"/>
      <inkml:brushProperty name="height" value="0.1" units="cm"/>
      <inkml:brushProperty name="color" value="#F6630D"/>
    </inkml:brush>
  </inkml:definitions>
  <inkml:trace contextRef="#ctx0" brushRef="#br0">1 249 12907,'15'-11'158,"1"1"0,0 0 0,1 2 0,31-12 0,-5 1 11,16-5 7,1 2 0,106-25 1,130-7-50,-204 39-99,-78 13-32,-6 0-10,0 0 1,1 1-1,-1 0 1,1 1-1,-1 0 1,0 0-1,10 2 1,-38 17-1151,-4-4 869</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3:31.794"/>
    </inkml:context>
    <inkml:brush xml:id="br0">
      <inkml:brushProperty name="width" value="0.1" units="cm"/>
      <inkml:brushProperty name="height" value="0.1" units="cm"/>
      <inkml:brushProperty name="color" value="#F6630D"/>
    </inkml:brush>
  </inkml:definitions>
  <inkml:trace contextRef="#ctx0" brushRef="#br0">0 104 6249,'17'-8'2881,"9"0"-817,7-1-1568,0 0 41,3 7-121,-2-8-56,4 2-72,0 1-48,3-11-80,8 17-56,4-4-56,2 1 0,-2 4-40,-14-5-24,-19 1-208,-12-1-152,-9 8-416,-14-6 472</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3:32.133"/>
    </inkml:context>
    <inkml:brush xml:id="br0">
      <inkml:brushProperty name="width" value="0.1" units="cm"/>
      <inkml:brushProperty name="height" value="0.1" units="cm"/>
      <inkml:brushProperty name="color" value="#F6630D"/>
    </inkml:brush>
  </inkml:definitions>
  <inkml:trace contextRef="#ctx0" brushRef="#br0">8 0 5785,'-4'24'1850,"2"0"-1,0 42 0,20 109-1176,-7-85-143,8 81-155,51 700 458,-70-855-831,0 0 0,-1 0 0,-1 0-1,0 0 1,-8 24 0,10-39-9,0 1 0,-1-1 0,1 1 0,-1 0-1,1-1 1,-1 1 0,0-1 0,1 1 0,-1-1 0,0 0 0,0 1 0,0-1 0,0 0-1,-1 1 1,1-1 0,0 0 0,0 0 0,-3 1 0,3-2-9,1 0 0,-1 0 1,0 0-1,0 0 0,0 0 1,1 0-1,-1-1 0,0 1 1,0 0-1,1-1 0,-1 1 0,0 0 1,1-1-1,-1 1 0,0-1 1,1 1-1,-1-1 0,0 1 1,1-1-1,-1 0 0,1 1 1,-1-1-1,1 0 0,0 1 0,-1-2 1,-4-7-140,1 0 0,0 0-1,1 0 1,-1-1 0,0-9 0,-11-56-219</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3:32.477"/>
    </inkml:context>
    <inkml:brush xml:id="br0">
      <inkml:brushProperty name="width" value="0.1" units="cm"/>
      <inkml:brushProperty name="height" value="0.1" units="cm"/>
      <inkml:brushProperty name="color" value="#F6630D"/>
    </inkml:brush>
  </inkml:definitions>
  <inkml:trace contextRef="#ctx0" brushRef="#br0">223 1 7106,'-8'8'4043,"-2"17"-3501,6-15-90,-16 39 57,1 2 0,-11 53 0,22-68-475,-2 1 0,-2-2 0,-1 0 0,-2 0 0,-38 63 0,36-80-416,13-22-233,7-11-137,6-11 309</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3:32.812"/>
    </inkml:context>
    <inkml:brush xml:id="br0">
      <inkml:brushProperty name="width" value="0.1" units="cm"/>
      <inkml:brushProperty name="height" value="0.1" units="cm"/>
      <inkml:brushProperty name="color" value="#F6630D"/>
    </inkml:brush>
  </inkml:definitions>
  <inkml:trace contextRef="#ctx0" brushRef="#br0">0 0 8482,'17'17'3080,"2"6"-2647,12 11 87,7 4 56,0 8-88,-5 6-40,-2 3-200,-8 2-80,-11-22-88,1-6-48,-10-22-248,-3-16-176,2-9-544,-2-19 536</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3:33.166"/>
    </inkml:context>
    <inkml:brush xml:id="br0">
      <inkml:brushProperty name="width" value="0.1" units="cm"/>
      <inkml:brushProperty name="height" value="0.1" units="cm"/>
      <inkml:brushProperty name="color" value="#F6630D"/>
    </inkml:brush>
  </inkml:definitions>
  <inkml:trace contextRef="#ctx0" brushRef="#br0">94 61 9554,'78'-60'3209,"-64"78"-3129,1 5-32,-5 1 8,0 6-16,-4-7-64,-2-3-200,-4 1 2088,0 0-1472</inkml:trace>
  <inkml:trace contextRef="#ctx0" brushRef="#br0" timeOffset="1">1 475 8314,'0'0'2992,"6"-3"-2519,4-4 7,12-2-48,1-6-24,6 0-72,6-3-56,-4-3-112,2-1-80,-2 4-32,-2 0-56,1 3-184,-10 4-112,-9 6-552,-24 11-2849</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3:33.497"/>
    </inkml:context>
    <inkml:brush xml:id="br0">
      <inkml:brushProperty name="width" value="0.1" units="cm"/>
      <inkml:brushProperty name="height" value="0.1" units="cm"/>
      <inkml:brushProperty name="color" value="#F6630D"/>
    </inkml:brush>
  </inkml:definitions>
  <inkml:trace contextRef="#ctx0" brushRef="#br0">1 1 7474,'6'14'2696,"6"8"-2264,-1-9 32,3 5-80,-1-2-55,-5-11-161,0 7-48,0-12-328,-4-7-425,-1-13 417</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3:33.845"/>
    </inkml:context>
    <inkml:brush xml:id="br0">
      <inkml:brushProperty name="width" value="0.1" units="cm"/>
      <inkml:brushProperty name="height" value="0.1" units="cm"/>
      <inkml:brushProperty name="color" value="#F6630D"/>
    </inkml:brush>
  </inkml:definitions>
  <inkml:trace contextRef="#ctx0" brushRef="#br0">260 1 7058,'2'11'3266,"-2"-10"-3246,1 0 0,-1-1 0,0 1 0,0 0 0,1-1 0,-1 1 0,0 0 0,0-1 0,0 1 0,1 0 0,-1 0 0,0 0 0,0-1 0,0 1 0,-1 0 0,1 0 0,0-1 0,0 1 0,0 0 0,0-1 0,-1 2 0,-186 356 2228,160-322-1791,-10 14 226,36-48-635,-1 0 0,1 1 0,0-1-1,0 0 1,-1 1 0,2 0 0,-1-1 0,0 1-1,0 0 1,1-1 0,0 1 0,-1 0-1,1-1 1,0 1 0,0 0 0,1 2 0,-1-4-42,0-1 0,0 0 1,0 1-1,1-1 0,-1 0 1,0 1-1,0-1 0,0 0 1,1 1-1,-1-1 0,0 0 1,0 0-1,1 0 0,-1 1 1,0-1-1,1 0 1,-1 0-1,0 0 0,1 1 1,-1-1-1,0 0 0,1 0 1,-1 0-1,0 0 0,1 0 1,-1 0-1,0 0 0,1 0 1,-1 0-1,0 0 1,1 0-1,-1 0 0,1 0 1,-1 0-1,0 0 0,1 0 1,-1 0-1,0-1 0,1 1 1,-1 0-1,0 0 0,0 0 1,1-1-1,-1 1 1,1 0-1,13-11 55,96-118 216,-68 77-1243,78-76 0,-84 98 506</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3:34.184"/>
    </inkml:context>
    <inkml:brush xml:id="br0">
      <inkml:brushProperty name="width" value="0.1" units="cm"/>
      <inkml:brushProperty name="height" value="0.1" units="cm"/>
      <inkml:brushProperty name="color" value="#F6630D"/>
    </inkml:brush>
  </inkml:definitions>
  <inkml:trace contextRef="#ctx0" brushRef="#br0">89 12 9434,'0'-10'3289,"3"9"-3001,5 2-48,-3 6 496,-6-4-512,-3 25-112,-4 44-56,-2-39-56,2 2-104,-5-1-272,-3 2-200,-3-1-192,-7-19 416</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19.861"/>
    </inkml:context>
    <inkml:brush xml:id="br0">
      <inkml:brushProperty name="width" value="0.1" units="cm"/>
      <inkml:brushProperty name="height" value="0.1" units="cm"/>
      <inkml:brushProperty name="color" value="#F6630D"/>
    </inkml:brush>
  </inkml:definitions>
  <inkml:trace contextRef="#ctx0" brushRef="#br0">0 0 6113,'10'18'2241,"-3"-1"-1673,4-6-368,14 6 56,-1-9 24,-9-1-8,12 7-96,-13 1-56,-14 2-64,10-4-8,-18-7-64,1-1-96,6 2-872,4 1 704</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3:34.513"/>
    </inkml:context>
    <inkml:brush xml:id="br0">
      <inkml:brushProperty name="width" value="0.1" units="cm"/>
      <inkml:brushProperty name="height" value="0.1" units="cm"/>
      <inkml:brushProperty name="color" value="#F6630D"/>
    </inkml:brush>
  </inkml:definitions>
  <inkml:trace contextRef="#ctx0" brushRef="#br0">62 141 7834,'-62'-13'2248,"76"96"-1028,-15-21-743,-1-40-325,2 0 1,0 0-1,7 41 0,-7-63-147,0 1 0,1 0 0,-1 0 0,0-1-1,1 1 1,-1 0 0,0-1 0,1 1 0,-1 0 0,1-1 0,-1 1 0,1-1 0,0 1-1,-1-1 1,1 1 0,-1-1 0,1 1 0,0-1 0,-1 0 0,1 1 0,0-1 0,0 0 0,-1 0-1,1 1 1,0-1 0,0 0 0,-1 0 0,1 0 0,0 0 0,0 0 0,0 0 0,-1 0-1,1 0 1,0 0 0,0-1 0,-1 1 0,1 0 0,0 0 0,0-1 0,-1 1 0,1 0-1,0-1 1,-1 1 0,1-1 0,0 0 0,34-21 143,256-230 133,-211 179-252,-76 69-27,49-38 10,-51 40-10,1 0 0,-1 0 0,1 1 0,0-1 0,0 1 0,0 0 0,0-1 1,0 1-1,0 0 0,0 1 0,0-1 0,0 1 0,0-1 0,0 1 0,0 0 1,1 0-1,4 1 0,-7 0-1,0-1 1,0 1-1,0-1 1,-1 1-1,1-1 1,0 1 0,0 0-1,-1-1 1,1 1-1,-1 0 1,1 0-1,0 0 1,-1 0-1,0-1 1,1 1-1,-1 0 1,1 0-1,-1 0 1,0 0-1,0 0 1,0 0-1,1 0 1,-1 0 0,0 1-1,-2 30 22,2-25-18,-3 8-27,1 1-1,-2-1 0,0 1 1,-1-1-1,-1-1 0,0 1 0,-1-1 1,0 0-1,-1 0 0,-1-1 0,0 0 1,-1-1-1,0 0 0,-1 0 1,-1-1-1,-15 13 0,-6 1-217,-1-2 0,-2 0 0,0-3 1,-1-1-1,-41 15 0,69-30 257,-14 5 167,23-9-172,1 0 1,-1 0 0,0 0 0,0 0-1,0 0 1,1 0 0,-1 0 0,0 0-1,0 0 1,0 1 0,1-1 0,-1 0 0,0 0-1,0 0 1,0 0 0,0 0 0,1 0-1,-1 0 1,0 0 0,0 0 0,0 1-1,0-1 1,1 0 0,-1 0 0,0 0 0,0 0-1,0 1 1,0-1 0,0 0 0,0 0-1,0 0 1,0 0 0,0 1 0,1-1 0,-1 0-1,0 0 1,0 0 0,0 1 0,0-1-1,0 0 1,0 0 0,0 0 0,0 1-1,0-1 1,-1 0 0,1 0 0,0 0 0,0 1-1,0-1 1,0 0 0,0 0 0,0 0-1,0 0 1,0 1 0,0-1 0,-1 0 0,1 0-1,29-2 1013,-9-2-893,40-4 106,1-2 1,97-31 0,-154 40-296,0-1 0,1 0 0,-1 0 1,0 0-1,0-1 0,-1 1 1,1-1-1,0 0 0,3-4 0,-6 6 173,0-1-1,0 1 1,0-1 0,0 1-1,0-1 1,0 1-1,-1-1 1,1 0-1,0 1 1,-1-1 0,1 0-1,-1 0 1,0 0-1,1 1 1,-1-1-1,0 0 1,0 0 0,0 0-1,-1 0 1,1 1-1,-1-4 1,-3-7 1047</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3:34.849"/>
    </inkml:context>
    <inkml:brush xml:id="br0">
      <inkml:brushProperty name="width" value="0.1" units="cm"/>
      <inkml:brushProperty name="height" value="0.1" units="cm"/>
      <inkml:brushProperty name="color" value="#F6630D"/>
    </inkml:brush>
  </inkml:definitions>
  <inkml:trace contextRef="#ctx0" brushRef="#br0">574 0 7218,'-102'81'2880,"105"-80"-1864,-1 4-576,-2 0-15,-2-5-57,1 0 0,-3 3-72,-9 22-48,-10 46-120,17-45-48,-6 0-48,-1 0-32,-15-3-232,2 0-168,-10-3-1089,-5-7 961</inkml:trace>
  <inkml:trace contextRef="#ctx0" brushRef="#br0" timeOffset="1">1 338 7114,'2'0'265,"0"-1"1,0 1 0,0-1 0,0 1 0,0 0 0,0 0-1,0 0 1,0 0 0,0 0 0,0 0 0,0 1 0,0-1-1,0 0 1,0 1 0,0 0 0,-1-1 0,1 1 0,0 0-1,2 2 1,35 20 543,-33-17-704,-1 0 1,1 0 0,-1 0-1,-1 0 1,1 1 0,-1 0-1,0 0 1,0 0-1,-1 0 1,0 1 0,0 0-1,-1-1 1,0 1 0,1 14-1,1 5-54,-2 0 0,0 0-1,-4 28 1,-7-19-265,1-25-331,7-11 500,1-1 0,-1 1 0,1 0 1,-1 0-1,1-1 0,0 1 1,-1 0-1,1-1 0,-1 1 0,1-1 1,0 1-1,0 0 0,-1-1 0,1 1 1,0-1-1,0 1 0,-1-1 0,1 1 1,0-1-1,0 1 0,0-1 1,0 1-1,0-1 0,0 1 0,0-1 1,0 1-1,0-1 0,0 0 0,-1-20-441</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3:35.217"/>
    </inkml:context>
    <inkml:brush xml:id="br0">
      <inkml:brushProperty name="width" value="0.1" units="cm"/>
      <inkml:brushProperty name="height" value="0.1" units="cm"/>
      <inkml:brushProperty name="color" value="#F6630D"/>
    </inkml:brush>
  </inkml:definitions>
  <inkml:trace contextRef="#ctx0" brushRef="#br0">0 232 8746,'47'-99'2694,"-45"95"-2622,1 1 0,-1-1 0,1 1 0,-1 0-1,1 0 1,0 0 0,0 0 0,0 0 0,1 1 0,-1 0 0,1-1 0,-1 1 0,1 0 0,0 1 0,0-1 0,-1 1 0,1-1 0,0 1 0,8-1 0,8-3 105,41-15 37,1 4-1,0 2 1,1 3 0,124-6-1,-183 16-210,1 1 0,0 0 0,-1 0 0,1 0 0,-1 1 0,1 0 0,-1-1 0,1 2 0,-1-1 0,1 0 0,-1 1 0,0 0 0,0 0 0,0 0 0,0 0-1,0 1 1,0 0 0,-1-1 0,7 7 0,-7-3 2,1-1 1,-1 1-1,0-1 0,0 1 0,-1 0 1,0 0-1,0 0 0,0 1 0,-1-1 0,0 0 1,0 1-1,0-1 0,-1 11 0,-4 39 349,-2 0-1,-3 0 0,-2-1 0,-32 95 0,40-142-314,-1 7 126,-1 0-1,-1-1 0,0 0 1,-11 18-1,16-30-173,1 0 0,-1 0 0,0-1 0,-1 1 0,1 0 0,0-1 0,0 1 0,-1-1 0,1 0 0,-1 1 0,1-1 0,-1 0 0,1 0 0,-1 0 0,0 0 0,0 0 0,0 0 0,1-1 0,-1 1 0,0 0 0,0-1 0,0 0 0,0 1 0,0-1 0,0 0-1,0 0 1,0 0 0,0 0 0,0-1 0,0 1 0,0 0 0,0-1 0,0 1 0,1-1 0,-1 0 0,0 0 0,0 1 0,0-1 0,1 0 0,-1-1 0,1 1 0,-1 0 0,-1-2 0,-42-35-1707,18 7 1173</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3:35.544"/>
    </inkml:context>
    <inkml:brush xml:id="br0">
      <inkml:brushProperty name="width" value="0.1" units="cm"/>
      <inkml:brushProperty name="height" value="0.1" units="cm"/>
      <inkml:brushProperty name="color" value="#F6630D"/>
    </inkml:brush>
  </inkml:definitions>
  <inkml:trace contextRef="#ctx0" brushRef="#br0">79 36 9826,'-51'-36'3393,"51"54"-3137,-1 4 24,-3 12-8,1 5 56,1 4 8,1-5-88,1-5-64,0 0-104,-2-14-144,1-7-144,-4-7-384,0-5-224,1-22 464</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3:35.885"/>
    </inkml:context>
    <inkml:brush xml:id="br0">
      <inkml:brushProperty name="width" value="0.1" units="cm"/>
      <inkml:brushProperty name="height" value="0.1" units="cm"/>
      <inkml:brushProperty name="color" value="#F6630D"/>
    </inkml:brush>
  </inkml:definitions>
  <inkml:trace contextRef="#ctx0" brushRef="#br0">97 1 8506,'7'10'3120,"6"13"-2447,-8 1-145,3 19 32,-5 5-40,-7 7 8,-1 9-72,-5-1-152,-2-2-72,-6-11-200,8-5-128,-3-17-512,-11-7-328,-13-8 536</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3:44.146"/>
    </inkml:context>
    <inkml:brush xml:id="br0">
      <inkml:brushProperty name="width" value="0.1" units="cm"/>
      <inkml:brushProperty name="height" value="0.1" units="cm"/>
      <inkml:brushProperty name="color" value="#F6630D"/>
    </inkml:brush>
  </inkml:definitions>
  <inkml:trace contextRef="#ctx0" brushRef="#br0">178 0 9458,'-74'0'3081,"23"2"-3449,10 3-369,30 11 457</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3:47.165"/>
    </inkml:context>
    <inkml:brush xml:id="br0">
      <inkml:brushProperty name="width" value="0.1" units="cm"/>
      <inkml:brushProperty name="height" value="0.1" units="cm"/>
      <inkml:brushProperty name="color" value="#F6630D"/>
    </inkml:brush>
  </inkml:definitions>
  <inkml:trace contextRef="#ctx0" brushRef="#br0">1 0 5761,'14'9'3180,"39"27"-3106,-47-30-26,0-1 1,-1 1-1,1 1 0,-1-1 0,-1 1 0,1 0 0,-1 0 0,0 0 0,-1 1 0,0-1 1,0 1-1,3 15 0,6 10 170,-7-17-164,-1 0-1,-1 0 0,0 0 1,-1 0-1,0 29 0,0-6 5,10 146 293,-17-116-243,1 15 28,5-31-98,-10 76 1,5-77-31,-5 94 86,-8 80 113,23-165-132,-7-60-66,5-4-7,-1 0 0,1 0 0,-1 0 0,1 0 0,-1 0 0,0-1 0,0 1 0,2-5 0,1 1 0,-5 5-2,11-12 8,0-1 0,-1-1-1,-1 0 1,-1 0 0,0-1-1,7-20 1,-2-6-10,-6 9 3,2 2 0,2-1-1,1 2 1,1-1 0,2 2 0,23-36 0,11 6 11,28-39-2219,-71 86 1552</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3:48.311"/>
    </inkml:context>
    <inkml:brush xml:id="br0">
      <inkml:brushProperty name="width" value="0.1" units="cm"/>
      <inkml:brushProperty name="height" value="0.1" units="cm"/>
      <inkml:brushProperty name="color" value="#F6630D"/>
    </inkml:brush>
  </inkml:definitions>
  <inkml:trace contextRef="#ctx0" brushRef="#br0">66 1 2625,'-6'2'2114,"6"-2"-2049,-1 0 0,0 0 0,1 0-1,-1 0 1,1 0 0,-1 0-1,0 0 1,1 1 0,-1-1-1,1 0 1,-1 0 0,0 1 0,1-1-1,-1 0 1,1 1 0,-1-1-1,1 0 1,-1 1 0,1-1 0,-1 1-1,1-1 1,0 1 0,-1-1-1,1 1 1,0-1 0,-1 1-1,1-1 1,0 1 0,-1-1 0,1 1-1,0 0 1,0-1 0,0 1-1,0-1 1,0 1 0,0 0-1,0-1 1,0 1 0,0 0 0,0 0-1,3 15-11,-1 0-1,0 1 0,-1-1 1,0 0-1,-2 1 0,0-1 1,-1 0-1,0 0 1,-2 0-1,-6 23 0,7-33-38,2 0-1,-1 0 1,0 0 0,1 0-1,1 0 1,-1 7-1,1-9 35,-1 0 0,1 0 0,-1 1 0,1-1 0,-1 0 0,0 0 0,-1 0 0,1 0 0,-1 0 0,1 0 0,-5 5 0,5-8-32,0 1 1,0-1-1,1 0 0,-1 1 0,0-1 1,1 0-1,-1 1 0,1-1 0,-1 1 1,1-1-1,0 0 0,-1 1 0,1-1 1,0 1-1,0-1 0,0 1 0,0-1 1,0 1-1,1-1 0,-1 1 0,0-1 1,1 1-1,-1-1 0,1 1 0,-1-1 1,1 0-1,0 1 0,-1-1 0,1 0 1,0 0-1,0 1 0,0-1 0,0 0 1,0 0-1,2 1 0,6 12 621,8-2-485,-13-9-140,0 1 0,-1-1 0,0 1 0,1 0 0,-2 0 0,1 1 1,0-1-1,3 9 0,-2-4 11,-3-7-13,-1-1 0,1 0 1,-1 1-1,0-1 0,1 1 1,-1-1-1,0 1 0,0-1 0,0 1 1,0-1-1,0 0 0,-1 1 1,1-1-1,0 1 0,-1-1 0,1 1 1,0-1-1,-1 0 0,0 1 1,1-1-1,-3 2 0,-2 17 109,3 4-11,1-21-102,1-1 0,-1 1 0,1-1 0,0 1 0,-1-1 0,1 1 0,0-1 0,0 1 0,1-1 0,-1 1 0,1-1 0,-1 0 0,1 1 0,0-1 0,-1 1 0,3 2 0,-3-5 74,15 2-38,-5 1-35,0-2-1,0 1 0,-1-2 0,1 1 1,18-2-1,-26 1-5,1-1 0,-1 1 0,1 0-1,-1-1 1,0 1 0,1-1 0,-1 0 0,0 0 0,0 0 0,1 0-1,-1 0 1,0-1 0,0 1 0,0-1 0,0 1 0,-1-1 0,1 1 0,0-1-1,-1 0 1,1 0 0,-1 0 0,1 0 0,-1 0 0,0 0 0,0-1-1,0 1 1,0 0 0,-1-1 0,1 1 0,0 0 0,-1-3 0,1 4-34,0 0 1,-1 1 0,1-1-1,0 0 1,0 1-1,-1-1 1,1 1 0,0-1-1,0 1 1,0-1 0,0 1-1,0 0 1,0-1-1,0 1 1,0 0 0,0 0-1,-1 0 1,1 0 0,0 0-1,0 0 1,0 0-1,0 0 1,0 0 0,0 0-1,0 0 1,0 1 0,0-1-1,1 1 1,25-1-675,23-6 219</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3:55.765"/>
    </inkml:context>
    <inkml:brush xml:id="br0">
      <inkml:brushProperty name="width" value="0.1" units="cm"/>
      <inkml:brushProperty name="height" value="0.1" units="cm"/>
      <inkml:brushProperty name="color" value="#F6630D"/>
    </inkml:brush>
  </inkml:definitions>
  <inkml:trace contextRef="#ctx0" brushRef="#br0">6 42 4401,'-5'55'9123,"18"-57"-9250,-5 1 456,44-11 0,-22 4-101,53-6-1,-54 13-222,-13 1-64,0-1 0,0 0 0,0-1 0,0-1 0,0-1 0,21-7 0,-35 10-8,-1 0 0,1 0 1,-1 0-1,1 0 1,-1 0-1,0 0 0,1 0 1,-1 0-1,0-1 1,0 1-1,0-1 1,0 1-1,0 0 0,0-1 1,1-2-1,1-10-246</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3:56.114"/>
    </inkml:context>
    <inkml:brush xml:id="br0">
      <inkml:brushProperty name="width" value="0.1" units="cm"/>
      <inkml:brushProperty name="height" value="0.1" units="cm"/>
      <inkml:brushProperty name="color" value="#F6630D"/>
    </inkml:brush>
  </inkml:definitions>
  <inkml:trace contextRef="#ctx0" brushRef="#br0">3 1 6713,'-2'11'2489,"2"7"-1953,5 2 56,-1 1-16,3 1-72,-1-1-159,1-4-65,-1 7-104,0 0-72,-1-5-64,0 10-32,0-7-24,-4-6-56,-1-8-120,0-6-144,0-7 103,-1 3 73</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20.211"/>
    </inkml:context>
    <inkml:brush xml:id="br0">
      <inkml:brushProperty name="width" value="0.1" units="cm"/>
      <inkml:brushProperty name="height" value="0.1" units="cm"/>
      <inkml:brushProperty name="color" value="#F6630D"/>
    </inkml:brush>
  </inkml:definitions>
  <inkml:trace contextRef="#ctx0" brushRef="#br0">1 1 5529,'54'6'2217,"-54"26"-1473,3-1-232,-3-8-16,0 10-72,-1-12-72,6 5-152,6 4-56,4-15-96,0-1-24,-14-14-128,4 9-112,-2-6-1208,-4-3 1000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3:56.453"/>
    </inkml:context>
    <inkml:brush xml:id="br0">
      <inkml:brushProperty name="width" value="0.1" units="cm"/>
      <inkml:brushProperty name="height" value="0.1" units="cm"/>
      <inkml:brushProperty name="color" value="#F6630D"/>
    </inkml:brush>
  </inkml:definitions>
  <inkml:trace contextRef="#ctx0" brushRef="#br0">0 0 6673,'4'3'2553,"-4"8"-1873,1 7-56,1 6-104,-5-2-72,3 7-143,0-2-49,3 13-88,5 1-56,-5 5-64,3 7-16,-6-12-104,3 1-64,-1-14-224,-2-10-137,-2-12-1847,-2-6 1616</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3:56.781"/>
    </inkml:context>
    <inkml:brush xml:id="br0">
      <inkml:brushProperty name="width" value="0.1" units="cm"/>
      <inkml:brushProperty name="height" value="0.1" units="cm"/>
      <inkml:brushProperty name="color" value="#F6630D"/>
    </inkml:brush>
  </inkml:definitions>
  <inkml:trace contextRef="#ctx0" brushRef="#br0">251 22 5489,'18'-11'594,"-16"10"-487,-1 0 0,0 0 0,0 0 0,1 0 0,-1 0 0,1 0 0,-1 1 0,1-1 0,-1 1 0,1-1 0,0 1 1,-1 0-1,1-1 0,1 1 0,-2 1-33,0 0 0,0 0 0,-1 0 1,1 1-1,0-1 0,-1 0 0,1 0 0,-1 1 1,1-1-1,-1 0 0,1 1 0,-1-1 1,0 1-1,0-1 0,0 0 0,0 1 0,0-1 1,0 0-1,0 1 0,-1 2 0,2 8 91,-1 0-1,-1 1 1,0-1 0,0 0-1,-1 0 1,-1 0-1,0 0 1,-1 0 0,0 0-1,0-1 1,-1 1-1,-1-1 1,0-1-1,-1 1 1,0-1 0,-9 10-1,5-6-41,-1 0-1,2 1 0,-17 29 1,16-23-54,-2-1 0,-14 19 0,22-34-86,1 0 0,-1 0 0,0-1 1,0 1-1,0-1 0,-1 0 1,1-1-1,-1 1 0,0-1 1,0 0-1,-10 3 0,14-5-89,0 0 1,0-1-1,0 1 0,0-1 0,0 0 0,0 1 0,0-1 0,0 0 0,0 0 1,0 0-1,0-1 0,0 1 0,0 0 0,0-1 0,0 1 0,0-1 0,-2-1 1,-3-7-401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3:57.118"/>
    </inkml:context>
    <inkml:brush xml:id="br0">
      <inkml:brushProperty name="width" value="0.1" units="cm"/>
      <inkml:brushProperty name="height" value="0.1" units="cm"/>
      <inkml:brushProperty name="color" value="#F6630D"/>
    </inkml:brush>
  </inkml:definitions>
  <inkml:trace contextRef="#ctx0" brushRef="#br0">0 35 7378,'1'-3'130,"0"1"28,-1 0 0,0 0-1,1 0 1,0 0-1,-1 0 1,1 0-1,0 0 1,0 0-1,0 0 1,1 0 0,-1 0-1,0 1 1,1-1-1,2-3 1,-2 6-49,1 0 1,-1 1-1,0-1 0,0 0 1,0 1-1,0-1 1,-1 1-1,1-1 1,0 1-1,0 0 0,-1 0 1,1 0-1,-1 0 1,2 4-1,7 6 134,1-1 0,-1 0 0,2-1 0,-1 0 0,2-1 0,-1 0 0,1-1 0,0-1 0,15 7 0,15 4 157,74 18 1,-69-22-393,56 23 0,-88-30-6,-1 0 0,-1 1 0,0 1 0,0 0 0,0 1 0,-1 0 0,19 21 0,-29-27-34,9 8-232,-12-12 246,0 0 0,0 0 1,0 0-1,0 0 0,0 0 0,-1-1 0,1 1 1,0 0-1,0 0 0,0 0 0,0 0 0,0-1 1,0 1-1,0 0 0,0 0 0,0 0 0,0 0 0,0-1 1,0 1-1,0 0 0,0 0 0,1 0 0,-1 0 1,0-1-1,0 1 0,0 0 0,0 0 0,0 0 1,0 0-1,0 0 0,0-1 0,0 1 0,1 0 1,-1 0-1,0 0 0,0 0 0,0 0 0,0 0 0,0 0 1,1 0-1,-1 0 0,0-1 0,0 1 0,0 0 1,0 0-1,1 0 0,-1 0 0,0 0 0,0 0 1,0 0-1,0 0 0,1 0 0,-1 0 0,0 0 1,0 0-1,0 0 0,0 0 0,1 1 0,-1-1 1,0 0-1,0 0 0,0 0 0,0 0 0,0 0 0,1 0 1,-1 0-1,-1-16-386</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3:57.447"/>
    </inkml:context>
    <inkml:brush xml:id="br0">
      <inkml:brushProperty name="width" value="0.1" units="cm"/>
      <inkml:brushProperty name="height" value="0.1" units="cm"/>
      <inkml:brushProperty name="color" value="#F6630D"/>
    </inkml:brush>
  </inkml:definitions>
  <inkml:trace contextRef="#ctx0" brushRef="#br0">396 16 7098,'8'-4'360,"28"-7"2216,-27 18-1288,-10 16-473,-1-15-676,-1 0-1,-1 0 1,1-1-1,-1 1 1,0-1-1,-6 7 1,-15 30 514,17-23-521,-2 0-1,0-1 0,-2 0 0,0-1 1,-1 0-1,-1-1 0,0 0 1,-23 20-1,-1-1-219,-3-1-1,0-2 1,-49 30-1,76-53-216,12-9 173,0 0-1,0-1 1,0 1-1,-1 0 1,1-1-1,0 1 1,-1-1 0,1 0-1,-1 0 1,0 0-1,1 0 1,-4 0-1,2-1-337</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3:57.877"/>
    </inkml:context>
    <inkml:brush xml:id="br0">
      <inkml:brushProperty name="width" value="0.1" units="cm"/>
      <inkml:brushProperty name="height" value="0.1" units="cm"/>
      <inkml:brushProperty name="color" value="#F6630D"/>
    </inkml:brush>
  </inkml:definitions>
  <inkml:trace contextRef="#ctx0" brushRef="#br0">347 0 6153,'-6'24'1114,"-2"-1"-1,-1-1 1,0 0-1,-2 0 0,-13 20 1,16-31-1014,0 0 0,-1-1 1,0 0-1,-1-1 0,0 0 0,0 0 0,-1-1 1,0-1-1,0 1 0,-21 8 0,-12-1-60,-18 9-7,58-23-53,1 1 0,0 0 0,-1 0 0,1 0 0,0 0 0,0 0 0,1 1 0,-1-1 0,0 1 0,1 0 0,0 0 0,0 0 1,-4 6-1,4-6-291,3-5 30,5-13-188,-5 11 409,1 1 0,0-1 0,0 0 1,0 1-1,0 0 0,1-1 0,0 1 0,4-4 1,137-111-347,-140 114 421,1 1-1,0 0 1,0 0-1,0 1 1,0-1-1,0 1 1,0 0-1,1 1 0,-1-1 1,1 1-1,-1 0 1,1 1-1,7-1 1,-10 1 11,-1 0 0,1 0 0,-1 1 0,1-1 0,-1 1-1,1-1 1,-1 1 0,0 0 0,1 0 0,-1 0 0,0 0 0,0 1 0,0-1 0,0 0 0,0 1 0,0 0 0,0-1-1,0 1 1,-1 0 0,1 0 0,0 0 0,-1 0 0,0 0 0,1 0 0,-1 0 0,0 1 0,0-1 0,-1 0 0,1 1 0,0-1-1,0 4 1,0 7 138,0 1 0,0-1 0,-1 0 0,-1 1 0,-4 21 0,0 7 149,-36 289 587,41-318-1009,2-15-269,5-21-458,-5 14 740,8-18-244</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3:58.211"/>
    </inkml:context>
    <inkml:brush xml:id="br0">
      <inkml:brushProperty name="width" value="0.1" units="cm"/>
      <inkml:brushProperty name="height" value="0.1" units="cm"/>
      <inkml:brushProperty name="color" value="#F6630D"/>
    </inkml:brush>
  </inkml:definitions>
  <inkml:trace contextRef="#ctx0" brushRef="#br0">1 128 10242,'100'-67'3457,"-51"77"-3385,4 0-40,3-1-48,1-4-48,-3-5-168,-1-6-136,-10-17-320,-7-7-265,-21-5 633</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3:58.548"/>
    </inkml:context>
    <inkml:brush xml:id="br0">
      <inkml:brushProperty name="width" value="0.1" units="cm"/>
      <inkml:brushProperty name="height" value="0.1" units="cm"/>
      <inkml:brushProperty name="color" value="#F6630D"/>
    </inkml:brush>
  </inkml:definitions>
  <inkml:trace contextRef="#ctx0" brushRef="#br0">362 10 7474,'-102'-9'2816,"86"17"-2120,10 6-72,0 12 49,6 2-41,-3 9-64,-7 3-32,-1 6-232,-15-1-64,4-1-152,-8-2-120,1-14-168,2 2-136,-2-14-312,5-6-128,4-4 504</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3:58.901"/>
    </inkml:context>
    <inkml:brush xml:id="br0">
      <inkml:brushProperty name="width" value="0.1" units="cm"/>
      <inkml:brushProperty name="height" value="0.1" units="cm"/>
      <inkml:brushProperty name="color" value="#F6630D"/>
    </inkml:brush>
  </inkml:definitions>
  <inkml:trace contextRef="#ctx0" brushRef="#br0">16 1 8426,'-1'0'3040,"-1"0"-2527,-4 17-17,-1 58 16,14-34 32,-3-1-16,3-6-88,-2-4-120,-2-3-136,-2-8-184,-1-3-184,-3-14-376,-2-7-192,-1-11 416</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3:59.247"/>
    </inkml:context>
    <inkml:brush xml:id="br0">
      <inkml:brushProperty name="width" value="0.1" units="cm"/>
      <inkml:brushProperty name="height" value="0.1" units="cm"/>
      <inkml:brushProperty name="color" value="#F6630D"/>
    </inkml:brush>
  </inkml:definitions>
  <inkml:trace contextRef="#ctx0" brushRef="#br0">1 257 8378,'24'-33'984,"-5"8"314,38-41 1,-39 46-993,2 1 1,37-30 0,-48 43-244,0 0-1,0 1 0,1 1 1,-1-1-1,1 1 1,0 1-1,0 0 0,0 0 1,1 1-1,17-1 1,-18 2-23,-1 1 0,1 1 1,0-1-1,0 2 1,-1-1-1,1 1 0,-1 1 1,1 0-1,-1 0 1,0 1-1,0 0 0,-1 0 1,1 1-1,-1 0 1,0 1-1,0 0 0,0 0 1,-1 0-1,0 1 1,-1 0-1,1 1 0,-1 0 1,7 12-1,-11-17-27,-1 1 1,0 0-1,0 0 1,0 1-1,0-1 0,0 0 1,-1 0-1,0 0 0,0 1 1,0-1-1,0 0 1,-1 0-1,0 0 0,0 0 1,0 0-1,0 0 0,0 0 1,-1 0-1,-2 5 0,1-4-63,0 0 0,0 0-1,0 0 1,0 0-1,-1 0 1,0 0 0,0-1-1,0 0 1,-1 0-1,1 0 1,-1 0-1,-10 5 1,-1-2-330,-2 0 1,1-2-1,0 0 1,-1-1-1,0 0 1,0-2-1,-22 1 0,-24-3-496</inkml:trace>
  <inkml:trace contextRef="#ctx0" brushRef="#br0" timeOffset="1">144 212 7178,'-41'-57'2768,"38"70"-1720,0 4-656,-2 7 105,0 5-1,0 1-120,0-3-88,4-6-200,1-5-64,0-11-176,5-16-832,-5-5 87,4-8 569</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3:59.666"/>
    </inkml:context>
    <inkml:brush xml:id="br0">
      <inkml:brushProperty name="width" value="0.1" units="cm"/>
      <inkml:brushProperty name="height" value="0.1" units="cm"/>
      <inkml:brushProperty name="color" value="#F6630D"/>
    </inkml:brush>
  </inkml:definitions>
  <inkml:trace contextRef="#ctx0" brushRef="#br0">87 65 6489,'98'-56'2254,"-96"55"-2164,0-1 0,1 1-1,-1 0 1,1 0 0,-1 1-1,1-1 1,-1 0 0,1 1 0,-1 0-1,1-1 1,-1 1 0,4 0-1,-5 0-62,0 1-1,0-1 1,-1 0-1,1 0 1,0 1-1,0-1 1,-1 0-1,1 1 1,0-1-1,0 1 1,-1-1-1,1 1 1,0-1-1,-1 1 1,1 0-1,-1-1 1,1 1-1,-1 0 1,1-1-1,-1 1 1,1 0-1,0 1 1,-1 1 8,1-1-1,-1 0 1,0 1-1,1-1 1,-1 1 0,0-1-1,0 0 1,0 1 0,-1-1-1,1 1 1,-1-1 0,1 0-1,-1 1 1,0-1-1,-2 4 1,-8 10 14,-1-1-1,-1 0 1,-1-1 0,0 0-1,-18 13 1,-29 29 203,56-50-127,-8 7 126,13-13-235,0 0 1,0 0 0,0 0-1,0 0 1,0 0 0,0 0-1,0 1 1,0-1 0,0 0-1,0 0 1,0 0 0,0 0-1,-1 0 1,1 0 0,0 0-1,0 0 1,0 1 0,0-1-1,0 0 1,0 0 0,0 0 0,-1 0-1,1 0 1,0 0 0,0 0-1,0 0 1,0 0 0,0 0-1,0 0 1,-1 0 0,1 0-1,0 0 1,0 0 0,0 0-1,0 0 1,0 0 0,0 0-1,-1 0 1,1 0 0,0 0-1,0 0 1,0 0 0,0 0-1,0 0 1,0 0 0,-1-1 0,1 1-1,0 0 1,0 0 0,0 0-1,0 0 1,0 0 0,0 0-1,0 0 1,0 0 0,0-1-1,0 1 1,-1 0 0,1 0-1,0 0 1,0 0 0,0 0-1,0 0 1,0-1 0,0 1-1,0 0 1,0 0 0,0 0-1,0 0 1,31-10 242,4-1-234,-1-1 1,46-24-1,-79 35-63,1 0 1,0 0-1,0 1 0,0-1 1,0 1-1,0-1 0,0 1 1,0-1-1,0 1 0,0 0 1,0 0-1,0 0 0,0 0 1,0 0-1,0 1 0,0-1 1,0 1-1,0-1 0,2 2 1,-4-2 9,1 0 0,-1 0 1,0 1-1,1-1 0,-1 0 1,1 1-1,-1-1 0,0 0 0,1 1 1,-1-1-1,0 0 0,0 1 1,1-1-1,-1 0 0,0 1 1,0-1-1,0 1 0,1-1 1,-1 1-1,0-1 0,0 1 0,0-1 1,0 0-1,0 1 0,0-1 1,0 1-1,0-1 0,0 1 1,-1 1-28,1-1 1,-1 0-1,1 1 1,-1-1-1,0 0 1,0 0-1,0 0 1,0 0-1,0 0 1,0 0-1,0 0 1,0 0-1,0 0 1,-2 1-1,-9 5-836,-1 0-1,1-1 1,-1-1-1,-20 7 1,19-8 447,0 1 0,0 0 0,1 1 0,-22 14 0,18-9 1385,11-8-336,-1 1 0,0 0-1,1 1 1,0 0 0,0 0 0,1 0 0,-1 0 0,1 1 0,0 0 0,-7 11 0,12-17-582,0 0 1,0 0-1,0 1 1,0-1-1,0 0 1,0 0-1,0 1 1,0-1-1,0 0 1,0 0-1,0 1 1,0-1-1,0 0 1,0 0 0,0 1-1,0-1 1,0 0-1,0 0 1,0 0-1,0 1 1,0-1-1,0 0 1,1 0-1,-1 1 1,0-1-1,0 0 1,0 0-1,0 0 1,0 0-1,1 1 1,-1-1-1,0 0 1,0 0 0,0 0-1,1 0 1,-1 0-1,0 1 1,0-1-1,1 0 1,-1 0-1,0 0 1,0 0-1,1 0 1,-1 0-1,0 0 1,0 0-1,0 0 1,1 0-1,-1 0 1,0 0 0,0 0-1,1 0 1,19-4 505,-14 2-600,2-1 94,1 0 0,0 0 0,-1-1 0,0 0 0,0-1 0,0 0 0,0 0 0,-1-1 0,0 0 0,0 0 0,9-10 0,47-47-1028,-63 63 984,0 0 0,0 0 1,0 0-1,0 0 1,0 0-1,0 0 0,-1 1 1,1-1-1,0 0 0,0 0 1,0 0-1,0 0 0,0 0 1,0 0-1,-1 0 1,1 0-1,0 0 0,0 0 1,0 0-1,0 0 0,-1 0 1,1 0-1,0 0 0,0 0 1,0 0-1,0 0 0,0 0 1,-1 0-1,1 0 1,0 0-1,0 0 0,0 0 1,0 0-1,0 0 0,-1 0 1,1 0-1,0 0 0,0 0 1,0-1-1,0 1 0,0 0 1,0 0-1,0 0 1,-1 0-1,1 0 0,0 0 1,0-1-1,0 1 0,0 0 1,0 0-1,0 0 0,0 0 1,0 0-1,0-1 0,0 1 1,0 0-1,0 0 1,0 0-1,0 0 0,0 0 1,0-1-1,0 1 0,0 0 1,0 0-1,0 0 0,0 0 1,0 0-1,0-1 0,-10 8-367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1:52.705"/>
    </inkml:context>
    <inkml:brush xml:id="br0">
      <inkml:brushProperty name="width" value="0.1" units="cm"/>
      <inkml:brushProperty name="height" value="0.1" units="cm"/>
      <inkml:brushProperty name="color" value="#F6630D"/>
    </inkml:brush>
  </inkml:definitions>
  <inkml:trace contextRef="#ctx0" brushRef="#br0">204 1 7202,'-5'0'7454,"-5"18"-8154,2-5 1151,-78 91 263,60-58-467,24-41-235,0 0 0,0-1 0,-1 1-1,1-1 1,-1 1 0,0-1 0,0 0 0,0 0 0,-1 0-1,1-1 1,-7 6 0,9-9-38,-20 14 146,14-8-239,11-5-552,27-19-634,-15 6 873,32-17-82</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20.565"/>
    </inkml:context>
    <inkml:brush xml:id="br0">
      <inkml:brushProperty name="width" value="0.1" units="cm"/>
      <inkml:brushProperty name="height" value="0.1" units="cm"/>
      <inkml:brushProperty name="color" value="#F6630D"/>
    </inkml:brush>
  </inkml:definitions>
  <inkml:trace contextRef="#ctx0" brushRef="#br0">1 1 6329,'111'49'2425,"-104"-1"-1505,-4-10-792,-3 1-80,2-3 32,-9-11-8,7 1 0,-2-3-8,-4-11-48,4-1-16</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4:00.014"/>
    </inkml:context>
    <inkml:brush xml:id="br0">
      <inkml:brushProperty name="width" value="0.1" units="cm"/>
      <inkml:brushProperty name="height" value="0.1" units="cm"/>
      <inkml:brushProperty name="color" value="#F6630D"/>
    </inkml:brush>
  </inkml:definitions>
  <inkml:trace contextRef="#ctx0" brushRef="#br0">67 0 7826,'-63'59'2832,"67"-65"-2312,3 4-96,-3 2 1249,-2 8-1657,0 10-8,-2 37-8,-4-37 8,0 1-128,-1-6-80,2-12-248,0-1-184,-1-11 423</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4:00.350"/>
    </inkml:context>
    <inkml:brush xml:id="br0">
      <inkml:brushProperty name="width" value="0.1" units="cm"/>
      <inkml:brushProperty name="height" value="0.1" units="cm"/>
      <inkml:brushProperty name="color" value="#F6630D"/>
    </inkml:brush>
  </inkml:definitions>
  <inkml:trace contextRef="#ctx0" brushRef="#br0">1 136 7362,'74'-25'2413,"-73"25"-2289,1 0-1,0 0 1,0 0-1,0 0 0,-1 0 1,1 0-1,0 0 1,0 1-1,-1-1 0,1 0 1,0 1-1,0 0 1,-1-1-1,1 1 0,-1 0 1,1 0-1,0 0 1,-1 0-1,0 0 0,1 0 1,-1 0-1,3 3 1,9 6 315,18-3-248,0-2-1,1-1 0,-1-1 1,1-1-1,0-2 0,39-5 1,-66 5-210,1-1 0,-1 1 0,1-1 0,-1 0 1,0-1-1,0 1 0,1-1 0,-1 0 0,0 0 0,0-1 1,-1 1-1,1-1 0,0 0 0,-1-1 0,7-6 0,-6 4-184,0-1-1,0 0 0,-1-1 0,0 1 0,-1-1 1,0 0-1,0 0 0,0 0 0,1-10 1,5-12-266</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4:00.684"/>
    </inkml:context>
    <inkml:brush xml:id="br0">
      <inkml:brushProperty name="width" value="0.1" units="cm"/>
      <inkml:brushProperty name="height" value="0.1" units="cm"/>
      <inkml:brushProperty name="color" value="#F6630D"/>
    </inkml:brush>
  </inkml:definitions>
  <inkml:trace contextRef="#ctx0" brushRef="#br0">96 2 9594,'-96'-2'3457,"104"13"-2665,10 7-600,-4 4 8,-11-8-56,0 2 0,-9-6-88,1 1-48,15-1-120,-13-4-160,15 0-272,-2-1-176</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4:01.021"/>
    </inkml:context>
    <inkml:brush xml:id="br0">
      <inkml:brushProperty name="width" value="0.1" units="cm"/>
      <inkml:brushProperty name="height" value="0.1" units="cm"/>
      <inkml:brushProperty name="color" value="#F6630D"/>
    </inkml:brush>
  </inkml:definitions>
  <inkml:trace contextRef="#ctx0" brushRef="#br0">1 39 6361,'119'-38'2953,"-106"61"-753,0 4-1623,0 7-65,-1 12-16,-2-12-152,-2-6-56,1-5-536,-2-11 4705,-4-26-3409</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4:01.362"/>
    </inkml:context>
    <inkml:brush xml:id="br0">
      <inkml:brushProperty name="width" value="0.1" units="cm"/>
      <inkml:brushProperty name="height" value="0.1" units="cm"/>
      <inkml:brushProperty name="color" value="#F6630D"/>
    </inkml:brush>
  </inkml:definitions>
  <inkml:trace contextRef="#ctx0" brushRef="#br0">1 88 9162,'144'-87'3185,"-129"101"-2913,-15-3 40,-2 8-8,1 4-48,-7-9-80,3 4-96,-3-7-144,8-2-112,-3 1-328,3-2-208,3-7 440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4:01.699"/>
    </inkml:context>
    <inkml:brush xml:id="br0">
      <inkml:brushProperty name="width" value="0.1" units="cm"/>
      <inkml:brushProperty name="height" value="0.1" units="cm"/>
      <inkml:brushProperty name="color" value="#F6630D"/>
    </inkml:brush>
  </inkml:definitions>
  <inkml:trace contextRef="#ctx0" brushRef="#br0">13 24 8578,'34'-14'3580,"-26"12"-3378,1 0 1,0 0 0,0 0-1,0 1 1,0 1 0,15 0-1,-7 2-32,0 0-1,-1 1 0,1 1 1,-1 0-1,1 1 0,-1 1 1,25 13-1,105 66 507,-123-70-490,-13-9-115,-5-3-27,1 0 1,-1 1-1,1 0 1,-1 0-1,-1 0 1,9 9-1,-12-12-39,-1 0 0,1 1-1,0-1 1,-1 0-1,1 1 1,-1-1 0,0 0-1,1 1 1,-1-1-1,0 1 1,0-1 0,0 1-1,0-1 1,0 1-1,0-1 1,0 0 0,0 1-1,-1-1 1,1 1-1,-1-1 1,1 0 0,-1 1-1,1-1 1,-1 0-1,0 1 1,1-1-1,-1 0 1,0 0 0,0 0-1,0 0 1,0 0-1,0 0 1,0 0 0,-1 0-1,-1 1 1,-95 73 110,59-47-119,-45 41-233,50-40-437,-39 26-1,69-52 598,1 0 0,-1-1 0,0 0 0,0 0 0,0 0 0,-1-1 0,1 1 0,0-1 0,-1 0 0,1 0 0,-1 0 0,1-1 0,-8 0 0,-11-9-36</inkml:trace>
  <inkml:trace contextRef="#ctx0" brushRef="#br0" timeOffset="1">37 401 9330,'-37'-110'3329,"45"94"-2777,3 2-64,5 5 80,-1 5-56,7 9-152,3 6-144,3 5-160,-1 0-80,-7-2-312,-7-7-160,-10-1-488,-9-7-1745</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4:02.050"/>
    </inkml:context>
    <inkml:brush xml:id="br0">
      <inkml:brushProperty name="width" value="0.1" units="cm"/>
      <inkml:brushProperty name="height" value="0.1" units="cm"/>
      <inkml:brushProperty name="color" value="#F6630D"/>
    </inkml:brush>
  </inkml:definitions>
  <inkml:trace contextRef="#ctx0" brushRef="#br0">1 122 9834,'4'-4'3425,"8"4"-2905,3-9-120,1 2 152,4-5 152,0-3-72,6 3-247,1 4-169,-3-4-160,0 11-64,-9-5-377,-5-9-247,-5 12-384,-5-7-216,-8 2 816</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4:02.399"/>
    </inkml:context>
    <inkml:brush xml:id="br0">
      <inkml:brushProperty name="width" value="0.1" units="cm"/>
      <inkml:brushProperty name="height" value="0.1" units="cm"/>
      <inkml:brushProperty name="color" value="#F6630D"/>
    </inkml:brush>
  </inkml:definitions>
  <inkml:trace contextRef="#ctx0" brushRef="#br0">6 1 9610,'-5'7'3441,"8"8"-2801,2-1-312,1 8 216,0-1 48,-4 0-8,8-5-176,-2-10-272,9 8-112,-7-10-408,-2-4-208,0-5-504,-8-8-216,6 5 856</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4:02.751"/>
    </inkml:context>
    <inkml:brush xml:id="br0">
      <inkml:brushProperty name="width" value="0.1" units="cm"/>
      <inkml:brushProperty name="height" value="0.1" units="cm"/>
      <inkml:brushProperty name="color" value="#F6630D"/>
    </inkml:brush>
  </inkml:definitions>
  <inkml:trace contextRef="#ctx0" brushRef="#br0">1 209 8962,'52'-112'2850,"-50"109"-2754,1-1 0,-1 1 0,1 0 0,0 0 0,-1 0-1,1 0 1,1 0 0,-1 1 0,0-1 0,1 1 0,-1 0 0,1 0 0,-1 0 0,1 0 0,0 1 0,0 0 0,0 0 0,0 0 0,0 0 0,0 0 0,0 1-1,8 0 1,-4-1 96,115-16 1384,-104 16-1470,1-2 1,-1 0-1,20-6 0,-23 5-75,0 0-1,0 1 0,0 1 0,22 0 0,-37 1-29,-1 1 0,0 0 0,1 0 0,-1 0 0,1 0 0,-1-1 0,1 1 0,-1 0 0,1 0-1,-1 0 1,1 0 0,-1 0 0,1 1 0,-1-1 0,1 0 0,-1 0 0,1 0 0,-1 0 0,1 0 0,-1 1 0,0-1 0,1 0 0,-1 0-1,1 1 1,-1-1 0,0 0 0,1 0 0,-1 1 0,0-1 0,1 1 0,-1-1 0,0 0 0,1 1 0,-1-1 0,0 1 0,0-1 0,0 0 0,1 1-1,-1-1 1,0 1 0,0 0 0,-13 17 12,0-2-41,7-4-86,-1-1 0,0 0-1,-1-1 1,0 0 0,0 0-1,-17 15 1,-70 51-1223,47-40 978,3-2 2735,2-5-1102</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4:03.082"/>
    </inkml:context>
    <inkml:brush xml:id="br0">
      <inkml:brushProperty name="width" value="0.1" units="cm"/>
      <inkml:brushProperty name="height" value="0.1" units="cm"/>
      <inkml:brushProperty name="color" value="#F6630D"/>
    </inkml:brush>
  </inkml:definitions>
  <inkml:trace contextRef="#ctx0" brushRef="#br0">33 156 8578,'-1'-2'137,"0"1"1,-1 0-1,1 0 1,0 0-1,0 0 1,-1 0-1,1 0 0,-1 0 1,1 0-1,-1 1 1,1-1-1,-1 1 1,1-1-1,-1 1 1,0-1-1,1 1 1,-1 0-1,-3 0 0,5 1-38,-1 1-1,1-1 0,0 1 0,-1-1 0,1 1 0,0 0 1,0-1-1,0 1 0,0-1 0,1 1 0,-1-1 0,0 1 0,0 0 1,2 1-1,2 39 1050,6-68-4351,21-19 3244,-21 32-317,14-29-28,-18 30 263,0 1-1,1 0 1,12-16-1,-17 25 43,-1 0 0,1 1 0,0-1 0,0 0 0,-1 1 1,1-1-1,0 1 0,0 0 0,1 0 0,-1 0 0,0 0 0,0 0 0,0 0 1,1 0-1,-1 1 0,1-1 0,-1 1 0,0 0 0,1 0 0,-1-1 0,1 2 1,-1-1-1,3 0 0,-3 3 21,-1 0 0,0 0 1,-1 0-1,1 0 0,0 0 0,-1 0 1,0 0-1,0 0 0,0 0 0,0 0 1,0 0-1,-2 6 0,0 2 82,0 1-1,-1-1 0,-1 0 1,0 0-1,0-1 1,-1 1-1,0-1 1,-1 0-1,-13 17 0,0-3 318,-2-1 0,-34 31 0,43-45-109,-1 1 119,14-10-404,-1 0 0,0 0-1,0 0 1,0 0 0,0 0 0,0 0-1,1 0 321,-1 0-320,0 0 0,0 0-1,0 1 1,0-1 0,0 0-1,0 0 1,0 0 0,0 0-1,34-24 769,-19 16-893,18-12-387,1 2 0,51-21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24.183"/>
    </inkml:context>
    <inkml:brush xml:id="br0">
      <inkml:brushProperty name="width" value="0.1" units="cm"/>
      <inkml:brushProperty name="height" value="0.1" units="cm"/>
      <inkml:brushProperty name="color" value="#F6630D"/>
    </inkml:brush>
  </inkml:definitions>
  <inkml:trace contextRef="#ctx0" brushRef="#br0">256 94 6609,'61'21'1993,"-60"-21"-1957,0 0 0,0 0 0,0-1 1,1 1-1,-1 0 0,0-1 0,0 1 1,0-1-1,0 1 0,0-1 0,0 1 0,0-1 1,-1 0-1,1 1 0,0-1 0,0 0 1,0 0-1,-1 0 0,1 1 0,0-1 0,-1 0 1,1 0-1,-1 0 0,1 0 0,-1 0 1,1 0-1,-1 0 0,0-1 0,1 1 0,-1 0 1,0-2-1,3-34 823,-4 32-803,0 0 0,0 0 0,-1 0 0,0 0 0,0 0 0,0 0 0,-1 1 0,1-1 0,-4-4 0,2 15-30,0-1 1,0 1-1,1-1 1,-1 1-1,-2 9 1,4-10-16,-20 36 77,-1 0 0,-1-2 0,-3-1-1,-56 62 1,58-61 44,23-34-108,0-1 0,0 1 0,-1-1 0,1 1 1,-1-1-1,0 0 0,-1 0 0,1 0 0,-1-1 0,1 1 0,-1-1 0,-7 5 1,7-6-21,-1 0 0,1 1 1,0-1-1,1 1 0,-1 0 1,0 0-1,-5 6 0,6-5-42,3-4 3,0 0 1,0 0 0,-1 0 0,1 0 0,0 0-1,0 0 1,0 0 0,0 0 0,0 0 0,0 0-1,-1 0 1,1 0 0,0 0 0,0 0 0,0 0-1,0 0 1,0 0 0,-1 0 0,1 0 0,0 0-1,0 0 1,0-1 0,0 1 0,0 0-1,0 0 1,-1 0 0,1 0 0,0 0 0,0 0-1,0 0 1,0 0 0,0-1 0,0 1 0,0 0-1,0 0 1,0 0 0,0 0 0,0 0 0,0 0-1,-1-1 1,1 1 0,0 0 0,0 0 0,0 0-1,0 0 1,0 0 0,0-1 0,0 1 0,0 0-1,0 0 1,0 0 0,1 0 0,-1-1 0,4 0-428</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4:03.431"/>
    </inkml:context>
    <inkml:brush xml:id="br0">
      <inkml:brushProperty name="width" value="0.1" units="cm"/>
      <inkml:brushProperty name="height" value="0.1" units="cm"/>
      <inkml:brushProperty name="color" value="#F6630D"/>
    </inkml:brush>
  </inkml:definitions>
  <inkml:trace contextRef="#ctx0" brushRef="#br0">42 59 7602,'2'6'4820,"11"-9"-2953,27-13-2405,-18 7 871,21-3-224,0 2 0,47-5 0,-95 18-88,1 0-1,0 0 1,0 0 0,0 1 0,0-1-1,-6 7 1,4-3-17,-124 140 159,27-27 833,88-106-828,9-15-908,13-35-925,-5 28 1635,15-54-435</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4:03.780"/>
    </inkml:context>
    <inkml:brush xml:id="br0">
      <inkml:brushProperty name="width" value="0.1" units="cm"/>
      <inkml:brushProperty name="height" value="0.1" units="cm"/>
      <inkml:brushProperty name="color" value="#F6630D"/>
    </inkml:brush>
  </inkml:definitions>
  <inkml:trace contextRef="#ctx0" brushRef="#br0">1 30 8898,'49'-29'3257,"-31"59"-2593,1-4-56,-3-7 264,9 0 40,45 29-544,-35-24 1177,0 1-97,112 80-208,9 10-824,-1-2-536,-120-91-224,-2-23-1088,-12-23-272</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4:05.034"/>
    </inkml:context>
    <inkml:brush xml:id="br0">
      <inkml:brushProperty name="width" value="0.1" units="cm"/>
      <inkml:brushProperty name="height" value="0.1" units="cm"/>
      <inkml:brushProperty name="color" value="#F6630D"/>
    </inkml:brush>
  </inkml:definitions>
  <inkml:trace contextRef="#ctx0" brushRef="#br0">136 141 7578,'-20'-6'3323,"17"-7"-1708,4 11-1526,0 0 1,0 0 0,1 0-1,-1 0 1,1 0-1,-1 0 1,1 0 0,0 0-1,-1 0 1,1 1 0,0-1-1,0 1 1,0-1 0,2 0-1,142-82 1557,-145 83-1645,1 0 0,-1 0 0,0 0 0,1 0 0,-1 0 0,0 0 0,1 1 0,-1-1 0,1 1-1,-1-1 1,1 1 0,-1 0 0,1-1 0,0 1 0,-1 0 0,1 0 0,-1 0 0,1 0 0,-1 0 0,3 1 0,-3 0-11,0 0 0,0-1 0,-1 1 0,1 0 0,0 0 0,-1 0 0,1-1 0,0 1 0,-1 0 0,1 0 0,-1 0 0,0 0 0,1 0 0,-1 0 0,0 0 0,0 0 0,1 0 0,-1 1 0,0-1 0,0 0 0,0 0 0,0 1 0,-1 9-76,-1-1-1,1 1 1,-2-1 0,-5 18 0,-3 1 55,-2 0 0,-23 38 1,-5 9 35,35-57 55,17-22 54,19-4-53,-21 7-57,-1 0 0,1 1 0,-1 0 0,0 1 0,1 0 0,-1 0 1,13 6-1,-18-7-6,0 1 0,0 0 1,0 0-1,0 0 1,0 0-1,-1 0 0,1 0 1,-1 1-1,1 0 1,-1-1-1,0 1 0,0 0 1,0 0-1,0 0 1,0 0-1,-1 1 0,0-1 1,0 0-1,1 1 1,-2-1-1,1 0 0,0 1 1,0 4-1,-1-2-2,0 0-1,0 0 1,0 0-1,0 0 0,-1 0 1,0-1-1,0 1 1,-1 0-1,0-1 1,0 1-1,-4 8 1,4-11 3,0 0 0,0 0 0,-1 0 1,1 0-1,-1-1 0,1 1 0,-1-1 1,0 1-1,0-1 0,0 0 0,0 0 1,0 0-1,-1-1 0,1 1 1,-1-1-1,1 0 0,-1 0 0,1 0 1,-5 1-1,6-2 0,1 0 1,-1 0 0,1 0-1,-1 0 1,1-1 0,-1 1-1,1 0 1,-1-1-1,1 1 1,0 0 0,-1-1-1,1 0 1,0 1 0,-1-1-1,1 0 1,0 0-1,0 0 1,-1 0 0,1 0-1,-2-2 1,-20-34-8,16 19 1,1-1 0,-5-25 0,-4-92 27,17 143-11,-1-1 0,-1 1 0,0 0 0,1-1 0,-2 1 0,1 0 0,-3 9 0,0 11 9,3 12 19,-1 0 0,-2-1 1,-2 0-1,-1 1 0,-18 55 0,12-58 35,-1-1-1,-2 0 1,-36 62 0,46-89-53,0 0-1,1 1 1,1-1 0,-1 1 0,-2 13 0,-10 23 28,16-44-50,0-1 1,0 0-1,0 1 1,0-1 0,0 0-1,0 1 1,0-1-1,0 0 1,-1 1 0,1-1-1,0 0 1,0 0-1,0 1 1,-1-1-1,1 0 1,0 1 0,0-1-1,0 0 1,-1 0-1,1 0 1,0 1 0,-1-1-1,1 0 1,0 0-1,0 0 1,-1 0-1,1 0 1,0 1 0,-1-1-1,1 0 1,0 0-1,-1 0 1,1 0 0,0 0-1,-1 0 1,1 0-1,-1 0 1,-6-13-211,-3-25-273,9 28 130,1 0 0,-1 0 0,2 0 0,-1 0-1,2 0 1,-1 1 0,1-1 0,1 0 0,4-12 0,18-48-923</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4:05.515"/>
    </inkml:context>
    <inkml:brush xml:id="br0">
      <inkml:brushProperty name="width" value="0.1" units="cm"/>
      <inkml:brushProperty name="height" value="0.1" units="cm"/>
      <inkml:brushProperty name="color" value="#F6630D"/>
    </inkml:brush>
  </inkml:definitions>
  <inkml:trace contextRef="#ctx0" brushRef="#br0">209 1 8170,'2'16'511,"0"0"0,-1 1 1,0-1-1,-1 0 0,-1 1 0,-1-1 1,0 0-1,-7 23 0,-6 15-182,-25 54 0,33-89-43,5-13-275,0 0-1,0 0 1,0-1 0,-1 1 0,0-1-1,0 1 1,0-1 0,-1 0 0,0 0 0,0 0-1,0-1 1,0 0 0,-1 1 0,-7 4-1,12-9-10,-1 0 1,1 0-1,0 0 0,-1 0 0,1 0 0,0 0 1,-1 0-1,1 0 0,0 0 0,0 0 0,-1 0 1,1 0-1,0 0 0,-1 0 0,1 0 0,0 0 0,0 0 1,-1 0-1,1-1 0,0 1 0,0 0 0,-1 0 1,1 0-1,0 0 0,0-1 0,-1 1 0,1 0 0,0 0 1,0-1-1,0 1 0,-1 0 0,1 0 0,0-1 1,0 1-1,0 0 0,0 0 0,0-1 0,0 1 0,0 0 1,0-1-1,-1 1 0,1 0 0,0-1 0,-1-22 8,6-19-6,-4 37-1,0 0 1,1 1-1,-1-1 0,1 1 1,1-1-1,-1 1 1,0-1-1,1 1 1,0 0-1,0 0 1,0 1-1,1-1 1,-1 1-1,1-1 1,-1 1-1,1 0 1,1 1-1,-1-1 0,0 1 1,0-1-1,9-2 1,5 0 1,0 1 0,0 0 1,1 2-1,30-1 0,-33 3-3,1-1 0,0-1-1,-1-1 1,0 0 0,28-9-1,-42 11 2,0 0-1,0 0 0,0 0 1,-1 0-1,1 1 0,0-1 1,0 1-1,0-1 0,0 1 0,0 0 1,0-1-1,0 1 0,0 0 1,0 0-1,0 1 0,0-1 1,0 0-1,0 1 0,0-1 1,0 1-1,0 0 0,0-1 1,-1 1-1,1 0 0,0 0 1,3 2-1,-4-1 2,0 0 0,0 1 0,0-1 0,0 0 0,0 0 0,-1 0 0,1 1 0,-1-1 0,1 0 0,-1 1 0,0-1 0,0 0 0,0 1 0,0-1 0,0 1-1,-1-1 1,1 0 0,-1 1 0,1-1 0,-1 0 0,0 0 0,0 0 0,-2 4 0,-17 35 98,-1-1-1,-3-1 1,-1-1 0,-2-1-1,-33 35 1,16-22-11,-3-2 0,-2-3 1,-61 46-1,110-91-92,-1 1-1,1-1 0,-1 1 1,1-1-1,0 0 0,-1 1 1,1-1-1,-1 0 0,1 1 1,-1-1-1,1 0 0,-1 0 1,1 1-1,-1-1 0,0 0 1,1 0-1,-1 0 1,1 0-1,-1 0 0,1 0 1,-1 0-1,1 0 0,-1 0 1,0 0-1,1 0 0,-1 0 1,1 0-1,-1 0 0,1 0 1,-1-1-1,1 1 1,-1 0-1,1 0 0,-1-1 1,1 1-1,-1 0 0,1-1 1,-1 1-1,1 0 0,-1-1 1,1 1-1,0-1 0,-1 1 1,1-1-1,0 1 0,0-1 1,-1 1-1,1-1 1,0 1-1,0-1 0,-1 1 1,1-1-1,0 1 0,0-2 1,-2-34-642,2 31 510,2-31-743,2 0 332</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4:05.850"/>
    </inkml:context>
    <inkml:brush xml:id="br0">
      <inkml:brushProperty name="width" value="0.1" units="cm"/>
      <inkml:brushProperty name="height" value="0.1" units="cm"/>
      <inkml:brushProperty name="color" value="#F6630D"/>
    </inkml:brush>
  </inkml:definitions>
  <inkml:trace contextRef="#ctx0" brushRef="#br0">0 1 6033,'13'0'3153,"5"0"-152,10 8-2441,-1-3 8,7 4-120,-4-7-24,-3-9-72,13 11-8,-13-4-136,6 3-48,-2 0-216,-12-1-168,-16-6-352,-1 8-192,-17 4 3200,-6-4-2023</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4:06.198"/>
    </inkml:context>
    <inkml:brush xml:id="br0">
      <inkml:brushProperty name="width" value="0.1" units="cm"/>
      <inkml:brushProperty name="height" value="0.1" units="cm"/>
      <inkml:brushProperty name="color" value="#F6630D"/>
    </inkml:brush>
  </inkml:definitions>
  <inkml:trace contextRef="#ctx0" brushRef="#br0">11 90 8066,'-8'12'2984,"5"1"-2319,5-10-177,4-3-40,7-9-88,1-7-40,5-5-120,7 0-56,2 4-64,3-1-64,-3 9-16,-2 2-88,-10 7-240,0 4-120,-16 5 64,-5 4 144</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4:06.532"/>
    </inkml:context>
    <inkml:brush xml:id="br0">
      <inkml:brushProperty name="width" value="0.1" units="cm"/>
      <inkml:brushProperty name="height" value="0.1" units="cm"/>
      <inkml:brushProperty name="color" value="#F6630D"/>
    </inkml:brush>
  </inkml:definitions>
  <inkml:trace contextRef="#ctx0" brushRef="#br0">102 0 6777,'-82'72'2169,"81"-72"-2128,1 1 1,-1 0-1,0-1 1,0 1-1,0-1 0,1 1 1,-1 0-1,0 0 1,1 0-1,-1-1 1,1 1-1,-1 0 0,1 0 1,-1 0-1,1 0 1,0 0-1,-1 0 1,1 0-1,0 0 0,0 0 1,0 0-1,-1 0 1,1 0-1,0 0 1,0 0-1,1 0 0,-1 0 1,0 0-1,0 0 1,0 0-1,1 0 0,-1 0 1,0 0-1,1 0 1,-1-1-1,1 1 1,-1 0-1,1 0 0,0 1 1,-1-2-20,0 0-1,0 0 1,0-1 0,0 1-1,-1 0 1,1 0 0,0 0 0,0 0-1,0 0 1,0 0 0,-1 0 0,1 0-1,0 0 1,0 0 0,0 0-1,0 0 1,-1 1 0,1-1 0,0 0-1,0 0 1,0 0 0,0 0-1,0 0 1,-1 0 0,1 0 0,0 0-1,0 0 1,0 1 0,0-1-1,0 0 1,0 0 0,-1 0 0,1 0-1,0 0 1,0 0 0,0 1-1,0-1 1,0 0 0,0 0 0,0 0-1,0 0 1,0 1 0,0-1-1,0 0 1,0 0 0,0 0 0,0 0-1,0 1 1,0-1 0,0 0 0,0 0-1,0 0 1,0 0 0,0 1-1,0-1 1,0 0 0,0 0 0,0 1 31,-1 0 1,0 0 0,0 0-1,0 0 1,1 0 0,-1 0 0,1 1-1,-1-1 1,1 0 0,-1 0 0,1 0-1,0 1 1,-1-1 0,1 0-1,0 0 1,0 1 0,0-1 0,0 0-1,0 0 1,0 1 0,0-1 0,1 0-1,-1 0 1,0 1 0,1-1-1,-1 0 1,1 0 0,-1 0 0,1 1-1,-1-1 1,1 0 0,0 0-1,0 0 1,0 1 0,4 0-39,0 0 1,-1-1-1,1 1 1,0-1-1,0 0 1,0 0-1,0 0 0,0-1 1,0 0-1,0 0 1,0 0-1,0-1 1,0 1-1,0-1 0,5-2 1,8-3 17,0-1-1,31-16 1,-31 14-23,0 0 0,35-11 0,-24 14-421,60-4 0,-61 7 183,-13-2-1011,-16-5 916</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4:06.878"/>
    </inkml:context>
    <inkml:brush xml:id="br0">
      <inkml:brushProperty name="width" value="0.1" units="cm"/>
      <inkml:brushProperty name="height" value="0.1" units="cm"/>
      <inkml:brushProperty name="color" value="#F6630D"/>
    </inkml:brush>
  </inkml:definitions>
  <inkml:trace contextRef="#ctx0" brushRef="#br0">22 0 8034,'6'16'3478,"-2"50"-2303,-3-37-768,2 1 0,9 37 0,-7-41-260,-1 0 0,-1 0-1,0 41 1,-9-10 171,-21 92 0,-3 21 26,37-217-1905,0 16 1202</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4:07.409"/>
    </inkml:context>
    <inkml:brush xml:id="br0">
      <inkml:brushProperty name="width" value="0.1" units="cm"/>
      <inkml:brushProperty name="height" value="0.1" units="cm"/>
      <inkml:brushProperty name="color" value="#F6630D"/>
    </inkml:brush>
  </inkml:definitions>
  <inkml:trace contextRef="#ctx0" brushRef="#br0">4 31 8946,'95'-30'2953,"-95"30"-2924,1 0 1,0 0-1,-1-1 1,1 1-1,0 0 1,-1 0-1,1 0 1,0 0 0,-1 0-1,1 1 1,-1-1-1,1 0 1,0 0-1,-1 0 1,1 1-1,0-1 1,-1 0 0,1 0-1,-1 1 1,1-1-1,-1 1 1,1-1-1,-1 0 1,1 1 0,-1-1-1,1 1 1,-1-1-1,1 1 1,-1-1-1,0 1 1,1 0-1,-1-1 1,0 1 0,0-1-1,1 1 1,-1 0-1,0-1 1,0 1-1,0 0 1,-2 28 197,1-22-196,-7 31 2,-2-2 1,-1 1 0,-2-2-1,-19 39 1,22-58-10,-1 2 26,10-18-47,1 0-1,0 1 1,0-1-1,0 0 1,0 0-1,0 0 1,0 0-1,0 0 1,-1 0-1,1 1 1,0-1 0,0 0-1,0 0 1,0 0-1,0 0 1,0 1-1,0-1 1,0 0-1,0 0 1,0 0-1,0 0 1,0 1-1,0-1 1,0 0-1,0 0 1,0 0-1,0 1 1,0-1-1,0 0 1,0 0-1,0 0 1,0 0-1,0 0 1,1 1-1,-1-1 1,0 0-1,0 0 1,0 0-1,0 0 1,0 0-1,0 1 1,0-1-1,1 0 1,-1 0-1,0 0 1,0 0-1,0 0 1,0 0 0,0 0-1,1 0 1,-1 0-1,0 0 1,0 0-1,0 0 1,1 0-1,-1 0 1,0 0-1,0 0 1,0 0-1,0 0 1,1 0-1,-1 0 1,0 0-1,0 0 1,0 0-1,0 0 1,1 0-1,34-26 453,-14 4-400,-12 12-24,0 0 1,0 1-1,1 0 1,1 1 0,18-12-1,62-24 101,-81 41-128,0-1-1,0 1 1,0 1 0,0 0-1,0 0 1,0 1 0,21 1-1,-30 0-4,-1 0 0,1 0 0,0 0-1,0 1 1,-1-1 0,1 0 0,0 1-1,-1-1 1,1 0 0,-1 1 0,1-1-1,0 1 1,-1-1 0,1 1 0,-1-1-1,1 1 1,-1-1 0,0 1 0,1 0-1,-1-1 1,1 1 0,-1 0 0,0-1-1,0 1 1,1 0 0,-1-1 0,0 1-1,0 0 1,0 0 0,0-1 0,0 2-1,-3 36-67,0-26 48,0-1 1,-1 1-1,0-1 1,-9 16-1,3-16-1,0 1 0,-1-1 0,0-1 0,0 0 0,-1 0 0,-1-1-1,0-1 1,0 0 0,-27 11 0,-29 20-55,17 4 42,42-34 33,0 0 0,-1-1 0,1 0 0,-16 9 1,37-34-32,-11 16 33,0 1 0,0-1-1,0 1 1,1-1 0,-1 1 0,0-1 0,0 1 0,1-1-1,-1 1 1,0-1 0,1 1 0,-1-1 0,0 1-1,1 0 1,-1-1 0,1 1 0,-1 0 0,0-1-1,1 1 1,-1 0 0,1 0 0,-1-1 0,1 1-1,-1 0 1,1 0 0,-1 0 0,1 0 0,0 0 0,-1-1-1,1 1 1,-1 0 0,1 0 0,-1 0 0,1 1-1,-1-1 1,1 0 0,-1 0 0,2 0 0,-1 6 0,0 1 1,1-1-1,0 0 1,0-1 0,1 1-1,-1 0 1,1-1-1,5 8 1,-5-9 1,1 1 0,-2 0 0,1 0 0,-1 1 0,1-1 0,-1 1 0,-1-1 0,1 1 0,-1-1-1,0 1 1,0 0 0,-1 8 0,0-11-3,2 18 68,-1 1 1,0-1-1,-2 1 1,-1-1-1,-1 1 0,0-1 1,-2 0-1,-9 28 1,6-38-1256</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4:07.833"/>
    </inkml:context>
    <inkml:brush xml:id="br0">
      <inkml:brushProperty name="width" value="0.1" units="cm"/>
      <inkml:brushProperty name="height" value="0.1" units="cm"/>
      <inkml:brushProperty name="color" value="#F6630D"/>
    </inkml:brush>
  </inkml:definitions>
  <inkml:trace contextRef="#ctx0" brushRef="#br0">1 149 8986,'26'-18'2046,"42"-20"1,-47 27-1957,-1 0 1,1-2 0,35-29 0,-55 41-87,0-1 0,1 1 0,-1 0 1,0 0-1,1-1 0,-1 1 0,0 0 0,1 1 1,0-1-1,-1 0 0,1 0 0,-1 1 1,1-1-1,0 0 0,0 1 0,-1 0 1,1-1-1,0 1 0,0 0 0,-1 0 1,3 0-1,-2 1 7,-1 0 0,1-1 0,-1 1 1,1 0-1,-1 0 0,0 0 0,0 0 0,1 0 0,-1 0 1,0 0-1,0 1 0,0-1 0,0 0 0,0 1 0,-1-1 1,1 1-1,0-1 0,0 3 0,3 7 72,-1 0 0,0 0 0,-1 1 0,0-1 1,0 14-1,-2 201 1051,0-21-209,2-163-701,1 103 812,-3-145-1028,0 1 1,0-1-1,0 1 0,1-1 1,-1 1-1,0-1 1,0 1-1,0-1 0,0 1 1,0 0-1,0-1 0,-1 1 1,1-1-1,0 1 0,0-1 1,0 1-1,0-1 0,-1 1 1,1-1-1,0 1 0,-1-1 1,1 1-1,0-1 0,-1 1 1,1-1-1,0 0 1,-1 1-1,1-1 0,-1 0 1,1 1-1,-1-1 0,1 0 1,-1 1-1,0-1 0,-13-15 118,-16-46-509,25 50 44,-10-17-77,-36-52 0,25 44 895</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24.512"/>
    </inkml:context>
    <inkml:brush xml:id="br0">
      <inkml:brushProperty name="width" value="0.1" units="cm"/>
      <inkml:brushProperty name="height" value="0.1" units="cm"/>
      <inkml:brushProperty name="color" value="#F6630D"/>
    </inkml:brush>
  </inkml:definitions>
  <inkml:trace contextRef="#ctx0" brushRef="#br0">0 1 7202,'13'9'2902,"21"0"-2878,-30-9 224,33 6 12,1-2 1,0-2 0,51-3 0,-9 0-128,-38 2-88,-22 1-31,-1-2 1,0 0-1,1-1 1,19-4-1,-39 5-32,1 0 1,-1 0-1,1 0 0,-1 0 0,1 0 1,-1 0-1,1 0 0,-1 0 1,1 0-1,-1-1 0,1 1 0,-1 0 1,1 0-1,-1 0 0,0-1 0,1 1 1,-1 0-1,1 0 0,-1-1 0,0 1 1,1 0-1,-1-1 0,0 1 1,1 0-1,-1-1 0,0 1 0,0-1 1,1 1-1,-1-1 0,0 1 0,0 0 1,0-1-1,0 1 0,1-1 1,-1 1-1,0-1 0,0 1 0,0-1 1,0 1-1,0-1 0,0 1 0,0-1 1,0 1-1,0-1 0,-1 1 0,1 0 1,0-1-1,0 1 0,0-1 1,-1 1-1,1-1 0,0 1 0,0 0 1,-1-1-1,1 1 0,0-1 0,-1 1 1,1 0-1,0-1 0,-1 1 0,1 0 1,0 0-1,-1-1 0,-2 0-266</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4:08.181"/>
    </inkml:context>
    <inkml:brush xml:id="br0">
      <inkml:brushProperty name="width" value="0.1" units="cm"/>
      <inkml:brushProperty name="height" value="0.1" units="cm"/>
      <inkml:brushProperty name="color" value="#F6630D"/>
    </inkml:brush>
  </inkml:definitions>
  <inkml:trace contextRef="#ctx0" brushRef="#br0">4 32 9122,'-3'-32'3345,"27"40"-2537,4 5-384,4-2 0,0-1-48,-6-2-160,-4-7-88,3-2-216,-9-2-184,-5-12-456,-9 1 4993,-5 0-3345</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4:08.553"/>
    </inkml:context>
    <inkml:brush xml:id="br0">
      <inkml:brushProperty name="width" value="0.1" units="cm"/>
      <inkml:brushProperty name="height" value="0.1" units="cm"/>
      <inkml:brushProperty name="color" value="#F6630D"/>
    </inkml:brush>
  </inkml:definitions>
  <inkml:trace contextRef="#ctx0" brushRef="#br0">10 281 8402,'-9'14'3192,"12"-4"-2247,10-4-577,19 5-96,-2-6-56,16-2-64,0 2 0,-6-5-88,6-7 8,-14-13-288,-3-3-168,-9-7-400,-13 2 416</inkml:trace>
  <inkml:trace contextRef="#ctx0" brushRef="#br0" timeOffset="1">284 93 7330,'-40'-93'2952,"42"114"-1744,9 17-687,4 7-1,-3 17-56,3 2 32,-7 9-112,-5-1-16,-8-1-104,3-9-64,-9-22-96,8-5-112,-2-28-144,-6-11-112,16-12-296,0-11-144,1-19 456</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4:09.168"/>
    </inkml:context>
    <inkml:brush xml:id="br0">
      <inkml:brushProperty name="width" value="0.1" units="cm"/>
      <inkml:brushProperty name="height" value="0.1" units="cm"/>
      <inkml:brushProperty name="color" value="#F6630D"/>
    </inkml:brush>
  </inkml:definitions>
  <inkml:trace contextRef="#ctx0" brushRef="#br0">0 274 10274,'2'-9'3356,"7"-4"-3409,-3 5 279,28-38-178,2 1 1,79-75-1,-110 116-46,-1 1-1,1-1 0,0 1 0,0 0 1,0 1-1,1-1 0,-1 1 1,1 0-1,-1 0 0,1 1 0,0 0 1,0 0-1,-1 0 0,1 0 1,0 1-1,0 0 0,0 1 0,0-1 1,0 1-1,10 3 0,-12-3-2,0 1-1,0 0 0,0 0 1,0 0-1,0 0 0,-1 1 1,1-1-1,-1 1 0,1 0 1,-1 0-1,0 1 0,-1-1 1,1 0-1,0 1 0,-1 0 1,0-1-1,0 1 0,0 0 1,0 0-1,-1 0 0,1 1 1,-1-1-1,0 0 0,0 0 1,-1 1-1,1-1 0,-1 1 1,0 4-1,0-1-7,0-5 7,0 0 0,1 1 0,-1-1-1,0 0 1,-1 0 0,1 1 0,-1-1-1,1 0 1,-1 0 0,0 0 0,0 0-1,0 0 1,-1 0 0,1 0 0,-1 0-1,0 0 1,1-1 0,-1 1-1,0 0 1,-5 3 0,-2 2 9,0-1-1,-1 0 1,0 0 0,0-1-1,0 0 1,-1-1 0,0 0-1,0 0 1,0-2 0,-1 1-1,1-1 1,-1-1 0,0 0-1,0-1 1,0 0 0,0-1-1,-22-2 1,33 2-7,0 0 0,0 0 1,0 0-1,0 0 0,0-1 0,0 1 1,0 0-1,0 0 0,0-1 0,0 1 1,0-1-1,0 1 0,1-1 0,-1 1 0,0-1 1,0 1-1,0-1 0,1 0 0,-1 0 1,0 1-1,1-1 0,-1 0 0,0 0 1,1 0-1,-1 1 0,1-1 0,-1 0 0,1 0 1,0 0-1,-1 0 0,1 0 0,0 0 1,0 0-1,0 0 0,0 0 0,0 0 1,0 0-1,0-1 0,13-43-51,-5 24 8,2-77-145,-10 150 114,-44 91 123,8-36 162,-2-8 41,7-20-506,27-74-507,2-15-243,1-20-1000,2-2 953</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4:09.544"/>
    </inkml:context>
    <inkml:brush xml:id="br0">
      <inkml:brushProperty name="width" value="0.1" units="cm"/>
      <inkml:brushProperty name="height" value="0.1" units="cm"/>
      <inkml:brushProperty name="color" value="#F6630D"/>
    </inkml:brush>
  </inkml:definitions>
  <inkml:trace contextRef="#ctx0" brushRef="#br0">21 49 5913,'73'-49'1835,"-73"49"-1824,0 0-1,0 0 0,0 1 0,-1-1 0,1 0 0,0 0 1,0 0-1,0 0 0,0 0 0,0 0 0,0 1 1,0-1-1,0 0 0,0 0 0,0 0 0,0 0 1,1 0-1,-1 0 0,0 1 0,0-1 0,0 0 1,0 0-1,0 0 0,0 0 0,0 0 0,0 0 0,0 0 1,0 1-1,0-1 0,0 0 0,1 0 0,-1 0 1,0 0-1,0 0 0,0 0 0,0 0 0,0 0 1,0 0-1,1 0 0,-1 0 0,0 0 0,0 0 1,0 0-1,0 0 0,0 0 0,0 0 0,1 0 0,-1 0 1,0 0-1,0 0 0,0 0 0,0 0 0,0 0 1,0 0-1,1 0 0,-1 0 0,0 0 0,0 0 1,0 0-1,0 0 0,0 0 0,0 0 0,0 0 1,1-1-1,-9 20 347,-14 20 170,14-30-303,0 1-1,1 1 0,1-1 0,-1 1 1,2 1-1,-1-1 0,2 1 0,-1-1 1,2 1-1,0 1 0,-3 21 1,6-34-214,0 0 1,0 0-1,0 0 1,0 0-1,0 0 1,1-1-1,-1 1 1,0 0-1,0 0 1,0 0-1,0 0 1,1 0 0,-1 0-1,0 0 1,0 0-1,0 0 1,0 0-1,1 0 1,-1 0-1,0 0 1,0 0-1,0 0 1,0 0-1,1 0 1,-1 0-1,0 0 1,0 0 0,0 1-1,0-1 1,1 0-1,-1 0 1,0 0-1,0 0 1,0 0-1,0 0 1,0 0-1,0 1 1,1-1-1,-1 0 1,0 0-1,0 0 1,0 0 0,0 0-1,0 1 1,0-1-1,0 0 1,0 0-1,0 0 1,0 1-1,0-1 1,0 0-1,0 0 1,0 0-1,0 0 1,0 1 0,0-1-1,0 0 1,0 0-1,0 0 1,0 0-1,0 1 1,0-1-1,0 0 1,0 0-1,0 0 1,0 0-1,-1 1 1,18-18 135,-3 2-144,1 1 19,1 0 0,0 1 1,32-20-1,-44 31-49,0-1 1,0 0-1,1 1 0,-1 0 0,1 0 1,-1 1-1,1-1 0,0 1 0,0 0 1,0 0-1,0 0 0,0 1 0,0 0 1,-1 0-1,1 0 0,0 0 1,0 1-1,0 0 0,0 0 0,0 0 1,0 1-1,-1-1 0,1 1 0,5 3 1,-10-5-21,1 1 0,-1-1 1,0 0-1,1 1 0,-1-1 1,1 0-1,-1 1 0,1-1 1,-1 1-1,0-1 0,1 0 0,-1 1 1,0-1-1,1 1 0,-1-1 1,0 1-1,0-1 0,0 1 1,1-1-1,-1 1 0,0-1 1,0 1-1,0 0 0,-5 2-276</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4:09.883"/>
    </inkml:context>
    <inkml:brush xml:id="br0">
      <inkml:brushProperty name="width" value="0.1" units="cm"/>
      <inkml:brushProperty name="height" value="0.1" units="cm"/>
      <inkml:brushProperty name="color" value="#F6630D"/>
    </inkml:brush>
  </inkml:definitions>
  <inkml:trace contextRef="#ctx0" brushRef="#br0">22 77 7402,'0'2'427,"-17"33"2613,16-34-2966,1 0 0,-1 1-1,1-1 1,-1 0 0,1 1 0,-1-1-1,1 1 1,0-1 0,-1 0 0,1 1-1,0-1 1,0 1 0,0-1 0,0 1-1,1-1 1,-1 0 0,0 1 0,0-1-1,1 1 1,-1-1 0,1 0 0,0 3-1,1-4-37,-1 0 0,0 0 0,1 0 0,-1 0 0,0 0 0,0 0-1,1 0 1,-1 0 0,0 0 0,1-1 0,-1 1 0,0 0 0,0-1 0,1 1-1,-1-1 1,0 1 0,0-1 0,0 0 0,0 0 0,1 0 0,28-20 125,-26 18-119,13-9-81,1 0 0,1 1 0,0 1 0,0 1 0,1 1 1,0 0-1,0 1 0,43-7 0,-63 14 6,1 0 0,-1 0-1,1 0 1,-1 0 0,0 0-1,1 0 1,-1 0 0,1 0 0,-1 0-1,1 0 1,-1 0 0,1 0-1,-1 0 1,1-1 0,-1 1 0,0 0-1,1 0 1,-1-1 0,1 1-1,-1 0 1,0 0 0,1-1 0,-1 1-1,0 0 1,1-1 0,-1 1-1,0 0 1,1-1 0,-1 1 0,0-1-1,0 1 1,0-1 0,1 1-1,-1 0 1,0-1 0,0 1 0,0-1-1,0 1 1,0-1 0,0 1-1,0-1 1,0 1 0,0-1 0,0 1-1,0-1 1,0 1 0,0-1-1,0 1 1,-1-1 0,-6-9-313</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4:10.212"/>
    </inkml:context>
    <inkml:brush xml:id="br0">
      <inkml:brushProperty name="width" value="0.1" units="cm"/>
      <inkml:brushProperty name="height" value="0.1" units="cm"/>
      <inkml:brushProperty name="color" value="#F6630D"/>
    </inkml:brush>
  </inkml:definitions>
  <inkml:trace contextRef="#ctx0" brushRef="#br0">64 56 5529,'-15'-55'2331,"9"115"1381,10 35-2627,-1-64-893,-2 0 1,-1 1-1,-2-1 1,0 0 0,-11 45-1,-20 54 54,40-160-197,2 13 2969,-3 5-1475</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4:10.569"/>
    </inkml:context>
    <inkml:brush xml:id="br0">
      <inkml:brushProperty name="width" value="0.1" units="cm"/>
      <inkml:brushProperty name="height" value="0.1" units="cm"/>
      <inkml:brushProperty name="color" value="#F6630D"/>
    </inkml:brush>
  </inkml:definitions>
  <inkml:trace contextRef="#ctx0" brushRef="#br0">1 128 8906,'97'-127'4433,"-91"127"-4329,4 9-40,-2 2-64,-5-3 16,2 8-152,-4 0-120,-2-3-472,-3 1 432</inkml:trace>
  <inkml:trace contextRef="#ctx0" brushRef="#br0" timeOffset="1">91 142 7778,'-16'45'2840,"20"-37"-2352,2 3-224,-3-2-48,0 6-63,-1-2-65,-2-7-160,0 11 160,0 1-120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4:10.922"/>
    </inkml:context>
    <inkml:brush xml:id="br0">
      <inkml:brushProperty name="width" value="0.1" units="cm"/>
      <inkml:brushProperty name="height" value="0.1" units="cm"/>
      <inkml:brushProperty name="color" value="#F6630D"/>
    </inkml:brush>
  </inkml:definitions>
  <inkml:trace contextRef="#ctx0" brushRef="#br0">18 208 7690,'-11'30'3072,"6"-12"-1855,4-2-625,5-13-176,0-13-80,7-14-136,3-11-72,4-14-112,2 3-56,3 4-320,-3 4-184,-4 8 336</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4:11.264"/>
    </inkml:context>
    <inkml:brush xml:id="br0">
      <inkml:brushProperty name="width" value="0.1" units="cm"/>
      <inkml:brushProperty name="height" value="0.1" units="cm"/>
      <inkml:brushProperty name="color" value="#F6630D"/>
    </inkml:brush>
  </inkml:definitions>
  <inkml:trace contextRef="#ctx0" brushRef="#br0">0 64 9554,'64'-40'3465,"-48"43"-2729,33 10-552,4-2 0,-9-11-80,4 0 24,-21-5-72,-5-6-56,1 11-208,-12 2-192,-3-13-392,-3 4 2648,-5-12-1504</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4:11.605"/>
    </inkml:context>
    <inkml:brush xml:id="br0">
      <inkml:brushProperty name="width" value="0.1" units="cm"/>
      <inkml:brushProperty name="height" value="0.1" units="cm"/>
      <inkml:brushProperty name="color" value="#F6630D"/>
    </inkml:brush>
  </inkml:definitions>
  <inkml:trace contextRef="#ctx0" brushRef="#br0">545 70 7370,'-38'-70'2496,"40"223"886,-9 48-2339,6-185-991,0 0 0,0 0 1,-2 0-1,0 0 0,0 0 0,-2-1 0,-7 19 0,7-29-201,-1-1 0,1 0 0,-1-1-1,0 1 1,0-1 0,-1 0 0,1-1-1,-1 1 1,1-1 0,-1-1-1,0 1 1,1-1 0,-1 0 0,-13 0-1,15-5-172</inkml:trace>
  <inkml:trace contextRef="#ctx0" brushRef="#br0" timeOffset="1">1 684 8226,'1'-3'480,"1"0"0,0 0 0,1 0 0,-1 1 0,0-1 1,1 1-1,-1 0 0,1-1 0,4-1 0,53-26-53,-51 26 31,56-21-105,1 3 0,1 3 0,1 3 0,0 2 0,132-7 0,-200 21-411,1 0 0,-1 0 0,1 0-1,-1 0 1,0 0 0,1 0 0,-1 0 0,1 0-1,-1-1 1,0 1 0,1 0 0,-1 0 0,0 0 0,1 0-1,-1-1 1,0 1 0,1 0 0,-1 0 0,0-1-1,1 1 1,-1 0 0,0-1 0,0 1 0,1 0-1,-1 0 1,0-1 0,0 1 0,0-1 0,1 1 0,-1 0-1,0-1 1,0 1 0,0 0 0,0-1 0,0 1-1,0-1 1,0 1 0,0 0 0,0-1 0,0 1 0,0-1-1,0 1 1,0 0 0,0-1 0,0 1 0,0-1-1,-1 1 1,1 0 0,0-1 0,0 1 0,0 0-1,-1-1 1,1 1 0,0 0 0,0-1 0,-1 1 0,1 0-1,0 0 1,-1-1 0,1 1 0,-1 0 0,0-2-458</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24.841"/>
    </inkml:context>
    <inkml:brush xml:id="br0">
      <inkml:brushProperty name="width" value="0.1" units="cm"/>
      <inkml:brushProperty name="height" value="0.1" units="cm"/>
      <inkml:brushProperty name="color" value="#F6630D"/>
    </inkml:brush>
  </inkml:definitions>
  <inkml:trace contextRef="#ctx0" brushRef="#br0">1 84 5993,'10'0'2449,"-2"-1"-1137,5-14-1120,5 8 56,3-1 72,9 3 0,0-1-136,-6-3-72,7 4-72,-8-8 8,2 7-88,-4 4-72,-11-4-328,15 7-632,-23 2 704</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4:11.946"/>
    </inkml:context>
    <inkml:brush xml:id="br0">
      <inkml:brushProperty name="width" value="0.1" units="cm"/>
      <inkml:brushProperty name="height" value="0.1" units="cm"/>
      <inkml:brushProperty name="color" value="#F6630D"/>
    </inkml:brush>
  </inkml:definitions>
  <inkml:trace contextRef="#ctx0" brushRef="#br0">242 1 7258,'-72'69'3637,"44"-38"-3074,2 2 1,2 0 0,-28 52-1,36-60-281,12-21-200,1 1 0,0 0 0,0 1 1,0-1-1,-4 11 0,7-16-77,0 1-1,0-1 1,0 1-1,0-1 1,0 1 0,0-1-1,0 1 1,0-1-1,0 1 1,0-1-1,0 1 1,0-1-1,0 1 1,0-1-1,0 0 1,1 1-1,-1-1 1,0 1 0,0-1-1,1 1 1,-1-1-1,0 0 1,0 1-1,1-1 1,-1 0-1,0 1 1,1-1-1,-1 0 1,1 1-1,-1-1 1,0 0 0,1 0-1,-1 0 1,1 1-1,-1-1 1,1 0-1,-1 0 1,1 0-1,-1 0 1,0 0-1,1 0 1,-1 0-1,1 0 1,-1 0 0,1 0-1,-1 0 1,1 0-1,-1 0 1,1 0-1,-1 0 1,1 0-1,-1-1 1,1 1-1,26-8 82,37-25 131,82-29 1,-125 55-270,-1 0 0,0-1-1,0-1 1,-1-1 0,0 0 0,-1-2 0,-1 0 0,1-1 0,-2 0 0,0-2-1,25-28 1,-39 40-56,0 0-1,0 0 1,-1 1-1,1-1 0,-1 0 1,1 0-1,-1 0 1,0 0-1,-1-1 1,1 1-1,0-6 0,-1-3-233</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4:12.281"/>
    </inkml:context>
    <inkml:brush xml:id="br0">
      <inkml:brushProperty name="width" value="0.1" units="cm"/>
      <inkml:brushProperty name="height" value="0.1" units="cm"/>
      <inkml:brushProperty name="color" value="#F6630D"/>
    </inkml:brush>
  </inkml:definitions>
  <inkml:trace contextRef="#ctx0" brushRef="#br0">0 0 7698,'2'6'4264,"3"3"-3414,6 16-955,-1 11 450,-2-1 1,-1 1 0,-2 1 0,-1-1-1,-2 1 1,-2-1 0,-1 1-1,-7 44 1,7-71-454,-1 18 664,0-21-1127,-1-11-1354,0-11 1390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5:01.466"/>
    </inkml:context>
    <inkml:brush xml:id="br0">
      <inkml:brushProperty name="width" value="0.1" units="cm"/>
      <inkml:brushProperty name="height" value="0.1" units="cm"/>
      <inkml:brushProperty name="color" value="#F6630D"/>
    </inkml:brush>
  </inkml:definitions>
  <inkml:trace contextRef="#ctx0" brushRef="#br0">0 109 12627,'4'18'154,"1"0"1,0 0-1,1 0 1,1-1-1,15 28 1,-19-43-124,0-1 0,-1 1-1,1-1 1,0 0 0,0 0 0,-1 0 0,1-1 0,0 1 0,0-1 0,0 1 0,0-1 0,0 0 0,0 0 0,0-1 0,0 1 0,0 0 0,0-1 0,0 0 0,0 0 0,0 0 0,3-1 0,7-2 70,281-68 1031,-241 54-990,0-2 0,-1-3 1,66-39-1,-32 14-276,-138 69-2940,19-10 2640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5:01.797"/>
    </inkml:context>
    <inkml:brush xml:id="br0">
      <inkml:brushProperty name="width" value="0.1" units="cm"/>
      <inkml:brushProperty name="height" value="0.1" units="cm"/>
      <inkml:brushProperty name="color" value="#F6630D"/>
    </inkml:brush>
  </inkml:definitions>
  <inkml:trace contextRef="#ctx0" brushRef="#br0">0 18 7522,'5'-18'3902,"2"21"-2476,3 14-1076,14 45-132,-2 0 0,16 79 0,-28-105-226,-10-35-18,1 1 1,-1-1-1,1 1 0,0-1 1,0 1-1,0-1 0,0 0 0,0 1 1,0-1-1,0 0 0,0 0 1,0 0-1,1 1 0,-1-1 1,0-1-1,1 1 0,-1 0 1,1 0-1,1 0 0,-2-1-4,-1 0-1,1 0 0,-1 0 1,1 0-1,-1 0 0,1 0 1,-1-1-1,1 1 1,-1 0-1,1 0 0,-1-1 1,1 1-1,-1 0 0,1-1 1,-1 1-1,0 0 1,1-1-1,-1 1 0,0-1 1,1 1-1,-1-1 0,0 1 1,0-1-1,1 1 1,-1-1-1,0 1 0,0-1 1,0 1-1,0-1 0,1 0 1,5-22-586,-4 15 394,8-22-201</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5:02.114"/>
    </inkml:context>
    <inkml:brush xml:id="br0">
      <inkml:brushProperty name="width" value="0.1" units="cm"/>
      <inkml:brushProperty name="height" value="0.1" units="cm"/>
      <inkml:brushProperty name="color" value="#F6630D"/>
    </inkml:brush>
  </inkml:definitions>
  <inkml:trace contextRef="#ctx0" brushRef="#br0">41 27 5665,'5'-9'1452,"8"-9"1693,-8 20-2050,-3 13-505,-12 208 1181,1-108-1437,8-102-344,1 1-1,-1-1 0,-1 0 0,-1 1 0,0-1 1,0 0-1,-1 0 0,-1-1 0,-8 16 0,12-24-79,1-4 39,0 0 0,0 1 0,-1-1 1,1 1-1,0-1 0,0 1 0,0-1 0,0 1 0,0-1 0,0 1 1,-1-1-1,1 1 0,0-1 0,0 0 0,-1 1 0,1-1 1,0 0-1,-1 1 0,1-1 0,0 0 0,-1 1 0,1-1 1,0 0-1,-1 1 0,1-1 0,-1 0 0,1 0 0,-1 0 0,1 1 1,-1-1-1,1 0 0,0 0 0,-2 0 0,3-5-343</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5:02.455"/>
    </inkml:context>
    <inkml:brush xml:id="br0">
      <inkml:brushProperty name="width" value="0.1" units="cm"/>
      <inkml:brushProperty name="height" value="0.1" units="cm"/>
      <inkml:brushProperty name="color" value="#F6630D"/>
    </inkml:brush>
  </inkml:definitions>
  <inkml:trace contextRef="#ctx0" brushRef="#br0">1 223 7418,'10'2'4416,"36"-13"-3069,20-5-795,-1-4 0,0-3-1,-2-2 1,61-34-1,-120 56-547,1 0-1,-1 0 1,0 0-1,1-1 1,-1 0-1,-1 0 1,1 0-1,5-7 1,14-16-161,-15 22-666,-7 12 303,-7 11 1128,1-13-268</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5:02.799"/>
    </inkml:context>
    <inkml:brush xml:id="br0">
      <inkml:brushProperty name="width" value="0.1" units="cm"/>
      <inkml:brushProperty name="height" value="0.1" units="cm"/>
      <inkml:brushProperty name="color" value="#F6630D"/>
    </inkml:brush>
  </inkml:definitions>
  <inkml:trace contextRef="#ctx0" brushRef="#br0">451 43 6665,'-37'-39'2746,"37"38"-2706,-1 1 0,1 0 0,0 0 0,0-1 0,0 1 0,-1 0 0,1 0 0,0 0 0,0 0 0,-1-1 1,1 1-1,0 0 0,0 0 0,-1 0 0,1 0 0,0 0 0,0 0 0,-1 0 0,1 0 0,0 0 0,-1 0 0,1 0 0,0 0 0,0 0 0,-1 0 0,1 0 0,0 0 0,-1 0 0,1 0 0,0 0 0,0 0 0,-1 0 0,1 1 0,0-1 0,0 0 0,-1 0 0,1 0 0,0 0 0,0 1 0,0-1 0,-1 0 0,1 0 0,0 0 0,0 1 0,0-1 0,0 0 0,-1 0 0,1 1 0,0-1 0,0 0 0,0 0 0,0 1 0,-3 16 195,2-16-114,-1 16 116,-18 195 1923,19-177-1986,1 0 0,2 0-1,2 0 1,8 37 0,-1-16-123,-2 0 0,-2 1 0,-1 58 0,-6-115-58,0 0 0,-1 0 0,1 0 0,0-1 0,0 1-1,0 0 1,-1 0 0,1 0 0,0 0 0,0 0 0,0 0 0,-1 0 0,1 0 0,0 0 0,0 0 0,-1 0 0,1 0 0,0 0 0,0 0-1,0 0 1,-1 0 0,1 0 0,0 0 0,0 0 0,-1 0 0,1 0 0,0 0 0,0 0 0,0 1 0,-1-1 0,1 0 0,0 0-1,0 0 1,0 0 0,0 0 0,-1 1 0,1-1 0,0 0 0,0 0 0,0 0 0,0 1 0,0-1 0,0 0 0,0 0 0,-1 0-1,1 1 1,0-1 0,0 0 0,0 0 0,0 1 0,0-1 0,0 0 0,0 0 0,0 0 0,0 1 0,0-1 0,0 0 0,0 0-1,0 1 1,1-1 0,-1 0 0,0 0 0,0 0 0,0 1 0,0-1 0,0 0 0,0 0 0,0 0 0,1 1 0,-18-24-960,-12-38-1889,15 22 1802</inkml:trace>
  <inkml:trace contextRef="#ctx0" brushRef="#br0" timeOffset="1">340 289 6737,'-1'0'178,"0"0"0,1 0 0,-1 1 0,0-1 0,0 1 0,1-1-1,-1 1 1,0-1 0,1 1 0,-1-1 0,1 1 0,-1-1-1,1 1 1,-1 0 0,1-1 0,-1 1 0,1 0 0,-1 0-1,1-1 1,0 1 0,-1 0 0,1 0 0,0 0 0,0-1 0,0 1-1,0 0 1,-1 1 0,-2 28-63,2-24 242,-2 23 152,-1-1-1,-14 48 0,13-63-393,0 1 0,0-1 0,-1 0 0,-1 0 0,0 0 0,-1-1 0,-11 14 0,-5 0 40,-1 0 0,-51 38 0,49-41-143,-32 33 1,49-46-32,10-10 6,0 0 1,0 1 0,-1-1 0,1 0 0,0 0-1,0 1 1,-1-1 0,1 0 0,0 1-1,0-1 1,-1 0 0,1 0 0,0 0 0,-1 1-1,1-1 1,0 0 0,-1 0 0,1 0 0,0 0-1,-1 0 1,1 0 0,0 0 0,-1 0 0,1 1-1,0-1 1,-1 0 0,1 0 0,0-1 0,-1 1-1,1 0 1,0 0 0,-1 0 0,1 0-1,-1 0 1,-2-13-543,9-20-506,6 0 627</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5:03.134"/>
    </inkml:context>
    <inkml:brush xml:id="br0">
      <inkml:brushProperty name="width" value="0.1" units="cm"/>
      <inkml:brushProperty name="height" value="0.1" units="cm"/>
      <inkml:brushProperty name="color" value="#F6630D"/>
    </inkml:brush>
  </inkml:definitions>
  <inkml:trace contextRef="#ctx0" brushRef="#br0">0 0 8394,'22'41'2504,"2"5"-703,44 63-1,-60-98-1697,0-1 0,0 0 0,1-1-1,0 1 1,0-2 0,1 1 0,0-1 0,1-1-1,0 0 1,0-1 0,15 7 0,-20-11-66,0 0 0,0-1 0,0 0 0,0 0-1,0 0 1,7-1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5:03.478"/>
    </inkml:context>
    <inkml:brush xml:id="br0">
      <inkml:brushProperty name="width" value="0.1" units="cm"/>
      <inkml:brushProperty name="height" value="0.1" units="cm"/>
      <inkml:brushProperty name="color" value="#F6630D"/>
    </inkml:brush>
  </inkml:definitions>
  <inkml:trace contextRef="#ctx0" brushRef="#br0">0 56 8514,'5'6'3096,"14"-4"-2263,3-2-361,9-5 120,1 2-16,-2-5-208,-2-2-160,4 4-176,-1-3-248,-4 1-448,1-7 432</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5:03.846"/>
    </inkml:context>
    <inkml:brush xml:id="br0">
      <inkml:brushProperty name="width" value="0.1" units="cm"/>
      <inkml:brushProperty name="height" value="0.1" units="cm"/>
      <inkml:brushProperty name="color" value="#F6630D"/>
    </inkml:brush>
  </inkml:definitions>
  <inkml:trace contextRef="#ctx0" brushRef="#br0">117 145 9450,'-3'-1'176,"1"0"1,-1 0-1,1 0 0,-1 0 1,1 0-1,-1 0 0,1 0 1,0-1-1,0 0 1,0 1-1,0-1 0,0 0 1,0 0-1,0 0 0,1 0 1,-4-4-1,5 5-133,0 0 1,1 0-1,-1 1 1,0-1-1,0 0 1,0 0-1,1 1 1,-1-1-1,0 0 1,1 1-1,-1-1 1,1 0-1,-1 1 0,1-1 1,-1 0-1,1 1 1,-1-1-1,1 1 1,0-1-1,0 0 1,30-17 446,2 4-172,1 1 0,0 1 0,1 2 0,0 2 0,1 1 0,40-3 0,-55 4-298,-12 3-40,-11 10-131,-17 23 72,-2 0 0,-2-2 0,0 0 0,-2-2 0,-1 0 0,-35 26 0,-32 33 60,54-49 27,26-26 41,1 0-1,1 1 0,0 1 1,0 0-1,1 0 0,-15 24 1,25-36-41,-1 1 1,1 0 0,-1-1 0,1 1 0,0 0 0,-1-1-1,1 1 1,0 0 0,-1 0 0,1-1 0,0 1-1,0 0 1,0 0 0,0-1 0,0 1 0,0 0-1,0 0 1,0 0 0,0-1 0,0 1 0,0 0-1,0 0 1,0 0 0,1-1 0,-1 1 0,0 0-1,1 0 1,-1-1 0,0 1 0,1 0 0,-1-1-1,1 1 1,-1-1 0,1 1 0,-1 0 0,1-1-1,0 1 1,-1-1 0,1 1 0,0-1 0,-1 0-1,1 1 1,0-1 0,-1 0 0,2 1 0,1 0 18,0-1 0,0 0 0,0 0 0,-1 0 0,1 0 1,0 0-1,0 0 0,-1-1 0,1 1 0,0-1 0,5-2 1,14-8 162,0-2 0,39-28 0,21-13 1,-48 35-352,-1-2 0,-1-1 0,54-49 0,-72 61-259,-1-5-1255,-13 14 1586,0 0-1,0 0 1,-1-1 0,1 1-1,-1 0 1,1 0 0,-1 0 0,1 0-1,-1 0 1,1 0 0,-1 0-1,0 0 1,0 0 0,0 1-1,1-1 1,-1 0 0,0 0 0,0 1-1,0-1 1,0 0 0,-2 0-1,-22-14-444</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25.218"/>
    </inkml:context>
    <inkml:brush xml:id="br0">
      <inkml:brushProperty name="width" value="0.1" units="cm"/>
      <inkml:brushProperty name="height" value="0.1" units="cm"/>
      <inkml:brushProperty name="color" value="#F6630D"/>
    </inkml:brush>
  </inkml:definitions>
  <inkml:trace contextRef="#ctx0" brushRef="#br0">1 177 6529,'0'-5'215,"0"-1"-1,0 1 0,0-1 0,1 1 0,0-1 1,0 1-1,0 0 0,1-1 0,0 1 1,0 0-1,0 0 0,1 0 0,0 0 0,0 1 1,0-1-1,0 1 0,5-6 0,2 3-158,-1-1-1,1 2 1,1-1-1,-1 1 1,1 1-1,0 0 1,12-4-1,-10 4-40,1 0 1,-1 1-1,1 1 1,-1 0-1,1 0 1,0 2-1,0-1 1,0 2-1,27 2 1,-37-1-14,0 1 1,1 0 0,-1 0 0,0 0-1,-1 0 1,1 1 0,0-1 0,-1 1-1,1 0 1,-1 0 0,0 0-1,0 1 1,0-1 0,-1 1 0,1-1-1,-1 1 1,0 0 0,0 0 0,3 9-1,4 8 3,-1 1 0,7 32 0,13 104 36,-10-50-19,-11-82 12,1 0-1,1-1 1,1 0 0,19 33 0,2 3 274,-30-56-295,1-1-1,0 0 0,0 0 1,1 0-1,-1 0 0,1 0 1,0-1-1,0 1 0,0-1 1,0 0-1,1 0 0,-1 0 1,1 0-1,0-1 1,-1 1-1,1-1 0,1 0 1,-1 0-1,0 0 0,0-1 1,1 0-1,-1 0 0,1 0 1,-1 0-1,6 0 1,23 1 6,-23-1-13,-1 0 1,0-1-1,0 0 0,0-1 1,13-1-1,-20 1-17,-1 1 0,1-1-1,-1 1 1,1-1 0,0 0 0,-1 1-1,1-1 1,-1 0 0,0 0-1,1 0 1,-1 0 0,0 0 0,0 0-1,1-1 1,-1 1 0,0 0-1,0-1 1,-1 1 0,1-1 0,0 1-1,0-1 1,-1 1 0,1-1-1,0 1 1,-1-1 0,0 0-1,1 1 1,-1-1 0,0 0 0,0 1-1,0-1 1,0 0 0,0 1-1,-1-3 1,0-5-344,-1 0-1,0 1 1,0-1-1,-8-15 1,5 10-224,-10-30-296</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5:04.178"/>
    </inkml:context>
    <inkml:brush xml:id="br0">
      <inkml:brushProperty name="width" value="0.1" units="cm"/>
      <inkml:brushProperty name="height" value="0.1" units="cm"/>
      <inkml:brushProperty name="color" value="#F6630D"/>
    </inkml:brush>
  </inkml:definitions>
  <inkml:trace contextRef="#ctx0" brushRef="#br0">74 1 6409,'-6'8'523,"0"0"-1,1 1 0,0-1 0,0 1 0,1 0 0,0 1 0,1-1 0,0 1 1,-2 14-1,-1 12-404,-2 45-1,5-39 376,-1-3-298,0-9 130,2 0 1,2 59 0,1-89-310,-1 1-1,0 0 1,1 0 0,-1 0 0,0-1-1,1 1 1,-1 0 0,1 0 0,-1-1-1,1 1 1,0-1 0,-1 1 0,1 0-1,0-1 1,-1 1 0,1-1 0,0 1-1,0-1 1,-1 0 0,1 1 0,0-1-1,0 0 1,0 1 0,0-1 0,0 0-1,-1 0 1,1 0 0,0 0 0,0 0-1,0 0 1,0 0 0,0 0 0,0 0 0,-1 0-1,1-1 1,0 1 0,0 0 0,0-1-1,0 1 1,1-1 0,39-16 408,-40 17-401,56-30 150,-2-2-1,-2-3 0,-1-2 1,74-68-1,-97 72-2435,-32 51 1827</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5:04.512"/>
    </inkml:context>
    <inkml:brush xml:id="br0">
      <inkml:brushProperty name="width" value="0.1" units="cm"/>
      <inkml:brushProperty name="height" value="0.1" units="cm"/>
      <inkml:brushProperty name="color" value="#F6630D"/>
    </inkml:brush>
  </inkml:definitions>
  <inkml:trace contextRef="#ctx0" brushRef="#br0">1 253 8274,'47'-7'4142,"21"-9"-3322,-19 4-48,90-17 210,-73 18-884,1-4 1,-2-2-1,0-3 1,72-33-1,-132 51-148,0-1 0,0 1 0,-1-1 0,1 0 1,0 0-1,-1 0 0,0 0 0,0-1 0,0 0 0,0 0 0,-1 0 0,1 0 1,-1 0-1,4-8 0,-7 12 2,0-1 0,0 1 0,1-1 0,-1 1 0,0-1 0,0 1 0,0-1 0,0 1 0,0-1 0,-1 1 0,1-1 0,0 1 0,0-1 0,0 1 0,0 0 0,0-1 0,-1 1 0,1-1 0,0 1 0,0-1 0,-1 1 0,1 0 0,0-1 0,-1 1 0,1 0 0,0-1 0,-1 1 0,1 0 0,0 0 0,-1-1-1,1 1 1,-1 0 0,1 0 0,-1 0 0,1-1 0,0 1 0,-1 0 0,1 0 0,-1 0 0,1 0 0,-1 0 0,1 0 0,-1 0 0,1 0 0,-1 0 0,1 0 0,-1 0 0,1 0 0,-1 0 0,1 1 0,0-1 0,-1 0 0,1 0 0,-1 0 0,1 1 0,-1-1 0,-14 10-507</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5:04.856"/>
    </inkml:context>
    <inkml:brush xml:id="br0">
      <inkml:brushProperty name="width" value="0.1" units="cm"/>
      <inkml:brushProperty name="height" value="0.1" units="cm"/>
      <inkml:brushProperty name="color" value="#F6630D"/>
    </inkml:brush>
  </inkml:definitions>
  <inkml:trace contextRef="#ctx0" brushRef="#br0">0 1 7162,'4'8'3944,"17"27"-3189,-11-18-472,-1 0 0,0 1 0,-2 0 0,0 0 0,-1 1 0,-1-1 0,6 36-1,-10-45-269,0 0-1,0 1 0,-1-1 1,0 0-1,0 0 1,-1 0-1,0 0 0,-1 0 1,0 0-1,-1 0 0,1 0 1,-2-1-1,1 1 0,-1-1 1,0 0-1,-1 0 0,0 0 1,-11 12-1,11-19-545,4-10 95,4-10-263,10-3-67,7-6 379</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5:05.181"/>
    </inkml:context>
    <inkml:brush xml:id="br0">
      <inkml:brushProperty name="width" value="0.1" units="cm"/>
      <inkml:brushProperty name="height" value="0.1" units="cm"/>
      <inkml:brushProperty name="color" value="#F6630D"/>
    </inkml:brush>
  </inkml:definitions>
  <inkml:trace contextRef="#ctx0" brushRef="#br0">1 57 6097,'3'-7'606,"0"1"0,1 0-1,-1 0 1,2 0 0,-1 0 0,6-5-1,-9 10-542,0 0 0,-1 0 0,1 1-1,0-1 1,0 0 0,0 1 0,0-1-1,0 1 1,0-1 0,-1 1-1,1-1 1,0 1 0,0 0 0,1 0-1,-1-1 1,0 1 0,0 0 0,0 0-1,0 0 1,1 0 0,-1 1-33,1 0 1,-1-1-1,0 1 1,0 0-1,0 0 1,0 0-1,0 0 1,0 0-1,0 0 0,0 0 1,0 0-1,0 0 1,-1 0-1,1 0 1,-1 1-1,1-1 1,0 0-1,-1 0 1,0 1-1,1 1 1,4 15 198,-1 1 1,-1-1 0,0 0 0,-1 1 0,-2 31 0,-14 98 478,6-84-504,-1 92 101,-3 16 118,3-41-155,6-128-383,-3-11-62,-4-11-234,1-21-194,7-23 222</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5:05.518"/>
    </inkml:context>
    <inkml:brush xml:id="br0">
      <inkml:brushProperty name="width" value="0.1" units="cm"/>
      <inkml:brushProperty name="height" value="0.1" units="cm"/>
      <inkml:brushProperty name="color" value="#F6630D"/>
    </inkml:brush>
  </inkml:definitions>
  <inkml:trace contextRef="#ctx0" brushRef="#br0">3 56 10010,'-1'0'3409,"-1"0"-2929,23 6-56,54 10 88,-24-17 16,4 1-136,1-4-216,3-2-80,-19-5-120,-7-5-144,-18 3-392,-3 2-216,-10 2-408,-4 2 680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5:05.886"/>
    </inkml:context>
    <inkml:brush xml:id="br0">
      <inkml:brushProperty name="width" value="0.1" units="cm"/>
      <inkml:brushProperty name="height" value="0.1" units="cm"/>
      <inkml:brushProperty name="color" value="#F6630D"/>
    </inkml:brush>
  </inkml:definitions>
  <inkml:trace contextRef="#ctx0" brushRef="#br0">384 1 6521,'-31'38'3149,"-28"49"-1,-19 23-2102,31-48-664,29-36-372,-2-1 0,0 0-1,-1-2 1,-2-1 0,-36 30-1,59-52-22,-1 0-1,1 0 0,0 0 1,0 0-1,0 0 1,-1 0-1,1 0 0,0 0 1,0 0-1,0 0 0,-1 0 1,1 0-1,0 0 0,0 0 1,0 0-1,-1 0 1,1 0-1,0 0 0,0 0 1,0 0-1,-1 0 0,1 0 1,0 0-1,0 0 0,0 0 1,0-1-1,-1 1 0,1 0 1,0 0-1,0 0 1,0 0-1,0 0 0,0-1 1,-1 1-1,1 0 0,0 0 1,0 0-1,0 0 0,0-1 1,0 1-1,0 0 1,0 0-1,0 0 0,0-1 1,0 1-1,0 0 0,0 0 1,0 0-1,0-1 0,0 1 1,0 0-1,0 0 1,0 0-1,0-1 0,0 1 1,0 0-1,0 0 0,0 0 1,0-1-1,1-13-445,7-8 385,9-10 36</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5:06.232"/>
    </inkml:context>
    <inkml:brush xml:id="br0">
      <inkml:brushProperty name="width" value="0.1" units="cm"/>
      <inkml:brushProperty name="height" value="0.1" units="cm"/>
      <inkml:brushProperty name="color" value="#F6630D"/>
    </inkml:brush>
  </inkml:definitions>
  <inkml:trace contextRef="#ctx0" brushRef="#br0">110 0 5825,'0'10'1025,"-1"0"0,0 0-1,-1 0 1,-3 11 0,-28 65 136,7-24-364,11-32-416,-8 21 126,22-49-499,1-1 0,-1 1 0,1 0 1,-1-1-1,1 1 0,0 0 0,-1 0 1,1-1-1,0 1 0,0 0 0,0 0 0,1 0 1,-1-1-1,0 1 0,1 0 0,-1 0 1,1-1-1,-1 1 0,1 0 0,0-1 1,0 1-1,0-1 0,1 2 0,1-2 25,3-9-14,1 3-20,0-1 0,-1-1 1,0 1-1,0-1 0,5-9 0,-5 9 1,-1-1-1,1 1 1,1 0 0,0 0 0,0 1 0,9-7 0,-3 2 7,5-3 4,0 1 1,39-21-1,-52 32-10,-1 0 0,1-1 0,0 2 0,0-1 0,0 1 0,0-1 0,0 1 0,0 1 1,0-1-1,0 1 0,0 0 0,0 0 0,0 0 0,0 1 0,0-1 0,0 1 0,0 1 0,0-1 0,5 3 0,-7-3 1,0 1-1,0 0 1,-1 0-1,1 0 1,-1 0-1,0 0 1,0 1-1,1-1 1,-2 1-1,1-1 1,0 1-1,0 0 1,-1-1-1,1 1 1,-1 0-1,0 0 1,0 0-1,0 0 0,0 0 1,-1 1-1,1-1 1,-1 0-1,0 6 1,0-2-1,0 1 0,-1-1-1,0 0 1,-1 0 0,1-1 0,-1 1 0,0 0 0,-1 0 0,-5 9-1,2-5 34,-2-1-1,1 0 0,-1 0 1,0 0-1,-1-1 0,0-1 0,-1 1 1,-16 10-1,-9 3 246,-48 22-1,9-6 272,70-35-487,0-1 0,-1 1 0,1-1 0,0 0 0,-1 0 0,0 0 0,1-1 0,-1 0 0,0 0 0,-8 1-1,39-21 45,4-2-1011,-1-1 1,42-43-1,-25 23 340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5:06.568"/>
    </inkml:context>
    <inkml:brush xml:id="br0">
      <inkml:brushProperty name="width" value="0.1" units="cm"/>
      <inkml:brushProperty name="height" value="0.1" units="cm"/>
      <inkml:brushProperty name="color" value="#F6630D"/>
    </inkml:brush>
  </inkml:definitions>
  <inkml:trace contextRef="#ctx0" brushRef="#br0">0 5 9770,'8'-5'3449,"13"10"-2961,-7 3-384,4 10-40,2 7-8,-10-9-40,-10-2-8,0 1-304,-8-7-224,-11-2 312</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5:06.916"/>
    </inkml:context>
    <inkml:brush xml:id="br0">
      <inkml:brushProperty name="width" value="0.1" units="cm"/>
      <inkml:brushProperty name="height" value="0.1" units="cm"/>
      <inkml:brushProperty name="color" value="#F6630D"/>
    </inkml:brush>
  </inkml:definitions>
  <inkml:trace contextRef="#ctx0" brushRef="#br0">1 98 9354,'0'6'3249,"21"4"-2825,4 2-8,13-4 48,5-1-32,11-6-192,4-6-72,-4-7-128,8-4-72,-8-8-288,-11 2-160,-8 1-360,-9 0-296,-17 0 759</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5:07.252"/>
    </inkml:context>
    <inkml:brush xml:id="br0">
      <inkml:brushProperty name="width" value="0.1" units="cm"/>
      <inkml:brushProperty name="height" value="0.1" units="cm"/>
      <inkml:brushProperty name="color" value="#F6630D"/>
    </inkml:brush>
  </inkml:definitions>
  <inkml:trace contextRef="#ctx0" brushRef="#br0">173 56 5553,'-3'2'398,"0"-1"-1,0 1 1,0-1-1,0 1 0,0 0 1,0 0-1,0 0 1,1 1-1,-1-1 1,1 1-1,-4 3 1,4-1-227,-1 0-1,1 1 1,0-1 0,0 0 0,0 1 0,1 0 0,0-1 0,-1 11 0,-3 14 280,-4-3-327,0 0-1,-2-1 1,-1-1 0,0 0-1,-21 29 1,7-11 117,25-34-62,13-15-83,20-20 48,-10 3-33,27-39 0,6-7-35,-16 25-25,2 2-1,1 1 0,66-47 1,-107 87-47,-1 0 0,1 1 1,0-1-1,0 1 0,0-1 1,-1 0-1,1 1 0,0 0 0,0-1 1,0 1-1,0-1 0,0 1 1,0 0-1,0 0 0,0 0 1,0-1-1,0 1 0,0 0 0,0 0 1,0 0-1,0 0 0,0 1 1,0-1-1,0 0 0,0 0 1,0 1-1,0-1 0,-1 0 0,1 1 1,0-1-1,1 2 0,0-1 5,-1 1-1,1 0 1,-1 0-1,0 1 0,0-1 1,0 0-1,0 0 0,0 0 1,0 1-1,-1-1 1,1 0-1,0 5 0,0 5 62,0 2-1,-1-1 0,-2 23 1,0-13-17,-1 0 1,-1 0-1,-1-1 1,-2 1-1,0-1 1,-1 0-1,-1-1 1,-19 33-1,15-33-77,12-18-55,0-1 0,0 1 0,-1 0 0,1-1 0,-1 1 0,0-1 0,0 1 0,0-1 0,0 0 0,0 0 0,0 0 0,-1 0 0,1 0 0,0-1 1,-1 1-1,0-1 0,1 1 0,-1-1 0,0 0 0,0 0 0,0 0 0,0-1 0,-5 1 0,-24 2-788,0 2 413</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25.548"/>
    </inkml:context>
    <inkml:brush xml:id="br0">
      <inkml:brushProperty name="width" value="0.1" units="cm"/>
      <inkml:brushProperty name="height" value="0.1" units="cm"/>
      <inkml:brushProperty name="color" value="#F6630D"/>
    </inkml:brush>
  </inkml:definitions>
  <inkml:trace contextRef="#ctx0" brushRef="#br0">53 53 6801,'-52'-49'2577,"52"46"-1721,3 14-712,2 2-72,0-3 8,1 8 24,-2 4-32,0 11-80,0-6-112,-3-2-680,-1-9 576</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5:07.599"/>
    </inkml:context>
    <inkml:brush xml:id="br0">
      <inkml:brushProperty name="width" value="0.1" units="cm"/>
      <inkml:brushProperty name="height" value="0.1" units="cm"/>
      <inkml:brushProperty name="color" value="#F6630D"/>
    </inkml:brush>
  </inkml:definitions>
  <inkml:trace contextRef="#ctx0" brushRef="#br0">137 61 6633,'-59'64'2897,"51"-45"-1201,5 8-1240,-2 0 25,-1 2-25,1-2-32,-1-6-128,-1-2-104,1-6-160,-2-1 0,2-7-88,-4-3-88,5-4-136,2-3-152,3 2-697</inkml:trace>
  <inkml:trace contextRef="#ctx0" brushRef="#br0" timeOffset="1">303 1 7530,'0'16'2752,"1"6"-2048,6 7-152,-18 3 73,7 4-9,-11 6-128,-5-3-24,3 4-192,-4-6-80,4-7-88,4-3-56,0-14-48,5-10-112,8-12-264,0-14-168,15-10-280,12-7 488</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5:07.933"/>
    </inkml:context>
    <inkml:brush xml:id="br0">
      <inkml:brushProperty name="width" value="0.1" units="cm"/>
      <inkml:brushProperty name="height" value="0.1" units="cm"/>
      <inkml:brushProperty name="color" value="#F6630D"/>
    </inkml:brush>
  </inkml:definitions>
  <inkml:trace contextRef="#ctx0" brushRef="#br0">3 1 7330,'3'50'2134,"-5"58"-1,0-80-1745,1 0 0,1 0 0,1 0-1,1 1 1,2-1 0,1 0-1,11 36 1,-15-61-344,1 0 1,-1 0-1,0-1 0,1 1 0,0 0 0,-1-1 1,1 1-1,0-1 0,0 1 0,5 3 1,-6-6-37,0 1 1,0-1-1,0 0 1,-1 1-1,1-1 1,0 0 0,0 1-1,0-1 1,0 0-1,0 0 1,0 0-1,0 0 1,0 0 0,0 0-1,0 0 1,0 0-1,0 0 1,0-1-1,0 1 1,0 0 0,0-1-1,0 1 1,0 0-1,0-1 1,0 1-1,0-1 1,-1 0 0,1 1-1,0-1 1,0 0-1,-1 1 1,1-1-1,0 0 1,-1 0 0,1 1-1,-1-1 1,2-2-1,11-19-112,0 0-1,-1-1 1,-1 0-1,-1-1 0,8-29 1,3-6-850,-4 17 491</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5:08.263"/>
    </inkml:context>
    <inkml:brush xml:id="br0">
      <inkml:brushProperty name="width" value="0.1" units="cm"/>
      <inkml:brushProperty name="height" value="0.1" units="cm"/>
      <inkml:brushProperty name="color" value="#F6630D"/>
    </inkml:brush>
  </inkml:definitions>
  <inkml:trace contextRef="#ctx0" brushRef="#br0">179 27 9274,'-27'-27'3193,"27"59"-2961,1 14-112,-4 8 104,0 13 104,1 0 136,-7-8 24,-9 0-56,-1-6-104,-10-6-136,7 0-56,5-11-88,4-1-24,7-14-80,-6-7-128,12-11-440,0-6-184,10-16 480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5:08.603"/>
    </inkml:context>
    <inkml:brush xml:id="br0">
      <inkml:brushProperty name="width" value="0.1" units="cm"/>
      <inkml:brushProperty name="height" value="0.1" units="cm"/>
      <inkml:brushProperty name="color" value="#F6630D"/>
    </inkml:brush>
  </inkml:definitions>
  <inkml:trace contextRef="#ctx0" brushRef="#br0">0 101 8466,'113'-51'3176,"-76"63"-2295,-5-1-449,6 4-16,-3-6-64,-3-7-144,-5-4-56,-8-10-200,2-3-144,-13-10-264,0-1-264,-7 7 440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5:08.931"/>
    </inkml:context>
    <inkml:brush xml:id="br0">
      <inkml:brushProperty name="width" value="0.1" units="cm"/>
      <inkml:brushProperty name="height" value="0.1" units="cm"/>
      <inkml:brushProperty name="color" value="#F6630D"/>
    </inkml:brush>
  </inkml:definitions>
  <inkml:trace contextRef="#ctx0" brushRef="#br0">0 47 8794,'4'4'3225,"4"1"-2401,23 0-432,-3-2 128,-5-3-8,11 2-48,-10-7-232,-4-1-112,3-4-256,-1-4-208,-4 3-336,-3-2-280,-5 6 584</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5:09.270"/>
    </inkml:context>
    <inkml:brush xml:id="br0">
      <inkml:brushProperty name="width" value="0.1" units="cm"/>
      <inkml:brushProperty name="height" value="0.1" units="cm"/>
      <inkml:brushProperty name="color" value="#F6630D"/>
    </inkml:brush>
  </inkml:definitions>
  <inkml:trace contextRef="#ctx0" brushRef="#br0">6 106 7714,'-1'0'89,"1"0"1,-1 1-1,1-1 1,-1 1-1,1 0 1,0-1 0,-1 1-1,1-1 1,0 1-1,0-1 1,-1 1-1,1 0 1,0-1-1,0 1 1,0 0 0,0-1-1,0 1 1,0-1-1,0 1 1,0 0-1,0-1 1,0 1-1,0 0 1,0-1 0,0 1-1,0 0 1,1-1-1,-1 1 1,0-1-1,0 1 1,1 0-1,-1-1 1,0 1 0,1-1-1,-1 1 1,1-1-1,-1 1 1,1-1-1,-1 0 1,1 1-1,-1-1 1,1 1 0,-1-1-1,1 0 1,0 0-1,-1 1 1,1-1-1,-1 0 1,2 0-1,0 1-42,0 0 0,0-1 0,1 1-1,-1-1 1,0 0 0,1 0-1,-1 0 1,0 0 0,1 0 0,-1 0-1,0 0 1,0-1 0,1 1-1,1-2 1,8-4 177,-1-1 0,0 0-1,-1-1 1,16-13 0,-18 13-133,1 0 0,0 1 0,1 0 0,0 1 0,0 0 0,18-8 0,-12 9-47,1 0 0,0 0-1,1 2 1,-1 0 0,1 1-1,20 0 1,-33 2-42,0 0-1,-1 0 1,1 1 0,0-1 0,0 1 0,0 0 0,-1 0-1,1 1 1,0-1 0,-1 1 0,1 0 0,-1 0 0,0 1-1,0-1 1,0 1 0,0 0 0,0 0 0,0 1 0,-1-1-1,0 1 1,0-1 0,0 1 0,0 0 0,0 0 0,-1 0-1,4 9 1,-1 0 43,-2 1 0,1-1 1,-2 0-1,0 1 0,-1 0 0,0-1 0,-1 1 0,0 0 0,-4 19 1,-3 6 425,-25 72 1,23-86-331,1 1 0,0 0 0,3 0 0,0 0 0,1 1 0,0 37 0,4-61-123,0 1 0,1-1 1,-1 0-1,0 0 0,1 0 0,0 0 0,0 1 0,0-1 1,0 0-1,0 0 0,1-1 0,-1 1 0,1 0 1,0 0-1,0-1 0,0 1 0,0-1 0,0 0 0,1 1 1,-1-1-1,1 0 0,-1 0 0,1-1 0,0 1 1,-1 0-1,1-1 0,0 0 0,0 0 0,0 0 0,1 0 1,-1 0-1,0 0 0,0-1 0,0 1 0,0-1 0,1 0 1,-1 0-1,4-1 0,9 0 9,0-1-1,0-1 1,0 0-1,-1-1 1,1-1-1,21-10 1,-12 5-32,-1-2 0,1 0-1,-2-2 1,0 0 0,-1-2 0,40-35 0,-55 44-50,6-5-522,0-1 1,-1-1-1,-1 0 0,17-25 0,-23 25-37</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5:09.626"/>
    </inkml:context>
    <inkml:brush xml:id="br0">
      <inkml:brushProperty name="width" value="0.1" units="cm"/>
      <inkml:brushProperty name="height" value="0.1" units="cm"/>
      <inkml:brushProperty name="color" value="#F6630D"/>
    </inkml:brush>
  </inkml:definitions>
  <inkml:trace contextRef="#ctx0" brushRef="#br0">8 171 8538,'-8'-8'4105,"24"3"-3529,8 1 64,5-3-40,14 3-24,3-3-264,2-2-112,3 5-136,-11-5-40,-7-17-88,4 3-144,-10-5-432,-2 0-240,-14 20 504</inkml:trace>
  <inkml:trace contextRef="#ctx0" brushRef="#br0" timeOffset="1">110 350 7570,'-20'17'3032,"12"-6"-1863,0-4-529,17-1-72,12-9-48,6-5-72,13-2-112,3-4-224,-3 3-56,1-8-168,0 1-120,-6-1-344,-3-3-232,-8 3 496</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5:09.965"/>
    </inkml:context>
    <inkml:brush xml:id="br0">
      <inkml:brushProperty name="width" value="0.1" units="cm"/>
      <inkml:brushProperty name="height" value="0.1" units="cm"/>
      <inkml:brushProperty name="color" value="#F6630D"/>
    </inkml:brush>
  </inkml:definitions>
  <inkml:trace contextRef="#ctx0" brushRef="#br0">126 0 8650,'-2'5'3097,"12"11"-2537,-8-6 40,1 9 40,-2 8-48,4 8-112,10 14-88,-1 1-192,-3-4-32,-14-8-88,-8-5-56,0-10 8,-7-6-96,-4-7-400,1-10-152,-19 1-448,8 4 3760,5 3-2127</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5:10.295"/>
    </inkml:context>
    <inkml:brush xml:id="br0">
      <inkml:brushProperty name="width" value="0.1" units="cm"/>
      <inkml:brushProperty name="height" value="0.1" units="cm"/>
      <inkml:brushProperty name="color" value="#F6630D"/>
    </inkml:brush>
  </inkml:definitions>
  <inkml:trace contextRef="#ctx0" brushRef="#br0">79 127 5745,'-79'55'2872,"100"-64"1494,38-15-3181,-2 2-609,50-17-167,160-34-1,-253 70-462,21-5-567,-19 5-762,-32 6-272,-7 2 1145</inkml:trace>
  <inkml:trace contextRef="#ctx0" brushRef="#br0" timeOffset="1">251 184 5649,'-16'3'1956,"-7"3"1435,23-1-2234,12 4-674,-10-8-415,0 0-1,0 0 1,0 1-1,0-1 1,0 1-1,-1 0 1,1-1-1,-1 1 1,1 0-1,-1 0 1,0 0-1,0 0 1,0 0-1,0 0 1,0 0-1,0 0 1,0 0 0,-1 1-1,1-1 1,-1 0-1,1 1 1,-1-1-1,0 0 1,0 1-1,0-1 1,0 0-1,-1 0 1,0 5-1,-2 7 140,-1 0 0,-1 0 0,-11 23 0,0 3-20,-28 88-349,44-128 147,0 0-1,0 0 0,0 1 1,0-1-1,0 0 0,0 0 0,0 0 1,0 0-1,0 0 0,0 0 1,0 1-1,0-1 0,0 0 1,0 0-1,0 0 0,0 0 0,0 0 1,0 0-1,0 1 0,0-1 1,0 0-1,0 0 0,0 0 1,-1 0-1,1 0 0,0 0 1,0 0-1,0 1 0,0-1 0,0 0 1,0 0-1,0 0 0,0 0 1,0 0-1,-1 0 0,1 0 1,0 0-1,0 0 0,0 0 0,0 0 1,0 0-1,0 0 0,-1 0 1,1 0-1,0 0 0,0 0 1,0 0-1,0 0 0,0 0 1,0 0-1,-1 0 0,1 0 0,0 0 1,0 0-1,0 0 0,0 0 1,0 0-1,0 0 0,-1 0 1,1 0-1,0 0 0,0 0 0,0 0 1,0 0-1,0-1 0,0 1 1,0 0-1,0 0 0,-1 0 1,-1-15-498,3-28 1003,5-3-221</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5:10.634"/>
    </inkml:context>
    <inkml:brush xml:id="br0">
      <inkml:brushProperty name="width" value="0.1" units="cm"/>
      <inkml:brushProperty name="height" value="0.1" units="cm"/>
      <inkml:brushProperty name="color" value="#F6630D"/>
    </inkml:brush>
  </inkml:definitions>
  <inkml:trace contextRef="#ctx0" brushRef="#br0">0 121 7738,'69'-98'2567,"-68"96"-2512,1 0 0,0 0 0,-1 1 0,1-1 0,0 1 0,-1-1 0,1 1 0,0 0 0,0-1 0,0 1 0,0 0 0,1 0 0,-1 1 0,0-1 0,0 0 0,0 1 0,1-1 0,-1 1 0,0 0 0,1 0 0,-1 0 0,0 0 0,1 0 0,-1 0 0,0 1 0,1-1 0,-1 1 0,0-1 0,0 1 0,0 0 0,0 0 0,4 2 0,5 1 109,40 7 281,-38-9-369,0 0 0,0 1 0,24 9 0,-36-11-69,0 0-1,1-1 0,-1 1 0,-1 0 0,1 0 0,0 0 0,0 0 0,0 0 0,0 0 0,-1 0 0,1 0 0,0 0 0,-1 0 0,1 0 0,-1 1 0,1-1 1,-1 0-1,0 0 0,1 1 0,-1-1 0,0 0 0,0 1 0,0-1 0,0 0 0,0 0 0,0 1 0,-1 1 0,-10 43 187,5-26-109,-73 458 1630,71-341-671,8-136-1040,0-1 1,0 1 0,0-1-1,0 0 1,0 1-1,0-1 1,0 0 0,0 1-1,0-1 1,0 1 0,0-1-1,0 0 1,0 1-1,0-1 1,0 0 0,0 1-1,-1-1 1,1 0-1,0 1 1,0-1 0,0 0-1,-1 1 1,1-1-1,0 0 1,0 0 0,-1 1-1,1-1 1,0 0 0,-1 0-1,1 1 1,0-1-1,-1 0 1,1 0 0,0 0-1,-1 0 1,1 0-1,-1 1 1,-9-13 52,-4-20-90,-10-83-2984,18 83 2579</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25.875"/>
    </inkml:context>
    <inkml:brush xml:id="br0">
      <inkml:brushProperty name="width" value="0.1" units="cm"/>
      <inkml:brushProperty name="height" value="0.1" units="cm"/>
      <inkml:brushProperty name="color" value="#F6630D"/>
    </inkml:brush>
  </inkml:definitions>
  <inkml:trace contextRef="#ctx0" brushRef="#br0">1 0 6337,'3'10'2169,"-4"-3"-2009,-1 4-72,5 6 0,-3 6-8,8-2-32,9 2-224,-9-8 104</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5:10.980"/>
    </inkml:context>
    <inkml:brush xml:id="br0">
      <inkml:brushProperty name="width" value="0.1" units="cm"/>
      <inkml:brushProperty name="height" value="0.1" units="cm"/>
      <inkml:brushProperty name="color" value="#F6630D"/>
    </inkml:brush>
  </inkml:definitions>
  <inkml:trace contextRef="#ctx0" brushRef="#br0">0 24 7794,'0'-1'4969,"5"4"-4625,6 3-48,0 1-80,43 20-88,-43-37-296,-4-10-120,-6 0-608,-1 5 560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5:11.328"/>
    </inkml:context>
    <inkml:brush xml:id="br0">
      <inkml:brushProperty name="width" value="0.1" units="cm"/>
      <inkml:brushProperty name="height" value="0.1" units="cm"/>
      <inkml:brushProperty name="color" value="#F6630D"/>
    </inkml:brush>
  </inkml:definitions>
  <inkml:trace contextRef="#ctx0" brushRef="#br0">72 1 8858,'-72'102'3369,"77"-72"-2353,14-3-600,0 0-80,0 0-112,2-8-72,-2-22-424,8-9-248,-2-36 320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5:11.643"/>
    </inkml:context>
    <inkml:brush xml:id="br0">
      <inkml:brushProperty name="width" value="0.1" units="cm"/>
      <inkml:brushProperty name="height" value="0.1" units="cm"/>
      <inkml:brushProperty name="color" value="#F6630D"/>
    </inkml:brush>
  </inkml:definitions>
  <inkml:trace contextRef="#ctx0" brushRef="#br0">0 105 10010,'11'-6'3449,"21"1"-3073,6 2 56,7-4 120,-5-2 32,11 1-152,1 0-152,-1 0-184,5 2-96,-18-5-256,-14-2-208,-10 2-336,-12 4-128,-7 4 568</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5:11.982"/>
    </inkml:context>
    <inkml:brush xml:id="br0">
      <inkml:brushProperty name="width" value="0.1" units="cm"/>
      <inkml:brushProperty name="height" value="0.1" units="cm"/>
      <inkml:brushProperty name="color" value="#F6630D"/>
    </inkml:brush>
  </inkml:definitions>
  <inkml:trace contextRef="#ctx0" brushRef="#br0">0 1 7138,'11'14'4112,"20"6"-3382,-14-9-429,-9-5-187,0 0 0,0 0 0,-1 0 0,0 1 0,-1 0 0,1 1 0,-1 0 0,-1 0 0,6 9 0,-9-12-55,0 0 1,0 1-1,-1-1 1,0 1 0,1-1-1,-2 1 1,1-1-1,-1 1 1,0-1-1,0 1 1,0 0-1,-1-1 1,0 1-1,0-1 1,-1 1-1,1-1 1,-4 7-1,-2 12 232,0-1 0,2 1 0,-4 36 0,-5 26 296,7-69-1054,10-52-1811,8-35 1695</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5:12.323"/>
    </inkml:context>
    <inkml:brush xml:id="br0">
      <inkml:brushProperty name="width" value="0.1" units="cm"/>
      <inkml:brushProperty name="height" value="0.1" units="cm"/>
      <inkml:brushProperty name="color" value="#F6630D"/>
    </inkml:brush>
  </inkml:definitions>
  <inkml:trace contextRef="#ctx0" brushRef="#br0">1 142 9146,'74'-91'2795,"-73"89"-2754,1 1 0,-1-1-1,0 1 1,0-1 0,1 1 0,-1-1 0,1 1-1,-1 0 1,1 0 0,-1 0 0,1 0-1,0 0 1,0 0 0,-1 0 0,1 1-1,0-1 1,0 1 0,0-1 0,0 1-1,0 0 1,0-1 0,0 1 0,0 0-1,-1 0 1,1 1 0,4 0 0,4 0 76,93-17 567,-76 11-580,0 0 0,1 2 0,46 1 0,-72 2-98,0 0 0,0 0 0,0 0-1,1 0 1,-1 1 0,0-1 0,0 1 0,0 0-1,0 0 1,0 0 0,0-1 0,0 2 0,0-1 0,0 0-1,-1 0 1,1 1 0,0-1 0,-1 1 0,1-1-1,-1 1 1,1 0 0,-1-1 0,0 1 0,0 0 0,0 0-1,0 0 1,0 0 0,0 0 0,0 0 0,-1 0 0,1 1-1,-1-1 1,1 0 0,-1 4 0,0 7 85,0 0 0,-1 0 0,-1 0 0,-6 25 1,4-20 11,-113 487 2388,108-452-3340,-14-94-1125,4 4 1383</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5:12.684"/>
    </inkml:context>
    <inkml:brush xml:id="br0">
      <inkml:brushProperty name="width" value="0.1" units="cm"/>
      <inkml:brushProperty name="height" value="0.1" units="cm"/>
      <inkml:brushProperty name="color" value="#F6630D"/>
    </inkml:brush>
  </inkml:definitions>
  <inkml:trace contextRef="#ctx0" brushRef="#br0">0 95 8866,'40'-11'3193,"-37"44"-2529,10 9-336,-2 15 144,-1 10 88,-10-7 16,-3-2-104,-5-6-224,-4-10-120,3-6-72,7-4-40,-3-16-88,-4-7-104,9-4-304,-3-6-152,3-9-256,1-4-448</inkml:trace>
  <inkml:trace contextRef="#ctx0" brushRef="#br0" timeOffset="1">263 1 7370,'6'14'588,"-1"1"0,-1 0 1,0 1-1,-1-1 1,-1 1-1,0-1 1,-1 1-1,-2 17 1,-15 131 10,7-91 62,4-43-420,-1 0 1,-17 47-1,5-18 103,18-58-335,-1 0-1,1 0 1,0 0 0,-1 0-1,1 0 1,0-1 0,0 1 0,0 0-1,0 0 1,0 0 0,0 0-1,0 0 1,0 0 0,0 0-1,0 0 1,0 0 0,1 0 0,-1 0-1,0 0 1,1 0 0,-1 0-1,1 0 1,0 1 0,0-1-6,0-1 0,0 0 1,0 0-1,-1 1 0,1-1 1,0 0-1,0 0 0,0 0 1,0 0-1,0 0 0,0 0 1,0 0-1,0 0 0,-1-1 0,1 1 1,0 0-1,0 0 0,0-1 1,1 0-1,5-2 0,-1 0-1,0-1 1,0 0-1,0 0 1,6-6 0,-1-3-165,0 0 0,-1-1 0,0 0 0,-1-1 1,-1 0-1,0-1 0,-1 1 0,0-2 1,-2 1-1,0 0 0,-1-1 0,0 0 0,-2 0 1,0 0-1,0-21 0,-1 18-267</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5:13.049"/>
    </inkml:context>
    <inkml:brush xml:id="br0">
      <inkml:brushProperty name="width" value="0.1" units="cm"/>
      <inkml:brushProperty name="height" value="0.1" units="cm"/>
      <inkml:brushProperty name="color" value="#F6630D"/>
    </inkml:brush>
  </inkml:definitions>
  <inkml:trace contextRef="#ctx0" brushRef="#br0">19 30 8482,'0'3'3136,"7"3"-2431,10-3-345,9-1-64,-1 0-56,7-2-32,5 0-120,-7-4-88,3-10-304,-4 3-256,-13-5 320</inkml:trace>
  <inkml:trace contextRef="#ctx0" brushRef="#br0" timeOffset="1">34 200 5721,'-15'19'3025,"4"-9"-105,3-12-2447,10-1-329,7-2-72,7-12-64,11 1-56,9-11-304,7-5 568,23-6-240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5:13.542"/>
    </inkml:context>
    <inkml:brush xml:id="br0">
      <inkml:brushProperty name="width" value="0.1" units="cm"/>
      <inkml:brushProperty name="height" value="0.1" units="cm"/>
      <inkml:brushProperty name="color" value="#F6630D"/>
    </inkml:brush>
  </inkml:definitions>
  <inkml:trace contextRef="#ctx0" brushRef="#br0">235 1 8682,'-2'11'535,"0"0"-1,0 0 1,-1 0 0,-1 0-1,0-1 1,0 1 0,-1-1-1,-11 18 1,-62 99-586,63-106 114,-1 0 0,-1-1 0,-36 33 0,41-46 27,10-13 55,14-18-4,5 4-101,0 0 0,2 2 0,0 0 0,1 2 1,1 0-1,43-25 0,-6 3 22,98-82 264,-156 120-321,0 0 0,0-1-1,1 1 1,-1 0 0,0-1-1,0 1 1,1 0 0,-1 0-1,0-1 1,1 1 0,-1 0-1,1 0 1,-1 0 0,0-1-1,1 1 1,-1 0 0,1 0-1,-1 0 1,0 0-1,1 0 1,-1 0 0,1 0-1,-1 0 1,0 0 0,1 0-1,-1 0 1,1 0 0,-1 0-1,1 0 1,-1 0 0,0 0-1,1 0 1,-1 1 0,0-1-1,1 0 1,-1 0 0,1 0-1,-1 1 1,0-1-1,1 0 1,-1 1 0,0-1-1,0 0 1,1 0 0,-1 1-1,0-1 1,0 1 0,1-1-1,-1 0 1,0 1 0,0-1-1,0 0 1,0 1 0,0-1-1,1 1 1,-1-1-1,0 1 1,0-1 0,0 0-1,0 1 1,0-1 0,0 1-1,-1-1 1,1 0 0,0 1-1,0-1 1,0 1 0,-4 36 209,4-35-200,-9 52 222,-20 67 1,23-103-318,-1 1 0,0-2 0,-1 1 0,-1-1 1,0 0-1,-1-1 0,-17 21 0,23-33-53,-1 1 0,1-2 0,-1 1 0,0 0 0,0-1-1,0 0 1,0 0 0,0-1 0,-1 1 0,0-1 0,1 0 0,-1-1-1,0 1 1,0-1 0,0 0 0,1-1 0,-1 1 0,-7-2 0,-29-6-434</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5:13.879"/>
    </inkml:context>
    <inkml:brush xml:id="br0">
      <inkml:brushProperty name="width" value="0.1" units="cm"/>
      <inkml:brushProperty name="height" value="0.1" units="cm"/>
      <inkml:brushProperty name="color" value="#F6630D"/>
    </inkml:brush>
  </inkml:definitions>
  <inkml:trace contextRef="#ctx0" brushRef="#br0">132 11 7186,'-44'-10'2655,"43"10"-2589,0 0 0,0 0 0,0 0 0,0 0 1,0 1-1,0-1 0,0 0 0,0 1 0,0-1 0,0 0 1,1 1-1,-1-1 0,0 1 0,0 0 0,1-1 0,-1 1 1,0-1-1,1 1 0,-1 0 0,0 0 0,1-1 0,-1 1 1,1 0-1,-1 0 0,1 0 0,0 0 0,-1 0 0,1 1 1,-8 31 370,6-21-125,-9 26 181,-5 20 175,-12 81 1,28-137-670,0-1 0,-1 1-1,1 0 1,0 0 0,0-1 0,0 1 0,0 0-1,0 0 1,0-1 0,1 1 0,-1 0 0,1 0-1,-1-1 1,1 1 0,0 1 0,0-2-8,-1-1 1,1 0-1,-1 0 1,1 1 0,-1-1-1,1 0 1,-1 0-1,1 0 1,-1 0-1,1 0 1,0 1-1,-1-1 1,1 0-1,-1 0 1,1 0-1,-1-1 1,1 1-1,-1 0 1,1 0-1,-1 0 1,1 0 0,0 0-1,-1-1 1,1 1-1,-1 0 1,0 0-1,1-1 1,-1 1-1,1 0 1,0-1-1,44-44-619,-32 31 558,19-17-2,1 1 1,1 2-1,2 1 1,68-38-1,-47 22-2,-56 42 44,-1 0 0,1 0 0,-1 1 0,1-1 0,-1 0 0,0 0 0,1 0 1,-1 0-1,0 1 0,1-1 0,-1 0 0,0 0 0,0 0 0,0 0 0,0 0 0,0 0 1,0 0-1,0 0 0,0-1 0,0-1-84,1-4-146</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5:14.371"/>
    </inkml:context>
    <inkml:brush xml:id="br0">
      <inkml:brushProperty name="width" value="0.1" units="cm"/>
      <inkml:brushProperty name="height" value="0.1" units="cm"/>
      <inkml:brushProperty name="color" value="#F6630D"/>
    </inkml:brush>
  </inkml:definitions>
  <inkml:trace contextRef="#ctx0" brushRef="#br0">400 1 7794,'-38'84'2934,"-72"119"0,93-181-2873,-1-1 1,-2 0-1,0-2 1,-1 0-1,-1-1 1,0-2-1,-38 22 1,20-22-41,40-16-20,-1 1-1,1-1 0,-1 0 1,1 0-1,0 0 1,-1 0-1,1 0 1,-1 0-1,1 0 0,-1 0 1,1 0-1,0 0 1,-1 0-1,1-1 1,0 1-1,-1 0 0,1 0 1,-1 0-1,1 0 1,0-1-1,-1 1 1,1 0-1,0 0 0,-1-1 1,1 1-1,0 0 1,-1 0-1,1-1 0,0 1 1,0 0-1,-1-1 1,1-1 0,0 1-1,0 0 1,1-1 0,-1 1 0,0-1 0,0 1-1,1 0 1,-1-1 0,1 1 0,-1 0 0,1 0-1,0-1 1,0 1 0,-1 0 0,2-1 0,8-12 4,0 0 0,1 1 0,1 1 1,0 0-1,0 0 0,22-15 0,94-53 14,-26 17 8,-74 43-19,-19 12-6,1 1 0,0-1 1,1 2-1,-1-1 0,1 2 0,1-1 0,20-6 1,-31 12-3,-1 0-1,1 0 1,-1 0 0,1 0 0,-1 0 0,1 0 0,0 0-1,-1 0 1,1 0 0,-1 0 0,1 0 0,-1 0 0,1 1-1,-1-1 1,1 0 0,0 0 0,-1 1 0,1-1 0,-1 0-1,0 1 1,1-1 0,-1 0 0,1 1 0,-1-1 0,0 1-1,1-1 1,-1 0 0,0 1 0,1-1 0,-1 1 0,0-1-1,1 1 1,-1 0 0,0-1 0,0 1 0,0-1 0,0 1-1,0-1 1,0 1 0,0-1 0,0 1 0,0 0 0,0-1-1,0 2 1,-4 30-6,2-24 6,-1 10 69,-1 1-1,0-1 1,-2-1-1,0 1 1,-1-1-1,-1 0 0,0 0 1,-2-1-1,1 0 1,-2-1-1,0 0 0,-26 26 1,-19 6 584,-2-2 0,-121 70 0,178-114-651,0 0 0,0 0 0,0-1 0,0 1 0,0-1 0,1 1 0,-1-1 0,0 1 0,0-1 0,0 1 1,-1-1-1,1 0 0,0 0 0,0 0 0,0 1 0,0-1 0,0 0 0,0 0 0,0 0 0,0-1 0,0 1 0,0 0 0,0 0 0,0-1 0,-1 1 0,1 0 0,0-1 0,1 1 0,-2-1 0,0-1-55,1 1 0,0-1 0,1 0 0,-1 1 0,0-1 0,0 0 0,1 0 0,-1 0-1,1 1 1,-1-1 0,1 0 0,0 0 0,0 0 0,0-4 0,1-5-355,0-1 0,0 0 1,1 1-1,4-14 0,8-14-572,2-4 480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26.209"/>
    </inkml:context>
    <inkml:brush xml:id="br0">
      <inkml:brushProperty name="width" value="0.1" units="cm"/>
      <inkml:brushProperty name="height" value="0.1" units="cm"/>
      <inkml:brushProperty name="color" value="#F6630D"/>
    </inkml:brush>
  </inkml:definitions>
  <inkml:trace contextRef="#ctx0" brushRef="#br0">0 210 6161,'147'-75'3851,"-27"16"-3107,-90 44-713,1 3 0,0 0 0,1 2 0,0 1 0,56-7 0,-88 16-31,1-1 1,0 1-1,-1 0 0,1 0 0,0 0 0,-1 0 0,1 0 0,0 0 0,0 0 0,-1 0 0,1 0 0,0 0 0,-1 1 1,1-1-1,-1 0 0,1 0 0,0 1 0,-1-1 0,1 0 0,0 1 0,-1-1 0,1 0 0,-1 1 0,1-1 0,-1 1 1,1-1-1,-1 1 0,0-1 0,1 1 0,-1 0 0,1-1 0,-1 1 0,0-1 0,0 1 0,1 0 0,-1-1 1,0 1-1,0 0 0,0 31 25,-1-19-10,1-7-34,-1 0-1,0 0 0,0 0 1,0 0-1,-1 0 1,0 0-1,0 0 0,0-1 1,-1 1-1,0-1 0,0 0 1,0 0-1,-1 0 1,0 0-1,0 0 0,0-1 1,0 1-1,-1-1 0,1-1 1,-8 6-1,-24 11-765,6 5 350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5:14.699"/>
    </inkml:context>
    <inkml:brush xml:id="br0">
      <inkml:brushProperty name="width" value="0.1" units="cm"/>
      <inkml:brushProperty name="height" value="0.1" units="cm"/>
      <inkml:brushProperty name="color" value="#F6630D"/>
    </inkml:brush>
  </inkml:definitions>
  <inkml:trace contextRef="#ctx0" brushRef="#br0">1 33 7114,'89'-32'3064,"-62"51"-1391,19 3-1017,10 7 16,8 7 24,1 3 56,-16-3 32,-6 1 40,-11 4-111,0-9-89,0 6-256,-5-4-160,-8-26-152,-5 0-176,-6-24-544,-3-13-401,0-12-2439,-2-9 2303</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5:16.052"/>
    </inkml:context>
    <inkml:brush xml:id="br0">
      <inkml:brushProperty name="width" value="0.1" units="cm"/>
      <inkml:brushProperty name="height" value="0.1" units="cm"/>
      <inkml:brushProperty name="color" value="#F6630D"/>
    </inkml:brush>
  </inkml:definitions>
  <inkml:trace contextRef="#ctx0" brushRef="#br0">0 176 7330,'59'33'2800,"-40"-47"-2088,24 4-152,11 4 1,5-7-121,10 4-96,-12-6-144,-3-1-72,-8-1-72,-6-4 0,-11 5-56,-10-1-32,-5 1-168,-4 3-128,-7 0-424,-1 1 455</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5:16.417"/>
    </inkml:context>
    <inkml:brush xml:id="br0">
      <inkml:brushProperty name="width" value="0.1" units="cm"/>
      <inkml:brushProperty name="height" value="0.1" units="cm"/>
      <inkml:brushProperty name="color" value="#F6630D"/>
    </inkml:brush>
  </inkml:definitions>
  <inkml:trace contextRef="#ctx0" brushRef="#br0">26 0 6577,'-23'5'2729,"20"3"-1273,8 6-1248,-4-3 24,15 13 80,-4 0 49,-4 0-73,7 6-24,-7 2-112,7 0-48,-9-3-56,0-7-24,-2-6-136,-9 0-88,5 1-224,-3-1-297,9-11 473</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5:16.748"/>
    </inkml:context>
    <inkml:brush xml:id="br0">
      <inkml:brushProperty name="width" value="0.1" units="cm"/>
      <inkml:brushProperty name="height" value="0.1" units="cm"/>
      <inkml:brushProperty name="color" value="#F6630D"/>
    </inkml:brush>
  </inkml:definitions>
  <inkml:trace contextRef="#ctx0" brushRef="#br0">437 3 7402,'3'-3'2648,"2"3"-2152,0 10-192,0 10 24,-5 9 72,0 9-31,-5 7-113,-3-5-56,-2-4-96,-4 4-32,0-3-72,-4-1-72,4 6-208,-7-4-88,-8 2 360,-10-2-104</inkml:trace>
  <inkml:trace contextRef="#ctx0" brushRef="#br0" timeOffset="1">4 717 6537,'-3'-5'2745,"11"5"-1489,6-11-552,5-7-248,5-4-87,14 0-113,10 6-72,4-3-104,1 4-32,-10-9-32,-8 1-8,-6-3-136,-4 5-120,-9 9-328,-5-3 335</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5:17.082"/>
    </inkml:context>
    <inkml:brush xml:id="br0">
      <inkml:brushProperty name="width" value="0.1" units="cm"/>
      <inkml:brushProperty name="height" value="0.1" units="cm"/>
      <inkml:brushProperty name="color" value="#F6630D"/>
    </inkml:brush>
  </inkml:definitions>
  <inkml:trace contextRef="#ctx0" brushRef="#br0">87 23 8002,'-80'-22'2424,"80"22"-2408,0 0-1,0 0 1,-1 0-1,1 0 0,0 0 1,0 0-1,0 0 1,-1 0-1,1 0 0,0 0 1,0 0-1,-1 0 1,1 0-1,0 0 1,0 0-1,0 0 0,-1 0 1,1 1-1,0-1 1,0 0-1,0 0 1,0 0-1,-1 0 0,1 0 1,0 1-1,0-1 1,0 0-1,0 0 1,0 0-1,0 0 0,-1 1 1,1-1-1,0 0 1,0 0-1,0 1 1,0-1-1,0 0 0,0 0 1,0 0-1,0 1 1,0-1-1,0 0 1,0 1-1,4 15 297,13 25-110,-12-31-42,2 12 23,-1 1 0,-2 1 0,0-1 0,-1 0 0,-2 1 0,0 0 0,-4 31 0,3 11 114,3 28-48,0-39-197,-7 108 1,-2-143-399,1-30-298,-1-40-649,5 43 1140,-5-32-247</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5:17.422"/>
    </inkml:context>
    <inkml:brush xml:id="br0">
      <inkml:brushProperty name="width" value="0.1" units="cm"/>
      <inkml:brushProperty name="height" value="0.1" units="cm"/>
      <inkml:brushProperty name="color" value="#F6630D"/>
    </inkml:brush>
  </inkml:definitions>
  <inkml:trace contextRef="#ctx0" brushRef="#br0">408 37 6105,'1'-3'392,"0"0"-1,-1 0 1,1 0-1,-1 0 1,0 0-1,0 0 1,0 1-1,0-1 1,-1-5-1,-6 5 736,-7 17-674,-118 203 1375,-4 4-1188,112-189-572,9-11-43,-1-1 1,2 2-1,1 0 1,1 0-1,-10 25 0,18-15-197,5-20-340,7-21-441,2-13 537</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5:17.764"/>
    </inkml:context>
    <inkml:brush xml:id="br0">
      <inkml:brushProperty name="width" value="0.1" units="cm"/>
      <inkml:brushProperty name="height" value="0.1" units="cm"/>
      <inkml:brushProperty name="color" value="#F6630D"/>
    </inkml:brush>
  </inkml:definitions>
  <inkml:trace contextRef="#ctx0" brushRef="#br0">212 1 6945,'8'0'2881,"6"4"-1329,10 3-1248,1 7 33,1-6 55,-2 3 64,-3-3-128,2 3-48,5-3-120,0-1-64,-2-7-48,-6 1-24,-7 4-168,-5-2-112,-11-3-1056,1 0 1048</inkml:trace>
  <inkml:trace contextRef="#ctx0" brushRef="#br0" timeOffset="1">21 282 7218,'-21'8'3128,"21"-3"-1255,18-3-1561,15-1-40,21 1-24,-5-2 8,10-5-88,-6-1-72,-4-4-136,-6-1-184,-6-2-416,-4-1 408</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5:18.093"/>
    </inkml:context>
    <inkml:brush xml:id="br0">
      <inkml:brushProperty name="width" value="0.1" units="cm"/>
      <inkml:brushProperty name="height" value="0.1" units="cm"/>
      <inkml:brushProperty name="color" value="#F6630D"/>
    </inkml:brush>
  </inkml:definitions>
  <inkml:trace contextRef="#ctx0" brushRef="#br0">3 42 9138,'-2'0'3177,"2"-2"-2865,0 0-128,17-2 0,52-15-16,-40 12-32,-2 1-40,0 4-48,-5 2-72,-11 3-264,-4 2-200,-7 2 272</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5:18.431"/>
    </inkml:context>
    <inkml:brush xml:id="br0">
      <inkml:brushProperty name="width" value="0.1" units="cm"/>
      <inkml:brushProperty name="height" value="0.1" units="cm"/>
      <inkml:brushProperty name="color" value="#F6630D"/>
    </inkml:brush>
  </inkml:definitions>
  <inkml:trace contextRef="#ctx0" brushRef="#br0">14 15 7794,'7'1'638,"0"-1"1,1 0-1,-1-1 1,0 0 0,13-3-1,42-5-362,-58 9-248,0 0 0,-1 0 0,1 0 1,0 0-1,-1 1 0,1 0 0,-1-1 1,1 1-1,-1 0 0,1 1 0,-1-1 1,7 4-1,-9-4-14,0 0 1,0 1-1,0-1 0,0 0 1,0 0-1,0 1 1,-1-1-1,1 0 0,0 1 1,-1-1-1,1 0 0,-1 1 1,1-1-1,-1 1 0,0-1 1,0 1-1,0-1 1,0 1-1,0-1 0,0 1 1,0-1-1,0 3 0,-11 38 309,7-29-192,-8 36 130,-3-2 0,-2 0 0,-1-1 0,-3-1 0,-27 43 0,40-74-198,0 0 0,1 0 0,0 1 0,-6 21-1,12-30-48,-1 0-1,1 0 0,0 0 1,0 0-1,0 0 0,1 0 1,0 0-1,0-1 1,1 1-1,0 0 0,0 0 1,0 0-1,0 0 0,5 10 1,-6-16-33,0 1 1,1 0 0,-1-1 0,0 1 0,0-1-1,1 1 1,-1-1 0,0 1 0,1-1 0,-1 1-1,0-1 1,1 1 0,-1-1 0,1 0 0,-1 1-1,1-1 1,-1 0 0,1 1 0,-1-1 0,1 0-1,-1 1 1,1-1 0,-1 0 0,1 0 0,0 0-1,-1 0 1,1 1 0,-1-1 0,2 0 0,12-13-681,7-37-726,-17 38 1047,17-26-65</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5:18.786"/>
    </inkml:context>
    <inkml:brush xml:id="br0">
      <inkml:brushProperty name="width" value="0.1" units="cm"/>
      <inkml:brushProperty name="height" value="0.1" units="cm"/>
      <inkml:brushProperty name="color" value="#F6630D"/>
    </inkml:brush>
  </inkml:definitions>
  <inkml:trace contextRef="#ctx0" brushRef="#br0">1 42 7914,'0'-1'202,"1"-1"-1,0 1 1,0 0 0,0 0 0,0 0 0,1 0 0,-1 0 0,0 0-1,0 0 1,1 0 0,-1 0 0,1 1 0,-1-1 0,0 0 0,1 1-1,-1-1 1,1 1 0,-1 0 0,1-1 0,2 1 0,41-2 167,-18 1 26,10-9-251,-31 8-136,0 0-1,0 0 1,0 0-1,1 1 0,-1 0 1,0 0-1,8 1 0,-13 0-6,0 1 1,1-1-1,-1 0 0,1 1 0,-1 0 0,1-1 0,-1 1 0,0 0 1,1 0-1,-1 0 0,0-1 0,0 1 0,0 1 0,0-1 0,0 0 0,0 0 1,0 0-1,0 0 0,0 1 0,0-1 0,-1 0 0,1 1 0,-1-1 1,1 1-1,-1-1 0,1 1 0,-1-1 0,0 1 0,0-1 0,0 1 1,1-1-1,-2 1 0,1-1 0,0 4 0,-1 12 88,-1 1 0,0-1 0,-2 0 0,1 1 0,-13 31 0,-7 31 184,14-20-34,3 0 0,4 108 1,-4 38 17,6-206-264,0-1 0,0 1 0,0 0 0,-1 0 0,1 0-1,0 0 1,0 0 0,0-1 0,-1 1 0,1 0 0,0 0 0,0 0 0,-1 0 0,1 0 0,0 0 0,0 0 0,-1 0 0,1 0 0,0 0-1,0 0 1,-1 0 0,1 0 0,0 0 0,0 0 0,0 0 0,-1 0 0,1 0 0,0 0 0,0 0 0,-1 0 0,1 1 0,0-1 0,0 0-1,0 0 1,-1 0 0,1 0 0,0 0 0,0 1 0,0-1 0,0 0 0,-1 0 0,1 0 0,0 1 0,0-1 0,0 0 0,0 0 0,0 1-1,0-1 1,0 0 0,-1 1 0,-8-24-359,1 0-122,1 0 0,-4-26 0,2-15 12</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26.548"/>
    </inkml:context>
    <inkml:brush xml:id="br0">
      <inkml:brushProperty name="width" value="0.1" units="cm"/>
      <inkml:brushProperty name="height" value="0.1" units="cm"/>
      <inkml:brushProperty name="color" value="#F6630D"/>
    </inkml:brush>
  </inkml:definitions>
  <inkml:trace contextRef="#ctx0" brushRef="#br0">106 0 4385,'-54'14'1480,"51"-12"-1340,1-1 1,-1 1-1,1 0 0,-1 0 0,1 0 1,0 0-1,-1 0 0,1 0 0,0 1 0,1-1 1,-1 1-1,0-1 0,1 1 0,-3 5 0,-2 3 444,4-7-518,1-1 0,-1 1 0,1-1 0,-1 1 0,1 0 0,0 0 0,1 0 0,-1 0 0,1 0 0,0-1 0,0 1 0,0 0 0,0 0 0,0 0 0,1 0 0,0 0 0,0 0 0,0 0 0,0-1 0,1 1 0,-1 0 0,1-1 0,0 1 0,0-1 0,0 0 0,4 5 0,-3-4-27,1 1 0,-1-1 1,1 0-1,0 0 1,0 0-1,0 0 1,0-1-1,1 1 1,0-1-1,-1 0 1,1-1-1,0 1 1,0-1-1,1 0 1,-1 0-1,0 0 1,1-1-1,7 1 1,-4-2 8,-1-1 1,1-1 0,-1 0 0,16-5-1,16-3 30,105-12-658,-138 17-311,2 5 399</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5:19.128"/>
    </inkml:context>
    <inkml:brush xml:id="br0">
      <inkml:brushProperty name="width" value="0.1" units="cm"/>
      <inkml:brushProperty name="height" value="0.1" units="cm"/>
      <inkml:brushProperty name="color" value="#F6630D"/>
    </inkml:brush>
  </inkml:definitions>
  <inkml:trace contextRef="#ctx0" brushRef="#br0">85 68 8026,'-10'-22'750,"-14"-20"825,24 42-1564,0-1 0,0 1 1,0 0-1,0 0 0,0 0 0,0 0 1,0-1-1,0 1 0,0 0 0,0 0 1,-1 0-1,1 0 0,0 0 0,0 0 1,0-1-1,0 1 0,0 0 1,0 0-1,-1 0 0,1 0 0,0 0 1,0 0-1,0 0 0,0 0 0,0 0 1,-1 0-1,1 0 0,0 0 0,0 0 1,0 0-1,0 0 0,-1 0 1,1 0-1,0 0 0,0 0 0,0 0 1,0 0-1,-1 0 0,1 0 0,0 0 1,0 0-1,0 0 0,0 0 0,0 0 1,-1 0-1,1 0 0,0 1 0,0-1 1,0 0-1,0 0 0,0 0 1,0 0-1,-1 0 0,1 0 0,0 1 1,0-1-1,0 0 0,0 0 0,0 0 1,-1 28 490,4 14-130,-2 0-1,-3 0 1,-1 0 0,-1 0-1,-18 66 1,18-89-373,0-1 1,1 1-1,0 0 1,2 0-1,0 0 0,1 0 1,1 0-1,5 22 1,-6-40-36,0 0 0,0-1 0,0 1 0,0 0 0,0-1 0,0 1 0,0 0 0,0-1 0,0 1 0,0 0 0,1-1 0,-1 1 0,0 0 0,1-1 0,-1 1 0,0-1 0,1 1 0,-1 0 0,1-1 0,-1 1 0,1-1 0,-1 0 0,1 1 0,-1-1 0,2 1 0,-1-1 12,0-1 0,-1 1 0,1-1 0,0 0 0,0 1-1,-1-1 1,1 0 0,0 1 0,-1-1 0,1 0-1,0 0 1,-1 0 0,1 1 0,-1-1 0,0 0-1,1 0 1,-1 0 0,0 0 0,1-2 0,8-28 76</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5:19.446"/>
    </inkml:context>
    <inkml:brush xml:id="br0">
      <inkml:brushProperty name="width" value="0.1" units="cm"/>
      <inkml:brushProperty name="height" value="0.1" units="cm"/>
      <inkml:brushProperty name="color" value="#F6630D"/>
    </inkml:brush>
  </inkml:definitions>
  <inkml:trace contextRef="#ctx0" brushRef="#br0">92 1 5129,'-16'108'5640,"-26"143"-4209,10-117-1062,32-132-351,-1 0-1,1 0 1,0 0-1,0 0 1,0 0-1,0 0 1,0 0-1,1 0 1,-1 0-1,1 0 1,-1 0-1,1 0 0,0 0 1,-1 0-1,1-1 1,0 1-1,0 0 1,1-1-1,-1 1 1,0 0-1,0-1 1,1 0-1,-1 1 1,1-1-1,-1 0 1,1 0-1,-1 1 0,1-1 1,0 0-1,0-1 1,0 1-1,-1 0 1,1-1-1,0 1 1,3 0-1,-3 0-11,0-1 0,1 1 0,-1-1-1,1 1 1,-1-1 0,1 0 0,-1 0 0,1 0-1,-1-1 1,0 1 0,1 0 0,-1-1-1,1 0 1,-1 1 0,0-1 0,1 0 0,-1 0-1,0 0 1,0-1 0,0 1 0,0 0-1,0-1 1,0 0 0,0 1 0,0-1 0,-1 0-1,3-3 1,10-21-370,-2 0 0,13-38 0,-24 55-288,-3 4 278</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5:19.778"/>
    </inkml:context>
    <inkml:brush xml:id="br0">
      <inkml:brushProperty name="width" value="0.1" units="cm"/>
      <inkml:brushProperty name="height" value="0.1" units="cm"/>
      <inkml:brushProperty name="color" value="#F6630D"/>
    </inkml:brush>
  </inkml:definitions>
  <inkml:trace contextRef="#ctx0" brushRef="#br0">193 1 6681,'-122'125'2817,"122"-118"-1401,6 2-848,10 2-159,0-4-81,12 6-120,-1-2-24,4-10-160,-4 6-72,-8-14-328,-8 1 320,-8 1-48</inkml:trace>
  <inkml:trace contextRef="#ctx0" brushRef="#br0" timeOffset="1">185 211 7378,'-140'94'3048,"115"-85"-1639,10-4-897,10-3-192,7-2-88,14-4-88,5 0-32,6-6-96,1-1-8,4 0-80,3-4-112,2 0-368,-5-3-889,-4-1 969</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5:20.129"/>
    </inkml:context>
    <inkml:brush xml:id="br0">
      <inkml:brushProperty name="width" value="0.1" units="cm"/>
      <inkml:brushProperty name="height" value="0.1" units="cm"/>
      <inkml:brushProperty name="color" value="#F6630D"/>
    </inkml:brush>
  </inkml:definitions>
  <inkml:trace contextRef="#ctx0" brushRef="#br0">208 1 8658,'16'1'3089,"-2"10"-2609,-7-1-120,-1 4-48,-11 1-56,-11-3-104,7 3-32,-12 1-72,4 1-40,-1 1 8,-9 1-40,14-5-120,0 8-48,-7-12-240,10-1-136,-15-12-297,-9-14-471,12-13 872</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5:20.446"/>
    </inkml:context>
    <inkml:brush xml:id="br0">
      <inkml:brushProperty name="width" value="0.1" units="cm"/>
      <inkml:brushProperty name="height" value="0.1" units="cm"/>
      <inkml:brushProperty name="color" value="#F6630D"/>
    </inkml:brush>
  </inkml:definitions>
  <inkml:trace contextRef="#ctx0" brushRef="#br0">0 25 7074,'6'-21'1422,"-2"18"-428,1 32 89,0 6-710,5 33 391,-2 0 0,-4 129-1,-7-175-631,4 2 66,0-24-192,0 1 0,0 0 1,0-1-1,0 1 1,0 0-1,0-1 1,1 0-1,-1 1 0,0-1 1,0 0-1,1 1 1,-1-1-1,0 0 1,0 0-1,1 0 0,-1 0 1,0 0-1,1 0 1,-1-1-1,2 0 1,2 0 20,0-1 1,-1 1-1,1-1 0,-1-1 1,1 1-1,-1-1 1,0 0-1,0 0 1,0 0-1,4-5 1,22-14 62,-18 16-90,-1 0 1,-1 0-1,1-1 1,-1 0-1,0-1 1,10-11-1,-16 14-92,0 0 1,0 0-1,-1-1 1,0 1-1,0-1 0,0 0 1,-1 1-1,0-1 0,0 0 1,0-1-1,-1 1 1,0 0-1,0 0 0,0-7 1,-1-17-325</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5:20.784"/>
    </inkml:context>
    <inkml:brush xml:id="br0">
      <inkml:brushProperty name="width" value="0.1" units="cm"/>
      <inkml:brushProperty name="height" value="0.1" units="cm"/>
      <inkml:brushProperty name="color" value="#F6630D"/>
    </inkml:brush>
  </inkml:definitions>
  <inkml:trace contextRef="#ctx0" brushRef="#br0">30 0 7690,'-11'8'3024,"3"0"-1991,7 5-537,1 5-88,3 1 16,2 5 88,-2-4 8,2 6-72,-4 2-104,-4 1-168,1 1-48,-4-7-96,1-4-48,2-11-312,-5-8-176,8-7-320,2-5-224,6-11 696</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5:21.126"/>
    </inkml:context>
    <inkml:brush xml:id="br0">
      <inkml:brushProperty name="width" value="0.1" units="cm"/>
      <inkml:brushProperty name="height" value="0.1" units="cm"/>
      <inkml:brushProperty name="color" value="#F6630D"/>
    </inkml:brush>
  </inkml:definitions>
  <inkml:trace contextRef="#ctx0" brushRef="#br0">0 180 6681,'43'-92'2666,"-42"90"-2588,-1 1 0,1-1 0,-1 0 0,1 1-1,0-1 1,0 1 0,-1-1 0,1 1 0,0 0 0,0-1-1,0 1 1,1 0 0,-1 0 0,0-1 0,0 1-1,1 0 1,-1 0 0,1 0 0,-1 1 0,0-1 0,1 0-1,0 1 1,-1-1 0,1 1 0,-1-1 0,4 0-1,4 0 116,8-4 8,0 1 0,0 1 1,1 0-1,0 1 0,-1 1 0,22 2 0,42-4 88,-77 2-282,0-1 0,0 1 1,0-1-1,0 0 0,-1 0 1,1-1-1,-1 1 1,5-4-1,10-7 59,-18 13-63,0 0 1,0 0-1,1 0 0,-1 0 1,0-1-1,0 1 1,0 0-1,1 0 0,-1 0 1,0 0-1,0 0 0,1 0 1,-1 0-1,0 0 0,0 0 1,0-1-1,1 1 0,-1 0 1,0 0-1,0 0 0,1 1 1,-1-1-1,0 0 1,0 0-1,1 0 0,-1 0 1,0 0-1,0 0 0,1 0 1,-1 0-1,0 0 0,0 0 1,1 1-1,-1-1 0,0 0 1,0 0-1,0 0 0,0 0 1,1 1-1,-1-1 0,0 0 1,0 0-1,0 0 1,0 1-1,0-1 0,4 19 118,-2 0 0,0 0 0,-2 0 0,0 0 0,-1 1 0,0-1 0,-7 29 0,-12 11 224,16-50-307,1 0 1,-1 1-1,1 0 0,1 0 0,0 0 1,0 0-1,1 11 0,1-10-51,-1 1 0,0-1 0,-5 21 0,6-31-30,0 1 1,0-1 0,0 1 0,0-1 0,-1 1-1,1-1 1,0 0 0,-1 1 0,0-1 0,1 0 0,-1 1-1,0-1 1,1 0 0,-1 0 0,0 0 0,0 0-1,0 0 1,0 0 0,0 0 0,0 0 0,0 0 0,-1 0-1,1 0 1,0-1 0,0 1 0,-1 0 0,1-1-1,0 1 1,-1-1 0,1 0 0,-1 1 0,1-1 0,-1 0-1,1 0 1,0 0 0,-1 0 0,1 0 0,-1 0-1,1 0 1,-1-1 0,-1 0 0,-13-9-382</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5:21.446"/>
    </inkml:context>
    <inkml:brush xml:id="br0">
      <inkml:brushProperty name="width" value="0.1" units="cm"/>
      <inkml:brushProperty name="height" value="0.1" units="cm"/>
      <inkml:brushProperty name="color" value="#F6630D"/>
    </inkml:brush>
  </inkml:definitions>
  <inkml:trace contextRef="#ctx0" brushRef="#br0">78 40 8602,'-30'-40'3056,"54"40"-2511,9 0-161,7 3 48,5-1 0,-5 1-168,-4 2-64,-9-4-152,-3-1-168,-13 0-304,-11-3-232,4 0 344</inkml:trace>
  <inkml:trace contextRef="#ctx0" brushRef="#br0" timeOffset="1">19 248 9658,'-19'18'3569,"19"-7"-2817,13-6-288,24-15-144,4-1-32,23-8-80,3-8-56,-2 3-456,-3-3-288,-25-3 368</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8:35.453"/>
    </inkml:context>
    <inkml:brush xml:id="br0">
      <inkml:brushProperty name="width" value="0.1" units="cm"/>
      <inkml:brushProperty name="height" value="0.1" units="cm"/>
      <inkml:brushProperty name="color" value="#F6630D"/>
    </inkml:brush>
  </inkml:definitions>
  <inkml:trace contextRef="#ctx0" brushRef="#br0">0 60 7162,'53'74'4631,"-60"-81"-3558,-10-16 167,10 10-983,3-1 2257,30 9-1302,6 1-1096,0-2 0,40-12 0,-30 7-50,55-8-1,-24 11-554,115 2-1,-167 11-1248,-21-5 1703,0 1 0,0-1 0,1 0-1,-1 0 1,0 0 0,0 1 0,0-1 0,1 0-1,-1 0 1,0 1 0,0-1 0,0 0 0,0 1-1,1-1 1,-1 0 0,0 1 0,0-1-1,0 0 1,0 1 0,0-1 0,0 0 0,0 1-1,0-1 1,0 0 0,0 0 0,0 1 0,0-1-1,0 0 1,0 1 0,0-1 0,-1 0 0,1 1-1,-2 2 261,0-1 0,0 1 0,0-1 0,-1 1-1,1-1 1,-1 0 0,0 0 0,1 0 0,-1-1 0,-5 3-1,-37 20 1234</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8:35.781"/>
    </inkml:context>
    <inkml:brush xml:id="br0">
      <inkml:brushProperty name="width" value="0.1" units="cm"/>
      <inkml:brushProperty name="height" value="0.1" units="cm"/>
      <inkml:brushProperty name="color" value="#F6630D"/>
    </inkml:brush>
  </inkml:definitions>
  <inkml:trace contextRef="#ctx0" brushRef="#br0">1 175 8770,'1'-11'3185,"9"3"-2529,3-5-56,1-3-8,3 5-32,9-3-104,-2 4-88,8-4-200,3-2-88,1 5-80,-1-7-56,2 6-200,-12 1-128,-2 1-312,1 10-128,-28 3 512</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26.895"/>
    </inkml:context>
    <inkml:brush xml:id="br0">
      <inkml:brushProperty name="width" value="0.1" units="cm"/>
      <inkml:brushProperty name="height" value="0.1" units="cm"/>
      <inkml:brushProperty name="color" value="#F6630D"/>
    </inkml:brush>
  </inkml:definitions>
  <inkml:trace contextRef="#ctx0" brushRef="#br0">247 28 6841,'-1'-2'92,"-1"0"88,1-1 0,-1 1 1,0-1-1,0 1 1,0-1-1,0 1 0,0 0 1,-1 0-1,-3-2 1,5 4-158,0 0 0,0 0-1,0 0 1,0 0 0,0 0 0,0 0 0,0 0 0,0 1 0,0-1 0,0 1 0,0-1 0,0 1 0,0-1 0,0 1 0,0-1-1,0 1 1,0 0 0,1-1 0,-1 1 0,0 0 0,0 0 0,1 0 0,-1-1 0,1 1 0,-1 0 0,1 0 0,-1 0 0,1 0 0,-1 0-1,1 2 1,-15 10 154,14-13-165,0 1 0,0-1 1,0 1-1,0 0 1,0-1-1,0 1 1,0 0-1,1-1 1,-1 1-1,0 0 1,0 0-1,1 0 1,-1 0-1,0 0 0,1 0 1,-1 0-1,1 0 1,0 0-1,-1 0 1,1 0-1,0 0 1,-1 0-1,1 0 1,0 0-1,0 1 0,-1 5 23,1 0 0,-1-1 0,-1 1 0,0-1 0,1 0 1,-2 0-1,1 1 0,-1-1 0,0 0 0,0-1 0,-1 1 0,0-1 0,0 1 0,0-1 0,0 0 0,-1-1 0,0 1 0,0-1 0,0 0 0,0 0 0,-1 0 0,0-1 0,-9 4 0,-41 31-234,51-37-166,-7-12 143</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8:36.115"/>
    </inkml:context>
    <inkml:brush xml:id="br0">
      <inkml:brushProperty name="width" value="0.1" units="cm"/>
      <inkml:brushProperty name="height" value="0.1" units="cm"/>
      <inkml:brushProperty name="color" value="#F6630D"/>
    </inkml:brush>
  </inkml:definitions>
  <inkml:trace contextRef="#ctx0" brushRef="#br0">1 374 8474,'1'2'5283,"16"-14"-4408,4-3-658,80-64 394,42-31-230,-82 73-386,2 3 0,92-35 0,-146 66-266,0-1 0,1 1 0,-1 0 0,1 1 0,0 0 0,-1 1 0,1 0 0,0 1 0,14 0 0,-23 2-476,-1 9 333</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8:36.464"/>
    </inkml:context>
    <inkml:brush xml:id="br0">
      <inkml:brushProperty name="width" value="0.1" units="cm"/>
      <inkml:brushProperty name="height" value="0.1" units="cm"/>
      <inkml:brushProperty name="color" value="#F6630D"/>
    </inkml:brush>
  </inkml:definitions>
  <inkml:trace contextRef="#ctx0" brushRef="#br0">32 1 7442,'18'61'5705,"20"69"-5116,-27-69-299,11 49-93,-4 0 1,2 118-1,-18-145-194,1-31 3,-2-1 0,-3 1 0,-2-1 0,-15 76 0,18-123-12,0 1 0,0 0 1,-1-1-1,0 1 0,0-1 0,0 0 0,-1 0 1,1 0-1,-1 0 0,0 0 0,0 0 0,-6 4 0,8-7-28,-1 0 1,0 0-1,1 0 0,-1-1 0,1 1 0,-1 0 0,0-1 0,0 1 0,1-1 0,-1 0 0,0 1 1,0-1-1,0 0 0,1 0 0,-1 0 0,0-1 0,0 1 0,0 0 0,1-1 0,-1 1 0,0-1 0,1 1 1,-1-1-1,0 0 0,1 0 0,-1 0 0,1 0 0,-1 0 0,1 0 0,-1 0 0,1 0 0,0 0 1,0-1-1,-1 1 0,0-2 0,-21-27-633,-1-15 286</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8:36.794"/>
    </inkml:context>
    <inkml:brush xml:id="br0">
      <inkml:brushProperty name="width" value="0.1" units="cm"/>
      <inkml:brushProperty name="height" value="0.1" units="cm"/>
      <inkml:brushProperty name="color" value="#F6630D"/>
    </inkml:brush>
  </inkml:definitions>
  <inkml:trace contextRef="#ctx0" brushRef="#br0">230 2 7466,'-8'-1'2960,"0"4"-1872,-2 5-679,7 19 23,0 14 16,-13 7 0,7 16-40,-7-4-48,-5 3-152,2-4-48,-7-7-72,3-3-64,2-9-24,3-8-48,7-11-240,3-7-176,3-14-384,1-6 520</inkml:trace>
  <inkml:trace contextRef="#ctx0" brushRef="#br0" timeOffset="1">447 60 8906,'17'20'3105,"-1"12"-2657,-2 7-64,2 7 24,-5 2-48,-1-4-168,0-7-72,-1-5-192,1-9-200,-4-15-432,2-8 448</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8:37.130"/>
    </inkml:context>
    <inkml:brush xml:id="br0">
      <inkml:brushProperty name="width" value="0.1" units="cm"/>
      <inkml:brushProperty name="height" value="0.1" units="cm"/>
      <inkml:brushProperty name="color" value="#F6630D"/>
    </inkml:brush>
  </inkml:definitions>
  <inkml:trace contextRef="#ctx0" brushRef="#br0">163 0 9754,'0'18'556,"-2"-1"1,0 1-1,0-1 1,-2 0-1,0 0 0,-1 0 1,-14 29-1,14-35-575,0 0 1,-1-1-1,0 0 1,-1 0-1,0-1 0,-1 1 1,0-2-1,0 1 0,-1-1 1,0 0-1,-1-1 1,-15 10-1,14-9 180,15-12 189,-3 3-309,1 0 1,0 0-1,-1 0 0,1 0 1,0 0-1,0 0 1,0 0-1,-1 1 1,1-1-1,0 1 0,0-1 1,3 1-1,13-4 109,44-10-75,0 3 0,93-5 0,-145 18-1523,-17 1 1624,2-3 280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8:37.469"/>
    </inkml:context>
    <inkml:brush xml:id="br0">
      <inkml:brushProperty name="width" value="0.1" units="cm"/>
      <inkml:brushProperty name="height" value="0.1" units="cm"/>
      <inkml:brushProperty name="color" value="#F6630D"/>
    </inkml:brush>
  </inkml:definitions>
  <inkml:trace contextRef="#ctx0" brushRef="#br0">37 230 8698,'-25'52'3233,"15"-18"-2425,9-14-280,9-18-64,6-8 0,13-31-16,11-6 24,21-5-104,5-9-96,11 14-160,4 14-48,-8 8-264,-9 18-152,-29-1-176,-7-6-120,-18-4-56,-2-2-32,-3 9 464</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8:37.814"/>
    </inkml:context>
    <inkml:brush xml:id="br0">
      <inkml:brushProperty name="width" value="0.1" units="cm"/>
      <inkml:brushProperty name="height" value="0.1" units="cm"/>
      <inkml:brushProperty name="color" value="#F6630D"/>
    </inkml:brush>
  </inkml:definitions>
  <inkml:trace contextRef="#ctx0" brushRef="#br0">98 1 7962,'-2'42'3601,"-21"27"-2846,9-30-210,-3 20-152,4 2 0,2 0 0,2 0-1,4 0 1,2 1 0,3 0 0,13 107 0,-13-164-363,1 0 1,-1-1-1,1 1 1,0-1-1,1 1 0,-1-1 1,1 1-1,0-1 0,0 0 1,0 0-1,1 0 0,-1 0 1,1 0-1,0-1 0,0 1 1,0-1-1,1 1 1,-1-1-1,1 0 0,6 4 1,-5-6-14,-1 1 0,1-1 1,-1 1-1,1-2 0,-1 1 1,1 0-1,0-1 0,-1 0 1,1 0-1,0 0 0,-1 0 1,1-1-1,0 0 0,-1 0 1,1 0-1,-1-1 0,1 1 1,-1-1-1,0 0 0,7-4 1,2-1-50,0-1 0,-1 0 1,0-1-1,0 0 1,-1-1-1,0 0 0,0-1 1,-1 0-1,-1-1 0,0 0 1,-1 0-1,0-1 0,0 0 1,-2-1-1,0 1 1,0-1-1,-1 0 0,-1-1 1,0 1-1,1-18 0,19-95-1845,-13 73 1278</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8:38.167"/>
    </inkml:context>
    <inkml:brush xml:id="br0">
      <inkml:brushProperty name="width" value="0.1" units="cm"/>
      <inkml:brushProperty name="height" value="0.1" units="cm"/>
      <inkml:brushProperty name="color" value="#F6630D"/>
    </inkml:brush>
  </inkml:definitions>
  <inkml:trace contextRef="#ctx0" brushRef="#br0">67 1 10842,'0'14'3881,"-1"7"-3153,1 12-632,-5 9 64,-3 10 96,-6-4 40,6 4-47,2-5-49,1-4-112,5 11-72,-2-16-304,1 3-249,-6-18-463,2-9-200,1-11 736</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8:38.492"/>
    </inkml:context>
    <inkml:brush xml:id="br0">
      <inkml:brushProperty name="width" value="0.1" units="cm"/>
      <inkml:brushProperty name="height" value="0.1" units="cm"/>
      <inkml:brushProperty name="color" value="#F6630D"/>
    </inkml:brush>
  </inkml:definitions>
  <inkml:trace contextRef="#ctx0" brushRef="#br0">0 35 9498,'59'-4'3549,"-34"2"-3357,0-1 0,0-1 0,33-11 0,-52 13-140,0 1-1,0-1 1,1 2 0,-1-1 0,1 0-1,-1 1 1,0 0 0,1 1 0,-1-1-1,1 1 1,-1 1 0,0-1 0,12 5-1,-14-4-21,0 0-1,0 0 0,-1 0 1,1 0-1,-1 1 0,1 0 1,-1-1-1,0 1 0,0 0 1,0 1-1,-1-1 0,1 0 1,-1 1-1,1-1 0,-1 1 1,0 0-1,-1 0 0,1 0 1,-1 0-1,0 0 0,0 0 1,1 6-1,1 29 207,-2 0 0,-2 0 0,-9 66 0,-2 55 218,22 47-405,-27-315-807,13 51 1275</inkml:trace>
  <inkml:trace contextRef="#ctx0" brushRef="#br0" timeOffset="1">157 321 9114,'-34'-14'3473,"61"16"-2281,3 2-928,-1 1 96,3 2 80,-7-3 24,4 1-200,-2 1-88,-12 1-256,-6-2-240,-1 1-344,-6-3-224,-9-6 512</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8:38.833"/>
    </inkml:context>
    <inkml:brush xml:id="br0">
      <inkml:brushProperty name="width" value="0.1" units="cm"/>
      <inkml:brushProperty name="height" value="0.1" units="cm"/>
      <inkml:brushProperty name="color" value="#F6630D"/>
    </inkml:brush>
  </inkml:definitions>
  <inkml:trace contextRef="#ctx0" brushRef="#br0">5 174 10234,'-5'22'3529,"15"-18"-3169,20-6 32,0-11-8,-1-9 8,11 0-112,-15-7-104,2 4-160,5 7-168,-17-4-352,-6 7-240,-2 1-184,2-3 520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8:39.167"/>
    </inkml:context>
    <inkml:brush xml:id="br0">
      <inkml:brushProperty name="width" value="0.1" units="cm"/>
      <inkml:brushProperty name="height" value="0.1" units="cm"/>
      <inkml:brushProperty name="color" value="#F6630D"/>
    </inkml:brush>
  </inkml:definitions>
  <inkml:trace contextRef="#ctx0" brushRef="#br0">0 300 11715,'56'-72'4016,"-29"58"-3672,6 1-23,6 4 87,1-1 48,14 7-104,1-2-56,12-6-208,2 3-48,-20-6-24,4 2-96,-25-5-256,-10-4-272,-7-3-473,-11 0-183,-14-1-32,6 7 736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1:53.244"/>
    </inkml:context>
    <inkml:brush xml:id="br0">
      <inkml:brushProperty name="width" value="0.1" units="cm"/>
      <inkml:brushProperty name="height" value="0.1" units="cm"/>
      <inkml:brushProperty name="color" value="#F6630D"/>
    </inkml:brush>
  </inkml:definitions>
  <inkml:trace contextRef="#ctx0" brushRef="#br0">0 1 10058,'63'26'4189,"-39"-14"-3725,-18-9-433,1-1-1,0 0 0,0-1 1,0 0-1,0 0 1,0 0-1,9-1 1,-7 0-21,1 1 0,-1 0 1,0 0-1,11 4 0,-17-5-9,-1 1-1,1 0 1,-1 0 0,0 1-1,0-1 1,1 0 0,-1 1-1,0-1 1,0 1 0,-1 0-1,1 0 1,0 0 0,0 0-1,-1 0 1,1 0 0,-1 0-1,0 0 1,0 0 0,2 5-1,1 6 0,0 0 1,-1 0-1,0 1 0,-1-1 1,-1 1-1,0 0 0,0-1 0,-3 18 1,-4 11 464,-13 56 0,-6 28 1774,26-118-2191,-1 0 1,1-1 0,1 1-1,-1 0 1,1-1 0,1 0 0,-1 0-1,1 1 1,1-2 0,-1 1 0,1 0-1,0-1 1,1 1 0,10 10-1,-8-8-40,-1 0 0,0 0-1,0 0 1,-1 1 0,0 0-1,5 15 1,-8-18-6,0-1 0,-1 0 0,0 0 0,0 0 0,-1 1-1,0-1 1,0 0 0,0 1 0,-1-1 0,0 0 0,0 0 0,-1 0 0,0 0 0,0 0 0,0 0 0,0 0 0,-5 6 0,-3 2 21,0-2 0,-1 0-1,0 0 1,-1-1 0,-19 15 0,27-24 23,0 1-1,0-1 1,-1 0 0,1-1 0,-1 1 0,0-1-1,1 0 1,-1 0 0,0 0 0,1-1 0,-1 1-1,0-1 1,0 0 0,0-1 0,1 1 0,-1-1 0,0 0-1,1 0 1,-1 0 0,0-1 0,1 0 0,0 0-1,-1 0 1,1 0 0,0-1 0,0 1 0,0-1-1,1 0 1,-1 0 0,1-1 0,-1 1 0,1-1-1,0 0 1,0 0 0,1 0 0,-1 0 0,1 0 0,0 0-1,0-1 1,0 1 0,1-1 0,-3-8 0,3-13-1820,1 0 0,1 0 0,9-51 1,0 45 898</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27.244"/>
    </inkml:context>
    <inkml:brush xml:id="br0">
      <inkml:brushProperty name="width" value="0.1" units="cm"/>
      <inkml:brushProperty name="height" value="0.1" units="cm"/>
      <inkml:brushProperty name="color" value="#F6630D"/>
    </inkml:brush>
  </inkml:definitions>
  <inkml:trace contextRef="#ctx0" brushRef="#br0">87 163 7138,'-80'-34'2265,"74"27"-1141,16 3-788,15 1-125,13-1 168,61-14-1,-58 9-293,44-4 0,3 10-2,29-1 4,-104 3-101,1-1 0,-1 0 0,0-1 0,0-1-1,0 0 1,14-7 0,-25 10-58,-1 0 0,1 1 0,0-1 0,-1 0-1,1 0 1,-1 0 0,1 0 0,-1-1 0,1 1 0,-1 0 0,0-1 0,0 1 0,1-1 0,-1 1 0,0-1-1,0 1 1,1-4 0,1-6-276</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8:39.498"/>
    </inkml:context>
    <inkml:brush xml:id="br0">
      <inkml:brushProperty name="width" value="0.1" units="cm"/>
      <inkml:brushProperty name="height" value="0.1" units="cm"/>
      <inkml:brushProperty name="color" value="#F6630D"/>
    </inkml:brush>
  </inkml:definitions>
  <inkml:trace contextRef="#ctx0" brushRef="#br0">354 51 8442,'-13'-39'1689,"9"28"314,9 46-855,-4-30-1128,1 7 98,71 385 3240,-57-308-3286,-5 1 0,-3 1 0,-5 94 0,-1-83-61,-1-72-6,0 1-24,-4 49-1,3-73 11,-1-1 1,0 0-1,0 1 0,-1-1 0,0 0 0,0 0 0,0 0 0,-1 0 0,0 0 0,0 0 0,-1-1 0,1 1 0,-7 6 0,8-10 10,0 0 0,0-1 0,0 1 0,-1-1 0,1 0 0,0 0 0,0 0 0,-1 0 0,1 0 0,-1-1 0,1 1 0,-1-1 0,1 1 0,-1-1 0,1 0 0,-1 0 0,1 0 0,-1 0 0,1 0 0,-1-1 0,1 1 0,-1-1 0,-2-1 0,-7-2 31,1-1-1,-1 0 1,-15-11-1,8 6-18,-122-71-559,123 69 284,0-1 1,1-1-1,0 0 1,1-1-1,-18-21 1,17 8 258</inkml:trace>
  <inkml:trace contextRef="#ctx0" brushRef="#br0" timeOffset="1">39 695 12067,'121'22'4184,"-75"11"-3751,-6 20 23,-2-12-80,-9 2-72,-13-12-184,3-9-288,-32-24-872,-7-17-297</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8:46.047"/>
    </inkml:context>
    <inkml:brush xml:id="br0">
      <inkml:brushProperty name="width" value="0.1" units="cm"/>
      <inkml:brushProperty name="height" value="0.1" units="cm"/>
      <inkml:brushProperty name="color" value="#F6630D"/>
    </inkml:brush>
  </inkml:definitions>
  <inkml:trace contextRef="#ctx0" brushRef="#br0">182 74 8650,'1'-21'3506,"4"-4"-3145,-2 8-183,-3 17-165,0 0 1,0 0-1,1-1 1,-1 1-1,0 0 1,0 0-1,0 0 1,0-1-1,0 1 1,0 0-1,1 0 1,-1-1-1,0 1 1,0 0-1,0-1 1,0 1-1,0 0 1,0 0-1,0-1 1,0 1-1,0 0 1,0 0-1,0-1 1,0 1 0,0 0-1,-1-1 1,1 1-1,0 0 1,0 0-1,0 0 1,0-1-1,0 1 1,0 0-1,-1 0 1,1-1-1,0 1 1,0 0-1,0 0 1,-1 0-1,1-1 1,0 1-1,0 0 1,-1 0-1,1 0 1,0 0-1,0 0 1,-1 0-1,1 0 1,0 0-1,0-1 1,-1 1-1,1 0 1,0 0-1,0 0 1,-1 0-1,1 0 1,-1 0-1,-7 9 439,-1 15-250,1 0 0,2 0 1,0 0-1,-4 45 1,-3 13 65,-42 147 50,-13 71 24,67-282-482,7-30-201,8-32-464,14-145-1694,-18 111 2008</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8:46.384"/>
    </inkml:context>
    <inkml:brush xml:id="br0">
      <inkml:brushProperty name="width" value="0.1" units="cm"/>
      <inkml:brushProperty name="height" value="0.1" units="cm"/>
      <inkml:brushProperty name="color" value="#F6630D"/>
    </inkml:brush>
  </inkml:definitions>
  <inkml:trace contextRef="#ctx0" brushRef="#br0">1 46 7234,'4'9'3740,"-1"14"-3279,-3-22-235,8 103 1476,-4-50-1166,12 70 0,2-28-161,24 98-4,-41-191-366,-1-1 1,1 0 0,0 1-1,0-1 1,0 0 0,0 0-1,0 0 1,0 0 0,1 0 0,-1 0-1,2 2 1,-2-3-4,-1-1 0,1 0 0,-1 0 0,0 0-1,1 0 1,-1 0 0,0 0 0,1 0 0,-1 0 0,0 0 0,1 0 0,-1 0 0,1 0 0,-1 0-1,0-1 1,1 1 0,-1 0 0,0 0 0,1 0 0,-1 0 0,0-1 0,1 1 0,-1 0 0,0 0-1,0-1 1,1 1 0,-1 0 0,0 0 0,0-1 0,1 1 0,-1 0 0,0-1 0,0 1 0,0 0-1,0-1 1,0 1 0,1 0 0,-1-1 0,0 0 0,15-58 119,-12 44-105,10-35 107,1 0-1,3 1 1,37-74 0,-25 64 4,-3-1 1,33-116-1,-56 151-251,-3 25 98,0 0 0,-1 1 1,1-1-1,0 0 0,0 0 0,0 1 0,-1-1 0,1 0 0,0 0 0,0 0 1,-1 1-1,1-1 0,0 0 0,0 0 0,-1 0 0,1 0 0,0 1 0,-1-1 0,1 0 1,0 0-1,0 0 0,-1 0 0,1 0 0,0 0 0,-1 0 0,1 0 0,0 0 0,-1 0 1,1 0-1,0 0 0,-1 0 0,1 0 0,0 0 0,-1 0 0,1-1 0,0 1 1,0 0-1,-1 0 0,1 0 0,0 0 0,-1-1 0,1 1 0,0 0 0,0 0 0,0 0 1,-1-1-1,1 1 0,0 0 0,0 0 0,0-1 0,0 1 0,-1 0 0,1-1 0,0 1 1,0 0-1,0-1 0,0 1 0,0 0 0,0-1 0,0 1 0,0 0 0,0 0 1,0-1-1,0 1 0,0 0 0,0-1 0,0 0 0,-9 16-937,7 6 390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8:47.063"/>
    </inkml:context>
    <inkml:brush xml:id="br0">
      <inkml:brushProperty name="width" value="0.1" units="cm"/>
      <inkml:brushProperty name="height" value="0.1" units="cm"/>
      <inkml:brushProperty name="color" value="#F6630D"/>
    </inkml:brush>
  </inkml:definitions>
  <inkml:trace contextRef="#ctx0" brushRef="#br0">0 17 8658,'3'-15'3233,"1"14"-2465,-3 4-88,-1 6 504,0 6-784,3 63-96,4-30-128,1-2-88,-5-8-80,6 5-104,-2-10-360,-2-6-200,-2-7-448,-10-9 632</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8:47.399"/>
    </inkml:context>
    <inkml:brush xml:id="br0">
      <inkml:brushProperty name="width" value="0.1" units="cm"/>
      <inkml:brushProperty name="height" value="0.1" units="cm"/>
      <inkml:brushProperty name="color" value="#F6630D"/>
    </inkml:brush>
  </inkml:definitions>
  <inkml:trace contextRef="#ctx0" brushRef="#br0">109 47 9058,'-108'39'3273,"117"-39"-2657,4 0-24,9-3-56,1 0-112,13 0-184,-4-2-128,5-3-112,0-5-64,-10 1-328,4 0-128,-10 1-376,-5 3 3408,-6 0-1992</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8:47.734"/>
    </inkml:context>
    <inkml:brush xml:id="br0">
      <inkml:brushProperty name="width" value="0.1" units="cm"/>
      <inkml:brushProperty name="height" value="0.1" units="cm"/>
      <inkml:brushProperty name="color" value="#F6630D"/>
    </inkml:brush>
  </inkml:definitions>
  <inkml:trace contextRef="#ctx0" brushRef="#br0">39 1 8570,'-38'115'2968,"46"-106"-2711,-4 2-25,4 4-64,-4-7-48,-1-4-184,6 1-80,2-3-353,7-5-295,-5-4 496</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8:48.091"/>
    </inkml:context>
    <inkml:brush xml:id="br0">
      <inkml:brushProperty name="width" value="0.1" units="cm"/>
      <inkml:brushProperty name="height" value="0.1" units="cm"/>
      <inkml:brushProperty name="color" value="#F6630D"/>
    </inkml:brush>
  </inkml:definitions>
  <inkml:trace contextRef="#ctx0" brushRef="#br0">126 405 6761,'102'-33'2389,"-102"33"-2353,1 0 0,-1 0 0,0-1 0,1 1 0,-1 0 0,1 0 0,-1 0 0,0 0-1,1 0 1,-1 0 0,0 0 0,1 0 0,-1 0 0,0 0 0,1 0 0,-1 0 0,1 0 0,-1 0 0,0 0 0,1 0 0,-1 1 0,0-1 0,1 0 0,-1 0 0,0 0-1,0 1 1,1-1 0,-1 0 0,0 0 0,1 1 0,-1-1 0,0 0 0,0 0 0,0 1 0,1-1 0,-1 0 0,0 1 0,0-1 0,0 1 0,-2 17 552,-15 17-234,-55 43-235,28-21-58,26-36 313,1 0 1,2 2-1,0 0 0,-20 42 1,31-55 481,16-26-231,15-15-321,-14 15-264,0 1 1,1 0-1,1 1 0,0 1 0,1 0 0,20-12 1,-8 11-146,-8 3-315,1 0 0,-2-2-1,0 0 1,20-17 0,-11 5 92</inkml:trace>
  <inkml:trace contextRef="#ctx0" brushRef="#br0" timeOffset="1">618 0 9858,'-2'12'3473,"2"4"-3073,0 3-16,2 5-72,-5-5-80,0-5-144,-1 2-144,0 0-280,-1-5-136,-6-3-376,-5-2 448,-5 5 184</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8:48.531"/>
    </inkml:context>
    <inkml:brush xml:id="br0">
      <inkml:brushProperty name="width" value="0.1" units="cm"/>
      <inkml:brushProperty name="height" value="0.1" units="cm"/>
      <inkml:brushProperty name="color" value="#F6630D"/>
    </inkml:brush>
  </inkml:definitions>
  <inkml:trace contextRef="#ctx0" brushRef="#br0">72 78 5353,'-62'-21'2618,"62"21"-2554,-1 0-1,1 0 1,-1 0 0,1 1 0,-1-1-1,1 0 1,-1 0 0,1 0 0,0 0-1,-1 1 1,1-1 0,-1 0-1,1 1 1,0-1 0,-1 0 0,1 1-1,0-1 1,-1 0 0,1 1 0,0-1-1,0 0 1,-1 1 0,1-1-1,0 1 1,0-1 0,0 1 0,0-1-1,-1 0 1,1 1 0,0-1 0,0 1-1,0-1 1,0 1 0,0-1-1,0 1 1,0-1 0,0 1 0,0-1-1,1 1 1,-1 0 0,3 28 412,-2-20-167,1 29 560,6 55 617,-8-93-1485,0 1-1,0 0 0,0-1 1,0 1-1,0 0 0,1 0 1,-1-1-1,0 1 0,0 0 1,1-1-1,-1 1 0,0 0 1,1-1-1,-1 1 0,0 0 1,1-1-1,-1 1 0,1-1 1,-1 1-1,1-1 0,0 1 1,-1-1-1,1 1 0,-1-1 1,1 0-1,0 1 0,-1-1 1,2 1-1,17-10 2,18-36 7,-32 37 0,20-21 97,1 1 1,1 1-1,2 1 0,0 2 1,40-26-1,-67 49-99,0-1-1,0 1 1,1 0-1,-1 0 1,0 0-1,0 0 1,1 0-1,-1 0 0,1 1 1,-1-1-1,0 1 1,1 0-1,-1-1 1,1 1-1,-1 0 1,1 1-1,-1-1 0,1 0 1,1 1-1,-3 0-7,-1-1-1,1 0 1,-1 0-1,1 1 0,-1-1 1,1 0-1,-1 1 1,0-1-1,1 1 1,-1-1-1,0 1 0,1-1 1,-1 0-1,0 1 1,1-1-1,-1 1 1,0-1-1,0 1 0,0-1 1,0 1-1,1 0 1,-1-1-1,0 1 0,0-1 1,0 1-1,0-1 1,0 1-1,0 0 1,-1 1-16,0 0 1,1 1-1,-1-1 1,0 0-1,0 0 1,0 0-1,0-1 1,-1 1-1,1 0 1,0 0-1,-3 1 1,-97 133-1766,101-135 1775,-14 14-46,0 0 0,-1-1 0,-28 21 0,42-35 84,0 1-1,0-1 1,0 1 0,0 0-1,1-1 1,-1 1-1,0 0 1,0 0-1,1 0 1,-1-1-1,0 1 1,1 0-1,-1 0 1,1 0 0,-1 0-1,1 0 1,0 0-1,-1 0 1,1 0-1,0 0 1,0 0-1,0 0 1,0 2 0,0-2-13,0-1 1,1 1-1,-1-1 1,1 1-1,-1-1 1,0 0-1,1 1 1,-1-1-1,1 0 1,0 0-1,-1 1 1,1-1-1,-1 0 1,1 0-1,-1 0 1,1 1-1,-1-1 1,1 0-1,0 0 1,-1 0-1,1 0 1,-1 0-1,1 0 1,0 0-1,-1-1 1,1 1-1,-1 0 1,1 0-1,-1 0 1,1-1-1,-1 1 1,1 0-1,-1 0 1,1-1-1,-1 1 1,1 0-1,-1-1 0,1 1 1,-1-1-1,0 1 1,1-1-1,-1 1 1,1 0-1,-1-2 1,95-64-387,-95 59 3433</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8:48.869"/>
    </inkml:context>
    <inkml:brush xml:id="br0">
      <inkml:brushProperty name="width" value="0.1" units="cm"/>
      <inkml:brushProperty name="height" value="0.1" units="cm"/>
      <inkml:brushProperty name="color" value="#F6630D"/>
    </inkml:brush>
  </inkml:definitions>
  <inkml:trace contextRef="#ctx0" brushRef="#br0">173 1 6929,'-53'89'2969,"42"-81"-1329,-3-2-943,6 2-161,0 3-72,2-1-128,1 1-80,0-1-152,-3-1-40,3 1-216,-1 1-176,-5 2-376,-4-2 1640,-2 0-832</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8:49.212"/>
    </inkml:context>
    <inkml:brush xml:id="br0">
      <inkml:brushProperty name="width" value="0.1" units="cm"/>
      <inkml:brushProperty name="height" value="0.1" units="cm"/>
      <inkml:brushProperty name="color" value="#F6630D"/>
    </inkml:brush>
  </inkml:definitions>
  <inkml:trace contextRef="#ctx0" brushRef="#br0">48 104 8026,'-18'22'3782,"7"6"-3725,7-16 341,0 0-196,1 0 0,1 0 0,0 0-1,0 0 1,1 1 0,1-1 0,0 0 0,2 15 0,0 6-778,0-49-132,2 0 0,-1 0 0,2 1 0,8-19 0,-2 3 547,-7 20 280,0 0-1,1 0 1,0 1-1,0 0 1,1 0-1,0 0 1,1 1-1,0 0 1,1 0-1,0 1 1,0 0-1,1 0 1,0 1-1,0 0 1,1 1-1,0 0 1,0 0-1,0 1 1,1 0-1,13-4 1,-2 4 61,0 0 0,0 1 1,1 1-1,-1 1 1,1 1-1,0 1 1,-1 1-1,1 1 1,32 7-1,56 20 456,-112-28-624,-1 0 0,1 0 0,-1 1 0,1-1 0,0 0 0,-1 1 0,1-1 0,0 1 0,0-1 0,0 1 0,0 0 0,0-1 0,0 1 0,1 0 0,-1-1 0,0 5 0,-6 9-47,-17 30-371,-51 77 1,60-102 121,0-1 0,-1 0 0,-1-1 0,-1-1 0,0-1-1,-27 19 1,10-15-94</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27.615"/>
    </inkml:context>
    <inkml:brush xml:id="br0">
      <inkml:brushProperty name="width" value="0.1" units="cm"/>
      <inkml:brushProperty name="height" value="0.1" units="cm"/>
      <inkml:brushProperty name="color" value="#F6630D"/>
    </inkml:brush>
  </inkml:definitions>
  <inkml:trace contextRef="#ctx0" brushRef="#br0">43 36 8426,'-43'51'2944,"48"-51"-2624,7 0-71,14 3-81,-1-3 24,-1 0-16,4 5-40,-5-10-56,3-1-24,7 1-32,-3-5 0,9 0 0,-11-5 0,0-1-24,0 5-72,-5 1-168,-8 8-152,-15-3 224</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8:49.566"/>
    </inkml:context>
    <inkml:brush xml:id="br0">
      <inkml:brushProperty name="width" value="0.1" units="cm"/>
      <inkml:brushProperty name="height" value="0.1" units="cm"/>
      <inkml:brushProperty name="color" value="#F6630D"/>
    </inkml:brush>
  </inkml:definitions>
  <inkml:trace contextRef="#ctx0" brushRef="#br0">48 91 9034,'0'-91'3113,"4"101"-2745,0 2 24,0 14 80,-4 4 16,-2 12-168,-1-9-136,-4 10-112,1-3-24,-4-15-200,4 1-104,-2-17-320,2-5-232,-1-17-1745,3-8 1737</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8:49.921"/>
    </inkml:context>
    <inkml:brush xml:id="br0">
      <inkml:brushProperty name="width" value="0.1" units="cm"/>
      <inkml:brushProperty name="height" value="0.1" units="cm"/>
      <inkml:brushProperty name="color" value="#F6630D"/>
    </inkml:brush>
  </inkml:definitions>
  <inkml:trace contextRef="#ctx0" brushRef="#br0">32 2 7610,'7'-1'2888,"4"9"57,-10 15-2345,3 49-72,-8-29-184,-4 0-96,2 10-168,-2-6-216,0-13-456,0-18-248,-5-19 464</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8:50.247"/>
    </inkml:context>
    <inkml:brush xml:id="br0">
      <inkml:brushProperty name="width" value="0.1" units="cm"/>
      <inkml:brushProperty name="height" value="0.1" units="cm"/>
      <inkml:brushProperty name="color" value="#F6630D"/>
    </inkml:brush>
  </inkml:definitions>
  <inkml:trace contextRef="#ctx0" brushRef="#br0">13 2 10626,'0'-2'3817,"5"5"-3769,-2 29-104,35 48-160,-50-42-264,-1-1-168,-1-5-344,-5-5 600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8:50.583"/>
    </inkml:context>
    <inkml:brush xml:id="br0">
      <inkml:brushProperty name="width" value="0.1" units="cm"/>
      <inkml:brushProperty name="height" value="0.1" units="cm"/>
      <inkml:brushProperty name="color" value="#F6630D"/>
    </inkml:brush>
  </inkml:definitions>
  <inkml:trace contextRef="#ctx0" brushRef="#br0">97 54 7746,'-41'33'2703,"41"-33"-2642,0 1-1,0-1 1,0 0-1,0 1 1,-1-1 0,1 0-1,0 1 1,0-1-1,-1 0 1,1 1 0,0-1-1,0 0 1,-1 1 0,1-1-1,0 0 1,-1 0-1,1 1 1,0-1 0,-1 0-1,1 0 1,-1 0-1,1 0 1,0 0 0,-1 1-1,1-1 1,-1 0 0,1 0-1,0 0 1,-1 0-1,1 0 1,-1 0 0,1 0-1,-1 0 1,1-1 0,0 1-1,-1 0 1,1 0-1,-1 0 1,1 0 0,0 0-1,-1-1 1,4-8 1412,126-65-1190,-127 73-283,-1 0 0,1 0 0,0 0 0,0 0 0,0 0 1,0 0-1,1 1 0,-1-1 0,0 1 0,0 0 0,0-1 0,0 1 0,1 0 0,-1 0 0,0 0 0,0 1 0,0-1 0,0 0 0,0 1 0,1 0 0,1 0 1,-3 0-2,0 0 1,0 0 0,0 0 0,0 1-1,0-1 1,0 0 0,0 0 0,0 1-1,-1-1 1,1 1 0,-1-1 0,1 0-1,-1 1 1,1-1 0,-1 1 0,0-1-1,1 1 1,-1-1 0,0 1 0,0-1-1,0 1 1,0 0 0,-1-1 0,1 1-1,0-1 1,-1 1 0,1-1 0,-1 0-1,1 1 1,-1-1 0,-1 3-1,-3 4 3,1 0 1,-2 0-1,1-1 0,-1 1 0,0-1 0,-1 0 0,0-1 0,0 0 0,-10 7 0,-27 27 23,12 6 3,27-38-31,0 0 1,0 0 0,-1 0 0,0-1 0,0 0 0,-1 0 0,0-1 0,0 1 0,-9 5-1,16-12-4,-1 0-1,1 0 0,0 1 0,0-1 0,-1 0 0,1 0 0,0 0 1,-1 0-1,1 0 0,0 1 0,-1-1 0,1 0 0,0 0 0,-1 0 1,1 0-1,0 0 0,0 0 0,-1 0 0,1 0 0,0 0 0,-1 0 0,1 0 1,0 0-1,-1-1 0,1 1 0,0 0 0,-1 0 0,1 0 0,0 0 1,-1 0-1,1-1 0,0 1 0,0 0 0,-1 0 0,1-1 0,0 1 0,0 0 1,0 0-1,-1-1 0,1 1 0,0 0 0,0 0 0,0-1 0,0 1 1,-1 0-1,1-1 0,0 1 0,0 0 0,0-1 0,0 1 0,0 0 1,0-1-1,0 1 0,0 0 0,0-1 0,0 1 0,0 0 0,0-1 0,0 1 1,1 0-1,-1-1 0,0 1 0,0 0 0,0 0 0,0-1 0,0 1 1,1 0-1,-1-1 0,0 1 0,13-34-203,-11 31 209,30-50-27,-29 48 27,0 1 0,0 0-1,0 1 1,0-1 0,1 0 0,-1 1-1,1 0 1,0 0 0,0 0 0,0 0-1,0 1 1,6-3 0,-9 5 2,-1 0 0,1-1 0,0 1-1,0 0 1,-1 0 0,1 0 0,0 0 0,0 0 0,-1 0-1,1 0 1,0 0 0,-1 0 0,1 1 0,0-1 0,0 0-1,-1 0 1,1 1 0,0-1 0,-1 0 0,1 1 0,-1-1 0,1 1-1,0-1 1,-1 1 0,1-1 0,-1 1 0,1-1 0,-1 1-1,1-1 1,-1 2 0,8 28 52,-11 34 102,3-62-146,-4 25 233,-16 53-1,-2 12 17,17-68-205,3-16-39,0 1 0,0 0-1,1 0 1,0 0 0,1 0-1,0 0 1,0 0 0,3 17 0,-2-26-19,-1 1 1,0-1 0,0 0-1,1 1 1,-1-1 0,0 0-1,1 0 1,-1 0 0,0 1-1,1-1 1,-1 0 0,1 0-1,-1 0 1,0 0 0,1 0-1,-1 0 1,1 0 0,-1 0 0,0 0-1,1 0 1,-1 0 0,1 0-1,-1 0 1,0 0 0,1 0-1,-1 0 1,1 0 0,-1 0-1,0-1 1,1 1 0,-1 0-1,0 0 1,1 0 0,-1-1-1,0 1 1,1 0 0,-1-1-1,14-11-277,18-59-888,-16 30 587,8-14 211</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8:50.913"/>
    </inkml:context>
    <inkml:brush xml:id="br0">
      <inkml:brushProperty name="width" value="0.1" units="cm"/>
      <inkml:brushProperty name="height" value="0.1" units="cm"/>
      <inkml:brushProperty name="color" value="#F6630D"/>
    </inkml:brush>
  </inkml:definitions>
  <inkml:trace contextRef="#ctx0" brushRef="#br0">171 0 6121,'-39'74'5459,"11"-33"-4088,-59 64 1,82-99-1132,4-5-189,0 0 0,0 0-1,0-1 1,1 1 0,-1 0-1,0 0 1,0 1 0,1-1 0,-1 0-1,1 0 1,-1 0 0,1 0-1,-1 1 1,1-1 0,0 0 0,-1 0-1,1 1 1,0-1 0,0 0-1,0 0 1,0 1 0,0 1 0,1-2-9,0 0 1,-1 0 0,1 0-1,0-1 1,-1 1 0,1 0-1,0 0 1,0 0 0,0-1-1,0 1 1,0 0-1,0-1 1,0 1 0,0-1-1,0 0 1,0 1 0,0-1-1,0 0 1,2 1 0,5 0 16,-1 0 0,0-1 0,0 1 0,0-2-1,1 1 1,-1-1 0,7-1 0,-9 0-98,0 1 1,0-1-1,-1 0 0,1 0 0,-1-1 0,1 1 0,-1-1 0,0 0 0,0 0 0,0-1 1,0 1-1,-1-1 0,4-4 0,2-3-458,-1-1 0,0-1 1,9-21-1,3-5-199</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8:51.271"/>
    </inkml:context>
    <inkml:brush xml:id="br0">
      <inkml:brushProperty name="width" value="0.1" units="cm"/>
      <inkml:brushProperty name="height" value="0.1" units="cm"/>
      <inkml:brushProperty name="color" value="#F6630D"/>
    </inkml:brush>
  </inkml:definitions>
  <inkml:trace contextRef="#ctx0" brushRef="#br0">0 153 10818,'144'-125'5477,"-139"121"-5423,0 1 0,0 0 0,0 0 0,0 0 0,1 1 0,-1 0 0,1 0 0,7-1 0,-12 2-52,0 1 0,0 0 0,0-1 0,0 1 1,0 0-1,0 0 0,0 0 0,0-1 1,0 1-1,0 0 0,0 1 0,0-1 0,0 0 1,0 0-1,0 0 0,0 1 0,0-1 1,0 0-1,0 1 0,0-1 0,0 1 0,0-1 1,0 1-1,0 0 0,0-1 0,0 1 1,-1 0-1,1 0 0,0-1 0,0 1 0,-1 0 1,1 0-1,-1 0 0,1 0 0,-1 0 1,1 0-1,-1 0 0,1 0 0,-1 0 0,0 0 1,0 0-1,0 0 0,1 0 0,-1 0 1,0 0-1,0 0 0,0 0 0,-1 0 0,1 1 1,0-1-1,0 0 0,0 0 0,-1 0 1,1 0-1,-1 1 0,-3 14-257,0 1 0,-1-1 0,0 0 0,-2 0 0,0-1 0,0 0 0,-1 0 0,-1-1-1,-1 0 1,0 0 0,-1-1 0,0 0 0,-1-1 0,0-1 0,-22 16 0,1-10-310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8:51.610"/>
    </inkml:context>
    <inkml:brush xml:id="br0">
      <inkml:brushProperty name="width" value="0.1" units="cm"/>
      <inkml:brushProperty name="height" value="0.1" units="cm"/>
      <inkml:brushProperty name="color" value="#F6630D"/>
    </inkml:brush>
  </inkml:definitions>
  <inkml:trace contextRef="#ctx0" brushRef="#br0">62 382 6153,'-30'-19'2754,"33"49"578,-1-12-2848,0 39 618,-2 1 0,-15 105 0,-1 7-776,15-101-503,-2-148-2539,-1 14 2273</inkml:trace>
  <inkml:trace contextRef="#ctx0" brushRef="#br0" timeOffset="1">101 35 9130,'43'-35'3241,"-40"94"-2689,-2 6-64,-2 7 40,-1 8-48,-6-15-200,2-3-80,1-8-232,0-9-112,5-15-264,-3-9-192,2-17-296,-3-5-289,3-23 793</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8:51.947"/>
    </inkml:context>
    <inkml:brush xml:id="br0">
      <inkml:brushProperty name="width" value="0.1" units="cm"/>
      <inkml:brushProperty name="height" value="0.1" units="cm"/>
      <inkml:brushProperty name="color" value="#F6630D"/>
    </inkml:brush>
  </inkml:definitions>
  <inkml:trace contextRef="#ctx0" brushRef="#br0">27 53 8002,'2'-33'2726,"-2"31"-2614,1 1 0,-1 0 0,1 0 0,-1 0 0,1 0 0,0 0 0,-1 0 0,1 0 0,0 0 0,0 0 0,0 0 0,0 1 0,0-1 0,0 0 0,0 0 0,0 1 0,0-1 1,0 1-1,0-1 0,0 1 0,0-1 0,1 1 0,-1 0 0,0 0 0,0-1 0,0 1 0,1 0 0,-1 0 0,0 0 0,0 0 0,0 0 0,1 1 0,0-1 0,39 6-636,-40-6 737,5 2-210,-1-1 0,0 1 0,0 0 0,0 0 0,0 1 0,0 0 0,0-1 0,8 8 0,3 1 15,-15-10-18,0 0 1,-1 0-1,1 0 0,0 0 1,0 0-1,-1 0 0,1 0 1,-1 0-1,1 0 0,-1 0 1,1 1-1,-1-1 0,0 0 1,0 0-1,1 1 0,-1-1 1,0 0-1,0 0 0,0 1 1,-1-1-1,1 0 0,0 0 1,0 1-1,-1-1 0,1 0 1,0 0-1,-2 2 0,-16 39-12,14-33 16,-33 55 225,-1 2 212,6 39 71,24-76-565,-17 48 1,19-73-482,2-12-11,-2-19-294,4-15 395</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8:52.282"/>
    </inkml:context>
    <inkml:brush xml:id="br0">
      <inkml:brushProperty name="width" value="0.1" units="cm"/>
      <inkml:brushProperty name="height" value="0.1" units="cm"/>
      <inkml:brushProperty name="color" value="#F6630D"/>
    </inkml:brush>
  </inkml:definitions>
  <inkml:trace contextRef="#ctx0" brushRef="#br0">1 21 8890,'52'-21'3209,"-33"40"-2529,7 11-224,-4 1 112,5 8 48,-3 6-16,5-4-72,6 17-232,-6-12-96,7-5-160,-15-10-32,1-15-176,2 1-192,-16-14-352,10 4-232,-1-7 592</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8:52.682"/>
    </inkml:context>
    <inkml:brush xml:id="br0">
      <inkml:brushProperty name="width" value="0.1" units="cm"/>
      <inkml:brushProperty name="height" value="0.1" units="cm"/>
      <inkml:brushProperty name="color" value="#F6630D"/>
    </inkml:brush>
  </inkml:definitions>
  <inkml:trace contextRef="#ctx0" brushRef="#br0">141 0 9298,'2'1'123,"0"0"0,0 1 0,-1-1-1,1 1 1,-1-1 0,0 1 0,1-1 0,-1 1 0,0 0 0,0 0-1,0-1 1,0 1 0,0 0 0,0 0 0,-1 0 0,1 0 0,-1 0-1,1 0 1,-1 0 0,0 0 0,0 0 0,1 1 0,-2-1 0,1 0-1,0 0 1,0 0 0,-1 0 0,1 0 0,-2 3 0,-3 13-187,0 0 0,-14 28 0,4-8 365,15-37-297,-8 21 105,-1 1 0,-13 24 1,20-42-103,-1 0 0,1-1 0,-1 0 1,0 1-1,0-1 0,-1 0 0,1-1 0,-1 1 0,0-1 1,0 1-1,0-1 0,0 0 0,0-1 0,-1 1 1,1-1-1,-10 4 0,13-6-7,1 0-1,0 0 1,-1 0 0,1-1-1,0 1 1,0 0 0,-1 0 0,1 0-1,0 0 1,0-1 0,-1 1-1,1 0 1,0 0 0,0 0-1,-1-1 1,1 1 0,0 0 0,0 0-1,0-1 1,0 1 0,0 0-1,-1-1 1,1 1 0,0 0-1,0 0 1,0-1 0,0 1 0,0 0-1,0-1 1,0 1 0,0 0-1,0-1 1,0 1 0,0 0-1,0-1 1,0 1 0,0 0 0,0-1-1,0 1 1,1 0 0,3-28-29,15-29-9,-16 53 39,0 0-1,1 1 1,-1-1-1,1 1 1,0 0-1,0 0 1,0 0 0,0 0-1,0 1 1,1 0-1,-1 0 1,1 0-1,-1 0 1,1 1-1,8-2 1,-11 2 6,0 1 1,1-1 0,-1 0-1,0 1 1,0 0-1,1-1 1,-1 1-1,0 0 1,1 0-1,-1 0 1,0 1-1,1-1 1,-1 0-1,0 1 1,1 0-1,-1-1 1,0 1-1,0 0 1,0 0-1,0 0 1,0 1-1,0-1 1,0 0 0,0 1-1,0-1 1,0 1-1,-1 0 1,1-1-1,-1 1 1,1 0-1,-1 0 1,0 0-1,0 0 1,1 2-1,0 4 52,0 0-1,-1 0 0,0-1 1,-1 1-1,0 0 0,0 0 1,-1 0-1,0 0 1,-3 12-1,-27 70 482,22-69-380,1 0-1,-9 38 0,12-16-102,1 0 0,3 0 0,3 44 0,2-65-461,-1-52-420,1-90-2837,1 36 2414</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27.963"/>
    </inkml:context>
    <inkml:brush xml:id="br0">
      <inkml:brushProperty name="width" value="0.1" units="cm"/>
      <inkml:brushProperty name="height" value="0.1" units="cm"/>
      <inkml:brushProperty name="color" value="#F6630D"/>
    </inkml:brush>
  </inkml:definitions>
  <inkml:trace contextRef="#ctx0" brushRef="#br0">1 0 7274,'0'2'3034,"4"16"-3073,3 1 69,-1-1 0,-1 1 1,-1 1-1,-1-1 0,0 1 1,-1-1-1,-1 1 0,-1 0 1,-1 0-1,-5 33 0,3-34-11,1 0-1,1 1 1,1 24 0,1-10-30,-1-23-149,3-28-663,-1-5 518</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8:53.089"/>
    </inkml:context>
    <inkml:brush xml:id="br0">
      <inkml:brushProperty name="width" value="0.1" units="cm"/>
      <inkml:brushProperty name="height" value="0.1" units="cm"/>
      <inkml:brushProperty name="color" value="#F6630D"/>
    </inkml:brush>
  </inkml:definitions>
  <inkml:trace contextRef="#ctx0" brushRef="#br0">18 1 9202,'3'17'3257,"-3"6"-2785,0 2-72,-3 4 56,1 3-72,1 1-88,-2-3-216,0-3-72,-1-9-144,0-7-112,4-21-976,0-10 2360,0-14-1016</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8:53.452"/>
    </inkml:context>
    <inkml:brush xml:id="br0">
      <inkml:brushProperty name="width" value="0.1" units="cm"/>
      <inkml:brushProperty name="height" value="0.1" units="cm"/>
      <inkml:brushProperty name="color" value="#F6630D"/>
    </inkml:brush>
  </inkml:definitions>
  <inkml:trace contextRef="#ctx0" brushRef="#br0">139 1 8282,'8'9'615,"-1"0"0,-1 1 1,0 0-1,9 17 0,-10-14-563,0-1 0,-1 1 0,0 0 0,-1 1 0,-1-1 0,0 1 0,0-1 0,-1 1 0,-1-1-1,-1 1 1,-2 18 0,2-29-44,0 0 0,0 0-1,0 0 1,-1 0-1,1 0 1,-1 0 0,0-1-1,0 1 1,0 0 0,0-1-1,-4 4 1,5-5-3,0 0 0,1-1 1,-1 1-1,0 0 0,1-1 0,-1 1 0,0-1 0,0 1 1,0-1-1,0 0 0,1 1 0,-1-1 0,0 0 0,0 1 0,0-1 1,0 0-1,0 0 0,0 0 0,0 0 0,0 0 0,0 0 1,1 0-1,-1 0 0,0 0 0,0 0 0,0-1 0,0 1 1,0 0-1,0 0 0,0-1 0,1 1 0,-1-1 0,0 1 1,0-1-1,0 1 0,1-1 0,-1 0 0,0 1 0,1-1 0,-1 0 1,1 1-1,-1-1 0,1 0 0,-2-1 0,2 1 3,0 1 0,0-1-1,0 0 1,0 1 0,0-1-1,0 0 1,0 1 0,0-1 0,0 0-1,0 1 1,0-1 0,0 0-1,1 1 1,-1-1 0,0 0-1,0 1 1,1-1 0,-1 0-1,0 1 1,1-1 0,-1 1 0,1-1-1,-1 1 1,1-1 0,-1 1-1,1-1 1,-1 1 0,1-1-1,0 1 1,26-20 255,-5 3-6,38-71 90,-59 87-347,3-4-5,1-1 1,0 1-1,0 0 1,0 0-1,0 0 1,10-5-1,-13 9 4,0 0 1,0 0-1,0 1 0,0-1 1,0 1-1,0-1 0,0 1 1,1 0-1,-1 0 0,0 0 1,0 0-1,0 0 1,0 0-1,0 1 0,1-1 1,-1 0-1,0 1 0,0 0 1,0 0-1,0 0 0,0 0 1,-1 0-1,1 0 0,0 0 1,0 0-1,2 3 1,0 0-1,0 1 1,0-1 0,-1 1-1,0 0 1,0-1 0,0 1 0,0 1-1,-1-1 1,0 0 0,0 1 0,0-1-1,-1 1 1,0-1 0,1 11-1,-1-4 10,0 0 0,0 0-1,-2 0 1,1 0-1,-2 0 1,-2 12 0,-1-7 29,-1-1 1,0 0-1,-1 0 1,-1 0-1,0-1 1,-2 0-1,1-1 1,-2 0-1,-22 24 1,-8 2 217,-74 54 0,101-83-245,8-6-25,0-1 1,0 0-1,0-1 1,-1 1-1,0-1 1,-7 3-1,11-6-52,0 1 0,1 0 0,-1 0 0,0-1 0,1 0 0,-1 1 0,0-1-1,0 0 1,1-1 0,-1 1 0,0 0 0,0-1 0,1 1 0,-1-1 0,0 0 0,1 0 0,-1 0 0,1 0 0,-3-2-1,-12-11-311</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8:53.781"/>
    </inkml:context>
    <inkml:brush xml:id="br0">
      <inkml:brushProperty name="width" value="0.1" units="cm"/>
      <inkml:brushProperty name="height" value="0.1" units="cm"/>
      <inkml:brushProperty name="color" value="#F6630D"/>
    </inkml:brush>
  </inkml:definitions>
  <inkml:trace contextRef="#ctx0" brushRef="#br0">0 37 9690,'155'-36'3353,"-96"63"-3057,8 3-32,-8 7 200,-7-1 16,-14 4 40,-6-2-64,-3-12-240,0-9-48,-10-9-120,-5-8-40,-8-13-16,-2-3-104,-4-9-272,-2 3-112,-6 3-344,-2 1-136,-4 10 664</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8:54.326"/>
    </inkml:context>
    <inkml:brush xml:id="br0">
      <inkml:brushProperty name="width" value="0.1" units="cm"/>
      <inkml:brushProperty name="height" value="0.1" units="cm"/>
      <inkml:brushProperty name="color" value="#F6630D"/>
    </inkml:brush>
  </inkml:definitions>
  <inkml:trace contextRef="#ctx0" brushRef="#br0">240 1 8834,'-32'49'2638,"31"-47"-2557,-1 0 0,1 0 0,0 1 0,0-1-1,0 0 1,0 1 0,0-1 0,1 1 0,-1-1 0,1 1 0,0-1 0,0 1 0,0 0 0,0-1 0,0 5 0,-3 20 416,-1-21-463,0 0 0,-1-1 0,0 1 0,0-1 0,-1 0 0,1 0 0,-1-1 0,0 0 0,-1 0 0,1 0 0,-13 4 0,15-10 3,10-4 13,17-9-14,-8 6-90,0 0-1,1 1 1,0 0-1,1 1 1,0 1 0,0 1-1,0 0 1,35-4 0,-70 40-1033,1-10 1176,-1-1 1,-1-2-1,0 1 1,-43 28-1,28-20 221,33-26-301,1 0 0,-1-1 0,1 1 1,-1-1-1,1 1 0,-1-1 0,1 1 0,-1-1 0,0 0 0,1 1 0,-1-1 1,1 0-1,-1 1 0,0-1 0,0 0 0,1 0 0,-1 1 0,0-1 0,1 0 1,-1 0-1,0 0 0,0 0 0,1 0 0,-1 0 0,0 0 0,0 0 0,1-1 1,-1 1-1,0 0 0,1 0 0,-1-1 0,0 1 0,1 0 0,-1-1 0,0 1 1,0-1-1,1 0-3,0 1 0,-1 0 1,1-1-1,0 1 0,0-1 1,0 1-1,0-1 0,0 1 1,0-1-1,0 1 0,0-1 1,0 1-1,0-1 0,0 1 1,0-1-1,0 1 0,0-1 1,0 1-1,1-1 0,-1 1 0,0 0 1,0-1-1,0 1 0,1-1 1,-1 1-1,0 0 0,1-1 1,-1 1-1,0 0 0,1-1 1,-1 1-1,0 0 0,1-1 1,-1 1-1,1 0 0,-1 0 1,1-1-1,-1 1 0,1 0 1,-1 0-1,0 0 0,2 0 1,15-4 9,0 1 0,1 1 0,0 1 0,-1 0 0,1 1 1,0 1-1,17 3 0,-31-3-24,1 0 0,-1 1 0,0 0 0,0-1 1,0 1-1,0 1 0,0-1 0,0 0 0,-1 1 0,1 0 0,-1 0 0,0 0 0,0 0 1,0 0-1,0 1 0,0 0 0,-1-1 0,0 1 0,0 0 0,0 0 0,0 0 1,0 0-1,-1 0 0,0 1 0,0-1 0,0 0 0,0 1 0,-1-1 0,1 1 1,-1-1-1,0 1 0,-1-1 0,1 1 0,-1-1 0,0 0 0,0 1 0,0-1 0,0 0 1,-1 0-1,0 0 0,0 0 0,0 0 0,-4 6 0,-70 73 323,53-58-45,-2-1-1,0-2 1,-2-1 0,-50 32 0,21-15 13,27-15-208,29-21-285,8-4-96,51-27-836,-15 2 677</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8:54.704"/>
    </inkml:context>
    <inkml:brush xml:id="br0">
      <inkml:brushProperty name="width" value="0.1" units="cm"/>
      <inkml:brushProperty name="height" value="0.1" units="cm"/>
      <inkml:brushProperty name="color" value="#F6630D"/>
    </inkml:brush>
  </inkml:definitions>
  <inkml:trace contextRef="#ctx0" brushRef="#br0">215 1 9098,'-40'0'3113,"39"41"-2801,-4-1 72,-3 17 72,-5 4 8,-4-9-176,-1-4-112,-6 0-232,0-7-192,-1-9-424,1-3-312,8-29 592</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8:55.074"/>
    </inkml:context>
    <inkml:brush xml:id="br0">
      <inkml:brushProperty name="width" value="0.1" units="cm"/>
      <inkml:brushProperty name="height" value="0.1" units="cm"/>
      <inkml:brushProperty name="color" value="#F6630D"/>
    </inkml:brush>
  </inkml:definitions>
  <inkml:trace contextRef="#ctx0" brushRef="#br0">48 86 7266,'33'-27'2928,"-6"5"-1432,2 1-1255,0 8 7,-10 15 32,-5-7-8,-6 26-64,-11 3-16,-2 17-80,-8 18-8,-6-3-80,0 9 8,-11-8-56,6-4-120,-8-13-336,2-8-336,-2-26 503</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8:55.417"/>
    </inkml:context>
    <inkml:brush xml:id="br0">
      <inkml:brushProperty name="width" value="0.1" units="cm"/>
      <inkml:brushProperty name="height" value="0.1" units="cm"/>
      <inkml:brushProperty name="color" value="#F6630D"/>
    </inkml:brush>
  </inkml:definitions>
  <inkml:trace contextRef="#ctx0" brushRef="#br0">37 52 7362,'-1'-4'135,"-13"-43"2039,14 47-2159,1 0 0,-1 0 0,0 0 0,0 0-1,0 0 1,0 1 0,0-1 0,0 0 0,0 0-1,0 0 1,0 0 0,0 0 0,0 0 0,0 0-1,0 1 1,-1-1 0,1 0 0,0 0-1,0 0 1,0 0 0,0 0 0,0 0 0,0 0-1,0 1 1,0-1 0,0 0 0,0 0 0,0 0-1,0 0 1,-1 0 0,1 0 0,0 0 0,0 0-1,0 0 1,0 0 0,0 0 0,0 0 0,0 0-1,-1 0 1,1 0 0,0 0 0,0 1 0,0-1-1,0 0 1,0 0 0,0-1 0,0 1 0,-1 0-1,1 0 1,0 0 0,0 0 0,0 0 0,0 0-1,0 0 1,0 0 0,0 0 0,-1 0 0,1 0-1,0 0 1,-2 34 442,-7 211 1482,3-123-1059,9 140 0,0-247-484,3-19-168,8-36-185,17-67-208,-6 13-1185,5 1 1,63-138-1,-60 176 576</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8:55.767"/>
    </inkml:context>
    <inkml:brush xml:id="br0">
      <inkml:brushProperty name="width" value="0.1" units="cm"/>
      <inkml:brushProperty name="height" value="0.1" units="cm"/>
      <inkml:brushProperty name="color" value="#F6630D"/>
    </inkml:brush>
  </inkml:definitions>
  <inkml:trace contextRef="#ctx0" brushRef="#br0">167 1 7586,'2'0'3216,"-2"11"-1503,-5 2-1129,-3 17-48,2 7 48,-5 9 104,-2 3 32,2 0-168,-5 7-79,0 2-233,2 0-80,3-11-192,-5-9-184,6-21-561,-6-9-263,2-6 1128,12-10-360</inkml:trace>
  <inkml:trace contextRef="#ctx0" brushRef="#br0" timeOffset="1">128 270 9738,'92'-67'3513,"-78"62"-2921,7 5-136,0-9 64,125-57-3296,-170 84 1887</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8:56.151"/>
    </inkml:context>
    <inkml:brush xml:id="br0">
      <inkml:brushProperty name="width" value="0.1" units="cm"/>
      <inkml:brushProperty name="height" value="0.1" units="cm"/>
      <inkml:brushProperty name="color" value="#F6630D"/>
    </inkml:brush>
  </inkml:definitions>
  <inkml:trace contextRef="#ctx0" brushRef="#br0">18 1 9930,'-2'11'3417,"2"0"-3017,2 0 0,1 10 216,-3 3 32,-5 0-136,4 3-120,-4-8-287,0-5-210,2-6-463,1 2-272,2-9 1432,5-6-656</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8:56.485"/>
    </inkml:context>
    <inkml:brush xml:id="br0">
      <inkml:brushProperty name="width" value="0.1" units="cm"/>
      <inkml:brushProperty name="height" value="0.1" units="cm"/>
      <inkml:brushProperty name="color" value="#F6630D"/>
    </inkml:brush>
  </inkml:definitions>
  <inkml:trace contextRef="#ctx0" brushRef="#br0">1 222 9642,'18'-22'1279,"1"1"-1,33-28 0,-33 33-1204,0 2 0,1 0 0,0 1 0,1 1 0,0 1-1,1 1 1,1 1 0,-1 1 0,1 0 0,32-4 0,-52 11-72,1 0 0,-1 1 0,0 0 0,0 0 0,0 0 1,0 0-1,0 0 0,1 0 0,-1 1 0,0 0 0,0 0 0,5 2 0,-6-3-1,-1 1 0,1 0-1,-1 1 1,1-1 0,-1 0-1,0 0 1,0 0 0,0 1-1,1-1 1,-1 1-1,0-1 1,-1 1 0,1-1-1,0 1 1,0 0 0,-1-1-1,1 3 1,1 6-3,-2-1 0,1 1 1,-1 0-1,0-1 0,-1 1 0,-4 17 1,0 18-20,14 20 29,-6-53 15,-1 0 0,0 0 0,-1 0 0,-1 18 0,0-23-20,-1 3 114,0 0 0,-1-1 0,1 1-1,-7 16 1,8-24-95,0-1 0,-1 0 0,1 1 0,-1-1 0,0 0-1,1 0 1,-1 0 0,0 1 0,0-1 0,0 0 0,0 0 0,0 0 0,0 0 0,0 0-1,0-1 1,0 1 0,0 0 0,0 0 0,0-1 0,-1 1 0,1 0 0,0-1 0,-1 0-1,1 1 1,0-1 0,-1 0 0,1 1 0,0-1 0,-1 0 0,1 0 0,-1 0 0,1 0 0,0-1-1,-1 1 1,1 0 0,0 0 0,-1-1 0,1 1 0,0-1 0,-1 1 0,1-1 0,-2-1-1,-6-3 2,-1-1 0,1 1-1,0-2 1,1 1-1,0-2 1,0 1-1,0-1 1,-11-15-1,1-3-400,-24-47-1,6 8-1544,17 36 123,6 17 1276</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28.317"/>
    </inkml:context>
    <inkml:brush xml:id="br0">
      <inkml:brushProperty name="width" value="0.1" units="cm"/>
      <inkml:brushProperty name="height" value="0.1" units="cm"/>
      <inkml:brushProperty name="color" value="#F6630D"/>
    </inkml:brush>
  </inkml:definitions>
  <inkml:trace contextRef="#ctx0" brushRef="#br0">7 0 5065,'2'1'180,"-1"0"0,1 0 0,-1 0 0,1 0 0,-1 0 0,1 0 0,-1 0 0,0 1 0,0-1 0,0 0 0,0 1 0,0-1 0,0 1 0,0 0 0,0-1 0,0 1 0,-1 0 0,1-1-1,-1 1 1,1 0 0,-1 0 0,0-1 0,1 1 0,-1 0 0,-1 3 0,-1 48 616,-8-10-300,6-28-413,0 0-1,1 0 1,0 1-1,2-1 1,-1 1-1,2-1 1,0 1-1,1 0 1,5 28-1,28 82 29,-11-48-29,11 84 0,-33-161-89,-1 0-1,0 0 1,1 0 0,-1 0 0,0 0-1,0 0 1,0 0 0,0 0 0,0 0-1,0 0 1,0 0 0,-1 0 0,1 0-1,0 0 1,0 0 0,-1 0 0,1 0-1,-1-1 1,1 1 0,-1 0 0,1 0-1,-1 0 1,1 0 0,-1-1-1,0 1 1,1 0 0,-1 0 0,0-1-1,-1 1 1,2-1-5,-1 0 0,0 0 0,0 0 0,1 0 0,-1 0 0,0 0-1,0-1 1,1 1 0,-1 0 0,0-1 0,1 1 0,-1 0 0,0-1 0,1 1 0,-1-1-1,0 1 1,1-1 0,-1 1 0,1-1 0,-1 1 0,1-1 0,-1 0 0,1 1 0,0-1 0,-1 0-1,1 1 1,0-1 0,-1 0 0,1 0 0,0 1 0,0-1 0,0 0 0,0 0 0,0-1-1,-16-45-1590,7 18 1034</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8:56.832"/>
    </inkml:context>
    <inkml:brush xml:id="br0">
      <inkml:brushProperty name="width" value="0.1" units="cm"/>
      <inkml:brushProperty name="height" value="0.1" units="cm"/>
      <inkml:brushProperty name="color" value="#F6630D"/>
    </inkml:brush>
  </inkml:definitions>
  <inkml:trace contextRef="#ctx0" brushRef="#br0">57 50 7970,'2'-46'2443,"-1"42"-1791,0 6-60,2 27 263,0 150 1503,1 23-367,14 174-72,-18-361-1907,1-5-17,-1 1-1,0 0 1,-1-1 0,0 1-1,-5 17 1,6-27-22,0-1 0,0 1 0,0-1 0,0 1 0,-1-1 0,1 1 0,0-1 0,0 0 0,-1 1 0,1-1 0,0 1 0,-1-1 0,1 0 0,0 1 0,-1-1 0,1 0 0,0 1 0,-1-1 0,1 0 0,-1 0 1,1 0-1,-1 1 0,1-1 0,0 0 0,-1 0 0,1 0 0,-1 0 0,1 0 0,-1 0 0,1 0 0,-1 0 0,1 0 0,-1 0 0,1 0 0,-1 0 0,1 0 0,-1 0 0,1 0 0,-1 0 0,1 0 0,-1-1 0,1 1 0,0 0 0,-1 0 0,1-1 0,-1 1 0,1 0 0,0-1 0,-1 1 0,1 0 0,0-1 0,-1 1 0,1 0 0,0-1 0,-1 1 0,1-1 0,0 0 0,-20-25-1494,1-10 241,-3-2 489</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8:57.317"/>
    </inkml:context>
    <inkml:brush xml:id="br0">
      <inkml:brushProperty name="width" value="0.1" units="cm"/>
      <inkml:brushProperty name="height" value="0.1" units="cm"/>
      <inkml:brushProperty name="color" value="#F6630D"/>
    </inkml:brush>
  </inkml:definitions>
  <inkml:trace contextRef="#ctx0" brushRef="#br0">0 126 8466,'31'-7'5762,"26"-13"-6063,-52 18 704,11-5-254,-1 0 1,0-1-1,25-18 0,-34 20-110,1 1 0,0 0 0,0 1-1,0 0 1,0 0 0,1 0 0,0 1-1,0 0 1,-1 0 0,2 1 0,-1 0-1,0 1 1,15-1 0,-21 2-35,0 0 0,-1 0 1,1 0-1,-1 0 0,0 0 0,1 1 0,-1-1 1,1 0-1,-1 1 0,1-1 0,-1 1 1,0 0-1,1 0 0,-1-1 0,0 1 0,0 0 1,1 0-1,-1 0 0,0 0 0,0 0 1,0 0-1,0 1 0,-1-1 0,1 0 0,0 0 1,0 1-1,-1-1 0,1 0 0,-1 1 0,1-1 1,-1 1-1,1-1 0,-1 1 0,0-1 1,0 1-1,0-1 0,0 1 0,0-1 0,0 1 1,0-1-1,-1 3 0,-1 5-32,0 1 1,-1-1-1,0 0 1,-1-1-1,-4 10 0,6-14-2,-21 46-428,7-13-1020,-41 65-1,38-79 965</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8:57.664"/>
    </inkml:context>
    <inkml:brush xml:id="br0">
      <inkml:brushProperty name="width" value="0.1" units="cm"/>
      <inkml:brushProperty name="height" value="0.1" units="cm"/>
      <inkml:brushProperty name="color" value="#F6630D"/>
    </inkml:brush>
  </inkml:definitions>
  <inkml:trace contextRef="#ctx0" brushRef="#br0">40 59 7354,'-19'-56'2355,"15"54"-914,0 13-951,1 17-141,-7 153-187,70-244 274,-48 51-172,35-42-288,-44 51 112,-1 0 0,0 0 0,-1 0 0,1-1-1,0 1 1,-1-1 0,0 1 0,0-1 0,0 0-1,0 1 1,-1-1 0,1 0 0,-1 1 0,0-1 0,0-5-1,-8-13 684</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8:57.998"/>
    </inkml:context>
    <inkml:brush xml:id="br0">
      <inkml:brushProperty name="width" value="0.1" units="cm"/>
      <inkml:brushProperty name="height" value="0.1" units="cm"/>
      <inkml:brushProperty name="color" value="#F6630D"/>
    </inkml:brush>
  </inkml:definitions>
  <inkml:trace contextRef="#ctx0" brushRef="#br0">107 1 8818,'-47'83'3081,"48"-53"-2569,2-2 48,0 8 88,-1-9-48,-2 0-208,-3-5-64,-2 0-160,-1 7-64,-2-10-64,-2-3-112,2-11-312,0-4-144,0-5-416,-1-8 680,6 1 72</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8:58.354"/>
    </inkml:context>
    <inkml:brush xml:id="br0">
      <inkml:brushProperty name="width" value="0.1" units="cm"/>
      <inkml:brushProperty name="height" value="0.1" units="cm"/>
      <inkml:brushProperty name="color" value="#F6630D"/>
    </inkml:brush>
  </inkml:definitions>
  <inkml:trace contextRef="#ctx0" brushRef="#br0">0 102 8586,'66'-31'3088,"-44"32"-2407,7 1-265,4-2 64,10-2 16,0 1-40,8-3-128,-3-5-176,-4 3-72,-2 1-88,-17-5-48,-14 4-152,-11-5-88,-1 1-248,-7 1-96,3 12 640,-9 2-120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8:58.698"/>
    </inkml:context>
    <inkml:brush xml:id="br0">
      <inkml:brushProperty name="width" value="0.1" units="cm"/>
      <inkml:brushProperty name="height" value="0.1" units="cm"/>
      <inkml:brushProperty name="color" value="#F6630D"/>
    </inkml:brush>
  </inkml:definitions>
  <inkml:trace contextRef="#ctx0" brushRef="#br0">0 42 8162,'1'51'4725,"-1"-49"-4722,0 0 0,0 0 0,0 0 1,1 0-1,-1 0 0,1 0 0,-1 0 1,1 0-1,0 0 0,0 0 0,0 0 1,0 0-1,0 0 0,0-1 0,0 1 1,1 0-1,-1-1 0,1 1 0,-1-1 1,4 3-1,-4-4-145,15-35-7,-12 26 216,0 1-1,1 0 1,0 0-1,0 1 1,1-1-1,-1 1 1,9-7-1,-10 11-32,0 0 0,1 0 0,-1 0 0,1 1 0,-1 0 1,1 0-1,0 0 0,0 0 0,0 1 0,0 0 0,0 0 0,0 0 0,0 0 0,7 1 0,113-3-75,-129 5-50,0-1 0,0 0 1,0 1-1,0 0 1,0-1-1,1 2 1,-1-1-1,1 0 0,-1 1 1,-5 5-1,-52 47-5,26-23 94,-13 16 1082,89-72-105,-29 17-1096,-5 3-198,0 0 0,-1 0-1,1 0 1,-1 0 0,0-1 0,7-7 0,-13 9-109</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8:59.167"/>
    </inkml:context>
    <inkml:brush xml:id="br0">
      <inkml:brushProperty name="width" value="0.1" units="cm"/>
      <inkml:brushProperty name="height" value="0.1" units="cm"/>
      <inkml:brushProperty name="color" value="#F6630D"/>
    </inkml:brush>
  </inkml:definitions>
  <inkml:trace contextRef="#ctx0" brushRef="#br0">72 34 7802,'-36'-33'2482,"38"36"-2347,1 0 1,-1 1 0,0 0-1,0-1 1,0 1 0,0 0-1,-1 0 1,0 0 0,0 0-1,0 0 1,0 1 0,0-1-1,-1 0 1,0 0 0,0 0-1,0 1 1,-1 5 0,-15 88-335,10-71 376,-28 161 431,40-204-582,-1 0 0,2 1 0,0-1 0,1 1-1,1 1 1,0 0 0,1 0 0,14-15 0,-10 13 9,1 0 1,2 1-1,-1 0 1,1 1-1,35-21 1,-50 34-24,0 0 1,-1 0 0,1 1 0,0-1 0,-1 0-1,1 1 1,0-1 0,0 1 0,0-1-1,-1 1 1,1 0 0,0 0 0,0-1 0,0 2-1,0-1 1,0 0 0,2 1 0,-3-1 4,0 1 0,0-1 0,0 1 0,0 0 0,0-1 0,0 1 0,0 0 0,0 0 0,0 0 0,0-1 0,-1 1 0,1 0 0,0 0 0,-1 0 0,1 1 0,0-1 0,-1 0 0,0 0 0,1 0 0,0 2 0,-1 0 21,1 1 1,-1 0 0,0 0 0,1 0-1,-2-1 1,1 1 0,0 0 0,-1 0-1,0 0 1,0-1 0,0 1 0,0-1-1,0 1 1,-1-1 0,-3 7 0,-1-3-42,1 1 1,0 0 0,0 0 0,1 0 0,0 0 0,0 1 0,1-1 0,0 1 0,1 0 0,-3 15 0,6-17-511,3-13-67,3-6 347,13-16-76</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8:59.718"/>
    </inkml:context>
    <inkml:brush xml:id="br0">
      <inkml:brushProperty name="width" value="0.1" units="cm"/>
      <inkml:brushProperty name="height" value="0.1" units="cm"/>
      <inkml:brushProperty name="color" value="#F6630D"/>
    </inkml:brush>
  </inkml:definitions>
  <inkml:trace contextRef="#ctx0" brushRef="#br0">309 0 8010,'-22'23'4574,"16"-15"-4552,0-1 0,0 1 0,1 1 0,0-1 0,-4 11 0,2-3-1,-84 165 282,78-159-233,-1 0 0,0-1 0,-2-1 0,-1 0 0,-31 30 0,39-43-118,-11 10 578,40-28 24,87-70-246,-106 81-303,-1-1-1,1 1 1,-1 0-1,1-1 1,0 1-1,-1-1 0,1 1 1,-1 0-1,1-1 1,0 1-1,-1 0 0,1 0 1,0 0-1,0 0 1,-1-1-1,1 1 1,0 0-1,-1 0 0,1 0 1,0 0-1,-1 1 1,1-1-1,0 0 0,0 0 1,-1 0-1,1 0 1,0 1-1,-1-1 0,1 0 1,0 1-1,5 21 102,-12 30 96,6-51-190,-11 57 346,-2-1 0,-3 0 0,-40 95 0,59-159-951,0 0 0,0 0 0,-1 0 0,0-1 0,2-11 0,10-55 117</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9:00.083"/>
    </inkml:context>
    <inkml:brush xml:id="br0">
      <inkml:brushProperty name="width" value="0.1" units="cm"/>
      <inkml:brushProperty name="height" value="0.1" units="cm"/>
      <inkml:brushProperty name="color" value="#F6630D"/>
    </inkml:brush>
  </inkml:definitions>
  <inkml:trace contextRef="#ctx0" brushRef="#br0">0 107 9018,'6'0'543,"-1"-1"1,1 1-1,-1-1 1,0 0-1,1-1 1,-1 1-1,5-3 0,57-35 87,-8 3-369,-51 32-246,0 1 0,0 0 0,0 0 0,0 1 0,0 0 0,1 0 0,-1 1 0,1 0-1,-1 0 1,1 1 0,9 1 0,-16 0 0,-1 0 1,1 1-1,-1-1 0,1 1 0,-1-1 0,0 1 1,0-1-1,0 1 0,0 0 0,0-1 1,0 1-1,0 0 0,-1 0 0,1 0 0,-1-1 1,1 1-1,-1 0 0,0 0 0,1 3 0,2 37 356,-7 21 175,2-34-235,1 0 0,5 54 0,3-25-109,0 68 0,-7-114-204,1 0-1,0 0 1,1 0-1,1-1 1,5 19-1,-8-19-368,-10-19-301,-10-17-583,13 1 249,-3-5 479</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9:00.441"/>
    </inkml:context>
    <inkml:brush xml:id="br0">
      <inkml:brushProperty name="width" value="0.1" units="cm"/>
      <inkml:brushProperty name="height" value="0.1" units="cm"/>
      <inkml:brushProperty name="color" value="#F6630D"/>
    </inkml:brush>
  </inkml:definitions>
  <inkml:trace contextRef="#ctx0" brushRef="#br0">7 4 9594,'-6'5'3361,"14"0"-2777,11 1-248,8-3 216,10 0 72,9-1-24,6-5-88,4 1-296,-7 1-119,-13-3-362,-17 3-247,-13-2-352,-6-5-160,-8 3 632</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28.667"/>
    </inkml:context>
    <inkml:brush xml:id="br0">
      <inkml:brushProperty name="width" value="0.1" units="cm"/>
      <inkml:brushProperty name="height" value="0.1" units="cm"/>
      <inkml:brushProperty name="color" value="#F6630D"/>
    </inkml:brush>
  </inkml:definitions>
  <inkml:trace contextRef="#ctx0" brushRef="#br0">0 38 6753,'0'-2'2449,"2"-8"-1913,4 1-96,12 14 24,2-5-40,0-2-96,1 4-96,-6-9-127,1 5-33,2 4-24,-3-4-24,2 4-72,-8-5-40,-2-4-145,0 2-143,-2 5-752,4 13 768</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9:00.780"/>
    </inkml:context>
    <inkml:brush xml:id="br0">
      <inkml:brushProperty name="width" value="0.1" units="cm"/>
      <inkml:brushProperty name="height" value="0.1" units="cm"/>
      <inkml:brushProperty name="color" value="#F6630D"/>
    </inkml:brush>
  </inkml:definitions>
  <inkml:trace contextRef="#ctx0" brushRef="#br0">13 28 8578,'-12'12'3553,"12"-5"-1849,0-6-1056,17-1-168,5-3-40,15 0-64,3-3-104,8-1-288,-4-2-304,-4 2-520,-8 1-184,4-1 552</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9:01.110"/>
    </inkml:context>
    <inkml:brush xml:id="br0">
      <inkml:brushProperty name="width" value="0.1" units="cm"/>
      <inkml:brushProperty name="height" value="0.1" units="cm"/>
      <inkml:brushProperty name="color" value="#F6630D"/>
    </inkml:brush>
  </inkml:definitions>
  <inkml:trace contextRef="#ctx0" brushRef="#br0">2 40 9746,'-2'-40'3473,"26"43"-2745,6 2-208,20 14 200,5 5 48,-10-14-39,-1-7-113,-13-5-296,-6 1-88,1 1-168,-10 0-112,-7-11-232,-6-2-216,-3 5-433,0 0-143,-8 8-232,-1 5 768</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9:01.451"/>
    </inkml:context>
    <inkml:brush xml:id="br0">
      <inkml:brushProperty name="width" value="0.1" units="cm"/>
      <inkml:brushProperty name="height" value="0.1" units="cm"/>
      <inkml:brushProperty name="color" value="#F6630D"/>
    </inkml:brush>
  </inkml:definitions>
  <inkml:trace contextRef="#ctx0" brushRef="#br0">10 70 10338,'-1'0'82,"1"0"0,0 0-1,0 0 1,-1 0 0,1 0 0,0 0-1,0 0 1,-1 0 0,1 0 0,0 0-1,-1 0 1,1 0 0,0 0 0,0 0-1,-1 0 1,1 0 0,0 0 0,-1 0-1,1 0 1,0 1 0,0-1 0,-1 0-1,1 0 1,0 0 0,0 0 0,-1 1-1,1-1 1,0 0 0,0 0 0,0 0-1,0 1 1,-1-1 0,1 0 0,0 0-1,0 1 1,0-1 0,0 0 0,0 0-1,0 1 1,0-1 0,-1 0 0,1 1-1,0-1 1,0 0 0,0 0 0,0 1-1,0-1 1,0 0 0,0 1 0,1-1-1,-1 0 1,19 7 1338,33 0-540,16-6-636,-1-2 0,0-4 1,0-2-1,0-4 0,-1-2 0,75-26 1,-131 38-573,-8 1 103,1-1 0,0 1-1,0 0 1,-1-1 0,1 1-1,-1-1 1,1 0 0,0 0-1,-1 0 1,1 0 0,-1-8 3668</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9:01.793"/>
    </inkml:context>
    <inkml:brush xml:id="br0">
      <inkml:brushProperty name="width" value="0.1" units="cm"/>
      <inkml:brushProperty name="height" value="0.1" units="cm"/>
      <inkml:brushProperty name="color" value="#F6630D"/>
    </inkml:brush>
  </inkml:definitions>
  <inkml:trace contextRef="#ctx0" brushRef="#br0">365 1 9578,'-20'9'745,"14"-6"-577,0-1-1,0 1 1,0 0 0,1 0 0,-1 0-1,1 1 1,0 0 0,0 0 0,0 1-1,0-1 1,1 1 0,0 0 0,0 0 0,0 0-1,0 1 1,-2 5 0,-66 119 1609,52-99-1274,1 1 0,2 1 0,-23 61 0,-31 187-333,71-280-181,0 0 0,0 0-1,0 0 1,-1 0-1,1 0 1,0 0 0,-1 0-1,1 0 1,0-1-1,-1 1 1,1 0 0,-1 0-1,1 0 1,-1-1 0,0 1-1,1 0 1,-1-1-1,0 1 1,0 0 0,1-1-1,-2 1 1,1-2-42,0 0 0,0 0 1,1 0-1,-1 0 0,0 0 1,1 0-1,-1-1 0,1 1 1,-1 0-1,1 0 0,-1-1 1,1 1-1,0 0 0,0-1 0,0 1 1,-1 0-1,1-1 0,1 1 1,-1-2-1,0-17-369,0 0 1,1 1-1,2-1 0,0 1 0,1-1 1,0 1-1,2 0 0,11-26 1,8 0-68</inkml:trace>
  <inkml:trace contextRef="#ctx0" brushRef="#br0" timeOffset="1">295 225 7001,'3'3'287,"0"0"-1,-1 0 0,1 0 0,-1 0 0,0 0 0,0 0 0,0 1 1,0-1-1,-1 1 0,1 0 0,-1-1 0,0 1 0,0 0 0,0 0 1,-1 0-1,1-1 0,-1 1 0,0 8 0,-1 8 109,-1-1-1,-7 31 1,5-27 361,3-16-644,1-1 0,1 1 1,-1-1-1,1 1 0,0-1 1,1 1-1,0-1 1,0 0-1,0 0 0,1 0 1,-1 0-1,1 0 0,1 0 1,4 6-1,-3-5-25,0 1 1,1-1-1,-1-1 1,2 1-1,-1-1 1,1 0-1,-1-1 1,1 1-1,1-1 1,8 4-1,-13-8-72,1 0-1,-1 0 1,1 0 0,-1-1 0,1 1-1,-1-1 1,1 0 0,0 0-1,-1 0 1,1 0 0,-1-1 0,1 0-1,-1 0 1,1 0 0,-1 0-1,1 0 1,-1 0 0,0-1 0,0 0-1,0 0 1,0 0 0,4-2-1,8-8-13,-1-1 0,0 0 0,13-17 0,-5 7-88,30-20-539,-39 33-158,0 0 1,-1 0 0,12-14-1,-20 13 339</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9:02.130"/>
    </inkml:context>
    <inkml:brush xml:id="br0">
      <inkml:brushProperty name="width" value="0.1" units="cm"/>
      <inkml:brushProperty name="height" value="0.1" units="cm"/>
      <inkml:brushProperty name="color" value="#F6630D"/>
    </inkml:brush>
  </inkml:definitions>
  <inkml:trace contextRef="#ctx0" brushRef="#br0">0 31 10042,'78'-30'3473,"-65"54"-3113,3-2-248,1 11-64,-15-4-24,-2-13-72,-3 5-104,-4-13-304,6 1-216,1 7 376</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9:02.468"/>
    </inkml:context>
    <inkml:brush xml:id="br0">
      <inkml:brushProperty name="width" value="0.1" units="cm"/>
      <inkml:brushProperty name="height" value="0.1" units="cm"/>
      <inkml:brushProperty name="color" value="#F6630D"/>
    </inkml:brush>
  </inkml:definitions>
  <inkml:trace contextRef="#ctx0" brushRef="#br0">77 0 8730,'-46'91'2960,"53"-65"-2735,3 1-161,6 5-56,-14-5-64,4-3-1937,-4-4 1481</inkml:trace>
  <inkml:trace contextRef="#ctx0" brushRef="#br0" timeOffset="1">27 316 6569,'-19'33'3457,"11"-44"-64,24 9-3073,6 2-64,7-12-88,-3 1 0,-3-15-192,-2 1-176,5-6-416,-7-7 1256,5 5-616</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9:02.817"/>
    </inkml:context>
    <inkml:brush xml:id="br0">
      <inkml:brushProperty name="width" value="0.1" units="cm"/>
      <inkml:brushProperty name="height" value="0.1" units="cm"/>
      <inkml:brushProperty name="color" value="#F6630D"/>
    </inkml:brush>
  </inkml:definitions>
  <inkml:trace contextRef="#ctx0" brushRef="#br0">0 140 10402,'55'-15'3617,"-32"12"-3265,3 3-232,-4-8-56,1-3-72,-6-2-72,-3-16-144,-1 9-272,-3-3-136,-9 6 352</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9:03.166"/>
    </inkml:context>
    <inkml:brush xml:id="br0">
      <inkml:brushProperty name="width" value="0.1" units="cm"/>
      <inkml:brushProperty name="height" value="0.1" units="cm"/>
      <inkml:brushProperty name="color" value="#F6630D"/>
    </inkml:brush>
  </inkml:definitions>
  <inkml:trace contextRef="#ctx0" brushRef="#br0">39 37 8442,'-2'-4'222,"-15"-26"2350,17 30-2548,0 0 1,0 0 0,0-1-1,0 1 1,0 0 0,-1 0 0,1 0-1,0 0 1,0 0 0,0 0 0,0-1-1,0 1 1,0 0 0,0 0-1,0 0 1,-1 0 0,1 0 0,0 0-1,0 0 1,0 0 0,0 0 0,0 0-1,-1 0 1,1 0 0,0 0 0,0 0-1,0 0 1,0 0 0,0 0-1,-1 0 1,1 0 0,0 0 0,0 0-1,0 0 1,0 0 0,0 0 0,0 0-1,-1 0 1,1 0 0,0 0-1,0 0 1,0 0 0,0 0 0,0 0-1,0 1 1,-1-1 0,1 0 0,0 0-1,0 0 1,0 0 0,0 0-1,0 0 1,0 0 0,0 1 0,-2 20 942,8 51 884,16 71 0,-11-82-1181,6 118 0,-17-178-691,1 0 0,-1 0 0,0 0-1,0 0 1,0 0 0,0 0 0,0 0-1,0 0 1,0 0 0,0 0 0,0 0 0,0 0-1,-1 0 1,1 0 0,0 0 0,-1 0-1,1-1 1,0 1 0,-1 0 0,1 0 0,-1 0-1,0 0 1,1-1 0,-1 1 0,0 0-1,1-1 1,-1 1 0,0 0 0,0-1-1,1 1 1,-1-1 0,-1 1 0,-24-10-2284,13 3 1265,-3 2 395</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9:03.537"/>
    </inkml:context>
    <inkml:brush xml:id="br0">
      <inkml:brushProperty name="width" value="0.1" units="cm"/>
      <inkml:brushProperty name="height" value="0.1" units="cm"/>
      <inkml:brushProperty name="color" value="#F6630D"/>
    </inkml:brush>
  </inkml:definitions>
  <inkml:trace contextRef="#ctx0" brushRef="#br0">65 122 10290,'-63'31'3284,"62"-27"-1904,12-5-778,19-3-101,-27 4-304,97-7 1985,-72 7-1725,0-2 1,48-9-1,-32-2-269,77-33 0,4-2-404,-124 48 178,-1 0-1,1 0 0,-1 0 1,0 0-1,1 0 0,-1 0 0,1 0 1,-1-1-1,1 1 0,-1 0 1,1 0-1,-1 0 0,0 0 1,1-1-1,-1 1 0,1 0 1,-1 0-1,0-1 0,1 1 1,-1 0-1,0-1 0,1 1 1,-1 0-1,0-1 0,0 1 1,1 0-1,-1-1 0,0 1 1,0-1-1,0 1 0,1-1 0,-1 1 1,0-1-1,-14-7-1400,-30 1-470,25 7 1082,1 0 1,-33 5-1,8 5 277</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9:03.867"/>
    </inkml:context>
    <inkml:brush xml:id="br0">
      <inkml:brushProperty name="width" value="0.1" units="cm"/>
      <inkml:brushProperty name="height" value="0.1" units="cm"/>
      <inkml:brushProperty name="color" value="#F6630D"/>
    </inkml:brush>
  </inkml:definitions>
  <inkml:trace contextRef="#ctx0" brushRef="#br0">121 10 6585,'-25'42'5428,"8"6"-3313,14-36-1860,0-1 0,-1 1-1,-1-1 1,0 0 0,-11 16 0,4-14 106,9-10-252,0 0 0,0 0 0,1 0 1,-1 0-1,0 0 0,1 1 1,0-1-1,0 1 0,0-1 0,0 1 1,-2 6-1,5-9-92,-1 0 1,1-1-1,-1 1 1,1-1-1,-1 1 0,1-1 1,-1 1-1,1-1 1,0 1-1,-1-1 0,1 0 1,0 1-1,-1-1 0,1 0 1,0 1-1,0-1 1,-1 0-1,1 0 0,0 0 1,0 0-1,-1 0 1,1 0-1,0 0 0,0 0 1,0 0-1,-1 0 0,1 0 1,0 0-1,0-1 1,-1 1-1,2 0 0,28-11 130,-23 9-98,270-95-54,-270 94-95,49-22-942,-54 24 877,0-1 1,0 1-1,0 0 1,0 0-1,0-1 1,0 1-1,-1-1 1,1 0-1,0 0 1,-1 1-1,0-1 1,1 0-1,-1 0 1,0 0-1,0-1 1,0 1-1,0 0 1,0 0-1,0 0 1,-1-1-1,1-1 1,-1-12-340</inkml:trace>
  <inkml:trace contextRef="#ctx0" brushRef="#br0" timeOffset="1">399 7 8970,'-7'-6'3363,"5"12"-2317,5 14-605,27 45 1582,-18-44-1530,-2 1 1,-1 0-1,0 1 1,-2 0-1,7 36 1,-8-25-354,6 36 16,-11-65-177,-1-1 0,0 1 0,0 0 0,-1-1 0,1 1 0,-1-1 0,0 1 0,0 0 0,0-1 0,-1 0 0,-3 9 0,5-13-2,0 1 1,-1-1-1,1 0 1,0 1-1,0-1 0,0 1 1,-1-1-1,1 0 1,0 1-1,-1-1 0,1 0 1,0 1-1,-1-1 0,1 0 1,0 1-1,-1-1 1,1 0-1,-1 0 0,1 1 1,0-1-1,-1 0 1,1 0-1,-1 0 0,1 0 1,-1 0-1,1 0 0,-1 0 1,1 0-1,-1 0 1,1 0-1,-1 0 0,1 0 1,0 0-1,-1 0 1,1 0-1,-1 0 0,1 0 1,-1 0-1,1-1 1,-1 1-1,1 0 0,0 0 1,-1-1-1,1 1 0,0 0 1,-1 0-1,1-1 1,-1 1-1,1-1 0,0 1 1,0 0-1,-1-1 1,1 1-1,0 0 0,0-1 1,0 1-1,-1-1 1,-12-28-880,13 28 901,-18-39 1783,-6-19-882</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29"/>
    </inkml:context>
    <inkml:brush xml:id="br0">
      <inkml:brushProperty name="width" value="0.1" units="cm"/>
      <inkml:brushProperty name="height" value="0.1" units="cm"/>
      <inkml:brushProperty name="color" value="#F6630D"/>
    </inkml:brush>
  </inkml:definitions>
  <inkml:trace contextRef="#ctx0" brushRef="#br0">92 1 6409,'-92'66'2465,"96"-78"-1753,10 9-216,1-7-16,5 3-56,3 9-64,-7-5-168,9 3-80,-4 1-55,1-1-41,1 4 8,-14-6-24,8 5-89,1-4-87,-11-1-312,14 22-128,-26-5 352</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9:04.654"/>
    </inkml:context>
    <inkml:brush xml:id="br0">
      <inkml:brushProperty name="width" value="0.1" units="cm"/>
      <inkml:brushProperty name="height" value="0.1" units="cm"/>
      <inkml:brushProperty name="color" value="#F6630D"/>
    </inkml:brush>
  </inkml:definitions>
  <inkml:trace contextRef="#ctx0" brushRef="#br0">8 47 9074,'-8'-47'3129,"13"52"-2761,3 3-104,2 3 16,-1 4-16,-1-7-96,0 3-80,0-2-216,-3 1-144,-5-4-352,0-4 384</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9:04.983"/>
    </inkml:context>
    <inkml:brush xml:id="br0">
      <inkml:brushProperty name="width" value="0.1" units="cm"/>
      <inkml:brushProperty name="height" value="0.1" units="cm"/>
      <inkml:brushProperty name="color" value="#F6630D"/>
    </inkml:brush>
  </inkml:definitions>
  <inkml:trace contextRef="#ctx0" brushRef="#br0">89 0 5105,'13'51'2681,"-13"-44"-313,-1 2-1720,-3-1-152,-4 5-232,2 3-136,-4 3-512,-1 5 296</inkml:trace>
  <inkml:trace contextRef="#ctx0" brushRef="#br0" timeOffset="1">3 470 7946,'-3'-3'3184,"3"-2"-2215,0-14-385,3-3-136,5-5-256,0-8-112,5-5-256,1 3-160,2-9 1760,3-2-1168</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9:05.313"/>
    </inkml:context>
    <inkml:brush xml:id="br0">
      <inkml:brushProperty name="width" value="0.1" units="cm"/>
      <inkml:brushProperty name="height" value="0.1" units="cm"/>
      <inkml:brushProperty name="color" value="#F6630D"/>
    </inkml:brush>
  </inkml:definitions>
  <inkml:trace contextRef="#ctx0" brushRef="#br0">46 40 8666,'58'-40'3169,"-56"64"-2409,-7 3-40,2 3-16,2 4-48,-7-4-224,4-1-88,-4 9-168,-4-2-72,1 1-200,-2-5-192,2-13-392,1-8-216,1-11-376,-1 3 768</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9:05.671"/>
    </inkml:context>
    <inkml:brush xml:id="br0">
      <inkml:brushProperty name="width" value="0.1" units="cm"/>
      <inkml:brushProperty name="height" value="0.1" units="cm"/>
      <inkml:brushProperty name="color" value="#F6630D"/>
    </inkml:brush>
  </inkml:definitions>
  <inkml:trace contextRef="#ctx0" brushRef="#br0">0 191 6553,'35'-24'4465,"-25"18"-4198,1 0 0,0 1 0,0 1-1,1-1 1,22-4 0,-8 4 8,-1-2 0,47-18 0,-61 20-238,0 0 1,-1-1-1,1-1 1,-2 0-1,1 0 1,-1-1 0,0 0-1,15-18 1,-24 25-29,1 0 1,-1 0 0,1 0 0,-1 1-1,1-1 1,-1 0 0,1 0 0,-1 0-1,1 1 1,0-1 0,0 0 0,-1 1-1,1-1 1,0 1 0,0-1 0,0 1 0,-1-1-1,1 1 1,0-1 0,0 1 0,0 0-1,0 0 1,0-1 0,0 1 0,0 0-1,0 0 1,0 0 0,0 0 0,0 0-1,0 0 1,0 0 0,1 1 0,0 0 13,-1 1 0,0 0 1,0-1-1,0 1 1,0 0-1,0 0 0,0 0 1,0-1-1,-1 1 0,1 0 1,-1 0-1,1 0 1,-1 0-1,0 3 0,2 74 417,-10-11-162,-3-2-1,-32 113 1,26-114-202,12-42-106,-12 44-113,17-65 80,-1 0 0,1 0 1,-1 0-1,0 0 0,0 0 0,0-1 1,0 1-1,0 0 0,0 0 0,0-1 0,0 1 1,-1-1-1,1 1 0,-1-1 0,1 0 0,-1 0 1,1 1-1,-1-1 0,0 0 0,0 0 1,1 0-1,-1-1 0,0 1 0,0 0 0,-3 0 1,-7-4-741,9-10 371</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9:06.034"/>
    </inkml:context>
    <inkml:brush xml:id="br0">
      <inkml:brushProperty name="width" value="0.1" units="cm"/>
      <inkml:brushProperty name="height" value="0.1" units="cm"/>
      <inkml:brushProperty name="color" value="#F6630D"/>
    </inkml:brush>
  </inkml:definitions>
  <inkml:trace contextRef="#ctx0" brushRef="#br0">182 1 8138,'2'47'3792,"-1"-32"-3446,0 0-1,-1 1 1,-1-1 0,-4 25 0,-20 91 845,21-116-1134,0 1 1,-1-1 0,0 0-1,-2 0 1,0-1-1,0 1 1,-11 13-1,9-13-61,0-1 0,1 1 0,1 0 0,1 1 0,-8 27 0,13-38 15,-12 45-578,13-50 539,0 1 1,0-1-1,0 1 1,0-1 0,-1 0-1,1 1 1,0-1-1,0 0 1,0 1-1,0-1 1,-1 1-1,1-1 1,0 0 0,0 0-1,-1 1 1,1-1-1,0 0 1,0 1-1,-1-1 1,1 0-1,0 0 1,-1 1-1,1-1 1,0 0 0,-1 0-1,1 0 1,-1 0-1,1 0 1,0 1-1,-1-1 1,0 0-1,-8-23-1379,3-10-685,-1-15 982</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9:06.379"/>
    </inkml:context>
    <inkml:brush xml:id="br0">
      <inkml:brushProperty name="width" value="0.1" units="cm"/>
      <inkml:brushProperty name="height" value="0.1" units="cm"/>
      <inkml:brushProperty name="color" value="#F6630D"/>
    </inkml:brush>
  </inkml:definitions>
  <inkml:trace contextRef="#ctx0" brushRef="#br0">1 289 8146,'17'26'2984,"-1"-4"-2127,-9 0-409,10 4 80,-6-4 32,-4-4-112,12 4-144,-16-8-200,-3-3-88,6-4-256,-7-11-152,-7-11-400,9-3-913,6-11 1145</inkml:trace>
  <inkml:trace contextRef="#ctx0" brushRef="#br0" timeOffset="1">227 1 6953,'1'0'5250,"4"6"-4642,-3-3-56,1 4-16,0 4-72,4 13-120,8 41-208,-13-44-80,-2-5-168,0 1-128,0-9-240,-5 0-104,1-5-192,0-3-128,3-1 583</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9:06.714"/>
    </inkml:context>
    <inkml:brush xml:id="br0">
      <inkml:brushProperty name="width" value="0.1" units="cm"/>
      <inkml:brushProperty name="height" value="0.1" units="cm"/>
      <inkml:brushProperty name="color" value="#F6630D"/>
    </inkml:brush>
  </inkml:definitions>
  <inkml:trace contextRef="#ctx0" brushRef="#br0">155 1 8050,'2'0'177,"0"0"0,0 0 0,0 1 0,0-1 0,0 1 0,0 0 0,0-1 0,-1 1 0,1 0 0,0 0 0,0 0 0,-1 0 0,1 1 0,0-1 0,-1 0 0,1 1 0,-1-1 0,0 1 0,1-1 0,-1 1 0,0 0 0,0 0 0,0-1 0,0 1 0,0 0 0,-1 0 0,1 0 0,0 2 0,19 66-142,-18-61 307,6 33-103,-2 0-1,-2 1 1,-2 0-1,-3 45 1,-26 172 248,0 20 426,26-266-819,2 12 125,-2 0 1,-1-1-1,-2 1 1,0-1-1,-14 46 1,17-69-204,1-1-1,-1 1 1,1-1 0,-1 1 0,0-1-1,0 1 1,1-1 0,-1 0 0,0 1-1,0-1 1,-1 0 0,1 0 0,0 0-1,0 0 1,0 0 0,-1 0 0,1 0-1,-1 0 1,1 0 0,-1-1 0,1 1-1,-1 0 1,1-1 0,-1 0 0,1 1-1,-1-1 1,0 0 0,1 0 0,-1 0 0,0 0-1,1 0 1,-1 0 0,1 0 0,-1 0-1,0-1 1,1 1 0,-1-1 0,1 1-1,-1-1 1,1 0 0,-1 1 0,1-1-1,0 0 1,-1 0 0,1 0 0,-2-2-1,-10-6-179,1-2-1,0 1 1,-20-25 0,15 16-869,16 18 864,1 1 90,-1-1 0,1 1 0,-1 0-1,1-1 1,0 1 0,-1-1-1,1 1 1,0 0 0,-1-1 0,1 1-1,0-1 1,-1 1 0,1-1-1,0 1 1,0-1 0,0 1 0,0-1-1,0 0 1,-1 1 0,1-1 0,0 1-1,0-1 1,0 1 0,1-1-1,-1 1 1,0-1 0,0 1 0,0-1-1,0 0 1,7-16-609</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9:07.047"/>
    </inkml:context>
    <inkml:brush xml:id="br0">
      <inkml:brushProperty name="width" value="0.1" units="cm"/>
      <inkml:brushProperty name="height" value="0.1" units="cm"/>
      <inkml:brushProperty name="color" value="#F6630D"/>
    </inkml:brush>
  </inkml:definitions>
  <inkml:trace contextRef="#ctx0" brushRef="#br0">38 0 10850,'-3'5'3881,"2"11"-3113,1 9-688,0 12-72,-4-2-80,-5-6-216,1-5-144,3-12-384,-1-2-168,4-4 600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9:07.402"/>
    </inkml:context>
    <inkml:brush xml:id="br0">
      <inkml:brushProperty name="width" value="0.1" units="cm"/>
      <inkml:brushProperty name="height" value="0.1" units="cm"/>
      <inkml:brushProperty name="color" value="#F6630D"/>
    </inkml:brush>
  </inkml:definitions>
  <inkml:trace contextRef="#ctx0" brushRef="#br0">1 142 9898,'1'1'3401,"15"-4"-2961,16 2 0,25 1 112,1-8-16,7 1-184,-3-2-136,-12-2-216,-7-2-176,-8 0-336,-13-6-160,-13 0-304,1 6-136,-13-14 728</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9:07.727"/>
    </inkml:context>
    <inkml:brush xml:id="br0">
      <inkml:brushProperty name="width" value="0.1" units="cm"/>
      <inkml:brushProperty name="height" value="0.1" units="cm"/>
      <inkml:brushProperty name="color" value="#F6630D"/>
    </inkml:brush>
  </inkml:definitions>
  <inkml:trace contextRef="#ctx0" brushRef="#br0">314 1 7378,'-17'37'3893,"-3"25"-2256,0 1-633,2-16-508,9-18-269,-2 0 0,-1-1 0,-1-1 0,-23 34 0,21-37-147,0 0 0,2 2 0,0 0 0,2 0 0,-9 32 0,-27 139 16,32-123-133,12-68-1011,2-7 454,-2-16 532,1-27 2744,2-3-1274</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29.362"/>
    </inkml:context>
    <inkml:brush xml:id="br0">
      <inkml:brushProperty name="width" value="0.1" units="cm"/>
      <inkml:brushProperty name="height" value="0.1" units="cm"/>
      <inkml:brushProperty name="color" value="#F6630D"/>
    </inkml:brush>
  </inkml:definitions>
  <inkml:trace contextRef="#ctx0" brushRef="#br0">0 217 7017,'6'1'2655,"15"0"-2105,0 0 0,0-1 0,0-1-1,26-5 1,69-40-146,0-1-324,-49 26-71,0 4 0,0 3-1,125-10 1,-186 23-26,-1 1 0,0-1 1,1 0-1,-1 0 0,0 0 0,0-1 0,6-2 1,-11 4-2,1 0 0,-1 0 0,1-1 1,-1 1-1,0 0 0,1 0 0,-1-1 1,1 1-1,-1 0 0,0-1 1,1 1-1,-1-1 0,0 1 0,1 0 1,-1-1-1,0 1 0,1-1 0,-1 1 1,0-1-1,0 1 0,0-1 0,1 1 1,-1-1-1,0 1 0,0-1 1,0 0-1,-1 0-46,1 0 0,-1 0 0,1 0 0,-1 1 0,1-1 0,-1 0 0,0 0 0,0 0 0,0 1 0,1-1 0,-1 0 0,0 1 0,0-1 0,0 1 1,0-1-1,0 1 0,0-1 0,-1 1 0,-12-9-286</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9:08.080"/>
    </inkml:context>
    <inkml:brush xml:id="br0">
      <inkml:brushProperty name="width" value="0.1" units="cm"/>
      <inkml:brushProperty name="height" value="0.1" units="cm"/>
      <inkml:brushProperty name="color" value="#F6630D"/>
    </inkml:brush>
  </inkml:definitions>
  <inkml:trace contextRef="#ctx0" brushRef="#br0">0 1 10322,'57'7'3308,"-38"-6"-3140,-1 0 0,1 2 0,-1 0 0,0 2 1,0 0-1,0 0 0,31 16 0,-48-21-158,-1 1 0,1-1-1,0 1 1,-1-1 0,1 1 0,0 0-1,-1-1 1,1 1 0,-1 0 0,1-1-1,-1 1 1,1 0 0,-1 0 0,0-1-1,1 1 1,-1 0 0,0 0 0,0 0-1,0-1 1,1 1 0,-1 0-1,0 0 1,0 0 0,0 0 0,0 0-1,0-1 1,-1 1 0,1 0 0,0 0-1,-1 1 1,-18 31 82,-38 21-507,56-54 412,-4 5-236,-1 1-1,0-1 1,-1-1-1,0 0 1,1 1-1,-1-2 1,0 1-1,-1-1 1,1 0-1,-1-1 1,1 0-1,-1 0 1,0 0-1,1-1 1,-1-1-1,-9 1 1,-3-5-455</inkml:trace>
  <inkml:trace contextRef="#ctx0" brushRef="#br0" timeOffset="1">5 192 7378,'0'-8'2920,"2"2"-1824,1 2-303,2 4-257,1 4-88,0 2-184,1 4-88,21 44-104,-28-40-72,-1-4-208,-1-1-120,-2 1-384,-4-2 440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9:08.406"/>
    </inkml:context>
    <inkml:brush xml:id="br0">
      <inkml:brushProperty name="width" value="0.1" units="cm"/>
      <inkml:brushProperty name="height" value="0.1" units="cm"/>
      <inkml:brushProperty name="color" value="#F6630D"/>
    </inkml:brush>
  </inkml:definitions>
  <inkml:trace contextRef="#ctx0" brushRef="#br0">1 18 8602,'0'-2'181,"1"1"1,0 0 0,0 0-1,0 0 1,0-1-1,0 1 1,0 0 0,0 1-1,1-1 1,-1 0-1,0 0 1,1 0-1,-1 1 1,0-1 0,1 1-1,-1-1 1,1 1-1,-1-1 1,1 1 0,-1 0-1,1 0 1,-1 0-1,1 0 1,1 0-1,46 4-252,-32-2 572,62 6 136,1 1-335,0-4-1,118-6 1,-196 1-309,1-1 1,-1 1 0,0-1 0,0 0-1,1 1 1,-1-1 0,0 0 0,0 0 0,0 0-1,0-1 1,3-2 0,-3-2-109,-13 6-69,6 1 124,0 0 0,1 1 0,-1 0 0,0 0-1,1 1 1,-1-1 0,1 1 0,0 0 0,0 0 0,0 0 0,0 0-1,1 1 1,-1 0 0,1 0 0,0 0 0,0 0 0,0 0 0,0 1-1,-3 8 1,-39 83-2210,32-83 1814</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9:08.745"/>
    </inkml:context>
    <inkml:brush xml:id="br0">
      <inkml:brushProperty name="width" value="0.1" units="cm"/>
      <inkml:brushProperty name="height" value="0.1" units="cm"/>
      <inkml:brushProperty name="color" value="#F6630D"/>
    </inkml:brush>
  </inkml:definitions>
  <inkml:trace contextRef="#ctx0" brushRef="#br0">271 56 6185,'-18'-56'2593,"21"94"1321,-5 47-3003,0-19-490,2-14-135,2-12 123,-2 0 0,-2 0 0,-2-1 0,-13 61 0,16-98-335,0 0-1,1 0 1,-1 0-1,-1 0 0,1-1 1,0 1-1,0 0 1,-1-1-1,1 1 0,-1-1 1,1 1-1,-1-1 1,0 0-1,1 0 0,-1 0 1,0 0-1,0 0 1,0 0-1,0 0 0,0-1 1,0 1-1,0-1 0,0 1 1,0-1-1,0 0 1,0 0-1,0 0 0,0 0 1,0 0-1,0 0 1,0 0-1,0-1 0,-4 0 1,-9-3-305,0 1 0,0-2 1,-19-8-1,27 11 49,-35-18-878,0 5 393</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49:59.868"/>
    </inkml:context>
    <inkml:brush xml:id="br0">
      <inkml:brushProperty name="width" value="0.1" units="cm"/>
      <inkml:brushProperty name="height" value="0.1" units="cm"/>
      <inkml:brushProperty name="color" value="#F6630D"/>
    </inkml:brush>
  </inkml:definitions>
  <inkml:trace contextRef="#ctx0" brushRef="#br0">243 1 7009,'2'4'202,"0"0"-1,-1 0 0,0 1 1,0-1-1,0 0 0,0 1 0,0-1 1,-1 0-1,0 1 0,0-1 1,-1 7-1,-1-5-104,0-1 0,-1 0 0,0 1 0,1-1 0,-2 0 0,1 0 0,-1-1 0,-7 9 0,-149 167 894,102-98 143,59-110-561,4 16-534,0 0 1,0 1-1,2 0 0,-1 0 0,1 0 1,1 1-1,0 0 0,0 0 0,1 1 0,0 0 1,1 0-1,0 1 0,0 1 0,1 0 1,12-7-1,1 1-19,1 1 0,1 1 0,0 2 0,0 0 0,0 2 0,31-5 0,-54 11-20,0 0 0,0 1 0,-1 0 1,1 0-1,0 0 0,-1 0 0,1 0 0,0 0 0,0 0 0,-1 1 0,1 0 0,0-1 0,-1 1 0,1 0 0,-1 0 0,1 1 0,-1-1 0,0 0 0,1 1 0,-1-1 1,0 1-1,0 0 0,0 0 0,0 0 0,0 0 0,-1 0 0,1 0 0,0 1 0,-1-1 0,0 0 0,1 1 0,-1-1 0,0 1 0,0-1 0,-1 1 0,2 3 0,1 11 8,-1 0 0,0 0 0,-1 0 0,-2 31-1,0-18-6,1 7 17,-2 0 1,-2 0 0,-1 0 0,-2-1-1,-1 0 1,-2 0 0,-1-1 0,-2 0-1,-2-1 1,-1-1 0,-1 0 0,-2-1-1,-2-1 1,0-1 0,-2-1-1,-1 0 1,-1-2 0,-41 33 0,42-46 102,23-14-119,1 0-1,-1 1 0,1-1 1,-1 0-1,1 0 1,-1 0-1,1 0 0,0 0 1,-1 0-1,1 0 0,-1 0 1,1-1-1,-1 1 1,1 0-1,-1 0 0,1 0 1,0 0-1,-1-1 0,1 1 1,-1 0-1,1 0 1,0-1-1,-1 1 0,1 0 1,0-1-1,-1 1 1,1 0-1,0-1 0,0 1 1,-1-1-1,0-4-46,0 0-1,0 0 1,0 0 0,0 0-1,1 0 1,0 0-1,1-9 1,-1 12 17,8-96 3393,0 40-1781</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0:00.199"/>
    </inkml:context>
    <inkml:brush xml:id="br0">
      <inkml:brushProperty name="width" value="0.1" units="cm"/>
      <inkml:brushProperty name="height" value="0.1" units="cm"/>
      <inkml:brushProperty name="color" value="#F6630D"/>
    </inkml:brush>
  </inkml:definitions>
  <inkml:trace contextRef="#ctx0" brushRef="#br0">1 46 8690,'62'-45'3008,"-41"69"-2615,6 3 7,2 13 64,-9-2-64,6 5-152,-4-10-112,-6-15-192,-3-4-168,-2-23-256,2-6 296</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0:00.531"/>
    </inkml:context>
    <inkml:brush xml:id="br0">
      <inkml:brushProperty name="width" value="0.1" units="cm"/>
      <inkml:brushProperty name="height" value="0.1" units="cm"/>
      <inkml:brushProperty name="color" value="#F6630D"/>
    </inkml:brush>
  </inkml:definitions>
  <inkml:trace contextRef="#ctx0" brushRef="#br0">21 0 8770,'4'156'4567,"13"76"-3189,-3-35-988,-8-119-361,-4 1 1,-3 0 0,-4-1 0,-3 1-1,-21 89 1,20-146-150,5-46-387,3 17 422,-5-85 2752,8 39-1373</inkml:trace>
  <inkml:trace contextRef="#ctx0" brushRef="#br0" timeOffset="1">91 621 9298,'56'-70'3313,"-37"100"-2833,1 5-96,1 4 24,3 4-72,-3-12-112,4-4-232,-7-7-248,-9-19-616,2 1 608</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0:00.878"/>
    </inkml:context>
    <inkml:brush xml:id="br0">
      <inkml:brushProperty name="width" value="0.1" units="cm"/>
      <inkml:brushProperty name="height" value="0.1" units="cm"/>
      <inkml:brushProperty name="color" value="#F6630D"/>
    </inkml:brush>
  </inkml:definitions>
  <inkml:trace contextRef="#ctx0" brushRef="#br0">0 34 9410,'35'-33'4294,"-39"53"-4023,1 1-1,0-1 0,2 1 1,1-1-1,3 31 0,-1 7 130,25 483 1419,-20-447-1684,-5-79-140,-1-13-16,-1 1 0,1 0 0,-1 0 0,0 0 1,0 0-1,0 0 0,0 0 0,-1-1 0,1 1 0,-1 0 0,-1 4 0,1-8-73,0 0 1,0 0 0,0-1-1,-1 1 1,1 0 0,1-1-1,-1 1 1,0-1 0,0 1-1,0-1 1,1 1-1,-1-1 1,1 0 0,0 1-1,-1-1 1,1-2 0,-7-45-1133,6-18 490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0:01.268"/>
    </inkml:context>
    <inkml:brush xml:id="br0">
      <inkml:brushProperty name="width" value="0.1" units="cm"/>
      <inkml:brushProperty name="height" value="0.1" units="cm"/>
      <inkml:brushProperty name="color" value="#F6630D"/>
    </inkml:brush>
  </inkml:definitions>
  <inkml:trace contextRef="#ctx0" brushRef="#br0">1 171 9218,'40'-70'2797,"-37"67"-2737,-1 0 0,0 0 0,1 0 0,-1 1 1,1-1-1,0 1 0,0 0 0,0-1 1,0 1-1,0 1 0,0-1 0,1 0 1,-1 1-1,0 0 0,1-1 0,6 0 0,9-4-1,-8 0-47,7-4 21,-1 2-1,2 0 1,-1 1 0,1 1-1,20-5 1,-35 11-23,0-1 0,0 1 0,0-1 0,-1 1 0,1 0-1,0 0 1,0 1 0,0-1 0,0 1 0,0 0 0,-1 0 0,1 0 0,0 0 0,-1 1 0,1 0 0,-1-1 0,0 1-1,1 0 1,-1 1 0,0-1 0,0 1 0,0-1 0,-1 1 0,1 0 0,0 0 0,-1 0 0,0 0 0,0 1 0,0-1 0,0 0-1,-1 1 1,2 4 0,11 37 167,-3 0-1,-2 0 0,-2 1 0,3 80 1,-7-77-43,-1-29-75,41 366 1044,-28-303-568,-4 0 0,0 95-1,-10-178-523,-1 0-1,0 1 1,0-1-1,0 1 1,0-1-1,1 0 1,-1 1-1,0-1 1,0 1-1,0-1 1,0 1-1,0-1 1,0 0-1,0 1 1,0-1-1,0 1 1,-1-1-1,1 1 1,0-1-1,0 0 1,0 1-1,0-1 1,-1 1-1,1-1 1,0 0-1,0 1 1,-1-1-1,1 0 1,0 1-1,0-1 1,-1 0-1,1 1 1,0-1-1,-1 0 1,1 0-1,-1 1 1,1-1-1,0 0 1,-1 0-1,1 0 1,-1 0-1,1 1 1,0-1-1,-1 0 1,1 0-1,-1 0 1,1 0-1,-1 0 1,1 0-1,-1 0 1,1 0-1,0 0 1,-1 0-1,1-1 1,-1 1-1,1 0 1,-1 0-1,1 0 1,0 0-1,-1-1 1,1 1-1,0 0 1,-1 0-1,1-1 0,0 1 1,-1-1 0,-28-26 196,22 19-192,-2-1-27,-21-23-373,0 2 1,-2 1-1,-2 2 0,0 1 0,-62-34 0,58 39-939,3-5 584</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0:01.613"/>
    </inkml:context>
    <inkml:brush xml:id="br0">
      <inkml:brushProperty name="width" value="0.1" units="cm"/>
      <inkml:brushProperty name="height" value="0.1" units="cm"/>
      <inkml:brushProperty name="color" value="#F6630D"/>
    </inkml:brush>
  </inkml:definitions>
  <inkml:trace contextRef="#ctx0" brushRef="#br0">1 5 8810,'6'-3'3361,"2"5"-2361,13 1-664,9-9 16,13 6-104,8 3-72,2 0-96,6 11-24,-18-6-208,-8 0-152,-12-3-600,-16-2 568</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0:01.961"/>
    </inkml:context>
    <inkml:brush xml:id="br0">
      <inkml:brushProperty name="width" value="0.1" units="cm"/>
      <inkml:brushProperty name="height" value="0.1" units="cm"/>
      <inkml:brushProperty name="color" value="#F6630D"/>
    </inkml:brush>
  </inkml:definitions>
  <inkml:trace contextRef="#ctx0" brushRef="#br0">18 671 7762,'-11'14'3424,"4"-7"-1271,12-1-1753,5-3 40,9-8-72,5-7-40,7-12-128,1-3-96,7-7-408,5 6-296,1 0 352</inkml:trace>
  <inkml:trace contextRef="#ctx0" brushRef="#br0" timeOffset="1">532 150 9138,'81'-22'3713,"-60"11"-1833,8 4-1792,4 7-32,-3 4-8,-4-6-8,-1-1 0,-4-10-32,-8-6-224,-2 3-176,-11-2-496,-3-2 376,-4-3 216</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29.695"/>
    </inkml:context>
    <inkml:brush xml:id="br0">
      <inkml:brushProperty name="width" value="0.1" units="cm"/>
      <inkml:brushProperty name="height" value="0.1" units="cm"/>
      <inkml:brushProperty name="color" value="#F6630D"/>
    </inkml:brush>
  </inkml:definitions>
  <inkml:trace contextRef="#ctx0" brushRef="#br0">303 0 6313,'-3'0'124,"1"0"0,0 0 0,0 0 0,0 1 0,0-1 0,0 0 0,0 1 0,0-1 0,-1 1 1,1 0-1,1 0 0,-1 0 0,0 0 0,0 0 0,0 0 0,0 0 0,1 1 0,-1-1 0,1 1 0,-1-1 0,1 1 0,-1-1 0,1 1 0,0 0 0,0 0 0,0 0 0,0 0 0,0 0 0,0 0 0,1 0 0,-1 0 0,0 0 0,1 0 0,-1 3 0,-4 11 224,3-13-300,0 0 0,0 0 0,0 0 0,0 0 0,-1 0 0,1-1-1,-1 1 1,1-1 0,-1 0 0,-5 4 0,-20 19 124,18-12-142,-2 1 0,1-2 0,-2 0 0,0 0 0,0-1 0,-1-1 0,0 0 0,0-1 0,-1 0 0,-1-2 0,-24 10 0,42-23-2601</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0:02.300"/>
    </inkml:context>
    <inkml:brush xml:id="br0">
      <inkml:brushProperty name="width" value="0.1" units="cm"/>
      <inkml:brushProperty name="height" value="0.1" units="cm"/>
      <inkml:brushProperty name="color" value="#F6630D"/>
    </inkml:brush>
  </inkml:definitions>
  <inkml:trace contextRef="#ctx0" brushRef="#br0">197 19 7314,'-4'-3'177,"2"1"38,0 0 1,0 1-1,-1-1 0,1 1 0,0 0 1,-1-1-1,1 1 0,-1 0 1,1 0-1,-6-1 0,1 11 832,8 17-491,3 41 102,-2 0 0,-3 0 0,-18 116 0,2-86-440,-57 178 0,69-256-218,4-14-14,0-1 0,0 1 0,0 0 0,-1-1 1,1 1-1,-1-1 0,0 1 0,-1-1 0,1 0 1,-1 0-1,0 0 0,0 0 0,-4 4 0,6-8-19,1 0 0,-1-1-1,0 1 1,0 0 0,1-1-1,-1 1 1,0-1 0,1 1-1,-1-1 1,1 1 0,-1-1-1,0 1 1,1-1 0,0 0-1,-1 1 1,1-1 0,-1 0-1,1 1 1,0-1 0,-1 0-1,1 0 1,0 1 0,-1-1-1,1 0 1,0 0-1,0 1 1,0-1 0,0 0-1,0 0 1,0 0 0,0 1-1,0-1 1,1-1 0,-3-33-433,11-8 180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0:02.651"/>
    </inkml:context>
    <inkml:brush xml:id="br0">
      <inkml:brushProperty name="width" value="0.1" units="cm"/>
      <inkml:brushProperty name="height" value="0.1" units="cm"/>
      <inkml:brushProperty name="color" value="#F6630D"/>
    </inkml:brush>
  </inkml:definitions>
  <inkml:trace contextRef="#ctx0" brushRef="#br0">16 47 8754,'69'-47'3241,"-50"70"-2657,3 16-24,2 4 72,3 0 24,5 4-8,0-11-168,6-1-128,-8-3-176,1-3-72,-3-10-64,-2 0 8,-14-11-40,-10-8-96,-10-11-464,-13-3-216,5-2-464,-3 0 688</inkml:trace>
  <inkml:trace contextRef="#ctx0" brushRef="#br0" timeOffset="1">4 383 9970,'-4'8'3457,"9"6"-2897,1 8 48,4 8 16,4 4-32,-2 9-288,3-10-160,1-6-128,-3-6-240,3-23-656,0-2-96</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0:03.002"/>
    </inkml:context>
    <inkml:brush xml:id="br0">
      <inkml:brushProperty name="width" value="0.1" units="cm"/>
      <inkml:brushProperty name="height" value="0.1" units="cm"/>
      <inkml:brushProperty name="color" value="#F6630D"/>
    </inkml:brush>
  </inkml:definitions>
  <inkml:trace contextRef="#ctx0" brushRef="#br0">59 166 9570,'-58'-49'3281,"70"44"-2929,7 2-8,8-4 112,4 1 0,2-5-112,7-4-40,0 3-144,-2-4-56,8 5-56,-4-1-32,-7 4-32,0 4-176,-29 1-304,-8-1-208,-17 9 2248,-14 5-1304</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0:03.352"/>
    </inkml:context>
    <inkml:brush xml:id="br0">
      <inkml:brushProperty name="width" value="0.1" units="cm"/>
      <inkml:brushProperty name="height" value="0.1" units="cm"/>
      <inkml:brushProperty name="color" value="#F6630D"/>
    </inkml:brush>
  </inkml:definitions>
  <inkml:trace contextRef="#ctx0" brushRef="#br0">0 4 7866,'39'-2'5250,"3"0"-4634,-39 2-595,0 0 0,-1 0-1,1 1 1,0-1 0,-1 1 0,1-1-1,0 1 1,-1 0 0,1 0 0,-1 0-1,1 0 1,-1 0 0,1 1-1,-1-1 1,0 1 0,0-1 0,0 1-1,0 0 1,0 0 0,0 0 0,0 0-1,0 0 1,-1 0 0,1 1-1,-1-1 1,0 1 0,0-1 0,0 1-1,0-1 1,0 1 0,0-1 0,0 6-1,2 4-3,0 1 0,-1-1-1,-1 1 1,0-1 0,-1 23-1,-55 316 1330,30-219-1034,24-127-306,0-1-1,0 1 1,0 0-1,-1 0 1,1 0-1,-1-1 1,0 1 0,0-1-1,-1 0 1,1 1-1,-5 4 1,16-70-1723,-2 20 755,13-4 411</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0:03.695"/>
    </inkml:context>
    <inkml:brush xml:id="br0">
      <inkml:brushProperty name="width" value="0.1" units="cm"/>
      <inkml:brushProperty name="height" value="0.1" units="cm"/>
      <inkml:brushProperty name="color" value="#F6630D"/>
    </inkml:brush>
  </inkml:definitions>
  <inkml:trace contextRef="#ctx0" brushRef="#br0">1 79 9362,'52'-50'2777,"-48"48"-2715,-1 1 0,0 0 1,1-1-1,0 1 0,-1 1 1,1-1-1,-1 0 0,1 1 1,0 0-1,0 0 1,-1 0-1,1 0 0,0 1 1,-1-1-1,1 1 0,4 2 1,10 0 40,11-4 39,0-1 1,51-9 0,-56 6-21,1 1 1,-1 1 0,1 2-1,32 1 1,-55 1-112,-1-1 1,1 0-1,0 1 0,-1-1 1,1 1-1,-1 0 0,1-1 1,-1 1-1,1 0 0,-1 0 1,1 0-1,-1 0 0,0 0 1,0 1-1,1-1 0,-1 0 1,0 0-1,0 1 0,0-1 1,0 1-1,-1-1 0,1 1 1,0-1-1,-1 1 0,1 0 1,-1-1-1,1 1 0,-1 0 1,0-1-1,1 1 0,-1 3 1,0 7 65,0-1 0,-1 1 1,-3 19-1,2-12 5,-16 110 329,-2 54 24,17-84-178,3-35-103,-3 0 0,-20 107 0,23-171-158,0 1 0,0-1 0,0 0 0,0 0 0,0 0 0,0 1 0,0-1 0,0 0 0,0 0 0,0 1 0,0-1 0,0 0 0,0 0-1,0 0 1,0 1 0,0-1 0,-1 0 0,1 0 0,0 0 0,0 1 0,0-1 0,0 0 0,0 0 0,-1 0 0,1 0 0,0 1 0,0-1 0,0 0 0,-1 0 0,1 0 0,0 0-1,0 0 1,0 0 0,-1 0 0,1 0 0,0 0 0,0 0 0,-1 0 0,1 0 0,0 0 0,0 0 0,-1 0 0,1 0 0,0 0 0,0 0 0,0 0 0,-1 0 0,-11-13-424,-14-33-710,18 32 732,-21-41-764,-1-7 511</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0:04.030"/>
    </inkml:context>
    <inkml:brush xml:id="br0">
      <inkml:brushProperty name="width" value="0.1" units="cm"/>
      <inkml:brushProperty name="height" value="0.1" units="cm"/>
      <inkml:brushProperty name="color" value="#F6630D"/>
    </inkml:brush>
  </inkml:definitions>
  <inkml:trace contextRef="#ctx0" brushRef="#br0">45 38 8914,'-41'-38'3145,"41"62"-2745,0 19 16,3 8 96,-6 13 72,0 6-40,3-2-216,0 2-96,0-14-136,1-16-48,1-15-32,1-9-88,-1-16-336,1-5-144,-1-23-400,2-18-264,7-23 799</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0:04.388"/>
    </inkml:context>
    <inkml:brush xml:id="br0">
      <inkml:brushProperty name="width" value="0.1" units="cm"/>
      <inkml:brushProperty name="height" value="0.1" units="cm"/>
      <inkml:brushProperty name="color" value="#F6630D"/>
    </inkml:brush>
  </inkml:definitions>
  <inkml:trace contextRef="#ctx0" brushRef="#br0">0 1 6833,'3'3'586,"-1"0"0,1 1 0,-1-1 0,0 1-1,0-1 1,0 1 0,-1 0 0,2 6 0,12 63-464,-12-55 453,6 59-192,-2 2 1,-5-1 0,-6 83 0,1-135-249,-2 0-1,-13 50 1,14-63-30,4-12-99,-1 0 1,1-1-1,0 1 0,0-1 0,-1 1 1,1 0-1,0-1 0,0 1 0,0-1 1,0 1-1,0 0 0,0-1 0,0 1 1,0 0-1,0-1 0,1 1 0,-1 0 1,0-1-1,0 1 0,0-1 0,1 1 1,-1-1-1,0 1 0,1 0 0,-1-1 1,0 1-1,1-1 0,-1 1 0,1-1 1,-1 0-1,2 2 0,21-2 98,27-17-19,-49 16-82,11-4-69,0-1-1,-1 0 1,0 0-1,0-1 1,0-1 0,-1 0-1,0-1 1,-1 1-1,0-2 1,0 1-1,-1-1 1,0-1-1,-1 0 1,0 0 0,-1 0-1,8-18 1,-4 6 54,3 6-27</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0:04.749"/>
    </inkml:context>
    <inkml:brush xml:id="br0">
      <inkml:brushProperty name="width" value="0.1" units="cm"/>
      <inkml:brushProperty name="height" value="0.1" units="cm"/>
      <inkml:brushProperty name="color" value="#F6630D"/>
    </inkml:brush>
  </inkml:definitions>
  <inkml:trace contextRef="#ctx0" brushRef="#br0">7 33 8690,'-7'10'3105,"17"0"-2545,9-2-192,11 1 0,5-6-40,10-6-56,1-2-96,-8-11-272,4 0-208,-17-1-488,1 1 496</inkml:trace>
  <inkml:trace contextRef="#ctx0" brushRef="#br0" timeOffset="1">29 317 9698,'-6'13'3385,"12"-4"-2977,5 2-128,5-12-48,5-1-24,7-22-64,3-12-80,21 1-216,10-7-264,16-6 240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0:05.098"/>
    </inkml:context>
    <inkml:brush xml:id="br0">
      <inkml:brushProperty name="width" value="0.1" units="cm"/>
      <inkml:brushProperty name="height" value="0.1" units="cm"/>
      <inkml:brushProperty name="color" value="#F6630D"/>
    </inkml:brush>
  </inkml:definitions>
  <inkml:trace contextRef="#ctx0" brushRef="#br0">132 2 10650,'-1'-1'3577,"-1"1"-3441,1 0-88,-14 35-8,-5 43-16,12-32 120,-4-10 48,1 12 40,-3 2 0,1 4-104,2 5-72,0-12-280,3 1-152,3-19-360,5-8-240,3-25 608</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0:05.448"/>
    </inkml:context>
    <inkml:brush xml:id="br0">
      <inkml:brushProperty name="width" value="0.1" units="cm"/>
      <inkml:brushProperty name="height" value="0.1" units="cm"/>
      <inkml:brushProperty name="color" value="#F6630D"/>
    </inkml:brush>
  </inkml:definitions>
  <inkml:trace contextRef="#ctx0" brushRef="#br0">0 116 9898,'104'-69'3473,"-79"80"-3049,4 0-40,-2-4-72,7-4-48,-4-5-96,-3-4-40,0-7-80,-13-1-32,-2-4-176,-6 2-184,-8 8-456,-2 7-328,-12 6 680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30.029"/>
    </inkml:context>
    <inkml:brush xml:id="br0">
      <inkml:brushProperty name="width" value="0.1" units="cm"/>
      <inkml:brushProperty name="height" value="0.1" units="cm"/>
      <inkml:brushProperty name="color" value="#F6630D"/>
    </inkml:brush>
  </inkml:definitions>
  <inkml:trace contextRef="#ctx0" brushRef="#br0">278 1 7578,'93'17'3755,"47"-5"-2667,-135-11-1078,0 0 0,0 1-1,0 0 1,-1 0 0,1 0 0,-1 1-1,1 0 1,-1 0 0,0 0-1,0 0 1,0 0 0,0 1 0,5 7-1,-11-22-287,2 10 241,-1 1 1,1-1-1,0 0 1,-1 1-1,1-1 0,-1 0 1,1 1-1,-1-1 1,1 1-1,-1-1 1,1 1-1,-1-1 1,1 1-1,-1-1 1,0 1-1,1 0 0,-1-1 1,0 1-1,0 0 1,1 0-1,-1-1 1,0 1-1,0 0 1,1 0-1,-1 0 1,0 0-1,0 0 0,1 0 1,-2 0-1,-9 4-263</inkml:trace>
  <inkml:trace contextRef="#ctx0" brushRef="#br0" timeOffset="1">2 226 7394,'-1'-2'2712,"6"-4"-2088,6 2-136,7 4-112,-5-6-31,5 1-113,9 0-72,-1-7-120,5 4-8,0 0-8,-8-2-16,5 9-80,-3 1-56,-5-2-168,-7 0-121,-8-4-727,10 4 776</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0:05.802"/>
    </inkml:context>
    <inkml:brush xml:id="br0">
      <inkml:brushProperty name="width" value="0.1" units="cm"/>
      <inkml:brushProperty name="height" value="0.1" units="cm"/>
      <inkml:brushProperty name="color" value="#F6630D"/>
    </inkml:brush>
  </inkml:definitions>
  <inkml:trace contextRef="#ctx0" brushRef="#br0">96 1 6225,'-6'170'5720,"-1"-89"-5182,-4 0 0,-38 140 0,45-206-450,-1-2 41,2 1 0,-1-1 1,2 1-1,0 0 1,-1 19-1,3-31-106,0 0 0,0 0 0,1 0 0,-1 1 0,1-1 0,-1 0 0,1 0 0,-1 0 0,1 0 0,0 0 0,0 0-1,0 0 1,0 0 0,1-1 0,-1 1 0,0 0 0,1-1 0,-1 1 0,1-1 0,0 1 0,-1-1 0,1 0 0,0 1-1,0-1 1,0 0 0,0 0 0,0 0 0,0-1 0,0 1 0,0 0 0,0-1 0,0 0 0,0 1 0,0-1 0,1 0-1,-1 0 1,0 0 0,0 0 0,0 0 0,0-1 0,4 0 0,13-2 99,-1-1 0,1 0 0,-1-1 0,-1-1 0,1-1 0,20-11 0,100-63 137,-105 60-234,-8 7-30,-17 11-54,-1-1 1,0 0 0,0 0 0,0-1-1,-1 0 1,0 0 0,0 0-1,9-10 1,-15 14 17,0 1 0,0 0 0,0-1 0,0 1 0,0 0 0,0-1 0,0 1 0,0-1 0,0 1 0,0 0 0,0-1 0,0 1 0,-1 0 0,1 0 0,0-1 0,0 1 0,0 0-1,-1-1 1,1 1 0,0 0 0,0 0 0,-1-1 0,1 1 0,0 0 0,0 0 0,-1-1 0,1 1 0,0 0 0,-1 0 0,1 0 0,0 0 0,-1 0 0,1 0 0,0-1 0,-1 1 0,1 0 0,0 0 0,-1 0 0,-13-7-478</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0:06.136"/>
    </inkml:context>
    <inkml:brush xml:id="br0">
      <inkml:brushProperty name="width" value="0.1" units="cm"/>
      <inkml:brushProperty name="height" value="0.1" units="cm"/>
      <inkml:brushProperty name="color" value="#F6630D"/>
    </inkml:brush>
  </inkml:definitions>
  <inkml:trace contextRef="#ctx0" brushRef="#br0">121 108 8546,'0'-2'249,"1"1"0,-1-1 0,1 0 0,-1 0 0,1 1-1,-1-1 1,1 0 0,0 1 0,0-1 0,0 1 0,0-1 0,0 1 0,0-1 0,0 1 0,0 0 0,1 0 0,-1-1 0,2 0 0,35-22-250,-5 3 240,-29 17-215,0 0 0,1 1 1,0 0-1,-1-1 1,1 2-1,1-1 0,-1 0 1,11-2-1,-15 4-23,1 1 0,-1 0 0,1-1 0,0 1 0,-1 0 0,1 0 0,-1 0 0,1 1 0,0-1 0,-1 0 0,1 0 0,-1 1 0,1-1 0,0 1 0,-1 0 0,1-1 1,-1 1-1,0 0 0,1 0 0,-1 0 0,0 0 0,1 0 0,-1 0 0,0 0 0,0 0 0,0 1 0,0-1 0,0 0 0,0 1 0,0-1 0,-1 1 0,1-1 0,0 1 0,-1-1 0,1 1 0,0 2 0,2 12 4,-1-1 1,0 0-1,-1 1 0,0-1 0,-1 1 1,-4 28-1,1-3 22,-16 202 226,-3 99 375,21-315-559,-13 191 607,14-215-653,-1 0 0,1-1 1,-1 1-1,0 0 0,0-1 1,0 1-1,0-1 0,0 1 1,0-1-1,-1 0 0,1 1 1,-1-1-1,1 0 0,-1 0 1,0 0-1,-2 2 0,2-3-10,1-1 1,0 1-1,0-1 0,0 0 0,0 1 0,0-1 0,0 0 0,-1 0 1,1 0-1,0 0 0,0 0 0,0 0 0,0 0 0,-1 0 1,1-1-1,0 1 0,0 0 0,0-1 0,0 1 0,0 0 0,0-1 1,0 0-1,0 1 0,0-1 0,0 0 0,0 1 0,0-1 1,0 0-1,0 0 0,1 0 0,-1 0 0,0 0 0,0 0 0,1 0 1,-1 0-1,1 0 0,-1 0 0,0-1 0,-41-80 190,34 64-321,0 0 0,-1 1-1,-1 0 1,-1 1 0,-24-29-1,-17-12-1754,31 18 1222</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0:06.483"/>
    </inkml:context>
    <inkml:brush xml:id="br0">
      <inkml:brushProperty name="width" value="0.1" units="cm"/>
      <inkml:brushProperty name="height" value="0.1" units="cm"/>
      <inkml:brushProperty name="color" value="#F6630D"/>
    </inkml:brush>
  </inkml:definitions>
  <inkml:trace contextRef="#ctx0" brushRef="#br0">313 77 9802,'61'-77'3537,"-52"91"-2961,2 9-40,0 10 24,-1 2-72,-1 3-136,1-12-248,-4-4-56,-6-12-120,0-9-184,-3 4-448</inkml:trace>
  <inkml:trace contextRef="#ctx0" brushRef="#br0" timeOffset="0.44">1 495 9338,'14'-1'3409,"23"-6"-2377,9 4-472,16-13 128,10-4 72,7-23-15,20-10-169,1-9-216,1 0-96,-31 14-200,-13 8-48,-25 20-264,-14 5-184,-7 7-577,-14-5-223,-17 4 752</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0:06.816"/>
    </inkml:context>
    <inkml:brush xml:id="br0">
      <inkml:brushProperty name="width" value="0.1" units="cm"/>
      <inkml:brushProperty name="height" value="0.1" units="cm"/>
      <inkml:brushProperty name="color" value="#F6630D"/>
    </inkml:brush>
  </inkml:definitions>
  <inkml:trace contextRef="#ctx0" brushRef="#br0">1 1 10034,'9'8'3577,"11"4"-2953,8 6-272,-1-2-48,0-2-80,-4-7-64,-9-7-584,-3-2-296,-14-11 440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0:40.097"/>
    </inkml:context>
    <inkml:brush xml:id="br0">
      <inkml:brushProperty name="width" value="0.1" units="cm"/>
      <inkml:brushProperty name="height" value="0.1" units="cm"/>
      <inkml:brushProperty name="color" value="#F6630D"/>
    </inkml:brush>
  </inkml:definitions>
  <inkml:trace contextRef="#ctx0" brushRef="#br0">93 76 6625,'-28'2'1884,"28"-2"-1827,-1 0-1,1-1 1,-1 1-1,1 0 1,-1-1-1,0 1 1,1 0-1,-1-1 1,1 1-1,0-1 1,-1 1-1,1-1 1,-1 1-1,1-1 1,0 1-1,-1-1 1,1 1-1,0-1 1,-1 1-1,1-1 1,0 0-1,0 1 1,0-1-1,0 1 1,-1-2-1,2-3 243,-1-1-1,1 1 1,0-1 0,0 1-1,1 0 1,-1 0-1,1-1 1,3-5-1,0 0 967,-8 36-777,-1 61 102,-24 135 0,-1 18-323,26-189-217,0-19-11,0 0 0,3 0 1,0 0-1,2 1 0,2-1 1,8 37-1,-12-66-38,1 0-1,-1 0 0,1 0 1,-1 0-1,1 0 1,0 0-1,0 0 1,0 0-1,0 0 1,1 0-1,-1 0 0,0-1 1,1 1-1,-1 0 1,1-1-1,0 0 1,-1 1-1,1-1 1,3 2-1,-4-3-17,0 0-1,1-1 1,-1 1 0,0-1-1,0 1 1,0-1-1,0 1 1,0-1 0,0 1-1,0-1 1,0 0 0,0 0-1,0 1 1,-1-1 0,1 0-1,0 0 1,0 0-1,-1 0 1,1 0 0,-1 0-1,1 0 1,-1 0 0,1 0-1,-1 0 1,1-1 0,-1 1-1,0 0 1,0 0-1,0 0 1,0 0 0,1-1-1,-2-1 1,44-184-2774,-30 94 2183</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0:40.563"/>
    </inkml:context>
    <inkml:brush xml:id="br0">
      <inkml:brushProperty name="width" value="0.1" units="cm"/>
      <inkml:brushProperty name="height" value="0.1" units="cm"/>
      <inkml:brushProperty name="color" value="#F6630D"/>
    </inkml:brush>
  </inkml:definitions>
  <inkml:trace contextRef="#ctx0" brushRef="#br0">17 223 7362,'-17'-60'2624,"17"59"-2522,0 0-1,0 0 1,0 0 0,0 1-1,0-1 1,0 0-1,0 0 1,0 0 0,1 0-1,-1 0 1,0 0 0,0 1-1,1-1 1,-1 0-1,1 0 1,-1 0 0,0 1-1,1-1 1,0 0 0,-1 1-1,1-1 1,-1 0-1,1 1 1,0-1 0,-1 1-1,1-1 1,0 1-1,0-1 1,-1 1 0,1-1-1,0 1 1,1-1 0,31-7 136,-24 6-22,-2-1-201,-1 0 0,0 0 0,0-1 1,-1 0-1,1 0 0,-1 0 1,1-1-1,-1 0 0,-1 0 0,1 0 1,-1 0-1,5-9 0,-5 8-10,1 0-1,-1 0 1,1 1 0,0-1-1,0 1 1,1 0 0,-1 0-1,1 1 1,0 0-1,9-5 1,-14 9-2,1-1 1,-1 1-1,0-1 1,1 1-1,-1-1 1,1 1-1,-1 0 1,0 0-1,1 0 1,-1 0-1,1 0 1,-1 0-1,0 0 1,1 0-1,-1 1 1,1-1-1,-1 0 1,0 1-1,1-1 1,-1 1-1,0 0 1,0-1-1,2 2 1,0 1 6,-1-1 1,0 0 0,0 1 0,0-1 0,0 1-1,0 0 1,-1-1 0,1 1 0,-1 0 0,2 4-1,1 9 59,0-1-1,-1 1 0,2 21 0,-4-29-30,19 247 716,-6-57-385,0-67-196,3 21 178,-3 188 0,-14-326-281,-2-1 1,0 1-1,0 0 0,-1-1 0,-7 18 0,9-29-54,0 1 0,0-1 1,0 0-1,0 1 0,-1-1 0,1 0 0,-1 0 0,1 0 0,-1 0 0,0 0 0,0-1 1,1 1-1,-1 0 0,0-1 0,-3 2 0,3-3-9,0 1-1,0-1 1,1 0-1,-1 0 1,0 0 0,0 0-1,1 0 1,-1 0 0,0 0-1,1-1 1,-1 1-1,0-1 1,0 1 0,1-1-1,-1 0 1,1 1-1,-1-1 1,1 0 0,-1 0-1,1 0 1,0 0 0,-1-1-1,1 1 1,0 0-1,-2-2 1,-13-16-243,1-1 0,0-1-1,1 0 1,1 0 0,2-2 0,-12-28 0,0 3-705,6 15 297,3 6 91,-16-44-1,15 0 281</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0:40.898"/>
    </inkml:context>
    <inkml:brush xml:id="br0">
      <inkml:brushProperty name="width" value="0.1" units="cm"/>
      <inkml:brushProperty name="height" value="0.1" units="cm"/>
      <inkml:brushProperty name="color" value="#F6630D"/>
    </inkml:brush>
  </inkml:definitions>
  <inkml:trace contextRef="#ctx0" brushRef="#br0">0 105 6985,'15'-87'2929,"-4"88"-1225,5-1-1127,8 0-81,0 0-80,-1-4-192,3 0-88,-4 0-88,-1-1-120,3 5-448,-5 0-312,-11-2 456</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0:41.236"/>
    </inkml:context>
    <inkml:brush xml:id="br0">
      <inkml:brushProperty name="width" value="0.1" units="cm"/>
      <inkml:brushProperty name="height" value="0.1" units="cm"/>
      <inkml:brushProperty name="color" value="#F6630D"/>
    </inkml:brush>
  </inkml:definitions>
  <inkml:trace contextRef="#ctx0" brushRef="#br0">5 158 8986,'-5'0'3273,"11"-6"-2721,9 0-72,10-5-272,2-7-72,7-1-96,1-10-136,3-7-536,0 4 464</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0:41.605"/>
    </inkml:context>
    <inkml:brush xml:id="br0">
      <inkml:brushProperty name="width" value="0.1" units="cm"/>
      <inkml:brushProperty name="height" value="0.1" units="cm"/>
      <inkml:brushProperty name="color" value="#F6630D"/>
    </inkml:brush>
  </inkml:definitions>
  <inkml:trace contextRef="#ctx0" brushRef="#br0">1 24 7562,'0'-3'4305,"0"1"-3833,8-1 64,6-2-136,40-4-56,-33 9-168,0 0-64,-1-2-24,1 4-40,-2 1-32,-3-1-64,-3 1-360,-5-3-248</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0:41.951"/>
    </inkml:context>
    <inkml:brush xml:id="br0">
      <inkml:brushProperty name="width" value="0.1" units="cm"/>
      <inkml:brushProperty name="height" value="0.1" units="cm"/>
      <inkml:brushProperty name="color" value="#F6630D"/>
    </inkml:brush>
  </inkml:definitions>
  <inkml:trace contextRef="#ctx0" brushRef="#br0">0 19 8162,'1'-1'142,"-1"1"0,0-1 0,0 1 1,1 0-1,-1-1 0,0 1 0,1-1 1,-1 1-1,1 0 0,-1-1 0,0 1 0,1 0 1,-1 0-1,1-1 0,-1 1 0,1 0 1,-1 0-1,1 0 0,-1-1 0,1 1 0,-1 0 1,1 0-1,-1 0 0,1 0 0,-1 0 1,1 0-1,31-1 64,-29 1 89,55-5 86,-46 3-527,1 0 1,-1 1 0,1 1 0,0 0-1,17 2 1,-30-2 134,1 1 1,-1-1-1,0 0 0,0 0 0,1 0 1,-1 0-1,0 0 0,0 1 1,1-1-1,-1 0 0,0 0 1,0 0-1,0 1 0,0-1 1,1 0-1,-1 0 0,0 1 1,0-1-1,0 0 0,0 0 0,0 1 1,0-1-1,0 0 0,0 1 1,0-1-1,0 0 0,0 0 1,0 1-1,0-1 0,0 0 1,0 1-1,0-1 0,0 0 1,0 0-1,0 1 0,0-1 0,0 0 1,0 0-1,0 1 0,-1-1 1,1 0-1,0 0 0,0 1 1,0-1-1,0 0 0,-1 0 1,1 0-1,0 1 0,0-1 1,-1 0-1,1 0 0,0 0 0,0 0 1,-1 0-1,1 1 0,0-1 1,0 0-1,-1 0 0,-17 15-6,16-14-15,-14 14 184,-1 0 0,2 1-1,0 1 1,1 1 0,0 0 0,-11 21 0,1-3 704,16-18-268,14-12-100,-4-6-463,0 0-1,-1-1 1,1 1 0,0-1-1,0 1 1,0-1 0,0 0-1,-1 0 1,1 0-1,0 0 1,-1 0 0,1 0-1,-1-1 1,3-2-1,16-19 46,-15 16-96,0 0 0,1 1 1,-1 0-1,1 0 1,1 0-1,-1 1 1,1-1-1,-1 1 0,2 1 1,-1 0-1,0 0 1,1 0-1,0 1 1,0 0-1,11-3 0,-18 6 13,0 0-1,-1 0 1,1-1-1,0 1 0,-1 0 1,1 0-1,0 0 0,-1 0 1,1 0-1,-1 0 1,1 0-1,0 0 0,-1 0 1,1 1-1,0-1 1,-1 0-1,1 0 0,0 1 1,-1-1-1,1 0 0,-1 1 1,1-1-1,-1 0 1,1 1-1,-1-1 0,1 1 1,-1-1-1,1 1 0,-1-1 1,1 1-1,-1-1 1,1 2-1,0 7-50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30.362"/>
    </inkml:context>
    <inkml:brush xml:id="br0">
      <inkml:brushProperty name="width" value="0.1" units="cm"/>
      <inkml:brushProperty name="height" value="0.1" units="cm"/>
      <inkml:brushProperty name="color" value="#F6630D"/>
    </inkml:brush>
  </inkml:definitions>
  <inkml:trace contextRef="#ctx0" brushRef="#br0">38 0 4321,'15'4'468,"-11"-4"-281,0 1 1,0 0-1,0 0 1,0 0-1,0 0 0,-1 1 1,1-1-1,0 1 0,-1 0 1,1 0-1,-1 0 1,0 1-1,0-1 0,0 1 1,0 0-1,0 0 0,3 4 1,-6-7-130,0 1 0,0-1 1,0 1-1,1 0 0,-1-1 0,0 1 1,0-1-1,0 1 0,0 0 1,0-1-1,0 1 0,0 0 0,0-1 1,0 1-1,0-1 0,-1 1 1,1 0-1,0-1 0,0 1 0,0-1 1,-1 1-1,1-1 0,0 1 1,-1-1-1,1 1 0,-1-1 0,1 1 1,0-1-1,-1 1 0,1-1 1,-1 0-1,1 1 0,-1-1 0,1 0 1,-2 1-1,-29 18 675,1 2-437,29-20-284,0 1 1,0 0-1,1 0 0,-1 0 0,0 0 1,1 0-1,0 0 0,0 0 0,-1 0 0,1 0 1,0 0-1,1 0 0,-1 0 0,0 0 1,1 3-1,0-4-6,-1 1 0,0 0 0,1-1 1,-1 1-1,0-1 0,0 1 0,0 0 0,0-1 1,0 1-1,0-1 0,-1 1 0,1-1 0,0 1 1,-1 0-1,0-1 0,1 1 0,-1-1 0,-1 3 0,-8 16 95,4-14-181,-8-29-2772,3 10 1931</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0:42.279"/>
    </inkml:context>
    <inkml:brush xml:id="br0">
      <inkml:brushProperty name="width" value="0.1" units="cm"/>
      <inkml:brushProperty name="height" value="0.1" units="cm"/>
      <inkml:brushProperty name="color" value="#F6630D"/>
    </inkml:brush>
  </inkml:definitions>
  <inkml:trace contextRef="#ctx0" brushRef="#br0">99 176 6409,'-73'87'2297,"72"-85"-2185,-1-1-1,0 1 1,0 0 0,1 0 0,-1 0-1,1 0 1,-1 1 0,1-1 0,0 0-1,0 1 1,0-1 0,0 0 0,0 1-1,1-1 1,-1 1 0,1 0-1,-1-1 1,1 1 0,0-1 0,1 6-1,-3 11 338,1-17-406,1-1-1,-1 1 1,1 0-1,-1 0 1,1 0-1,0 0 0,-1 0 1,1 0-1,0 0 1,0 0-1,1 0 1,-1 0-1,0 0 1,1 0-1,-1 0 1,1 0-1,-1 0 1,1-1-1,0 1 1,0 0-1,0 0 1,0-1-1,2 3 1,-3-3-32,1-1 0,0 1 0,-1-1 0,1 0 0,-1 1 0,1-1 0,0 0 0,-1 1 0,1-1 0,0 0 0,-1 0 0,1 0 0,0 1 0,-1-1 0,1 0 0,0 0 1,0 0-1,-1 0 0,1 0 0,0-1 0,-1 1 0,1 0 0,0 0 0,1-1 0,-1 0 0,1 0 1,0 0-1,0 0 0,-1 0 1,1-1-1,0 1 0,-1-1 0,0 1 1,1-1-1,-1 0 0,0 1 1,2-5-1,53-107 292,7-13-179,-56 113-115,2 0-1,0 1 0,0 0 1,1 0-1,0 1 0,24-19 1,-31 28-4,0 0 0,-1 0 0,1 0 0,0 0 0,0 0 0,0 1 0,1-1 0,-1 1 0,0 0 0,0 0 1,1 0-1,-1 1 0,1-1 0,-1 1 0,1 0 0,-1 0 0,1 0 0,-1 0 0,0 1 0,5 0 1,-4 1 7,0 0 1,0 0-1,1 0 1,-2 0-1,1 1 1,0 0-1,0 0 1,-1 0-1,0 0 1,1 0-1,-1 1 1,-1-1-1,4 6 1,3 6 26,-1 0 1,0 0-1,-2 1 0,0 0 1,0 0-1,5 32 0,-5-2 84,-2 1-1,-2-1 1,-3 1-1,-10 84 1,10-127-73,0 0 1,1-1 0,-1 1-1,0-1 1,0 1 0,-1-1-1,1 1 1,-1-1 0,0 0-1,0 1 1,0-1 0,0 0 0,-1 0-1,1-1 1,-1 1 0,1 0-1,-1-1 1,0 0 0,0 1-1,0-1 1,-1 0 0,1-1-1,0 1 1,-1 0 0,1-1-1,-1 0 1,1 0 0,-1 0-1,0 0 1,1-1 0,-1 1-1,0-1 1,0 0 0,1 0-1,-5-1 1,0 1-88,0-1 0,0 0 0,1-1 0,-1 0 0,0 0 0,1 0 1,-1-1-1,1 0 0,0 0 0,0-1 0,0 0 0,0-1 0,1 1 0,0-1 0,-12-11 0,8 2-368,0 0 0,1-1 0,1 0 0,-11-26 0,-6-32 3061,13 12-1257</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0:42.610"/>
    </inkml:context>
    <inkml:brush xml:id="br0">
      <inkml:brushProperty name="width" value="0.1" units="cm"/>
      <inkml:brushProperty name="height" value="0.1" units="cm"/>
      <inkml:brushProperty name="color" value="#F6630D"/>
    </inkml:brush>
  </inkml:definitions>
  <inkml:trace contextRef="#ctx0" brushRef="#br0">50 18 5953,'0'-1'156,"0"0"0,0 0 0,0 1 0,1-1-1,-1 0 1,0 0 0,0 1 0,1-1 0,-1 0 0,0 0-1,1 1 1,-1-1 0,1 0 0,-1 1 0,1-1-1,-1 1 1,1-1 0,-1 1 0,1-1 0,0 1 0,-1-1-1,1 1 1,0-1 0,-1 1 0,1 0 0,0-1 0,0 1-1,-1 0 1,1 0 0,0 0 0,0-1 0,-1 1 0,1 0-1,2 0 1,-2 2-63,0-1 1,1 0-1,-1 1 0,0-1 0,1 1 1,-1-1-1,0 1 0,0-1 0,0 1 0,0 0 1,-1 0-1,1-1 0,0 4 0,16 65 96,-5 53 119,-5 1 1,-17 228-1,-37-51 57,11-101 98,34-185-431,2-10-26,0 0-1,0 0 1,0-1-1,-1 1 1,0 0-1,0-1 1,-1 1-1,1-1 1,-1 1-1,0-1 1,-4 7-1,4-16-81,0-1-1,1 1 1,0-1-1,0 0 1,0 1-1,0-1 1,1-9-1,1-76-1332,1 41 993</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0:42.949"/>
    </inkml:context>
    <inkml:brush xml:id="br0">
      <inkml:brushProperty name="width" value="0.1" units="cm"/>
      <inkml:brushProperty name="height" value="0.1" units="cm"/>
      <inkml:brushProperty name="color" value="#F6630D"/>
    </inkml:brush>
  </inkml:definitions>
  <inkml:trace contextRef="#ctx0" brushRef="#br0">1 27 7618,'62'-27'3024,"-38"49"-1871,3 4-257,8 10-80,9 12 0,6-6-8,-2 7-40,3 2-271,-12-11-153,1-5-384,-11-21-385,-24-39-775,-5-29 776</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0:43.314"/>
    </inkml:context>
    <inkml:brush xml:id="br0">
      <inkml:brushProperty name="width" value="0.1" units="cm"/>
      <inkml:brushProperty name="height" value="0.1" units="cm"/>
      <inkml:brushProperty name="color" value="#F6630D"/>
    </inkml:brush>
  </inkml:definitions>
  <inkml:trace contextRef="#ctx0" brushRef="#br0">2 256 6753,'-2'-61'3066,"3"57"-2916,1 1 0,-1-1 0,1 1 0,-1 0-1,1-1 1,0 1 0,0 0 0,1 0 0,-1 0-1,0 1 1,1-1 0,0 1 0,0-1-1,0 1 1,0 0 0,0 0 0,0 0 0,0 0-1,1 1 1,-1-1 0,8-1 0,2-3 157,24-10-55,0 2 1,1 2 0,0 1-1,70-9 1,16-5-8,-17-3 122,-106 27-361,0 1 0,0-1 0,0 1 0,0 0 0,0-1 0,0 1 1,1 0-1,-1 0 0,0 0 0,0 0 0,0 0 0,0 0 0,0 0 1,1 0-1,-1 0 0,0 1 0,0-1 0,0 0 0,0 1 0,0-1 1,0 1-1,0-1 0,0 1 0,0 0 0,0-1 0,0 1 0,0 0 1,-1-1-1,2 3 0,-1-1-2,0 0 0,0 0-1,-1 1 1,1-1 0,-1 0 0,1 1 0,-1-1 0,0 0 0,0 1-1,0-1 1,0 1 0,-1-1 0,0 4 0,-2 5-5,0 1 0,-1 0 0,0-1 0,-10 18 0,-18 26-344,-43 54-1,57-86-36,-2 0-1,0-1 1,-1-1-1,-35 27 1,21-28-314,4-19 332</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0:43.667"/>
    </inkml:context>
    <inkml:brush xml:id="br0">
      <inkml:brushProperty name="width" value="0.1" units="cm"/>
      <inkml:brushProperty name="height" value="0.1" units="cm"/>
      <inkml:brushProperty name="color" value="#F6630D"/>
    </inkml:brush>
  </inkml:definitions>
  <inkml:trace contextRef="#ctx0" brushRef="#br0">40 1 7322,'-4'15'992,"0"0"0,2 0 0,-2 24 1,-3 16-782,3-34-106,-1-3-37,2 0 0,0 1 0,1-1 0,1 0 0,0 1 0,4 28 0,33-63 849,74-52-565,-73 42-347,2 2 0,66-30 0,-101 51-378,-11 3-82,-14 0 167</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0:43.995"/>
    </inkml:context>
    <inkml:brush xml:id="br0">
      <inkml:brushProperty name="width" value="0.1" units="cm"/>
      <inkml:brushProperty name="height" value="0.1" units="cm"/>
      <inkml:brushProperty name="color" value="#F6630D"/>
    </inkml:brush>
  </inkml:definitions>
  <inkml:trace contextRef="#ctx0" brushRef="#br0">82 1 8250,'-11'62'3560,"-3"12"-3302,-33 118 1077,43-165-1226,1 0-1,1 1 1,2-1 0,0 1-1,5 31 1,6-16-138,-6-38-298,-4-29-395,-2-47 394,3 25 418</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0:44.330"/>
    </inkml:context>
    <inkml:brush xml:id="br0">
      <inkml:brushProperty name="width" value="0.1" units="cm"/>
      <inkml:brushProperty name="height" value="0.1" units="cm"/>
      <inkml:brushProperty name="color" value="#F6630D"/>
    </inkml:brush>
  </inkml:definitions>
  <inkml:trace contextRef="#ctx0" brushRef="#br0">1 0 8354,'23'3'677,"0"2"0,0 0 1,0 1-1,-1 1 0,0 1 0,25 13 1,-18-8-456,1-1 0,43 11 1,-44-17-89,0-1 0,1-1 0,-1-1 0,42-3 0,-60 0-116,0-1-1,-1 0 0,1-1 0,-1-1 0,0 1 0,0-1 0,0-1 0,0 0 0,-1-1 0,1 0 0,-1 0 0,0-1 1,0 0-1,-1 0 0,13-13 0,3-5 23,-15 17-365,-11 12-969,-11 10 906</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0:44.732"/>
    </inkml:context>
    <inkml:brush xml:id="br0">
      <inkml:brushProperty name="width" value="0.1" units="cm"/>
      <inkml:brushProperty name="height" value="0.1" units="cm"/>
      <inkml:brushProperty name="color" value="#F6630D"/>
    </inkml:brush>
  </inkml:definitions>
  <inkml:trace contextRef="#ctx0" brushRef="#br0">18 111 7994,'-1'0'131,"0"0"0,0 1 1,0-1-1,0 0 0,0 1 1,0-1-1,1 1 0,-1-1 1,0 1-1,0-1 0,1 1 1,-1 0-1,0-1 0,1 1 0,-1 0 1,0 0-1,1-1 0,-1 1 1,1 0-1,0 0 0,-1 0 1,1 0-1,0 0 0,-1 0 1,1 0-1,0-1 0,0 1 1,0 0-1,0 0 0,0 0 1,0 0-1,0 0 0,0 0 1,0 2-1,9 41-431,-5-26 642,1 21-234,-4-26-126,1 0 0,0 0 0,1 0 0,7 22 1,5-71-385,-8 21 441,1 1 0,0 0 0,1 0 0,1 1 0,0 0 0,0 0 0,1 1 0,23-18 0,-9 10 125,1 2 0,1 1 0,46-21 0,-55 28-109,0 1 0,1 1 0,0 1 0,0 1-1,1 0 1,0 2 0,35-5 0,-53 9-55,0 0 1,1 0-1,-1 0 0,0 0 0,1 1 1,-1-1-1,0 1 0,0-1 1,0 1-1,1 0 0,-1 0 1,0 0-1,0 0 0,0 0 1,0 0-1,0 1 0,0-1 0,-1 1 1,1-1-1,0 1 0,-1 0 1,2 1-1,-1 1-5,-1-1 0,1 1 0,-1-1 0,0 0 1,0 1-1,0 0 0,0-1 0,-1 1 0,0 0 0,0-1 0,0 1 0,0 6 1,-2 3-18,-1 0 1,0-1 0,0 1 0,-1-1 0,-1 0 0,-11 23 0,6-21 16,0 1 1,-1-2-1,0 1 0,-1-2 0,-1 1 1,0-2-1,-1 0 0,0 0 1,0-1-1,-1-1 0,-20 9 1,-14 5 242,0-4-1,-71 20 1,91-32 36,30-7-266,-1 0 1,0-1-1,0 1 0,0 0 1,0 0-1,0 0 0,0 0 1,0 0-1,0 0 0,0 0 1,0 0-1,0 0 0,0 0 1,0 0-1,0 0 0,0-1 1,0 1-1,0 0 0,1 0 1,-1 0-1,0 0 1,0 0-1,0 0 0,0 0 1,0 0-1,0 0 0,0-1 1,0 1-1,-1 0 0,1 0 1,0 0-1,0 0 0,0 0 1,0 0-1,0 0 0,0 0 1,0 0-1,0-1 0,0 1 1,0 0-1,0 0 0,0 0 1,0 0-1,0 0 0,42-22 468,43-14-622,-55 24-40,-1 0-1,0-2 1,-1-1 0,51-37 0,-25 9-1374,-40 29 1151</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0:45.230"/>
    </inkml:context>
    <inkml:brush xml:id="br0">
      <inkml:brushProperty name="width" value="0.1" units="cm"/>
      <inkml:brushProperty name="height" value="0.1" units="cm"/>
      <inkml:brushProperty name="color" value="#F6630D"/>
    </inkml:brush>
  </inkml:definitions>
  <inkml:trace contextRef="#ctx0" brushRef="#br0">69 0 6737,'4'7'734,"-1"-1"0,1 0 0,-1 1 0,-1 0-1,5 13 1,8 56 45,-9-25-938,-1 54 0,-9-48 216,-3 0-1,-3 0 1,-1-1-1,-38 105 1,33-122 123,13-32-116,0 0 1,0 0 0,1 0 0,-1 1 0,2-1 0,-3 15-1,4-21-57,0-1 0,-1 1-1,1-1 1,0 0-1,0 1 1,0-1 0,0 1-1,0-1 1,0 1-1,0-1 1,0 1 0,0-1-1,0 0 1,0 1 0,0-1-1,0 1 1,0-1-1,0 1 1,1-1 0,-1 0-1,0 1 1,0-1-1,0 0 1,1 1 0,-1-1-1,0 1 1,1-1-1,-1 0 1,0 0 0,0 1-1,1-1 1,-1 0 0,1 1-1,-1-1 1,0 0-1,1 0 1,14-11 99,18-35-64,-28 39-24,137-172 54,-19 27-44,-120 148-27,0 0 1,0-1-1,0 1 1,1 0 0,-1 0 0,1 0 0,0 0-1,0 1 1,0 0 0,8-5 0,-11 8-2,-1 0 1,1 0-1,-1 0 1,1 0 0,-1 0-1,1 0 1,-1 0-1,1 1 1,-1-1-1,1 0 1,-1 0-1,1 1 1,-1-1-1,1 0 1,-1 1 0,0-1-1,1 0 1,-1 1-1,1-1 1,-1 1-1,0-1 1,0 0-1,1 1 1,-1-1 0,0 1-1,0-1 1,1 1-1,-1-1 1,0 1-1,0-1 1,0 1-1,0-1 1,0 1-1,0 0 1,0-1 0,0 1-1,0-1 1,0 1-1,0-1 1,0 1-1,0 0 1,0 32 11,0-29-5,-5 96 105,1-58-64,2 0 1,2 0-1,1 0 0,14 78 1,-9-104-255,-6-16 192,1 0-1,-1 1 1,0-1 0,0 0-1,1 0 1,-1 0-1,0 0 1,0 0 0,1 1-1,-1-1 1,0 0-1,0 0 1,1 0 0,-1 0-1,0 0 1,1 0 0,-1 0-1,0 0 1,0 0-1,1 0 1,-1 0 0,0 0-1,1 0 1,-1 0-1,0 0 1,0-1 0,1 1-1,-1 0 1,0 0 0,0 0-1,1 0 1,-1 0-1,0-1 1,0 1 0,1 0-1,-1 0 1,0 0-1,0-1 1,0 1 0,0 0-1,1 0 1,-1-1-1,0 1 1,0 0 0,0 0-1,0-1 1,0 1 0,0 0-1,0 0 1,0-1-1,0 1 1,0 0 0,0-1-1,0 1 1,0 0-1,0 0 1,0-1 0,11-23-282</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0:45.801"/>
    </inkml:context>
    <inkml:brush xml:id="br0">
      <inkml:brushProperty name="width" value="0.1" units="cm"/>
      <inkml:brushProperty name="height" value="0.1" units="cm"/>
      <inkml:brushProperty name="color" value="#F6630D"/>
    </inkml:brush>
  </inkml:definitions>
  <inkml:trace contextRef="#ctx0" brushRef="#br0">254 8 8194,'0'-8'2550,"-12"21"-1844,-18 34-495,-2 23 248,-26 82 0,16-38-227,38-103-212,-1 0-1,0 0 1,-1 0 0,0-1 0,-1 0 0,1 0 0,-2-1 0,0 0 0,-17 16-1,48-69 243,2 6-248,-10 13-2,2 1 0,0 0 0,1 1 0,29-26 1,-47 48-13,1 1 1,-1-1-1,1 1 1,-1-1-1,1 1 1,0-1-1,-1 1 1,1-1-1,0 1 1,-1 0 0,1 0-1,0-1 1,-1 1-1,1 0 1,0 0-1,0 0 1,-1 0-1,1 0 1,0 0 0,0 0-1,-1 0 1,1 0-1,0 0 1,0 0-1,-1 0 1,1 0-1,0 1 1,-1-1-1,1 0 1,0 0 0,0 1-1,1 1 2,-1-1 0,0 1 0,1 0-1,-1-1 1,0 1 0,0 0 0,0 0 0,0 0 0,0-1 0,-1 1-1,2 4 1,8 61 32,-9-58-33,2 35 89,-2 1-1,-9 86 0,-27 85 269,23-150-326,6-42-49,4-33-96,6-43-203,5 18-106,2 0 1,1 0-1,21-40 0,-12 28-210,8-18-28,-1-1 305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1:53.581"/>
    </inkml:context>
    <inkml:brush xml:id="br0">
      <inkml:brushProperty name="width" value="0.1" units="cm"/>
      <inkml:brushProperty name="height" value="0.1" units="cm"/>
      <inkml:brushProperty name="color" value="#F6630D"/>
    </inkml:brush>
  </inkml:definitions>
  <inkml:trace contextRef="#ctx0" brushRef="#br0">104 247 9698,'-103'-19'3737,"103"7"-2553,26-4-408,14 1 56,-1-8 121,17 8-25,11 5-320,-1-8-176,1 2-248,-6-2-88,-20-2-96,2 7-56,-20 10-640,-10-6-464,-25-20 1576,-4 19-704</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30.714"/>
    </inkml:context>
    <inkml:brush xml:id="br0">
      <inkml:brushProperty name="width" value="0.1" units="cm"/>
      <inkml:brushProperty name="height" value="0.1" units="cm"/>
      <inkml:brushProperty name="color" value="#F6630D"/>
    </inkml:brush>
  </inkml:definitions>
  <inkml:trace contextRef="#ctx0" brushRef="#br0">27 94 6177,'-4'3'807,"-19"17"2935,24-12-2619,17-5-608,186-27 529,-148 21-959,-30 2-70,-1 0 1,0-1 0,1-2 0,-1 0 0,0-2-1,-1-1 1,0-1 0,25-11 0,19-23-93,-62 38-512,-6 1 375</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0:46.166"/>
    </inkml:context>
    <inkml:brush xml:id="br0">
      <inkml:brushProperty name="width" value="0.1" units="cm"/>
      <inkml:brushProperty name="height" value="0.1" units="cm"/>
      <inkml:brushProperty name="color" value="#F6630D"/>
    </inkml:brush>
  </inkml:definitions>
  <inkml:trace contextRef="#ctx0" brushRef="#br0">3 204 4225,'2'-13'1749,"-2"11"-1431,1 0-1,-1 0 1,0 0 0,1 1-1,-1-1 1,0 0 0,0 0-1,0 0 1,-1 1 0,1-1-1,0 0 1,-1 0 0,1 1-1,-1-1 1,0 0 0,-1-3-1,2 5-278,0 0-1,0 0 0,0-1 0,0 1 0,0 0 0,-1-1 0,1 1 0,1 0 0,-1-1 1,0 1-1,0 0 0,0 0 0,0-1 0,0 1 0,0 0 0,0-1 0,0 1 0,0 0 0,1 0 1,-1-1-1,0 1 0,0 0 0,0 0 0,0-1 0,1 1 0,-1 0 0,0 0 0,0 0 1,1-1-1,-1 1 0,0 0 0,0 0 0,1 0 0,-1 0 0,0 0 0,1-1 0,-1 1 1,0 0-1,0 0 0,1 0 0,0 0 0,22-6 260,2-2-112,-16 2-154,-1-1 0,0 1 0,0-2 0,-1 1 0,0-1 0,8-10 0,-12 12-26,1 0 0,1 0 0,-1 1 0,1-1 1,0 1-1,0 1 0,1-1 0,-1 1 0,1 0 1,0 0-1,0 0 0,1 1 0,-1 0 0,1 0 0,11-3 1,-17 7-4,-1-1 0,1 0 0,0 1 0,0-1 0,-1 1 0,1-1 0,0 1 0,0-1 0,-1 1 0,1-1 0,-1 1 0,1 0 0,-1-1 0,1 1 0,-1 0 0,1 0 0,-1-1 0,1 1-1,-1 0 1,0 0 0,0 0 0,1-1 0,-1 1 0,0 0 0,0 0 0,0 0 0,0 0 0,0 0 0,0-1 0,0 1 0,0 0 0,-1 1 0,1 43 90,0-33-60,-13 254 658,0 59-119,8-201-603,3-113-295,-1-11-26,-5-21-371,-4-33-411,7 15 682</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0:46.507"/>
    </inkml:context>
    <inkml:brush xml:id="br0">
      <inkml:brushProperty name="width" value="0.1" units="cm"/>
      <inkml:brushProperty name="height" value="0.1" units="cm"/>
      <inkml:brushProperty name="color" value="#F6630D"/>
    </inkml:brush>
  </inkml:definitions>
  <inkml:trace contextRef="#ctx0" brushRef="#br0">2 36 9002,'-2'0'3209,"14"-3"-2721,13-5-200,15 1-136,0 2-16,7 1-72,-7 2-16,-2 2-96,-4 2-128,-18-6-320,-3 3-200,-10-2 415</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0:46.850"/>
    </inkml:context>
    <inkml:brush xml:id="br0">
      <inkml:brushProperty name="width" value="0.1" units="cm"/>
      <inkml:brushProperty name="height" value="0.1" units="cm"/>
      <inkml:brushProperty name="color" value="#F6630D"/>
    </inkml:brush>
  </inkml:definitions>
  <inkml:trace contextRef="#ctx0" brushRef="#br0">0 158 9258,'7'18'3241,"24"-5"-2897,-3-12-120,5-17-152,12-12-96,7-15-320,7-7-232,0-2 336</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0:47.214"/>
    </inkml:context>
    <inkml:brush xml:id="br0">
      <inkml:brushProperty name="width" value="0.1" units="cm"/>
      <inkml:brushProperty name="height" value="0.1" units="cm"/>
      <inkml:brushProperty name="color" value="#F6630D"/>
    </inkml:brush>
  </inkml:definitions>
  <inkml:trace contextRef="#ctx0" brushRef="#br0">0 161 7858,'15'-138'3240,"7"125"-1639,0 6-1113,15 11-176,-2-1-96,-10-5-120,6 1-32,-7-1-80,-5-1-64,-5 1-128,-3 2-144,-9 0-280,-2 5-120,-11 3 463</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0:47.565"/>
    </inkml:context>
    <inkml:brush xml:id="br0">
      <inkml:brushProperty name="width" value="0.1" units="cm"/>
      <inkml:brushProperty name="height" value="0.1" units="cm"/>
      <inkml:brushProperty name="color" value="#F6630D"/>
    </inkml:brush>
  </inkml:definitions>
  <inkml:trace contextRef="#ctx0" brushRef="#br0">0 0 9002,'1'1'131,"-1"0"1,0-1-1,1 1 0,-1-1 1,1 1-1,-1 0 0,1-1 1,-1 1-1,1-1 0,-1 0 1,1 1-1,-1-1 0,1 1 1,-1-1-1,1 0 0,0 1 1,-1-1-1,1 0 0,0 0 1,-1 1-1,1-1 0,0 0 1,-1 0-1,1 0 0,0 0 1,-1 0-1,1 0 0,1 0 1,31 1-416,-20-2 576,-4 2-273,1 0 0,-1 0 1,0 1-1,0 0 0,0 0 1,0 1-1,0 0 0,-1 0 1,13 8-1,-17-8 0,0-1 1,0 1-1,0 1 0,-1-1 0,1 0 0,-1 1 0,0 0 1,0 0-1,0 0 0,-1 0 0,1 0 0,-1 0 0,0 1 1,0-1-1,0 1 0,-1 0 0,0-1 0,0 1 1,0 0-1,0 5 0,0 34 248,-3 0 0,-1 0 0,-2-1 0,-2 1 0,-17 54 1,11-45 34,2 1 0,-8 109 1,25 32-314,1-173-531,1-32-72,3-38-518,-8-18 121,5-15 439</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0:47.895"/>
    </inkml:context>
    <inkml:brush xml:id="br0">
      <inkml:brushProperty name="width" value="0.1" units="cm"/>
      <inkml:brushProperty name="height" value="0.1" units="cm"/>
      <inkml:brushProperty name="color" value="#F6630D"/>
    </inkml:brush>
  </inkml:definitions>
  <inkml:trace contextRef="#ctx0" brushRef="#br0">1 265 9202,'15'-61'2793,"-15"59"-2728,1 1 1,0-1 0,-1 1-1,1-1 1,0 1 0,0-1 0,0 1-1,0 0 1,0-1 0,0 1 0,1 0-1,-1 0 1,0 0 0,0 0-1,1 0 1,-1 0 0,1 0 0,-1 0-1,4 0 1,31-9-102,-25 8 139,-7 1-97,10-3 9,1 0 0,1 1 0,-1 1 1,20-1-1,-31 3-5,-1 0 0,0 0 1,0 0-1,0 0 0,0 1 0,1 0 1,-1-1-1,0 1 0,0 0 1,0 1-1,0-1 0,-1 0 0,1 1 1,0 0-1,-1-1 0,1 1 1,-1 0-1,1 0 0,-1 1 0,0-1 1,0 0-1,0 1 0,0-1 0,0 1 1,0 0-1,-1 0 0,3 4 1,3 22 98,0 1 1,-2-1-1,-1 1 1,0 51-1,-2-42-50,2 166 158,-3-93-146,17 123 0,-18-212-195,-6-16-416,4-8 474,1 0-1,-1-1 1,0 1-1,1 0 1,-1 0-1,1-1 1,0 1-1,-1-1 1,1 1-1,0-1 1,0 0-1,0 1 1,0-1-1,-2-4 0,-16-34-275</inkml:trace>
  <inkml:trace contextRef="#ctx0" brushRef="#br0" timeOffset="1">101 79 8666,'-36'-78'3129,"29"95"-2609,4 12-264,1 8 8,1 12-96,-1 8-8,2 13-88,0 2-8,2 4-40,1-4-24,3-11 8,1-12-40,-4-17-96,-1-10-80,-2-16-256,3-6-56,2-19-361,-4-14 537</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0:48.232"/>
    </inkml:context>
    <inkml:brush xml:id="br0">
      <inkml:brushProperty name="width" value="0.1" units="cm"/>
      <inkml:brushProperty name="height" value="0.1" units="cm"/>
      <inkml:brushProperty name="color" value="#F6630D"/>
    </inkml:brush>
  </inkml:definitions>
  <inkml:trace contextRef="#ctx0" brushRef="#br0">7 0 7650,'9'147'4042,"-4"-96"-3878,-4 101 1,-11-71-64,5-54 73,2 0 0,1 1 0,1-1 0,4 48 0,-3-74-166,0 1 1,0-1-1,0 1 0,0-1 1,1 0-1,-1 1 1,0-1-1,1 0 0,-1 1 1,1-1-1,0 0 0,-1 0 1,1 1-1,0-1 0,0 0 1,0 0-1,0 0 0,0 0 1,0 0-1,0 0 0,0 0 1,0 0-1,2 0 0,-2-1-17,1 1 1,-1-1-1,1 0 0,-1 0 0,0-1 0,1 1 0,-1 0 0,1 0 0,-1-1 1,0 1-1,1-1 0,-1 1 0,0-1 0,0 1 0,1-1 0,-1 0 1,0 0-1,2-1 0,2-3-146,1 1-1,-1-2 1,0 1 0,0 0 0,-1-1 0,0 0 0,6-10 0,-6 3-18</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0:48.568"/>
    </inkml:context>
    <inkml:brush xml:id="br0">
      <inkml:brushProperty name="width" value="0.1" units="cm"/>
      <inkml:brushProperty name="height" value="0.1" units="cm"/>
      <inkml:brushProperty name="color" value="#F6630D"/>
    </inkml:brush>
  </inkml:definitions>
  <inkml:trace contextRef="#ctx0" brushRef="#br0">4 29 8306,'0'-9'3048,"9"3"-2311,5-1-545,10 2-144,3 4-24,1 1-208,-1 1-232,-7 6 255</inkml:trace>
  <inkml:trace contextRef="#ctx0" brushRef="#br0" timeOffset="1">8 305 9498,'-8'-11'3297,"15"-4"-2921,7 1-312,13-7-256,8-4-192,2-8 2656,-1-3-1840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0:48.899"/>
    </inkml:context>
    <inkml:brush xml:id="br0">
      <inkml:brushProperty name="width" value="0.1" units="cm"/>
      <inkml:brushProperty name="height" value="0.1" units="cm"/>
      <inkml:brushProperty name="color" value="#F6630D"/>
    </inkml:brush>
  </inkml:definitions>
  <inkml:trace contextRef="#ctx0" brushRef="#br0">0 0 7554,'2'5'2896,"3"11"-1872,0 11-511,7 19-153,-1 4-8,-6 12-160,-3 3-64,-2 4-104,0 4-16,-2-1-72,1 1-104,-10-24-256,7-7-120,1-28-513,-2-22-1007,10-13 1400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0:49.243"/>
    </inkml:context>
    <inkml:brush xml:id="br0">
      <inkml:brushProperty name="width" value="0.1" units="cm"/>
      <inkml:brushProperty name="height" value="0.1" units="cm"/>
      <inkml:brushProperty name="color" value="#F6630D"/>
    </inkml:brush>
  </inkml:definitions>
  <inkml:trace contextRef="#ctx0" brushRef="#br0">0 330 5033,'67'-135'2481,"-27"106"-785,3 2-456,-8 0-464,-3 3-167,-7 2-273,7-1-104,-5 3-128,2 5-56,-7 9-88,-4 4-40,-9 4-184,-1 1-120,-6 8-441,-5 4 513</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31.347"/>
    </inkml:context>
    <inkml:brush xml:id="br0">
      <inkml:brushProperty name="width" value="0.1" units="cm"/>
      <inkml:brushProperty name="height" value="0.1" units="cm"/>
      <inkml:brushProperty name="color" value="#F6630D"/>
    </inkml:brush>
  </inkml:definitions>
  <inkml:trace contextRef="#ctx0" brushRef="#br0">12 0 7698,'-10'88'2478,"9"-87"-2456,1-1 0,0 0 0,0 1 1,0-1-1,0 1 0,0-1 0,0 0 1,0 1-1,0-1 0,0 1 1,0-1-1,0 0 0,0 1 0,0-1 1,0 0-1,0 1 0,1-1 0,-1 1 1,0-1-1,0 0 0,0 1 1,1-1-1,-1 0 0,0 1 0,0-1 1,1 0-1,-1 0 0,0 1 0,1-1 1,-1 0-1,0 0 0,1 1 1,-1-1-1,0 0 0,1 0 0,-1 0 1,0 0-1,1 1 0,-1-1 0,1 0 1,-1 0-1,0 0 0,1 0 1,-1 0-1,1 0 0,17-8 150,-13 6-28,51-18 582,-46 15-649,1 1-1,0 0 0,0 1 1,0 0-1,1 0 1,-1 1-1,20 0 0,-22 2-71,0 1 1,1-2-1,-1 1 0,0-1 0,0 0 0,0-1 0,0 0 0,0-1 0,10-4 0,-15 5-73,-1 1 0,1 0 1,0-1-1,-1 1 0,1 1 0,0-1 0,0 0 0,0 1 0,0 0 1,-1 0-1,1 0 0,0 1 0,0-1 0,0 1 0,-1 0 0,1 0 1,0 0-1,-1 0 0,1 0 0,0 1 0,-1 0 0,0 0 0,1 0 1,3 4-1,7 4-314</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0:49.596"/>
    </inkml:context>
    <inkml:brush xml:id="br0">
      <inkml:brushProperty name="width" value="0.1" units="cm"/>
      <inkml:brushProperty name="height" value="0.1" units="cm"/>
      <inkml:brushProperty name="color" value="#F6630D"/>
    </inkml:brush>
  </inkml:definitions>
  <inkml:trace contextRef="#ctx0" brushRef="#br0">66 1 7690,'-7'15'501,"1"1"1,0 0 0,1 0-1,1 1 1,1-1-1,-3 34 1,-10 111-54,5-68-180,10-88-228,1 0-1,0 0 1,0 0-1,0 0 1,0 0-1,1 0 0,-1 0 1,1 0-1,1 0 1,-1 0-1,1-1 1,0 1-1,0 0 1,0-1-1,0 1 1,1-1-1,0 0 1,0 0-1,7 7 0,-4-6 3,0 0 0,1-1-1,0 0 1,0 0 0,0-1-1,0 0 1,1 0 0,-1 0-1,1-1 1,0 0 0,-1-1-1,11 1 1,-4 0-34,-1-1 1,1-1-1,0 0 0,0-1 1,-1-1-1,17-3 0,-25 4-91,0 0-1,-1 0 0,1-1 1,-1 1-1,0-1 0,1 0 1,-1-1-1,0 1 0,0-1 0,0 1 1,0-1-1,-1 0 0,1-1 1,-1 1-1,0-1 0,0 1 1,0-1-1,0 0 0,-1 0 1,1 0-1,1-6 0,3-20-355</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0:49.931"/>
    </inkml:context>
    <inkml:brush xml:id="br0">
      <inkml:brushProperty name="width" value="0.1" units="cm"/>
      <inkml:brushProperty name="height" value="0.1" units="cm"/>
      <inkml:brushProperty name="color" value="#F6630D"/>
    </inkml:brush>
  </inkml:definitions>
  <inkml:trace contextRef="#ctx0" brushRef="#br0">112 42 8146,'14'-4'3840,"36"-3"-3670,-20 2-98,-15 3-59,23-5-4,-37 7-13,0-1-1,1 1 1,-1 0 0,1-1 0,-1 1-1,0-1 1,0 0 0,1 1 0,-1-1-1,0 0 1,0 0 0,0 0 0,0 0-1,0 0 1,0 0 0,0 0 0,0 0 0,1-2-1,-2 2 7,1 11 46,0 75 16,-11 103 1,0-16 131,10-161-166,-23 520 1344,23-529-1367,0 4 34,0 1 0,-1-1 0,0 1 0,0 0 0,0-1 0,-1 0 0,0 1 0,0-1 0,-1 0 0,-3 6 0,5-11-38,0-1 1,0 0-1,0 0 1,0 0 0,0 1-1,-1-1 1,1 0-1,0-1 1,0 1-1,0 0 1,-1 0 0,1 0-1,0-1 1,0 1-1,0 0 1,0-1-1,0 1 1,0-1 0,0 0-1,0 1 1,0-1-1,-2-1 1,-28-22-68,22 17 18,-4-3-120,1 1 1,0-1 0,1-1 0,0 0-1,0-1 1,2 0 0,-1 0-1,1-1 1,1-1 0,0 1 0,1-1-1,1 0 1,0-1 0,-5-19 0,1-24-196</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0:50.280"/>
    </inkml:context>
    <inkml:brush xml:id="br0">
      <inkml:brushProperty name="width" value="0.1" units="cm"/>
      <inkml:brushProperty name="height" value="0.1" units="cm"/>
      <inkml:brushProperty name="color" value="#F6630D"/>
    </inkml:brush>
  </inkml:definitions>
  <inkml:trace contextRef="#ctx0" brushRef="#br0">0 3 8794,'10'-3'3009,"7"9"-2801,-4 9-40,8 18 24,-7 2-48,0 10-64,-4-4-40,-5-11-56,-4-4-80,-1-12-200,2 1-128,-10-19 239</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0:50.630"/>
    </inkml:context>
    <inkml:brush xml:id="br0">
      <inkml:brushProperty name="width" value="0.1" units="cm"/>
      <inkml:brushProperty name="height" value="0.1" units="cm"/>
      <inkml:brushProperty name="color" value="#F6630D"/>
    </inkml:brush>
  </inkml:definitions>
  <inkml:trace contextRef="#ctx0" brushRef="#br0">0 305 9274,'5'0'3265,"11"0"-2897,38-5-120,13-1-8,13-13-32,11-2-16,-12-11-112,-2 0-40,-12-1-24,-16-9 8,-6 9-16,-11 1 0,-11 8-112,-8 10-96,-13 7-304,-5 3-176,-17 5 416</inkml:trace>
  <inkml:trace contextRef="#ctx0" brushRef="#br0" timeOffset="1">354 228 9186,'0'12'3233,"10"5"-2825,6 1-112,7 1-112,1 0-24,8-5-88,5 4-136,-10-10-520,0-2 1288,-10-19-688</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1:37.129"/>
    </inkml:context>
    <inkml:brush xml:id="br0">
      <inkml:brushProperty name="width" value="0.1" units="cm"/>
      <inkml:brushProperty name="height" value="0.1" units="cm"/>
      <inkml:brushProperty name="color" value="#66CC00"/>
    </inkml:brush>
  </inkml:definitions>
  <inkml:trace contextRef="#ctx0" brushRef="#br0">59 89 10074,'-58'-1'5757,"76"-1"-2518,28-11-2986,-25 7 7,14-1-10,1 1 1,51 0 0,-56 4-230,1 0 0,53-13 0,-58 8-153,52-12 85,-74 18-180,1 0 0,-1 0 0,0 1 0,0 0 0,0 0 0,1 1 0,-1-1 0,0 1 0,0 0 0,0 0 0,0 1 0,5 2 0,-6 2-1452,-8 0 637</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1:37.483"/>
    </inkml:context>
    <inkml:brush xml:id="br0">
      <inkml:brushProperty name="width" value="0.1" units="cm"/>
      <inkml:brushProperty name="height" value="0.1" units="cm"/>
      <inkml:brushProperty name="color" value="#66CC00"/>
    </inkml:brush>
  </inkml:definitions>
  <inkml:trace contextRef="#ctx0" brushRef="#br0">517 0 8154,'-55'59'2911,"51"-54"-2672,0 0 0,1 0 1,-1 0-1,1 0 0,0 1 0,1-1 0,-1 1 1,1 0-1,0 0 0,0 0 0,1 0 0,0 0 0,0 0 1,0 12-1,-5 20 515,-3-10-506,-2 0 0,-1-1 0,-1 0 0,-1-1-1,-1-1 1,-1 0 0,-26 29 0,2-8-201,-1-3 0,-76 63-1,105-97-140,0 0 0,-1 0-1,0-1 1,-22 10-1,31-20-978,8-7 398,9-9-209,50-47 548,-22 23 569</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1:37.813"/>
    </inkml:context>
    <inkml:brush xml:id="br0">
      <inkml:brushProperty name="width" value="0.1" units="cm"/>
      <inkml:brushProperty name="height" value="0.1" units="cm"/>
      <inkml:brushProperty name="color" value="#66CC00"/>
    </inkml:brush>
  </inkml:definitions>
  <inkml:trace contextRef="#ctx0" brushRef="#br0">44 1 7162,'3'0'221,"0"0"1,0 0 0,1 0 0,-1 1 0,0 0 0,0 0 0,0 0 0,0 0 0,0 0 0,0 0 0,0 1 0,-1-1 0,1 1 0,0 0 0,-1 0 0,1 0 0,-1 0 0,0 0 0,3 3 0,-2 1-37,1-1 0,-1 1 0,1 0 0,-2 0 1,1 0-1,-1 0 0,0 1 0,3 12 0,-2-3 44,-2 0-1,1 1 0,-2-1 1,0 1-1,-1 0 0,-1-1 1,-3 17-1,-33 102 1167,17-67-1041,-11 74 0,29-120-359,2-15-23,1-1-1,-1 1 1,0-1 0,-1 1-1,1-1 1,-1 1 0,-1-1-1,-4 10 1,7-16 15,0 0-1,0 0 1,0 0-1,0 1 1,0-1 0,0 0-1,-1 0 1,1 0-1,0 0 1,0 1-1,0-1 1,0 0 0,0 0-1,0 0 1,0 0-1,-1 0 1,1 1 0,0-1-1,0 0 1,0 0-1,0 0 1,-1 0 0,1 0-1,0 0 1,0 0-1,0 0 1,0 0 0,-1 0-1,1 0 1,0 0-1,0 0 1,0 0 0,-1 0-1,1 0 1,0 0-1,0 0 1,0 0 0,0 0-1,-1 0 1,1 0-1,0 0 1,0 0 0,0 0-1,-1 0 1,1 0-1,0 0 1,0 0-1,0 0 1,0-1 0,-5-12-670,1-24-383,4-21 439</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1:38.169"/>
    </inkml:context>
    <inkml:brush xml:id="br0">
      <inkml:brushProperty name="width" value="0.1" units="cm"/>
      <inkml:brushProperty name="height" value="0.1" units="cm"/>
      <inkml:brushProperty name="color" value="#66CC00"/>
    </inkml:brush>
  </inkml:definitions>
  <inkml:trace contextRef="#ctx0" brushRef="#br0">1 0 10122,'12'10'3505,"9"9"-2897,14 5 120,-3 1 232,-3-3-39,-13-18-321,0 16-208,-2-1-272,2 1-96,0 0-280,-7-29-304,-4-12-633,-2-3-343,7-3 904</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1:38.498"/>
    </inkml:context>
    <inkml:brush xml:id="br0">
      <inkml:brushProperty name="width" value="0.1" units="cm"/>
      <inkml:brushProperty name="height" value="0.1" units="cm"/>
      <inkml:brushProperty name="color" value="#66CC00"/>
    </inkml:brush>
  </inkml:definitions>
  <inkml:trace contextRef="#ctx0" brushRef="#br0">1 1 8834,'2'49'4804,"5"23"-2881,1 8-867,-14 367 507,-4-162-1970,22-403-3599,-3 49 3474</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1:38.833"/>
    </inkml:context>
    <inkml:brush xml:id="br0">
      <inkml:brushProperty name="width" value="0.1" units="cm"/>
      <inkml:brushProperty name="height" value="0.1" units="cm"/>
      <inkml:brushProperty name="color" value="#66CC00"/>
    </inkml:brush>
  </inkml:definitions>
  <inkml:trace contextRef="#ctx0" brushRef="#br0">0 229 10754,'59'-57'3276,"-56"54"-3186,1 0 0,-1 0 0,1 0 1,0 0-1,0 1 0,0 0 0,0 0 1,0 0-1,0 0 0,0 1 1,1-1-1,-1 1 0,1 0 0,-1 1 1,7-1-1,30-8 254,120-76 616,-139 76-905,59-20 66,-74 27-110,1 0-1,0 0 1,0 1 0,0 0 0,0 1 0,-1 0 0,1 0 0,11 2 0,-17-2-1,0 1 0,0 0 0,0-1 0,0 1 0,0 0 0,0 0 0,-1 1 0,1-1 0,0 0 0,-1 0 0,1 1 0,-1-1 0,0 1 0,1 0 0,-1-1 0,0 1 0,0 0 0,0 0 0,0-1 0,0 1 0,1 4 0,9 47 216,-10-48-202,13 276 669,-10-120-508,7 36 254,57 299-1,-55-439-363,-3-14 48,7 67 0,-17-110-116,0 1 1,0 0 0,1-1 0,-1 1 0,0 0-1,0-1 1,0 1 0,0 0 0,0-1-1,0 1 1,-1 0 0,1-1 0,0 1 0,0 0-1,0-1 1,-1 1 0,1 0 0,0-1 0,-1 1-1,1 0 1,0-1 0,-1 1 0,1-1 0,-1 1-1,1-1 1,-1 1 0,1-1 0,-1 1 0,1-1-1,-1 0 1,1 1 0,-1-1 0,-1 1 0,0-1 3,1 0 0,-1 0 0,0 0 0,0-1 0,0 1 1,0-1-1,0 1 0,0-1 0,1 1 0,-1-1 0,0 0 0,-2-1 1,-50-36 57,52 36-70,-45-40-908,1-1 1,3-2-1,-57-77 0,13 0 2580,25 32-723</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31.714"/>
    </inkml:context>
    <inkml:brush xml:id="br0">
      <inkml:brushProperty name="width" value="0.1" units="cm"/>
      <inkml:brushProperty name="height" value="0.1" units="cm"/>
      <inkml:brushProperty name="color" value="#F6630D"/>
    </inkml:brush>
  </inkml:definitions>
  <inkml:trace contextRef="#ctx0" brushRef="#br0">79 1 4169,'-16'41'885,"-14"28"4200,45 132-3324,-8-132-1584,-1 117-1,-7-164-164,-1 15 82,-8 43 0,8-69-121,-1 1 0,0-2 0,0 1 0,-1 0 0,-1-1-1,0 1 1,0-1 0,-8 10 0,8-10-880,7-12 583</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1:39.186"/>
    </inkml:context>
    <inkml:brush xml:id="br0">
      <inkml:brushProperty name="width" value="0.1" units="cm"/>
      <inkml:brushProperty name="height" value="0.1" units="cm"/>
      <inkml:brushProperty name="color" value="#66CC00"/>
    </inkml:brush>
  </inkml:definitions>
  <inkml:trace contextRef="#ctx0" brushRef="#br0">1 29 10770,'5'-8'3593,"42"16"-3401,-8-8 40,5 2 48,7 6 16,-21-23-80,10 4-72,-9 6-112,-9-3-8,-8 15-120,-9-6-192,-5-7-296,-5 4-232</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1:39.543"/>
    </inkml:context>
    <inkml:brush xml:id="br0">
      <inkml:brushProperty name="width" value="0.1" units="cm"/>
      <inkml:brushProperty name="height" value="0.1" units="cm"/>
      <inkml:brushProperty name="color" value="#66CC00"/>
    </inkml:brush>
  </inkml:definitions>
  <inkml:trace contextRef="#ctx0" brushRef="#br0">27 0 8914,'-2'3'302,"0"-1"0,1 1 0,-1 0 0,1-1 0,0 1 0,-1 0 0,1 0 0,0-1 0,1 1 0,-1 0 0,0 0 0,1 0 0,0 6 0,1 47 606,0-25-268,11 92-235,-30-147-429,17 21 14,-1-1 1,1 0-1,0 0 0,0 1 0,0-1 1,1 0-1,0 0 0,-1 0 0,1 0 1,1 0-1,-1 0 0,0 0 0,1 0 1,0 0-1,0 1 0,0-1 1,0 0-1,1 0 0,2-4 0,0 3 8,0 0 0,-1 0 0,1 1 0,1 0 0,-1 0 0,1 0 0,-1 0 0,1 1 0,0 0 0,1 0 0,9-5-1,-3 4 13,-1-1 0,1 2 0,0 0 0,1 0-1,-1 1 1,0 0 0,1 1 0,-1 1-1,1 0 1,-1 1 0,24 4 0,-26-3-10,0 2 1,0-1-1,-1 1 1,0 1-1,0 0 1,0 0-1,-1 0 1,10 9-1,-16-13 0,0 1 0,0 0 0,0-1 0,0 1 0,-1 0 0,1 0 0,-1 0 0,1 1 0,-1-1 0,0 0 0,0 0 0,0 1 0,0-1 0,0 0 0,0 1 0,-1-1 1,1 1-1,-1-1 0,0 1 0,1 0 0,-1-1 0,-1 1 0,1-1 0,0 1 0,0-1 0,-1 1 0,0-1 0,1 1 0,-1-1 0,0 0 0,0 1 0,0-1 0,-1 0 0,1 0 0,0 1 0,-4 2 0,-1 1 29,0-1-1,-1 0 1,0-1 0,1 0-1,-1 0 1,-1 0 0,1-1 0,0 0-1,-1-1 1,0 1 0,1-1 0,-1-1-1,-12 2 1,-16 4 150,-160 35 2351,310-116-4705,-48 36 1540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1:39.886"/>
    </inkml:context>
    <inkml:brush xml:id="br0">
      <inkml:brushProperty name="width" value="0.1" units="cm"/>
      <inkml:brushProperty name="height" value="0.1" units="cm"/>
      <inkml:brushProperty name="color" value="#66CC00"/>
    </inkml:brush>
  </inkml:definitions>
  <inkml:trace contextRef="#ctx0" brushRef="#br0">4 127 10154,'-3'-4'3793,"23"-4"-2553,12 3-1064,8 5 8,6 3 32,-11-6-40,2-7-16,0-4-120,-1-3-32,-9-4-168,-6 3-184,-16 1-328,-10 4-256,-8 19 552</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1:40.236"/>
    </inkml:context>
    <inkml:brush xml:id="br0">
      <inkml:brushProperty name="width" value="0.1" units="cm"/>
      <inkml:brushProperty name="height" value="0.1" units="cm"/>
      <inkml:brushProperty name="color" value="#66CC00"/>
    </inkml:brush>
  </inkml:definitions>
  <inkml:trace contextRef="#ctx0" brushRef="#br0">1 66 9274,'0'-1'96,"0"0"0,0 1 0,0-1 0,0 1 0,0-1 0,0 1 0,0-1 0,0 1 0,0-1 0,0 1 0,0-1 0,1 1 0,-1-1 0,0 1 0,0-1 0,1 1 0,-1-1 0,0 1 0,0-1 0,1 1 1,-1 0-1,0-1 0,1 1 0,-1 0 0,1-1 0,-1 1 0,0 0 0,1-1 0,-1 1 0,1 0 0,-1 0 0,2-1 0,30-18 764,39-9-275,-67 27-566,-1 1 0,0-1 0,1 0 0,-1 1-1,0 0 1,1 0 0,-1 0 0,1 0 0,-1 1-1,0-1 1,1 1 0,-1 0 0,0 0 0,6 2-1,-7-2-8,-1 0-1,0 0 0,0 0 1,0 0-1,0 0 0,0 1 1,0-1-1,0 0 0,0 1 0,0-1 1,0 0-1,-1 1 0,1-1 1,-1 1-1,1-1 0,-1 1 1,1-1-1,-1 1 0,0-1 1,0 1-1,0-1 0,0 1 1,0-1-1,0 1 0,0 0 1,0-1-1,-1 1 0,1-1 1,-1 1-1,1-1 0,-1 1 0,1-1 1,-3 3-1,-2 16 75,0 1 0,1 0 0,1 0 1,1 1-1,1-1 0,2 24 0,-1-12 37,-1 47 277,-4 0 0,-19 107 1,18-152-340,5-24-127,4-25-222,19-158-2127,0 87 1872</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1:40.633"/>
    </inkml:context>
    <inkml:brush xml:id="br0">
      <inkml:brushProperty name="width" value="0.1" units="cm"/>
      <inkml:brushProperty name="height" value="0.1" units="cm"/>
      <inkml:brushProperty name="color" value="#66CC00"/>
    </inkml:brush>
  </inkml:definitions>
  <inkml:trace contextRef="#ctx0" brushRef="#br0">1 271 9922,'143'-164'3786,"-131"148"-3725,-6 7-39,0 1 0,0 0 0,1 0 0,0 0 0,0 1 1,1-1-1,0 2 0,0-1 0,1 1 0,15-8 0,-23 14-18,0 0-1,0-1 0,0 1 1,0 0-1,0 0 1,-1 0-1,1 0 0,0 0 1,0 0-1,0 0 0,0 0 1,0 0-1,0 0 1,0 0-1,0 1 0,0-1 1,0 0-1,0 1 0,0-1 1,0 1-1,0-1 1,-1 1-1,1-1 0,0 1 1,0-1-1,-1 1 0,1 0 1,0 0-1,-1-1 1,1 1-1,-1 0 0,1 0 1,-1 0-1,1 0 0,-1-1 1,1 1-1,-1 0 1,0 0-1,0 0 0,1 0 1,-1 0-1,0 0 0,0 0 1,0 0-1,0 0 0,0 2 1,-2 55 157,1-48-142,-5 89 224,3 0 0,5 1 0,25 172 0,-25-262-236,9 45 3,-3 1 0,-2 0 1,-2 71-1,-12-85-7,-2-24-61,9-18 51,1 0 1,-1 0 0,1 1-1,-1-1 1,1 0 0,-1 0-1,1 0 1,-1 0 0,1 0-1,-1 0 1,1 0-1,-1 0 1,1 0 0,-1 0-1,1 0 1,-1 0 0,1 0-1,-1 0 1,0 0 0,1-1-1,-1 1 1,1 0 0,0 0-1,-1-1 1,1 1-1,-1 0 1,1-1 0,-1 1-1,1 0 1,0-1 0,-1 1-1,0-1 1,-10-14-121,1 0 1,0-1-1,1 0 0,0-1 0,2 0 1,0 0-1,-7-24 0,10 27 153,-24-66-109</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1:40.969"/>
    </inkml:context>
    <inkml:brush xml:id="br0">
      <inkml:brushProperty name="width" value="0.1" units="cm"/>
      <inkml:brushProperty name="height" value="0.1" units="cm"/>
      <inkml:brushProperty name="color" value="#66CC00"/>
    </inkml:brush>
  </inkml:definitions>
  <inkml:trace contextRef="#ctx0" brushRef="#br0">29 47 9450,'-2'-5'192,"-15"-37"2446,13 51-1714,3 26-542,4 149 1385,-3 75-786,0-259-1026,-1 0-1,1 0 1,0 0-1,0 0 1,0 0-1,0-1 1,0 1 0,-1 0-1,1 0 1,0 0-1,0 0 1,0 0-1,0 0 1,-1 0 0,1 0-1,0 0 1,0 1-1,0-1 1,0 0-1,0 0 1,-1 0-1,1 0 1,0 0 0,0 0-1,0 0 1,0 0-1,0 0 1,0 0-1,-1 0 1,1 1-1,0-1 1,0 0 0,0 0-1,0 0 1,0 0-1,0 0 1,0 0-1,0 1 1,-2-30 1125,14-40-198</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1:41.295"/>
    </inkml:context>
    <inkml:brush xml:id="br0">
      <inkml:brushProperty name="width" value="0.1" units="cm"/>
      <inkml:brushProperty name="height" value="0.1" units="cm"/>
      <inkml:brushProperty name="color" value="#66CC00"/>
    </inkml:brush>
  </inkml:definitions>
  <inkml:trace contextRef="#ctx0" brushRef="#br0">112 61 8114,'9'-19'501,"-8"15"-303,1 0 1,-1 1-1,1-1 0,0 0 0,0 0 0,1 1 0,-1-1 1,1 1-1,5-6 0,-7 9-175,-1 0 0,0 0-1,1 1 1,-1-1 0,1 0 0,-1 0 0,1 0 0,-1 1-1,0-1 1,1 0 0,-1 0 0,1 1 0,-1-1 0,0 0-1,1 1 1,-1-1 0,0 1 0,0-1 0,1 0 0,-1 1 0,0-1-1,0 1 1,0-1 0,1 0 0,-1 1 0,0-1 0,0 1-1,0-1 1,0 1 0,0-1 0,0 1 0,8 42 358,-5-10-121,13 101 1149,-2 199-1,-14-320-1337,-1 0-1,0 0 1,-1 0 0,0 0 0,-2 0 0,1-1-1,-1 1 1,-1-1 0,0 0 0,-1 0 0,-7 11-1,19-31-79,0 0-1,0 1 1,1 0-1,0 0 1,0 1-1,10-8 1,34-33-429,-49 46 352,-1-1 0,1 0 0,-1 1-1,0-1 1,1 0 0,-1 1 0,0-1 0,0 0-1,0 0 1,-1 0 0,1 0 0,0 0 0,-1 0-1,1 0 1,-1 0 0,0-1 0,0 1-1,0 0 1,0 0 0,0 0 0,0 0 0,0 0-1,-1 0 1,1 0 0,-1 0 0,0 0 0,-1-4-1,-5-2-315</inkml:trace>
  <inkml:trace contextRef="#ctx0" brushRef="#br0" timeOffset="1">7 696 9410,'-6'0'3209,"7"2"-2913,2-2 0,-3-2 8,0 0-8,0 1-128,12-2-64,4-2-144,41-8-144,-44 13-368,-4 3-184,-6 4 408</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1:41.632"/>
    </inkml:context>
    <inkml:brush xml:id="br0">
      <inkml:brushProperty name="width" value="0.1" units="cm"/>
      <inkml:brushProperty name="height" value="0.1" units="cm"/>
      <inkml:brushProperty name="color" value="#66CC00"/>
    </inkml:brush>
  </inkml:definitions>
  <inkml:trace contextRef="#ctx0" brushRef="#br0">15 108 9114,'-8'14'3393,"5"5"-2377,0 0-424,3-14 24,3 0-8,5-10-120,-8 3-152,0 1-256,21-23-208,49-59-584,-38 59-360,-4-6 592</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1:41.962"/>
    </inkml:context>
    <inkml:brush xml:id="br0">
      <inkml:brushProperty name="width" value="0.1" units="cm"/>
      <inkml:brushProperty name="height" value="0.1" units="cm"/>
      <inkml:brushProperty name="color" value="#66CC00"/>
    </inkml:brush>
  </inkml:definitions>
  <inkml:trace contextRef="#ctx0" brushRef="#br0">190 105 11650,'10'-105'3873,"-10"131"-3793,-2-4 56,-9 21 120,-3 8 64,7 11-7,-12 7-105,-10-7-120,7 6-208,-11-15-513,2-2-175,16-19-496,0-21 4265,14-10-2337</inkml:trace>
  <inkml:trace contextRef="#ctx0" brushRef="#br0" timeOffset="1">314 312 9602,'15'0'3313,"-1"-7"-2945,2 5 16,3-11-16,5-6-72,5-2-168,-2-1-72,-2 0-208,-4 12-152,-7 9-480,-7-3-304,-7 8 648</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1:42.322"/>
    </inkml:context>
    <inkml:brush xml:id="br0">
      <inkml:brushProperty name="width" value="0.1" units="cm"/>
      <inkml:brushProperty name="height" value="0.1" units="cm"/>
      <inkml:brushProperty name="color" value="#66CC00"/>
    </inkml:brush>
  </inkml:definitions>
  <inkml:trace contextRef="#ctx0" brushRef="#br0">161 1 7394,'-46'67'6256,"-35"27"-4780,68-80-1132,12-13-319,-1 1 0,0 0 1,0 0-1,1 0 0,-1 0 0,1 1 0,-1-1 0,1 0 1,0 1-1,0-1 0,0 0 0,0 1 0,0-1 1,1 1-1,-1 0 0,1-1 0,0 1 0,0-1 1,0 1-1,0 0 0,0-1 0,0 1 0,2 3 0,-1-2 11,1 0 0,0 0 0,1-1 0,-1 1 0,0-1 0,1 0 0,0 1 0,0-1 0,0-1 0,0 1 0,1 0 0,-1-1-1,5 3 1,7 4 59,1-1 0,0-1 0,0-1 0,0 0-1,1-1 1,18 3 0,-28-6-83,1-1 0,0 0-1,-1 0 1,1 0 0,0-1 0,-1-1-1,1 1 1,0-1 0,0 0 0,-1-1 0,1 0-1,-1 0 1,0-1 0,1 0 0,-1 0 0,0 0-1,-1-1 1,1 0 0,-1-1 0,0 1-1,0-1 1,0-1 0,7-6 0,14-16-456,42-57 0,-67 82 304,-1 1 0,0 0 0,1-1 0,-1 1 0,0-1 0,0 1 1,0-1-1,0 0 0,0 1 0,-1-1 0,1 0 0,-1 0 0,0 1 1,0-1-1,0 0 0,0 0 0,0 1 0,-1-1 0,1 0 0,-1 0 1,0 1-1,-1-5 0,-10-8-444</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32.386"/>
    </inkml:context>
    <inkml:brush xml:id="br0">
      <inkml:brushProperty name="width" value="0.1" units="cm"/>
      <inkml:brushProperty name="height" value="0.1" units="cm"/>
      <inkml:brushProperty name="color" value="#F6630D"/>
    </inkml:brush>
  </inkml:definitions>
  <inkml:trace contextRef="#ctx0" brushRef="#br0">72 81 5713,'-2'-2'173,"0"-1"0,0 0 0,-1 1 0,1-1 0,-1 1 0,1 0 0,-1 0 0,0 0 0,1 0 0,-1 0 0,0 1 0,0-1 0,-1 1 0,1 0 0,0 0 0,0 0 0,-1 0 0,1 1 0,0-1 0,-1 1-1,1 0 1,-6 0 0,80-4 1442,-15 3-1352,-4-1-60,-40 2-180,0 0 0,0 0 0,-1-1 0,1-1 0,0 0 0,-1 0 0,1-1 0,12-5 0,-11-4-56,-2 2-88,-11 10 119,1 0 1,-1 1-1,1-1 0,-1 0 1,0 0-1,1 0 0,-1 0 1,1 1-1,-1-1 1,0 0-1,1 0 0,-1 1 1,1-1-1,-1 0 1,0 1-1,0-1 0,1 1 1,-1-1-1,0 0 1,0 1-1,1-1 0,-1 1 1,0-1-1,0 0 1,0 1-1,0-1 0,1 1 1,-1-1-1,0 1 1,0-1-1,0 1 0,0 0 1,3 14 16,0 0 1,0 0-1,-2 0 0,0 0 1,0 1-1,-3 21 1,-19 104 189,5-43-141,1 202-28,14-287 64,1-13-138,0 0 1,0 0 0,0 0 0,0 1 0,0-1 0,0 0-1,0 0 1,0 0 0,0 1 0,0-1 0,0 0-1,0 0 1,0 0 0,0 1 0,0-1 0,0 0-1,0 0 1,0 0 0,0 1 0,0-1 0,-1 0 0,1 0-1,0 0 1,0 0 0,0 1 0,0-1 0,0 0-1,0 0 1,-1 0 0,1 0 0,0 0 0,0 0-1,0 0 1,0 1 0,-1-1 0,1 0 0,0 0-1,0 0 1,0 0 0,-1 0 0,1 0 0,0 0 0,0 0-1,0 0 1,-1 0 0,1 0 0,0 0 0,0 0-1,0 0 1,-1 0 0,1 0 0,0 0 0,0 0-1,0 0 1,0-1 0,-1 1 0,0-1-574</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1:42.714"/>
    </inkml:context>
    <inkml:brush xml:id="br0">
      <inkml:brushProperty name="width" value="0.1" units="cm"/>
      <inkml:brushProperty name="height" value="0.1" units="cm"/>
      <inkml:brushProperty name="color" value="#66CC00"/>
    </inkml:brush>
  </inkml:definitions>
  <inkml:trace contextRef="#ctx0" brushRef="#br0">233 223 10834,'-93'-83'3148,"92"83"-3128,0-1-1,0 0 1,-1 0 0,1 0 0,0 0 0,0 0 0,0 0 0,0-1 0,1 1-1,-1 0 1,0 0 0,0-1 0,1 1 0,-1 0 0,1-1 0,-1 1 0,1-1-1,0 1 1,-1-1 0,1 1 0,0 0 0,0-1 0,0 1 0,0-1 0,0 1 0,0-1-1,1 1 1,-1-1 0,0 1 0,1-1 0,-1 1 0,1 0 0,0-1 0,-1 1-1,1 0 1,0-1 0,0 1 0,0 0 0,0 0 0,0 0 0,0 0 0,0 0 0,0 0-1,0 0 1,0 0 0,0 0 0,3 0 0,0-3 61,9-5-49,0 1 1,1 0 0,0 0 0,0 1 0,1 1 0,29-8 0,-13 4 3,-29 9-34,0 0 0,0 0 0,0 0 0,0 1 0,0-1 0,1 1 0,-1-1 0,0 1 0,0 0-1,0 0 1,1 0 0,-1 0 0,0 0 0,0 0 0,0 1 0,0-1 0,1 1 0,-1 0 0,0-1 0,2 2 0,-2 0-3,-1-1 1,0 1-1,1-1 1,-1 1 0,0-1-1,0 1 1,0 0-1,0-1 1,0 1 0,-1 0-1,1 0 1,0 0-1,-1 0 1,1 0 0,-1 0-1,0 0 1,0 0-1,0 2 1,0 11-6,-1 1-1,-1 0 1,-1-1 0,-6 24-1,5-23 17,-29 128 274,-28 290 0,58-383-49,2-2 130,-2 0 1,-3 0-1,-22 92 0,28-140-358,0 0 0,0-1-1,-1 1 1,1 0 0,0 0-1,0 0 1,-1-1 0,1 1-1,0 0 1,-1 0 0,1-1-1,-1 1 1,1 0 0,-1-1-1,1 1 1,-1 0 0,1-1-1,-1 1 1,0-1 0,1 1-1,-1-1 1,0 1 0,1-1-1,-1 0 1,0 1 0,0-1 0,1 0-1,-1 0 1,0 1 0,0-1-1,0 0 1,1 0 0,-1 0-1,0 0 1,0 0 0,0 0-1,0 0 1,1 0 0,-1 0-1,0-1 1,0 1 0,0 0-1,1 0 1,-1-1 0,0 1-1,0-1 1,1 1 0,-1 0-1,0-1 1,1 1 0,-1-1-1,0 0 1,1 1 0,-1-1-1,1 1 1,-1-1 0,1 0-1,-1 0 1,-39-52-249,32 41 74,-13-18-599,1-1 0,2-1-1,1-1 1,-20-55 0,20 24 96</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1:43.066"/>
    </inkml:context>
    <inkml:brush xml:id="br0">
      <inkml:brushProperty name="width" value="0.1" units="cm"/>
      <inkml:brushProperty name="height" value="0.1" units="cm"/>
      <inkml:brushProperty name="color" value="#66CC00"/>
    </inkml:brush>
  </inkml:definitions>
  <inkml:trace contextRef="#ctx0" brushRef="#br0">0 27 9194,'147'-27'3377,"-123"62"-2593,-7 2-520,-1 3 24,-13-16-48,-1-2-24,-4-14-200,-3-8-128,-7-10-384,-3-9-264,3 3 432</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1:43.400"/>
    </inkml:context>
    <inkml:brush xml:id="br0">
      <inkml:brushProperty name="width" value="0.1" units="cm"/>
      <inkml:brushProperty name="height" value="0.1" units="cm"/>
      <inkml:brushProperty name="color" value="#66CC00"/>
    </inkml:brush>
  </inkml:definitions>
  <inkml:trace contextRef="#ctx0" brushRef="#br0">1 41 10194,'29'-5'4211,"14"10"-3751,-9-1-3,58-3 184,-1-4 0,107-16 0,111-5-2291,-291 26 660,-9 4 3131,-34 4-899</inkml:trace>
  <inkml:trace contextRef="#ctx0" brushRef="#br0" timeOffset="1">418 107 10930,'16'12'3721,"9"6"-3201,4 3 88,-3 6 105,-7-2-129,-10-4-360,-4-2-208,-5-9-688,-6-9-273,-4-10 513</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1:43.857"/>
    </inkml:context>
    <inkml:brush xml:id="br0">
      <inkml:brushProperty name="width" value="0.1" units="cm"/>
      <inkml:brushProperty name="height" value="0.1" units="cm"/>
      <inkml:brushProperty name="color" value="#66CC00"/>
    </inkml:brush>
  </inkml:definitions>
  <inkml:trace contextRef="#ctx0" brushRef="#br0">10 7 9754,'-5'-3'3673,"1"0"-2529,10 5-192,0 2-720,14 7-160,38 21-48,-35-32-80,-1-4-128,-4-8-416,-4-4-280,-6 5-2065,-3 7 1985</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1:44.217"/>
    </inkml:context>
    <inkml:brush xml:id="br0">
      <inkml:brushProperty name="width" value="0.1" units="cm"/>
      <inkml:brushProperty name="height" value="0.1" units="cm"/>
      <inkml:brushProperty name="color" value="#66CC00"/>
    </inkml:brush>
  </inkml:definitions>
  <inkml:trace contextRef="#ctx0" brushRef="#br0">96 71 8170,'-22'-62'2927,"22"61"-2898,0 1 0,0-1 1,0 1-1,0 0 0,0-1 0,0 1 1,-1 0-1,1-1 0,0 1 0,0 0 0,0-1 1,-1 1-1,1 0 0,0-1 0,0 1 1,-1 0-1,1-1 0,0 1 0,-1 0 0,1 0 1,0 0-1,-1-1 0,1 1 0,0 0 1,-1 0-1,1 0 0,-1 0 0,1 0 0,0 0 1,-1 0-1,1-1 0,0 1 0,-1 0 0,1 0 1,-1 1-1,1-1 0,0 0 0,-1 0 1,1 0-1,-1 0 0,1 0 0,0 0 0,-1 0 1,1 1-1,0-1 0,-1 0 0,1 0 1,0 0-1,-1 1 0,1-1 0,0 0 0,0 0 1,-1 1-1,1-1 0,0 0 0,0 1 1,-1-1-1,1 0 0,0 1 0,0-1 0,0 1 1,-1 0-1,-8 23 377,-7 67 263,4 1 0,-1 154 0,11-209-548,1-24-69,0 1 0,0-1 0,1 0 1,1 1-1,0-1 0,1 0 0,0 0 1,1 0-1,5 14 0,-8-26-49,1 0 1,-1 0-1,1 0 0,-1 0 1,0-1-1,1 1 1,-1 0-1,1 0 0,0-1 1,-1 1-1,1 0 0,0-1 1,-1 1-1,1 0 0,0-1 1,0 1-1,-1-1 0,1 1 1,0-1-1,0 0 1,0 1-1,0-1 0,0 0 1,0 0-1,-1 0 0,1 1 1,0-1-1,0 0 0,0 0 1,0 0-1,0 0 0,0 0 1,0-1-1,0 1 0,0 0 1,0 0-1,0-1 1,-1 1-1,1 0 0,0-1 1,0 1-1,0-1 0,-1 1 1,1-1-1,0 0 0,0 1 1,-1-1-1,1 0 0,0 1 1,-1-1-1,1 0 0,-1 0 1,1-1-1,4-4 1,0 0 0,-1 0 0,0-1 0,0 1 0,5-12 0,38-128-1109,-20 57-259,-6 28 781</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1:44.650"/>
    </inkml:context>
    <inkml:brush xml:id="br0">
      <inkml:brushProperty name="width" value="0.1" units="cm"/>
      <inkml:brushProperty name="height" value="0.1" units="cm"/>
      <inkml:brushProperty name="color" value="#66CC00"/>
    </inkml:brush>
  </inkml:definitions>
  <inkml:trace contextRef="#ctx0" brushRef="#br0">0 182 8866,'15'12'1213,"-8"-6"-453,-1-1 1,0 1-1,0 0 1,-1 0-1,6 9 1,-10-14-722,1 1 0,-1-1 0,1 1 0,0-1 0,-1 0 0,1 0 0,0 0 0,0 0 0,-1 0 0,1 0 0,0-1 0,0 1 0,0 0 0,0-1 0,0 0 0,0 1 0,0-1 0,0 0 0,0 0 0,0 0 0,0 0 0,0 0 0,0-1 0,0 1 0,0-1 0,0 1 0,0-1 0,0 0 0,0 0 0,0 0 0,0 0 0,-1 0 0,1 0 0,0 0 0,1-2 0,7-4 46,0 0 1,0-1 0,-1-1-1,11-12 1,23-33 76,19-23-89,-56 70-71,1 1-1,-1 0 1,1 0 0,0 0 0,1 1 0,-1 0-1,1 1 1,9-5 0,-15 9-2,-1-1-1,1 0 1,-1 1 0,1-1-1,0 1 1,-1 0 0,1 0 0,0-1-1,-1 1 1,1 0 0,0 0-1,-1 0 1,1 1 0,0-1-1,-1 0 1,1 1 0,0-1 0,-1 1-1,1 0 1,-1-1 0,1 1-1,-1 0 1,1 0 0,1 1-1,0 1-1,-1 0 0,0 0 0,1 0 0,-1 0 0,0 0 0,-1 1 0,1-1 0,-1 0 0,1 1 0,1 6 0,0 9 1,0-1 1,-1 1-1,0 26 1,-2-44 1,-23 343 89,3-121 98,14-127 59,-3 202 1202,14-278-1312,-4-18-90,-5-16-91,-10-35-602,-3 2 0,-1-1 0,-3 2-1,-2 1 1,-1 1 0,-3 0 0,-38-46 0,10 26 218</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1:44.995"/>
    </inkml:context>
    <inkml:brush xml:id="br0">
      <inkml:brushProperty name="width" value="0.1" units="cm"/>
      <inkml:brushProperty name="height" value="0.1" units="cm"/>
      <inkml:brushProperty name="color" value="#66CC00"/>
    </inkml:brush>
  </inkml:definitions>
  <inkml:trace contextRef="#ctx0" brushRef="#br0">155 60 8954,'39'-59'3305,"-52"78"-2561,2 11-288,0 7 72,-9 14 56,5 3-8,-1 11-176,1 1-56,-2-4-168,4-5-24,3-12-88,-9-14-64,7-18-312,0-3-272,11-20-432,-4-17-80,2-25 648</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1:45.327"/>
    </inkml:context>
    <inkml:brush xml:id="br0">
      <inkml:brushProperty name="width" value="0.1" units="cm"/>
      <inkml:brushProperty name="height" value="0.1" units="cm"/>
      <inkml:brushProperty name="color" value="#66CC00"/>
    </inkml:brush>
  </inkml:definitions>
  <inkml:trace contextRef="#ctx0" brushRef="#br0">87 1 11835,'-86'102'3992,"95"-104"-3776,17 2-136,10-3 64,1-3 49,0-7-17,1 2-16,-3-3-112,-2 1-72,-7 10-304,-4 4-249,-12 10-439,-6 5-232,-4-3 776</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1:45.677"/>
    </inkml:context>
    <inkml:brush xml:id="br0">
      <inkml:brushProperty name="width" value="0.1" units="cm"/>
      <inkml:brushProperty name="height" value="0.1" units="cm"/>
      <inkml:brushProperty name="color" value="#66CC00"/>
    </inkml:brush>
  </inkml:definitions>
  <inkml:trace contextRef="#ctx0" brushRef="#br0">18 61 10450,'-18'3'3585,"23"-4"-3209,14-2-56,26-4 112,26 2 0,27-1-104,13 0-96,1 4-168,-15 1-48,-22 1-168,-15 1-240,-15-4-408,-12 0-248,-19-12 3825,-7 3-2265</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1:46.035"/>
    </inkml:context>
    <inkml:brush xml:id="br0">
      <inkml:brushProperty name="width" value="0.1" units="cm"/>
      <inkml:brushProperty name="height" value="0.1" units="cm"/>
      <inkml:brushProperty name="color" value="#66CC00"/>
    </inkml:brush>
  </inkml:definitions>
  <inkml:trace contextRef="#ctx0" brushRef="#br0">26 24 10050,'3'24'3929,"15"13"-3693,-10-23 283,-1 0-272,-1 0 0,-1 0 1,0 1-1,0 0 0,-1-1 0,2 26 0,-5-30-248,-1 0 1,-1 1-1,1-1 0,-2 0 0,1 0 0,-1 0 0,-1-1 0,0 1 0,0 0 0,-1-1 0,-6 11 0,5-10-54,0 1-265,0-1 1,-1 0 0,0-1-1,-1 0 1,-13 16 0,20-25 297,-1 1-1,1-1 1,0 0 0,0 0 0,0 0 0,0 1-1,0-1 1,0 0 0,-1 0 0,1 0-1,0 0 1,0 0 0,0 1 0,0-1 0,-1 0-1,1 0 1,0 0 0,0 0 0,-1 0 0,1 0-1,0 0 1,0 0 0,0 0 0,-1 0 0,1 0-1,0 0 1,0 0 0,0 0 0,-1 0 0,1 0-1,0 0 1,0 0 0,-1 0 0,1 0 0,0 0-1,0 0 1,0 0 0,-1 0 0,1 0 0,0-1-1,0 1 1,0 0 0,-1 0 0,1 0-1,0 0 1,0 0 0,0-1 0,0 1 0,0 0-1,-1 0 1,1 0 0,0-1 0,0 1 0,0 0-1,0 0 1,3-16-876,14-8 505</inkml:trace>
  <inkml:trace contextRef="#ctx0" brushRef="#br0" timeOffset="1">228 0 8386,'8'30'4176,"-7"21"-3601,-1-29-33,3 154 1482,-2 409-427,-7-551 651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32.766"/>
    </inkml:context>
    <inkml:brush xml:id="br0">
      <inkml:brushProperty name="width" value="0.1" units="cm"/>
      <inkml:brushProperty name="height" value="0.1" units="cm"/>
      <inkml:brushProperty name="color" value="#F6630D"/>
    </inkml:brush>
  </inkml:definitions>
  <inkml:trace contextRef="#ctx0" brushRef="#br0">19 0 7106,'-1'2'119,"-1"-1"0,1 0 1,0 1-1,-1-1 1,1 1-1,0 0 0,0-1 1,0 1-1,0 0 1,0 0-1,0 0 1,0-1-1,1 1 0,-1 0 1,1 0-1,-1 0 1,1 0-1,0 0 0,0 0 1,0 0-1,0 0 1,0 4-1,15 50 390,-12-50-446,-1-1 0,0 1-1,-1 0 1,1-1 0,-1 1 0,0 0 0,-1 0-1,1 0 1,-1 12 0,-8 9 64,3-14-134,1 2 0,0-1 0,1 0-1,1 1 1,0 0 0,1-1 0,0 1 0,1 0-1,1-1 1,2 16 0,6 11-1331,-3-31 849</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1:46.394"/>
    </inkml:context>
    <inkml:brush xml:id="br0">
      <inkml:brushProperty name="width" value="0.1" units="cm"/>
      <inkml:brushProperty name="height" value="0.1" units="cm"/>
      <inkml:brushProperty name="color" value="#66CC00"/>
    </inkml:brush>
  </inkml:definitions>
  <inkml:trace contextRef="#ctx0" brushRef="#br0">85 0 8426,'-2'19'4009,"-2"-4"-689,-1 5-2888,0 1-7,-11-2-41,5 0-8,-2-9-288,2-1-400,6 2-809,-7-1 1185</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1:46.734"/>
    </inkml:context>
    <inkml:brush xml:id="br0">
      <inkml:brushProperty name="width" value="0.1" units="cm"/>
      <inkml:brushProperty name="height" value="0.1" units="cm"/>
      <inkml:brushProperty name="color" value="#66CC00"/>
    </inkml:brush>
  </inkml:definitions>
  <inkml:trace contextRef="#ctx0" brushRef="#br0">29 114 10418,'-25'-108'3593,"22"103"-3297,6 13-184,0 3 8,4 5-16,2 6-24,-1-1-56,2 1-160,-6 7-448,-2-7-280,-4 18 456</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1:47.136"/>
    </inkml:context>
    <inkml:brush xml:id="br0">
      <inkml:brushProperty name="width" value="0.1" units="cm"/>
      <inkml:brushProperty name="height" value="0.1" units="cm"/>
      <inkml:brushProperty name="color" value="#66CC00"/>
    </inkml:brush>
  </inkml:definitions>
  <inkml:trace contextRef="#ctx0" brushRef="#br0">104 1 8146,'-8'9'3272,"1"4"-1847,7 0-1081,0 2-48,2 5-80,0-3-40,2 9-336,3 2-200,-6 4-424,-1 8 1336,-1 4-560</inkml:trace>
  <inkml:trace contextRef="#ctx0" brushRef="#br0" timeOffset="1">24 523 8338,'-17'21'3224,"12"-4"-2263,3-6-169,9-1-216,9-1-96,-2-7-152,2 4-112,3-7-144,-2-17-48,4-38-288,-2-22-192,4-35-392,-3-6-176,6 6 624</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1:47.532"/>
    </inkml:context>
    <inkml:brush xml:id="br0">
      <inkml:brushProperty name="width" value="0.1" units="cm"/>
      <inkml:brushProperty name="height" value="0.1" units="cm"/>
      <inkml:brushProperty name="color" value="#66CC00"/>
    </inkml:brush>
  </inkml:definitions>
  <inkml:trace contextRef="#ctx0" brushRef="#br0">64 191 7402,'-4'8'5251,"-5"29"-3894,-7 54-788,2 137 830,8-93-1379,3-118-232,-3-18-454,5-2 553,0 1-1,0-1 0,1 0 0,-1 0 0,0 0 0,1 1 0,0-1 0,-1 0 1,1-5-1,2-4-155,-1 0 0,1-1 0,1 1 1,0 0-1,1 0 0,1 1 0,7-17 0,51-76-786,-44 76 1211,-1-2 0,15-32 0,5-44 864,-32 82-825,1 2 1,1-1 0,1 1 0,1 0 0,1 1 0,1 0 0,26-34 0,-37 53-180,1 0 0,-1 1 0,1-1 1,-1 1-1,1-1 0,-1 1 0,1 0 0,0 0 0,0 0 0,0 0 1,0 0-1,0 0 0,0 0 0,0 0 0,0 1 0,0-1 1,0 1-1,0 0 0,0-1 0,0 1 0,0 0 0,0 0 0,4 1 1,-4 0-7,0 0 1,-1-1-1,1 1 1,0 1-1,-1-1 0,1 0 1,-1 0-1,1 1 1,-1-1-1,0 0 1,0 1-1,0 0 1,1-1-1,-1 1 1,-1 0-1,1-1 1,0 1-1,0 0 1,-1 0-1,1 0 1,-1-1-1,1 1 0,-1 0 1,0 4-1,6 85 167,-4 0 0,-4 1 0,-17 103 0,14-142-79,4-41-64,-1-1-1,0 0 1,-1 0 0,0 0 0,-1-1 0,0 1-1,-9 15 1,11-23-97,1 1 1,-1-1-1,0 0 0,0 0 0,-1-1 1,1 1-1,-1 0 0,1-1 0,-1 1 1,0-1-1,0 0 0,0 0 0,0 0 1,0 0-1,-1-1 0,1 1 0,0-1 0,-1 0 1,1 0-1,-1 0 0,1 0 0,-1-1 1,0 1-1,1-1 0,-1 0 0,-4 0 1,7-1 13,0 1 0,0 0 1,0-1-1,0 1 0,1-1 1,-1 1-1,0-1 1,0 0-1,0 1 0,1-1 1,-1 0-1,0 1 0,1-1 1,-1 0-1,0 0 1,1 0-1,-1 0 0,1 0 1,0 0-1,-1 0 0,1 1 1,0-1-1,-1 0 0,1 0 1,0 0-1,0 0 1,0 0-1,0-1 0,0 1 1,0-1-1,3-39-1178,-2 35 982,3-30-235</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1:47.871"/>
    </inkml:context>
    <inkml:brush xml:id="br0">
      <inkml:brushProperty name="width" value="0.1" units="cm"/>
      <inkml:brushProperty name="height" value="0.1" units="cm"/>
      <inkml:brushProperty name="color" value="#66CC00"/>
    </inkml:brush>
  </inkml:definitions>
  <inkml:trace contextRef="#ctx0" brushRef="#br0">241 135 5481,'-1'-43'904,"2"-49"2132,-2 167 1110,-5 100-2983,1-130-1010,-1 1 0,-3-2 0,-2 1-1,-1-1 1,-3-1 0,-1 0 0,-2-1 0,-28 46 0,43-82-165,-1-1 0,0 0 0,1 0 0,-2-1 0,1 1 0,-1-1 1,1 0-1,-1 0 0,0 0 0,-11 5 0,15-9-9,1 1 1,-1-1-1,0 1 1,0-1-1,0 0 1,0 0-1,0 0 1,0 1 0,0-1-1,0 0 1,0 0-1,0 0 1,0-1-1,0 1 1,0 0-1,0 0 1,0 0-1,0-1 1,0 1-1,0 0 1,1-1-1,-1 1 1,0-1-1,0 1 1,0-1-1,-1-1 1,1 0-48,-1-1-1,1 1 1,0-1-1,-1 1 1,1-1 0,1 0-1,-1 0 1,0 1 0,1-1-1,-1 0 1,1 0 0,0 0-1,0 0 1,0-3-1,1-2-140,0 0 0,0 0 0,1 0-1,0 0 1,0 0 0,1 0 0,0 1 0,6-12-1,15-26-260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1:48.218"/>
    </inkml:context>
    <inkml:brush xml:id="br0">
      <inkml:brushProperty name="width" value="0.1" units="cm"/>
      <inkml:brushProperty name="height" value="0.1" units="cm"/>
      <inkml:brushProperty name="color" value="#66CC00"/>
    </inkml:brush>
  </inkml:definitions>
  <inkml:trace contextRef="#ctx0" brushRef="#br0">0 1 7506,'15'5'3032,"1"9"-1759,-2 7-473,7 14-216,-9 11-80,-2 11-112,-1-1-64,-5 0-104,0-15-48,1-9-128,-5-13-88,5-16-288,-2-4-120,3-23-328,4-10-112,1-14 568</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1:48.564"/>
    </inkml:context>
    <inkml:brush xml:id="br0">
      <inkml:brushProperty name="width" value="0.1" units="cm"/>
      <inkml:brushProperty name="height" value="0.1" units="cm"/>
      <inkml:brushProperty name="color" value="#66CC00"/>
    </inkml:brush>
  </inkml:definitions>
  <inkml:trace contextRef="#ctx0" brushRef="#br0">121 544 8194,'8'-4'4829,"-7"5"-4749,4 17 1409,-2 26-530,-18 133 423,7-54-2568,8-124 1166,1 1-1,-1 0 0,0 0 0,0 0 0,0 0 1,0 0-1,0 0 0,0 0 0,0 0 0,0 0 1,0 0-1,0 0 0,1 0 0,-1 0 1,0 0-1,0 0 0,0-1 0,0 1 0,0 0 1,0 0-1,0 0 0,0 0 0,1 0 0,-1 0 1,0 0-1,0 0 0,0 1 0,0-1 0,0 0 1,0 0-1,0 0 0,0 0 0,1 0 0,-1 0 1,0 0-1,0 0 0,0 0 0,0 0 1,0 0-1,0 0 0,0 0 0,0 0 0,0 0 1,0 1-1,0-1 0,0 0 0,1 0 0,-1 0 1,0 0-1,0 0 0,0 0 0,0 0 0,0 0 1,0 0-1,0 1 0,0-1 0,0 0 1,0 0-1,0 0 0,0 0 0,0 0 0,0 0 1,0 0-1,0 1 0,8-15-629,5-16 32,44-243-5516,-37 164 4033,13-104 4016,3-13 3148,-36 224-4998,1 0 0,-1 0 1,0 0-1,1-1 0,-1 1 1,1 0-1,0 0 0,-1 0 1,1 0-1,0 0 0,0 0 1,1 0-1,-1 0 0,0 0 1,1 1-1,-1-1 0,1 0 1,2-2-1,-2 5-10,-1 1 0,0-1 0,0 0-1,0 0 1,0 1 0,0-1 0,0 1 0,-1-1 0,1 1 0,0-1-1,-1 1 1,1-1 0,-1 1 0,1 0 0,-1 2 0,1-2 10,5 29 223,-1 1 0,-2 0 0,0 59 0,-3-58-134,-10 375 1127,1-146-891,8-197-315,-23 325 898,24-386-887,-1-1 0,1 1-1,-1 0 1,0-1 0,0 1 0,0 0 0,-1-1 0,-2 6-1,3-8-59,0 0-1,1-1 1,-1 1-1,0-1 0,0 1 1,1-1-1,-1 0 1,0 1-1,0-1 0,0 0 1,0 0-1,1 1 1,-1-1-1,0 0 0,0 0 1,0 0-1,0 0 1,0 0-1,0 0 0,0 0 1,1 0-1,-1-1 1,0 1-1,0 0 0,0-1 1,0 1-1,1 0 0,-1-1 1,0 1-1,0-1 1,1 1-1,-1-1 0,0 1 1,1-1-1,-1 1 1,0-1-1,1 0 0,-1 0 1,-7-4-43,1 1 1,-1 0-1,1 0 0,-1 1 1,0 0-1,0 1 1,0-1-1,-1 1 0,1 1 1,0 0-1,-10 0 0,11 1-171,0 0 0,1-1 1,-1 0-1,0 0 0,1 0 0,-1-1 0,1 1 0,0-2 0,-1 1 0,1-1 0,0 0 0,1 0 0,-1-1 0,0 1 0,1-1 0,0-1 1,0 1-1,0-1 0,-5-5 0,-12-32-630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1:48.911"/>
    </inkml:context>
    <inkml:brush xml:id="br0">
      <inkml:brushProperty name="width" value="0.1" units="cm"/>
      <inkml:brushProperty name="height" value="0.1" units="cm"/>
      <inkml:brushProperty name="color" value="#66CC00"/>
    </inkml:brush>
  </inkml:definitions>
  <inkml:trace contextRef="#ctx0" brushRef="#br0">0 0 11803,'11'6'3952,"16"20"-3840,5 11-88,-11 9-16,-4-2-96,-6 4-344,-4-5-168,-4-11-560,-13-5 1216,-29-6-192</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1:49.253"/>
    </inkml:context>
    <inkml:brush xml:id="br0">
      <inkml:brushProperty name="width" value="0.1" units="cm"/>
      <inkml:brushProperty name="height" value="0.1" units="cm"/>
      <inkml:brushProperty name="color" value="#66CC00"/>
    </inkml:brush>
  </inkml:definitions>
  <inkml:trace contextRef="#ctx0" brushRef="#br0">0 212 9850,'72'-1'6124,"33"-12"-4742,112-33-1510,-194 39 145,1-2 0,28-13 1,-45 18-54,0 0 0,0 0 1,0 0-1,-1-1 0,0 0 1,0 0-1,0 0 1,0-1-1,-1 0 0,8-12 1,-12 17-36,0 0 1,0-1 0,-1 1 0,1-1 0,0 1 0,-1 0 0,1-1-1,-1 1 1,0-1 0,0 0 0,1 1 0,-1-1 0,0 1-1,0-1 1,0 1 0,0-1 0,-1 0 0,1 1 0,0-1-1,-1 1 1,1-1 0,-1 1 0,1-1 0,-1 1 0,-1-3-1,1 4 0,0-1-1,0 0 1,0 1-1,0-1 1,0 0-1,0 1 0,0-1 1,0 1-1,0 0 1,0-1-1,0 1 0,0 0 1,0 0-1,0 0 1,0-1-1,0 1 0,0 0 1,0 0-1,0 1 1,-1-1-1,1 0 1,0 0-1,0 0 0,0 1 1,0-1-1,0 1 1,0-1-1,0 1 0,0-1 1,0 1-1,0-1 1,1 1-1,-1 0 0,0-1 1,0 1-1,0 1 1,-24 17-381</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1:49.623"/>
    </inkml:context>
    <inkml:brush xml:id="br0">
      <inkml:brushProperty name="width" value="0.1" units="cm"/>
      <inkml:brushProperty name="height" value="0.1" units="cm"/>
      <inkml:brushProperty name="color" value="#66CC00"/>
    </inkml:brush>
  </inkml:definitions>
  <inkml:trace contextRef="#ctx0" brushRef="#br0">253 1 8250,'-3'1'242,"1"0"1,0 1 0,0-1-1,0 1 1,0-1-1,0 1 1,0 0 0,0 0-1,0 0 1,1 0-1,-1 0 1,1 0 0,-1 1-1,1-1 1,0 0-1,0 1 1,0-1 0,0 1-1,0 3 1,-12 62 464,6-28 82,-116 379 1547,97-330-2222,12-48-130,3 0 0,-8 51 0,17-81-500,-1-18-359,1-21-562,8-7 900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33.096"/>
    </inkml:context>
    <inkml:brush xml:id="br0">
      <inkml:brushProperty name="width" value="0.1" units="cm"/>
      <inkml:brushProperty name="height" value="0.1" units="cm"/>
      <inkml:brushProperty name="color" value="#F6630D"/>
    </inkml:brush>
  </inkml:definitions>
  <inkml:trace contextRef="#ctx0" brushRef="#br0">1 32 7098,'3'-3'238,"23"-21"1049,-15 19-774,-6 13-56,-3 53-161,0-48-214,-1-1 0,-1 1 0,0 0 0,-1 0 1,0 0-1,-6 25 0,-25 75 312,31-107-366,0 0 0,0 0-1,1 0 1,0 0-1,0 0 1,0 0-1,0 0 1,1 0 0,0 0-1,1 0 1,-1 0-1,1 0 1,0-1 0,5 11-1,-6-13-19,1-2 2,-1 1 0,1 0 0,-1-1 0,1 0 0,-1 1 0,1-1 0,0 0 0,0 0 0,-1 1 0,1-1 0,0-1 0,0 1 0,0 0 0,0 0 0,0-1 0,0 1 1,0-1-1,1 0 0,-1 0 0,3 1 0,43-3 100,-45 1-107,0-1 0,0 1 0,1-1 0,-1 1-1,0-1 1,0 0 0,-1 0 0,1 0 0,0-1 0,-1 1 0,1 0 0,-1-1-1,0 0 1,0 0 0,0 1 0,2-6 0,1-1-200,-1 0 0,0 0 0,-1 0 0,3-16 0,-3 15-58</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1:49.949"/>
    </inkml:context>
    <inkml:brush xml:id="br0">
      <inkml:brushProperty name="width" value="0.1" units="cm"/>
      <inkml:brushProperty name="height" value="0.1" units="cm"/>
      <inkml:brushProperty name="color" value="#66CC00"/>
    </inkml:brush>
  </inkml:definitions>
  <inkml:trace contextRef="#ctx0" brushRef="#br0">1 118 7930,'85'26'4324,"-52"-15"-3633,55 11 0,-85-22-638,-1 0 0,1 0 0,0 0 0,-1 0 0,1 0 0,-1-1 0,1 1-1,-1-1 1,1 1 0,-1-1 0,1 0 0,-1 0 0,0 0 0,1-1 0,-1 1 0,0 0 0,0-1-1,0 0 1,0 1 0,0-1 0,0 0 0,-1 0 0,3-2 0,3-6 76,0-1-1,-1 0 1,9-19 0,3-4 80,11-5-20,-28 37-186,0 1 0,-1 0 1,1 0-1,0 0 0,0 0 0,0 0 0,0 1 0,-1-1 1,1 0-1,0 0 0,0 0 0,1 1 0,-1-1 0,0 1 1,0-1-1,0 1 0,0-1 0,0 1 0,1 0 0,-1-1 1,0 1-1,0 0 0,1 0 0,-1 0 0,0 0 0,0 0 0,1 0 1,-1 0-1,0 0 0,0 1 0,1-1 0,1 1 0,-2 1 0,0 0 0,0 0 0,0 0-1,0-1 1,0 1 0,-1 0 0,1 0-1,-1 0 1,1 0 0,-1 0-1,0 1 1,1-1 0,-1 0 0,0 0-1,-1 0 1,1 0 0,0 0 0,-1 0-1,1 0 1,-1 0 0,0 2-1,-17 42 18,13-39-26,0 0 1,0 0-1,-1 0 0,0-1 0,0 0 0,-1 0 0,1-1 0,-1 0 0,-15 8 0,-76 34-690,64-33 238,26-10 362,-13 4-269,2 1 0,-1 1 0,2 1 0,-36 26 0,53-36 355,0 0-1,0 0 1,-1 0-1,1 0 1,0 0-1,0 0 1,0 1-1,0-1 1,0 1-1,1-1 1,-1 0-1,0 1 1,1-1-1,-1 1 1,0 1-1,1-2 33,0-1-1,0 1 0,1 0 1,-1-1-1,0 1 0,0-1 1,0 1-1,1-1 0,-1 1 1,0 0-1,0-1 0,1 1 0,-1-1 1,1 1-1,-1-1 0,0 0 1,1 1-1,-1-1 0,1 1 1,-1-1-1,1 0 0,-1 1 1,1-1-1,-1 0 0,1 0 1,0 1-1,6 1 182,-1 0 0,1-1 0,0 0-1,0 0 1,8 0 0,0 0-499,-11 0 297,0 1-1,-1-1 1,1 1 0,0-1 0,0 1 0,-1 0-1,0 1 1,1-1 0,-1 1 0,0-1 0,0 1-1,3 4 1,-5-7-23,0 1-1,-1-1 0,1 1 1,-1-1-1,1 1 1,-1-1-1,1 1 0,-1-1 1,1 1-1,-1 0 0,1-1 1,-1 1-1,0 0 1,1-1-1,-1 1 0,0 0 1,0 0-1,1-1 0,-1 1 1,0 0-1,0 0 1,0-1-1,0 1 0,0 0 1,0 0-1,0-1 0,0 1 1,-1 0-1,1 0 1,0-1-1,0 1 0,0 0 1,-1 0-1,1-1 0,-1 1 1,1 0-1,0-1 1,-1 1-1,1-1 0,-1 1 1,1 0-1,-1-1 0,0 1 1,1-1-1,-1 1 1,1-1-1,-1 0 0,0 1 1,1-1-1,-1 0 1,0 1-1,0-1 0,1 0 1,-1 0-1,0 0 0,-1 1 1,-35 8-1285,17 0 977</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1:50.416"/>
    </inkml:context>
    <inkml:brush xml:id="br0">
      <inkml:brushProperty name="width" value="0.1" units="cm"/>
      <inkml:brushProperty name="height" value="0.1" units="cm"/>
      <inkml:brushProperty name="color" value="#66CC00"/>
    </inkml:brush>
  </inkml:definitions>
  <inkml:trace contextRef="#ctx0" brushRef="#br0">197 97 7914,'-125'42'2840,"109"-36"-2329,12-5-354,1-1 0,-1 1-1,1 0 1,-1 0 0,1 1 0,0-1 0,-1 1-1,1-1 1,0 1 0,0 0 0,0 0-1,1 1 1,-1-1 0,0 0 0,-3 6 0,6-8-140,0 0 1,-1 1-1,1-1 1,0 0-1,0 0 1,0 1 0,0-1-1,0 0 1,0 0-1,0 1 1,0-1-1,0 0 1,0 1 0,0-1-1,0 0 1,0 0-1,0 1 1,0-1-1,0 0 1,0 0 0,1 1-1,-1-1 1,0 0-1,0 0 1,0 1-1,0-1 1,1 0 0,-1 0-1,0 0 1,0 1-1,0-1 1,1 0-1,-1 0 1,0 0-1,0 0 1,0 1 0,1-1-1,-1 0 1,0 0-1,0 0 1,1 0-1,-1 0 1,0 0 0,1 0-1,-1 0 1,0 0-1,0 0 1,1 0-1,16 3 178,-1-4-151,0-2 0,0 1 0,-1-2 0,1 0 0,-1-1 1,0-1-1,-1 0 0,1-1 0,13-8 0,1 0-12,16-7-18,11-5-106,116-41 1,-146 66-378,-26 10 118,-17 10 312,6-8 39,-1-1 0,0 0 1,-1 0-1,0-2 0,0 1 1,0-2-1,-16 6 0,4-1 4,18-6-2,12-4-25,-4 0 41,1 1 0,-1-1 0,0 0-1,0 1 1,0-1 0,0 1 0,0 0 0,0-1 0,-1 1 0,1 0-1,0-1 1,-1 1 0,0 0 0,1 0 0,-1 0 0,0 2 0,8 39 19,-7-21 89,0 0 0,-4 44-1,-1 7 263,7-18-31,-1-32-127,0 0 0,-2 0-1,0 0 1,-2-1 0,0 1-1,-2 0 1,0-1-1,-11 33 1,6-31 93,5-12-68,0-1-1,-1 0 1,-11 20-1,15-29-214,-1-1-1,1 1 1,0 0-1,-1 0 1,1-1-1,-1 1 1,1 0 0,-1-1-1,0 0 1,1 1-1,-1-1 1,0 0-1,0 0 1,0 0-1,0 0 1,0 0-1,0-1 1,-1 1-1,1-1 1,0 1-1,0-1 1,0 0 0,-1 0-1,1 1 1,0-2-1,-4 1 1,-5-4-16,-1 0 0,1 0 0,1-1 1,-1 0-1,1-1 0,0 0 1,0-1-1,0 0 0,1 0 0,0-1 1,1 0-1,-9-12 0,0 0-739,0 0 0,2-2-1,1 0 1,-17-35 0,12 13-339</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7:16.732"/>
    </inkml:context>
    <inkml:brush xml:id="br0">
      <inkml:brushProperty name="width" value="0.1" units="cm"/>
      <inkml:brushProperty name="height" value="0.1" units="cm"/>
      <inkml:brushProperty name="color" value="#66CC00"/>
    </inkml:brush>
  </inkml:definitions>
  <inkml:trace contextRef="#ctx0" brushRef="#br0">51 177 8714,'-51'59'2666,"51"-59"-2641,1 0 0,-1 0 0,0 0 0,1 0 0,-1 0 0,0 0 0,0 0 0,1 0 1,-1 0-1,0 0 0,1 0 0,-1 0 0,0 0 0,0 1 0,1-1 0,-1 0 0,0 0 0,0 0 0,1 0 0,-1 0 1,0 1-1,0-1 0,1 0 0,-1 0 0,0 1 0,0-1 0,0 0 0,1 0 0,-1 1 0,0-1 0,0 0 0,0 0 1,0 1-1,0-1 0,0 0 0,0 0 0,1 1 0,-1-1 0,0 0 0,0 1 0,0-1 0,0 0 0,0 1 0,0-1 1,0 0-1,-1 0 0,1 1 0,0-1 0,0 0 0,0 1 0,0-1 0,0 0 0,0 0 0,0 1 0,-1-1 0,1 0 1,0 0-1,0 1 0,0-1 0,-1 0 0,1 0 0,0 0 0,-1 1 0,25-7 276,-23 6-191,158-34 1294,23-6-663,-159 33-680,1-2 0,-1 0 0,0-1 0,-1-2 0,31-20 0,-26 15-56,49-23 0,-27 15-869,-49 25 840,0 0 1,0 0 0,1 0 0,-1 0-1,0 0 1,0 0 0,0 0 0,1 0-1,-1 0 1,0 0 0,0 0 0,0 0-1,0 0 1,1-1 0,-1 1 0,0 0-1,0 0 1,0 0 0,0 0 0,0 0-1,1 0 1,-1 0 0,0 0 0,0-1-1,0 1 1,0 0 0,0 0 0,0 0-1,0 0 1,0 0 0,1-1 0,-1 1-1,0 0 1,0 0 0,0 0 0,0-1-1,0 1 1,0 0 0,0 0 0,0 0-1,0 0 1,0-1 0,0 1 0,0 0-1,0 0 1,0 0 0,0 0 0,0-1-1,0 1 1,-1 0 0,1 0 0,0 0-1,0 0 1,0-1 0,0 1 0,0 0-1,0 0 1,0 0 0,0 0 0,-1 0-1,1 0 1,0-1 0,0 1 0,0 0-1,0 0 1,-1 0 0,-14 10-437</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7:17.081"/>
    </inkml:context>
    <inkml:brush xml:id="br0">
      <inkml:brushProperty name="width" value="0.1" units="cm"/>
      <inkml:brushProperty name="height" value="0.1" units="cm"/>
      <inkml:brushProperty name="color" value="#66CC00"/>
    </inkml:brush>
  </inkml:definitions>
  <inkml:trace contextRef="#ctx0" brushRef="#br0">0 1 8290,'2'0'312,"0"1"1,0 0-1,0 0 0,0 0 1,0 0-1,-1 1 1,1-1-1,0 0 0,-1 1 1,1-1-1,-1 1 0,0-1 1,1 1-1,1 3 1,24 36-121,-22-32 283,7 12-339,-2 0 0,0 0 0,-1 1-1,-1 0 1,-1 0 0,-1 1 0,5 36 0,-7-34-246,0 3 242,-2-22-1149,0-38-2012</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7:17.454"/>
    </inkml:context>
    <inkml:brush xml:id="br0">
      <inkml:brushProperty name="width" value="0.1" units="cm"/>
      <inkml:brushProperty name="height" value="0.1" units="cm"/>
      <inkml:brushProperty name="color" value="#66CC00"/>
    </inkml:brush>
  </inkml:definitions>
  <inkml:trace contextRef="#ctx0" brushRef="#br0">30 5 7330,'3'-5'2696,"-2"11"-1992,3-1 1369,-4 6-1497,0 24-136,0 40-144,-4-35-80,-2-7-152,4 4-40,-1-8-32,-1-4-64,2-2-192,-8-8-88,7 3-280,3 0-136,-3-14 488</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7:17.780"/>
    </inkml:context>
    <inkml:brush xml:id="br0">
      <inkml:brushProperty name="width" value="0.1" units="cm"/>
      <inkml:brushProperty name="height" value="0.1" units="cm"/>
      <inkml:brushProperty name="color" value="#66CC00"/>
    </inkml:brush>
  </inkml:definitions>
  <inkml:trace contextRef="#ctx0" brushRef="#br0">436 27 7746,'11'-10'692,"11"-7"1066,-19 22-1009,-8 14-212,-60 127 1520,46-108-1786,9-20-218,-1 1 0,0-2 1,-2 0-1,0 0 1,-1-1-1,-18 16 0,-101 77-41,82-69 8,-44 24 5,126-91-109,-2 0-1,-1-2 0,44-57 1,-66 79 68,6-8-6,29-32-1,-38 45 22,-1 0 0,0 0 0,1 0 0,0 0 0,0 0 0,-1 1 0,1 0 1,0-1-1,0 1 0,0 0 0,0 0 0,1 1 0,-1-1 0,0 1 0,0-1 1,5 1-1,-7 0-1,1 1 1,-1-1-1,0 1 1,0-1-1,0 1 1,1 0 0,-1-1-1,0 1 1,0 0-1,0 0 1,0 0-1,0 0 1,-1 0-1,1 0 1,0 0 0,0 0-1,-1 0 1,1 0-1,0 0 1,-1 0-1,1 1 1,-1-1-1,0 0 1,1 0 0,-1 1-1,0-1 1,0 2-1,4 37 16,-5-21 10,0 0-1,-2-1 1,0 1 0,-7 19 0,-7 37 108,15-54-79,-1-1 1,-1 0 0,-1 1 0,-1-1 0,0-1-1,-2 1 1,0-1 0,-13 21 0,7-16 36,1 2 0,-18 51 1,23-59-53,7-14-31,0-2-1,-1 1 1,1 0 0,-1 0-1,0 0 1,0-1-1,0 1 1,-1-1 0,1 1-1,-5 3 1,6-6-12,1 0 0,-1 1 1,1-1-1,-1 0 0,1 1 0,-1-1 1,1 0-1,-1 0 0,1 0 1,-1 0-1,1 0 0,-1 1 0,1-1 1,-1 0-1,1 0 0,-1 0 1,0 0-1,1 0 0,-1-1 0,1 1 1,-1 0-1,1 0 0,-1 0 1,1 0-1,-2-1 0,2 0-24,-1 0 0,0 0 0,0 0 0,1 0-1,-1 0 1,1 0 0,-1 0 0,1 0 0,-1 0 0,1-1 0,0 1-1,-1 0 1,1 0 0,0 0 0,0-1 0,0-1 0,-3-69-1442,15 28 1031</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7:18.127"/>
    </inkml:context>
    <inkml:brush xml:id="br0">
      <inkml:brushProperty name="width" value="0.1" units="cm"/>
      <inkml:brushProperty name="height" value="0.1" units="cm"/>
      <inkml:brushProperty name="color" value="#66CC00"/>
    </inkml:brush>
  </inkml:definitions>
  <inkml:trace contextRef="#ctx0" brushRef="#br0">1 164 8866,'66'-41'2890,"-64"40"-2828,-1 1 1,0 0-1,0 0 0,1 0 1,-1-1-1,0 1 0,0 1 1,1-1-1,-1 0 0,0 0 1,0 0-1,1 1 1,-1-1-1,0 0 0,0 1 1,0-1-1,0 1 0,0 0 1,1-1-1,-1 1 0,0 0 1,1 1-1,22 23 217,-15-15-42,-3-7-158,0 1 0,0-1 1,0-1-1,0 1 0,1-1 0,0 0 1,-1 0-1,1-1 0,0 0 1,0 0-1,-1 0 0,1-1 1,0 0-1,0 0 0,8-2 1,5-1 2,1-1 0,-1-1 0,35-13 0,-46 15-100,1-1 0,-1-1 0,0 1 0,0-2 0,-1 1 0,0-1 0,0 0 0,0-1 0,0 0 0,-1 0 0,0-1 0,-1 0 0,0 0 0,6-9 0,-4 2-220,3-12-514,-11 27 719,0-1 0,0 0-1,0 1 1,0-1-1,0 0 1,-1 1 0,1-1-1,0 0 1,-1 1-1,1-1 1,0 1 0,-1-1-1,1 1 1,-1-1 0,1 1-1,-1-1 1,1 1-1,-1-1 1,1 1 0,-1-1-1,1 1 1,-1 0 0,0-1-1,1 1 1,-1 0-1,1 0 1,-1-1 0,0 1-1,1 0 1,-1 0-1,0 0 1,0 0 0,1 0-1,-1 0 1,0 0 0,1 0-1,-1 0 1,0 0-1,-23 2-336</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7:18.568"/>
    </inkml:context>
    <inkml:brush xml:id="br0">
      <inkml:brushProperty name="width" value="0.1" units="cm"/>
      <inkml:brushProperty name="height" value="0.1" units="cm"/>
      <inkml:brushProperty name="color" value="#66CC00"/>
    </inkml:brush>
  </inkml:definitions>
  <inkml:trace contextRef="#ctx0" brushRef="#br0">16 0 5169,'-2'2'346,"1"-1"1,0 1-1,0 0 0,0 0 1,0 0-1,0-1 0,0 1 1,0 0-1,1 0 0,-1 0 1,1 0-1,-1 4 0,1-1-116,1 0 0,-1 0 0,1-1 0,0 1 0,0 0-1,1-1 1,1 6 0,-1-6-146,0 0-1,-1 0 1,0 0-1,0 0 1,0 0 0,0 0-1,-1 0 1,1 0 0,-1 0-1,0 1 1,-1 6-1,-15-7 12,10-7-68,15-6-6,23-17-17,19-10-11,-48 34 6,1 1 1,-1-1-1,0 1 1,1 0-1,-1 0 1,1 0-1,-1 1 0,1 0 1,-1-1-1,1 1 1,0 0-1,-1 0 1,1 1-1,-1-1 1,7 3-1,-6-2 0,-1-1 0,1 2 0,-1-1 1,0 0-1,1 1 0,-1 0 0,0-1 0,0 1 0,0 1 0,0-1 0,0 0 1,0 1-1,-1-1 0,1 1 0,-1 0 0,1 0 0,1 5 0,-2-5 0,-1 1-1,0-1 0,0 1 0,-1 0 1,1 0-1,-1-1 0,0 1 1,0 0-1,0 0 0,-1 0 0,1-1 1,-1 1-1,0 0 0,0-1 1,0 1-1,0 0 0,-3 4 0,-7 12 189,0-1-1,-2 0 1,0-1 0,-1 0-1,-26 25 1,24-27 132,7-9-20,6-13-343,4 3-14,0 0 0,-1 1 0,1-1-1,0 1 1,0-1 0,0 1 0,1 0 0,-1-1 0,1 1 0,2-4 0,39-39-477,-16 13 237</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7:18.932"/>
    </inkml:context>
    <inkml:brush xml:id="br0">
      <inkml:brushProperty name="width" value="0.1" units="cm"/>
      <inkml:brushProperty name="height" value="0.1" units="cm"/>
      <inkml:brushProperty name="color" value="#66CC00"/>
    </inkml:brush>
  </inkml:definitions>
  <inkml:trace contextRef="#ctx0" brushRef="#br0">231 0 8306,'20'2'632,"-1"0"-1,0 2 1,21 5 0,-38-8-593,0 1 1,0-1-1,-1 1 1,1-1-1,-1 1 1,1-1-1,-1 1 1,0 0-1,0 0 1,1 0-1,-1 0 0,0 0 1,-1 0-1,1 0 1,0 0-1,-1 0 1,1 0-1,-1 0 1,1 0-1,-1 1 1,0-1-1,0 0 0,0 0 1,0 0-1,-1 0 1,1 1-1,-2 3 1,2 12 143,3 49 647,-3 1 0,-13 92 0,11-148-764,0 0 0,-1 0-1,-1 0 1,0-1 0,-1 1 0,0-1-1,-1 0 1,0-1 0,-11 15 0,3-1 123,13-22-158,1 0 1,-1 0-1,0 1 0,0-1 1,0 0-1,0 0 0,0-1 1,-1 1-1,1 0 0,-1 0 1,1-1-1,-1 1 0,1 0 0,-1-1 1,0 0-1,0 1 0,0-1 1,0 0-1,0 0 0,0 0 1,0 0-1,0 0 0,0-1 1,-1 1-1,1-1 0,0 1 1,0-1-1,-1 0 0,1 0 1,0 0-1,0 0 0,-1 0 1,1 0-1,-3-2 0,-17-1-159,0-2 0,1-1 0,-1-1 0,1-1 0,1 0 0,-22-13 0,39 19 24,1 1 0,-1-1 0,1 0 1,0 0-1,-1 0 0,1 0 0,0 0 0,0 0 0,1-1 0,-1 1 0,0 0 1,1-1-1,0 0 0,-1 1 0,1-1 0,-1-4 0,-1-24-377</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7:19.282"/>
    </inkml:context>
    <inkml:brush xml:id="br0">
      <inkml:brushProperty name="width" value="0.1" units="cm"/>
      <inkml:brushProperty name="height" value="0.1" units="cm"/>
      <inkml:brushProperty name="color" value="#66CC00"/>
    </inkml:brush>
  </inkml:definitions>
  <inkml:trace contextRef="#ctx0" brushRef="#br0">0 199 11506,'30'-81'3841,"-22"73"-3721,11-2-144,13 7-32,8 6 8,9-4 0,10-7-16,5 8-64,6-8-24,-22-2-176,-10 2-32,-8-3-104,-30-1-64,0-1-56,-4 2-192,-25-7 503</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33.433"/>
    </inkml:context>
    <inkml:brush xml:id="br0">
      <inkml:brushProperty name="width" value="0.1" units="cm"/>
      <inkml:brushProperty name="height" value="0.1" units="cm"/>
      <inkml:brushProperty name="color" value="#F6630D"/>
    </inkml:brush>
  </inkml:definitions>
  <inkml:trace contextRef="#ctx0" brushRef="#br0">1 75 7866,'16'11'2696,"-1"-8"-2504,10 4-88,-11-9 32,-2-1-40,12 1 0,-7-11-8,8 2-80,-16-6-24,-4-6-88,0 7-112,3 8-592,4 8-1272,-7 10 1368</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7:19.636"/>
    </inkml:context>
    <inkml:brush xml:id="br0">
      <inkml:brushProperty name="width" value="0.1" units="cm"/>
      <inkml:brushProperty name="height" value="0.1" units="cm"/>
      <inkml:brushProperty name="color" value="#66CC00"/>
    </inkml:brush>
  </inkml:definitions>
  <inkml:trace contextRef="#ctx0" brushRef="#br0">228 1 7610,'-3'13'653,"1"1"0,1-1 1,0 1-1,1 0 1,0-1-1,3 16 1,0 38-10,-10 11-83,-4 1 0,-33 125 0,-66 148 179,97-314-668,-2 26 21,0-1-16,9-51-423,2-21-454,3-3 424,1 1 0,0 0 1,3-19-1,-3 25 307,7-45-367</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7:19.982"/>
    </inkml:context>
    <inkml:brush xml:id="br0">
      <inkml:brushProperty name="width" value="0.1" units="cm"/>
      <inkml:brushProperty name="height" value="0.1" units="cm"/>
      <inkml:brushProperty name="color" value="#66CC00"/>
    </inkml:brush>
  </inkml:definitions>
  <inkml:trace contextRef="#ctx0" brushRef="#br0">1 112 9442,'67'-72'3201,"-47"82"-3001,12 4-80,8-3-8,1-1 24,12-10-16,4 0-48,-7-7-32,2 1-32,-17-7-216,-14-4-168,-3-2-2633,-18-4 2129</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7:20.319"/>
    </inkml:context>
    <inkml:brush xml:id="br0">
      <inkml:brushProperty name="width" value="0.1" units="cm"/>
      <inkml:brushProperty name="height" value="0.1" units="cm"/>
      <inkml:brushProperty name="color" value="#66CC00"/>
    </inkml:brush>
  </inkml:definitions>
  <inkml:trace contextRef="#ctx0" brushRef="#br0">202 5 8626,'-4'-1'3016,"3"-1"-2615,-1 1-161,1 1 40,-1 0-16,-4 14-8,-13 58-48,1-36-88,-1 7-40,0 0-64,0 7 8,4-7-88,4-2-80,-6-6-240,-7-9-152,0 1 312</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7:20.663"/>
    </inkml:context>
    <inkml:brush xml:id="br0">
      <inkml:brushProperty name="width" value="0.1" units="cm"/>
      <inkml:brushProperty name="height" value="0.1" units="cm"/>
      <inkml:brushProperty name="color" value="#66CC00"/>
    </inkml:brush>
  </inkml:definitions>
  <inkml:trace contextRef="#ctx0" brushRef="#br0">49 86 5561,'-2'-1'169,"0"0"-1,1 1 1,-1-1-1,0 1 1,0-1 0,0 1-1,1 0 1,-1-1-1,0 1 1,0 0-1,0 0 1,0 1-1,0-1 1,1 0 0,-1 0-1,0 1 1,0 0-1,0-1 1,-1 2-1,1 1 31,1 0-1,0 0 0,0 0 0,0 0 1,1 0-1,-1 0 0,1 0 0,0 1 1,0-1-1,0 0 0,0 4 0,0-3-219,-2 34 567,1-10-405,0 0 1,6 50-1,-4-82-139,0 1-1,0 0 1,0-1-1,0 1 1,1 0-1,-1 0 1,1 0 0,0 0-1,0 0 1,0 0-1,0 1 1,3-4-1,37-40 84,-33 37-69,10-10 50,0 1 0,2 1 0,0 1 0,30-18 0,-26 18 53,44-37-1,-65 50-101,0-1 1,0 1-1,0 0 1,0 0-1,1 0 0,0 1 1,-1 0-1,1 0 0,0 0 1,8-2-1,-11 4-12,0 0 0,-1 0 0,1 0 0,0 0 0,0 0 0,0 0 0,0 0 1,-1 1-1,1-1 0,0 1 0,0-1 0,0 1 0,-1-1 0,1 1 0,0 0 0,-1 0 0,1 0 0,-1 0 0,1 0 0,-1 1 0,0-1 0,1 0 0,-1 1 0,0-1 1,0 0-1,0 1 0,0 0 0,0-1 0,0 1 0,0 0 0,-1-1 0,1 1 0,0 0 0,0 3 0,2 4 3,-1-1 0,1 1 0,-1 0 0,-1 0 0,0 1 0,0-1 0,0 0 0,-1 0 0,-1 0-1,0 1 1,0-1 0,-1 0 0,0 0 0,0 0 0,-1-1 0,0 1 0,-1 0 0,-6 11 0,-7 18 3,15-33-25,1 0 0,-1 0 1,0 0-1,0-1 0,-1 1 0,1 0 1,-1-1-1,0 1 0,-1-1 0,1 0 0,0 0 1,-5 3-1,4-4-38,1-1-121,0 1-1,0-1 1,-1 1-1,1-1 1,-1 0-1,1 0 1,-1-1-1,0 1 1,1-1 0,-1 1-1,0-1 1,0-1-1,0 1 1,0 0-1,0-1 1,0 0-1,0 0 1,-7-1-1,-17-12-551</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7:21.036"/>
    </inkml:context>
    <inkml:brush xml:id="br0">
      <inkml:brushProperty name="width" value="0.1" units="cm"/>
      <inkml:brushProperty name="height" value="0.1" units="cm"/>
      <inkml:brushProperty name="color" value="#66CC00"/>
    </inkml:brush>
  </inkml:definitions>
  <inkml:trace contextRef="#ctx0" brushRef="#br0">302 0 6969,'1'14'357,"0"-1"0,-1 1-1,0-1 1,-1 1-1,0-1 1,-1 0-1,-1 1 1,0-1 0,-1 0-1,0-1 1,-1 1-1,-1-1 1,-9 16-1,-12 17-103,-2-1 0,-38 44-1,28-39 152,-55 80-395,94-130-25,0 1-1,0 0 1,0 0-1,0 0 1,0 0-1,0 0 1,0 0-1,0 0 1,0 0 0,0-1-1,0 1 1,0 0-1,0 0 1,0 0-1,0 0 1,0 0-1,0 0 1,0 0-1,0 0 1,0 0 0,0-1-1,0 1 1,0 0-1,0 0 1,0 0-1,0 0 1,0 0-1,-1 0 1,1 0-1,0 0 1,0 0 0,0 0-1,0 0 1,0 0-1,0 0 1,0 0-1,0-1 1,0 1-1,-1 0 1,1 0-1,0 0 1,0 0 0,0 0-1,0 0 1,0 0-1,0 0 1,0 0-1,0 0 1,-1 0-1,1 0 1,0 1-1,0-1 1,0 0 0,0 0-1,0 0 1,0-1-259,0-1-43</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7:21.385"/>
    </inkml:context>
    <inkml:brush xml:id="br0">
      <inkml:brushProperty name="width" value="0.1" units="cm"/>
      <inkml:brushProperty name="height" value="0.1" units="cm"/>
      <inkml:brushProperty name="color" value="#66CC00"/>
    </inkml:brush>
  </inkml:definitions>
  <inkml:trace contextRef="#ctx0" brushRef="#br0">1 0 8762,'35'20'3113,"13"11"-2617,-2 4-8,-3 5 24,-6-2 8,-9-7-72,-2-4-72,-9 0-152,-2-13-88,-6-4-104,1-10-24,-6-15-16,3 4-120,-2-13-312,-4 1-160,-1-5-2377,5-3 2073</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7:21.753"/>
    </inkml:context>
    <inkml:brush xml:id="br0">
      <inkml:brushProperty name="width" value="0.1" units="cm"/>
      <inkml:brushProperty name="height" value="0.1" units="cm"/>
      <inkml:brushProperty name="color" value="#66CC00"/>
    </inkml:brush>
  </inkml:definitions>
  <inkml:trace contextRef="#ctx0" brushRef="#br0">1 23 8146,'10'-22'2746,"-7"36"-1125,0 18-1653,21 314 571,-24-333-514,-12 209 632,0-76 108,12-146-757,0 1-1,-1-1 0,1 0 1,0 0-1,0 1 1,0-1-1,0 0 1,0 0-1,0 1 0,-1-1 1,1 0-1,0 1 1,0-1-1,0 0 1,0 0-1,0 1 0,0-1 1,0 0-1,0 1 1,0-1-1,0 0 1,1 0-1,-1 1 0,0-1 1,0 0-1,0 0 1,0 1-1,0-1 1,0 0-1,0 0 0,1 1 1,-1-1-1,0 0 1,0 0-1,0 1 1,1-1-1,-1 0 1,0 0-1,0 0 0,1 0 1,-1 1-1,0-1 1,0 0-1,1 0 1,-1 0-1,0 0 0,0 0 1,1 0-1,-1 0 1,0 0-1,1 0 1,-1 0-1,0 0 0,1 0 1,-1 0-1,0 0 1,1 0-1,16-19 112,15-31-78,-6-6-298,-2-1 0,27-103 1,-4 10-1883,-35 120 1688</inkml:trace>
  <inkml:trace contextRef="#ctx0" brushRef="#br0" timeOffset="1">179 130 9882,'-1'0'3313,"2"14"-3177,1-9-64,-1-1-32,17 6 0,39 1-40,-30-14-72,0-3-248,-3 6-232,-3 0 312</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7:22.170"/>
    </inkml:context>
    <inkml:brush xml:id="br0">
      <inkml:brushProperty name="width" value="0.1" units="cm"/>
      <inkml:brushProperty name="height" value="0.1" units="cm"/>
      <inkml:brushProperty name="color" value="#66CC00"/>
    </inkml:brush>
  </inkml:definitions>
  <inkml:trace contextRef="#ctx0" brushRef="#br0">201 32 8162,'70'-31'2938,"-69"31"-2888,-1 0-1,1-1 1,-1 1 0,1 0 0,-1 0 0,1 0-1,-1 0 1,1 0 0,-1 0 0,1 1 0,-1-1 0,1 0-1,-1 0 1,1 0 0,-1 0 0,1 1 0,-1-1 0,1 0-1,-1 0 1,0 1 0,1-1 0,-1 0 0,1 1 0,-1-1-1,0 0 1,1 1 0,-1-1 0,0 1 0,1-1-1,-1 0 1,0 1 0,0-1 0,0 1 0,1-1 0,-1 1-1,0-1 1,0 1 0,0-1 0,0 1 0,0-1 0,0 1-1,0 0 1,2 26 225,-2-23-65,0 20 42,-1 1 0,-1-1 0,-1 0 0,-2 0 0,-7 26 0,-44 114-117,54-158-166,0-1 0,-1 1 0,0 0 0,0-1 0,0 0 0,-1 0 0,1 0 0,-1 0 0,-1 0 0,1-1 0,-1 0 0,1 0 0,-1 0 0,0 0 0,0-1 0,-1 0 0,1 0 0,-1 0 0,0-1 0,-6 2 0,9-3-33,-1-1 0,1 1 0,0-1 0,0 0 0,-1 0 0,1 0 0,0-1 0,-1 1 0,1-1 0,0 1 0,0-1 0,0 0 0,0-1 0,0 1 0,-6-3 0,5 0-45,0 1-1,0 0 0,0-1 0,1 0 0,-1 1 0,1-2 0,0 1 0,0 0 0,0 0 0,1-1 0,0 0 1,-4-7-1,-6-47-358</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7:22.519"/>
    </inkml:context>
    <inkml:brush xml:id="br0">
      <inkml:brushProperty name="width" value="0.1" units="cm"/>
      <inkml:brushProperty name="height" value="0.1" units="cm"/>
      <inkml:brushProperty name="color" value="#66CC00"/>
    </inkml:brush>
  </inkml:definitions>
  <inkml:trace contextRef="#ctx0" brushRef="#br0">48 0 6713,'-3'6'625,"0"0"0,0 0-1,1 1 1,-1-1-1,1 1 1,-2 12-1,2 6-46,0 50-1,2-23-94,-11 95 445,-1 69 239,11-174-825,3 1 0,13 82-1,-14-119-298,1-1-1,-1 1 1,1 0-1,0 0 0,0-1 1,0 1-1,1-1 1,0 0-1,4 6 0,-5-8-25,0-1 0,1 0 0,-1 0 0,1 0 0,0 0 0,-1-1 0,1 1 0,0-1 0,0 0 0,0 0 0,0 0 0,0 0 0,0 0 0,0 0 0,0-1 0,0 0 0,1 0 0,3 0 0,6 0 3,0-1-1,0 0 1,0-1-1,0 0 1,0-1-1,0-1 0,-1 0 1,0-1-1,0 0 1,0-1-1,0 0 1,13-10-1,-5 1-325,-1 0 0,-1-1 0,-1 0-1,-1-2 1,29-38 0,-21 21-257</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7:22.864"/>
    </inkml:context>
    <inkml:brush xml:id="br0">
      <inkml:brushProperty name="width" value="0.1" units="cm"/>
      <inkml:brushProperty name="height" value="0.1" units="cm"/>
      <inkml:brushProperty name="color" value="#66CC00"/>
    </inkml:brush>
  </inkml:definitions>
  <inkml:trace contextRef="#ctx0" brushRef="#br0">245 1 7050,'0'0'115,"-1"0"0,0-1 0,1 1 0,-1 0 0,0 0 0,1 0 0,-1 0 0,0 0 0,1 0 0,-1 0 0,0 0 0,0 0 0,1 1 0,-1-1 0,0 0 0,1 0 0,-1 1 0,1-1 0,-1 0 0,0 1 0,1-1 0,-1 0 0,1 1 0,-1-1 0,1 1 0,-1-1 0,1 1 0,-1-1 0,1 1 0,-1-1 0,1 1 0,0 0 0,-1-1 0,1 2 0,-15 30-72,8-15 424,-28 50 29,3 3 0,3 0 0,4 2 1,-26 111-1,39-113-423,3 0-1,0 128 1,16-142-316,-6-54 203,-1 0-1,1-1 1,-1 1 0,1 0 0,0 0-1,0 0 1,0-1 0,0 1 0,0 0-1,0-1 1,0 1 0,1-1 0,-1 1-1,0-1 1,1 0 0,-1 1 0,1-1-1,-1 0 1,1 0 0,0 0 0,0 0 0,-1 0-1,1-1 1,3 2 0,20 1-216</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33.764"/>
    </inkml:context>
    <inkml:brush xml:id="br0">
      <inkml:brushProperty name="width" value="0.1" units="cm"/>
      <inkml:brushProperty name="height" value="0.1" units="cm"/>
      <inkml:brushProperty name="color" value="#F6630D"/>
    </inkml:brush>
  </inkml:definitions>
  <inkml:trace contextRef="#ctx0" brushRef="#br0">12 69 7634,'-8'5'2744,"5"-3"-2112,3-4-176,0 1-47,0-1-25,8-3-192,22-6-64,19-17-80,-33 26-40,7-6-40,-8 4-72,6-2-240,1 6-185,-14-7 297</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7:23.417"/>
    </inkml:context>
    <inkml:brush xml:id="br0">
      <inkml:brushProperty name="width" value="0.1" units="cm"/>
      <inkml:brushProperty name="height" value="0.1" units="cm"/>
      <inkml:brushProperty name="color" value="#66CC00"/>
    </inkml:brush>
  </inkml:definitions>
  <inkml:trace contextRef="#ctx0" brushRef="#br0">0 103 9634,'36'-29'1810,"-21"20"-1040,-15 9-758,0 0 1,0 0 0,0 0-1,0 0 1,0 0 0,0 1-1,0-1 1,0 0 0,0 0 0,0 0-1,0 0 1,0 0 0,0 0-1,0 0 1,0 0 0,0 1-1,0-1 1,0 0 0,0 0 0,0 0-1,0 0 1,0 0 0,0 0-1,0 0 1,1 0 0,-1 0-1,0 0 1,0 1 0,0-1-1,0 0 1,0 0 0,0 0 0,0 0-1,0 0 1,0 0 0,0 0-1,1 0 1,-1 0 0,0 0-1,0 0 1,0 0 0,0 0 0,0 0-1,0 0 1,0 0 0,0 0-1,1 0 1,-1 0 0,0 0-1,0 0 1,0 0 0,0 0-1,0 0 1,0 0 0,0 0 0,0 0-1,0 0 1,1 0 0,-1 0-1,0 0 1,0 0 0,0 0-1,0-1 1,0 1 0,-11 34 48,2 0 0,2 1-1,0 0 1,3 0 0,-1 54 0,-2-28 29,3-38-67,3-19-31,2-8-17,2-13 17,1 0-1,1 0 1,1 1-1,0-1 1,1 2-1,1-1 1,0 1-1,1 0 1,13-16-1,-22 30 9,32-52-14,-18 27 18,34-45-1,-42 64-2,0 0 0,0 1 0,0-1-1,1 2 1,0-1 0,0 1-1,0 0 1,1 0 0,0 1-1,15-6 1,-22 9-1,1 1-1,-1-1 1,1 1-1,-1-1 0,1 1 1,0 0-1,-1-1 1,1 1-1,-1 0 1,1 0-1,0 0 1,-1 1-1,1-1 1,0 0-1,-1 1 1,1-1-1,-1 0 0,1 1 1,-1 0-1,1-1 1,-1 1-1,1 0 1,1 1-1,-1 0 1,0 1-1,0-1 1,-1 0-1,1 1 1,-1-1-1,1 1 1,-1-1-1,0 1 1,0 0-1,0-1 1,0 1-1,0 4 1,1 5 0,-1 1 0,0 0 0,-1 0 0,-2 22 1,-2 10 8,-4 39-5,6-77-4,1 0 0,-1 0 0,0-1 0,0 1 1,-1-1-1,0 1 0,0-1 0,0 0 0,-7 8 0,-6-1 13,16-13-13,-1-1 0,1 1 1,-1-1-1,1 1 0,-1-1 1,1 1-1,-1-1 0,1 0 1,-1 1-1,1-1 0,0 0 1,-1 1-1,1-1 1,0 0-1,0 1 0,-1-1 1,1 0-1,0 1 0,0-1 1,0 0-1,0 0 0,0 1 1,0-1-1,0 0 0,0 0 1,0 1-1,0-1 1,1-1-1,0-16 0,1 1 0,0 0 0,2 0 0,0 0 0,1 0 0,0 0 0,1 1 0,1 0 0,1 0 0,13-20 0,-15 25 0,1 0 0,1 1 0,0 0 0,0 0 0,1 1 0,0 0 0,1 0 0,0 1 0,0 1 0,1 0 0,0 0 0,0 1 0,0 0 0,1 1 0,14-5 0,-24 10 0,0-1 1,0 1-1,0 0 0,0-1 0,0 1 1,0 0-1,0 0 0,0 0 1,0 0-1,0 1 0,0-1 1,0 0-1,0 1 0,0 0 1,0-1-1,-1 1 0,1 0 1,0 0-1,0 0 0,-1 0 1,1 0-1,2 2 0,-2 0 2,1 0-1,-1 0 1,0 0-1,0 0 1,0 1-1,0-1 0,-1 1 1,1-1-1,-1 1 1,0 0-1,1 3 1,1 13 6,-1 0 1,0 0-1,-3 33 1,1-39-7,-13 248-163,18-285-890,1-2 658</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7:23.747"/>
    </inkml:context>
    <inkml:brush xml:id="br0">
      <inkml:brushProperty name="width" value="0.1" units="cm"/>
      <inkml:brushProperty name="height" value="0.1" units="cm"/>
      <inkml:brushProperty name="color" value="#66CC00"/>
    </inkml:brush>
  </inkml:definitions>
  <inkml:trace contextRef="#ctx0" brushRef="#br0">533 1 8330,'1'17'865,"-1"1"0,-1 0 0,0-1 0,-1 1 0,-6 21 0,-29 89-230,21-77-22,-8 20-354,-3-2 0,-67 124 0,-96 114-197,73-125 12,100-155-110,26-42-603,27-41-664,-8 15 835</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7:24.202"/>
    </inkml:context>
    <inkml:brush xml:id="br0">
      <inkml:brushProperty name="width" value="0.1" units="cm"/>
      <inkml:brushProperty name="height" value="0.1" units="cm"/>
      <inkml:brushProperty name="color" value="#66CC00"/>
    </inkml:brush>
  </inkml:definitions>
  <inkml:trace contextRef="#ctx0" brushRef="#br0">238 1 8210,'6'6'555,"0"1"0,0 1 0,0-1 0,-1 1 0,0 0 0,-1 0 0,1 0 0,-2 1 0,6 15 0,-7-14-604,0 0-1,0 0 0,-1 0 1,0 1-1,-1-1 1,0 1-1,-1-1 0,0 0 1,0 1-1,-1-1 0,-1 0 1,1 0-1,-2 0 0,1-1 1,-2 1-1,1-1 1,-1 0-1,0 0 0,-1 0 1,0-1-1,-1 1 0,-8 7 1,-7 5 241,-1-1 0,-2-2 0,0 0 1,0-1-1,-57 25 0,81-41-116,-1-1 0,0 0 0,1 1 0,-1 0-1,1-1 1,-1 1 0,0 0 0,1 0 0,0-1 0,-1 1-1,1 1 1,-1-1 0,1 0 0,0 0 0,0 0 0,0 1-1,0-1 1,-2 3 0,31-1 1194,3-1-1195,26 3 206,-12-2-50,77 17 0,-109-17-265,-1 0 0,1 2 0,-1-1-1,0 1 1,0 1 0,-1 0 0,1 1 0,-2 0-1,1 1 1,14 13 0,2 3-1073,-27-24 1089,0 0 1,0 0 0,0 0-1,0 0 1,0-1-1,0 1 1,0 0-1,0 0 1,0 0 0,0 0-1,0 0 1,0 0-1,0 0 1,0 0 0,0 0-1,0 0 1,0 0-1,0 0 1,0 0 0,0 0-1,1 0 1,-1-1-1,0 1 1,0 0 0,0 0-1,0 0 1,0 0-1,0 0 1,0 0-1,0 0 1,0 0 0,0 0-1,0 0 1,0 0-1,0 0 1,0 0 0,0 0-1,0 0 1,0 0-1,1 0 1,-1 0 0,0 0-1,0 0 1,0 0-1,0 0 1,0 0 0,0 0-1,0 0 1,-11-15-1261,-7-7 762</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7:24.576"/>
    </inkml:context>
    <inkml:brush xml:id="br0">
      <inkml:brushProperty name="width" value="0.1" units="cm"/>
      <inkml:brushProperty name="height" value="0.1" units="cm"/>
      <inkml:brushProperty name="color" value="#66CC00"/>
    </inkml:brush>
  </inkml:definitions>
  <inkml:trace contextRef="#ctx0" brushRef="#br0">1 1 8130,'6'4'3088,"1"0"-2223,10 5-409,7 4 0,10 1-48,7 4-72,4 4-168,4 5-80,-11 0-144,-4 8-168,-17-14-456,-12-10 448</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7:24.955"/>
    </inkml:context>
    <inkml:brush xml:id="br0">
      <inkml:brushProperty name="width" value="0.1" units="cm"/>
      <inkml:brushProperty name="height" value="0.1" units="cm"/>
      <inkml:brushProperty name="color" value="#66CC00"/>
    </inkml:brush>
  </inkml:definitions>
  <inkml:trace contextRef="#ctx0" brushRef="#br0">318 1 9394,'2'0'256,"0"0"0,0 1-1,0-1 1,1 1 0,-1 0 0,0 0 0,0 0 0,0 0-1,0 0 1,0 0 0,0 0 0,0 0 0,-1 1-1,1-1 1,0 1 0,1 2 0,26 34-453,-16-19 659,5 7-237,0 1 0,-2 0 0,-1 1-1,-1 1 1,-2 1 0,-1 0 0,-1 0 0,8 42-1,-9-25-96,-3 1 0,-1-1 0,-2 1-1,-7 90 1,1-114-111,0-1-1,-2 0 1,0 0 0,-2 0-1,-1 0 1,-17 36 0,19-48-36,0 0 1,0-1 0,-1 0 0,0 0 0,-1-1 0,0 0 0,-1 0 0,0-1 0,0 0-1,-1 0 1,1-1 0,-2-1 0,1 0 0,-1 0 0,-11 4 0,-12 0-452,1-2-1,-2-1 1,1-2 0,-65 2 0,89-6 374,-86 3-479</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9:54.603"/>
    </inkml:context>
    <inkml:brush xml:id="br0">
      <inkml:brushProperty name="width" value="0.1" units="cm"/>
      <inkml:brushProperty name="height" value="0.1" units="cm"/>
      <inkml:brushProperty name="color" value="#66CC00"/>
    </inkml:brush>
  </inkml:definitions>
  <inkml:trace contextRef="#ctx0" brushRef="#br0">17 1 8650,'-11'6'4548,"11"-6"-4332,0 1 1,-1-1 0,1 1-1,0 0 1,0 0-1,-5 24 1297,7 24-2276,-1-45 1278,22 198 734,-6-77-926,5 21-353,-22-146 2,0 1 1,0-1-1,1 1 1,-1 0-1,0-1 1,0 1-1,0-1 1,0 1 0,0-1-1,0 1 1,0 0-1,0-1 1,0 1-1,0-1 1,0 1-1,0-1 1,0 1-1,0 0 1,0-1-1,-1 1 1,1-1 0,0 1-1,0-1 1,-1 1-1,1-1 1,0 1-1,-1-1 1,1 1-1,0-1 1,-1 0-1,1 1 1,-1-1 0,1 1-1,-1-1 1,1 0-1,-1 0 1,1 1-1,-1-1 1,1 0-1,-1 0 1,0 1-1,0-2-64,0 0-1,0 1 0,0-1 0,0 0 0,0 0 0,0 0 1,1 1-1,-1-1 0,0 0 0,1 0 0,-1 0 0,0 0 1,1-1-1,-1 1 0,1 0 0,0 0 0,-1 0 0,1 0 1,0-2-1,-4-19-821,4-4 465</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9:54.996"/>
    </inkml:context>
    <inkml:brush xml:id="br0">
      <inkml:brushProperty name="width" value="0.1" units="cm"/>
      <inkml:brushProperty name="height" value="0.1" units="cm"/>
      <inkml:brushProperty name="color" value="#66CC00"/>
    </inkml:brush>
  </inkml:definitions>
  <inkml:trace contextRef="#ctx0" brushRef="#br0">0 195 8674,'7'-1'742,"1"-1"-1,-1 1 1,1 0 0,0 0 0,-1 1-1,1 0 1,9 2 0,-9-1-603,0-1 0,1 0 0,-1 0 0,1-1 0,-1 0 0,10-2 0,3-5 180,-1 0 1,0-1 0,0-1-1,18-14 1,52-24 175,108-22-222,-192 68-272,-1 0 1,0 0 0,1 1-1,-1 0 1,1 0 0,0 0-1,-1 1 1,11 0 0,-15 1 0,1-1 0,-1 0-1,0 1 1,1 0 0,-1-1 0,1 1 0,-1 0 0,0-1 0,1 1 0,-1 0-1,0 0 1,0 0 0,0 0 0,0 1 0,0-1 0,0 0 0,0 0 0,0 0-1,0 1 1,-1-1 0,1 1 0,0-1 0,-1 0 0,1 1 0,-1-1-1,0 1 1,1-1 0,-1 1 0,0-1 0,0 1 0,0-1 0,0 1 0,0 0-1,0-1 1,-1 3 0,-9 81 36,-3-1 0,-27 91-1,8-36-18,-61 237-386,93-375 341,-14 43-701,14-43 681,0-1-1,0 1 1,0 0-1,-1-1 1,1 1 0,0-1-1,0 1 1,-1 0 0,1-1-1,0 1 1,-1-1-1,1 1 1,0-1 0,-1 1-1,1-1 1,-1 1-1,1-1 1,-1 0 0,1 1-1,-1-1 1,1 0 0,-1 1-1,0-1 1,1 0-1,-1 0 1,1 1 0,-1-1-1,0 0 1,1 0 0,-1 0-1,1 0 1,-1 0-1,0 0 1,1 0 0,-1 0-1,0 0 1,1 0-1,-1 0 1,0 0 0,1-1-1,-1 1 1,1 0 0,-1 0-1,0-1 1,1 1-1,-1 0 1,1-1 0,-1 1-1,1 0 1,-1-1-1,1 1 1,-1-1 0,1 1-1,0-1 1,-1 1 0,1-1-1,0 1 1,-1-2-1,-14-20-494</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9:55.355"/>
    </inkml:context>
    <inkml:brush xml:id="br0">
      <inkml:brushProperty name="width" value="0.1" units="cm"/>
      <inkml:brushProperty name="height" value="0.1" units="cm"/>
      <inkml:brushProperty name="color" value="#66CC00"/>
    </inkml:brush>
  </inkml:definitions>
  <inkml:trace contextRef="#ctx0" brushRef="#br0">99 36 8626,'-16'-35'3064,"15"62"-2487,4 8-249,-9-3 128,1 1 80,0-3-88,-6-12-32,11 1-256,-10-3-80,6 1-96,-6 4-88,-3-7-152,7 1-120,-2-14-232,3-2-112,4-12 384,1-8 88</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9:55.699"/>
    </inkml:context>
    <inkml:brush xml:id="br0">
      <inkml:brushProperty name="width" value="0.1" units="cm"/>
      <inkml:brushProperty name="height" value="0.1" units="cm"/>
      <inkml:brushProperty name="color" value="#66CC00"/>
    </inkml:brush>
  </inkml:definitions>
  <inkml:trace contextRef="#ctx0" brushRef="#br0">98 0 5937,'-4'13'4166,"-18"42"-3120,9-19-419,2 0 1,-10 57-1,-2 6 160,22-98-769,1 0 0,-1 0 1,1 0-1,0 0 0,-1 0 1,1 0-1,0 0 1,0 0-1,0 0 0,0 0 1,0 1-1,0-1 0,0 0 1,0 0-1,0 0 1,0 0-1,1 0 0,-1 0 1,0 0-1,1 0 0,-1 0 1,1 0-1,-1 0 1,1 0-1,0 0 0,-1 0 1,1-1-1,0 1 0,0 0 1,-1 0-1,1-1 0,1 2 1,1-1-2,0 0 1,0-1-1,0 1 1,0-1-1,-1 1 1,1-1-1,0 0 1,0 0-1,0 0 1,0-1-1,6 0 1,9-3 25,0-1 0,32-15 0,-28 10-62,-2-1 0,0-1 0,0-1-1,27-24 1,-37 29-1885,-11 8 1384</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9:56.034"/>
    </inkml:context>
    <inkml:brush xml:id="br0">
      <inkml:brushProperty name="width" value="0.1" units="cm"/>
      <inkml:brushProperty name="height" value="0.1" units="cm"/>
      <inkml:brushProperty name="color" value="#66CC00"/>
    </inkml:brush>
  </inkml:definitions>
  <inkml:trace contextRef="#ctx0" brushRef="#br0">1 190 10730,'3'0'3785,"11"1"-3145,12-7-336,13 3 64,-13-15 0,20-1-55,-3-5-209,-3-3-248,6 7-497,-19-8-255,0 5 2785,-1 0-1657</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34.390"/>
    </inkml:context>
    <inkml:brush xml:id="br0">
      <inkml:brushProperty name="width" value="0.1" units="cm"/>
      <inkml:brushProperty name="height" value="0.1" units="cm"/>
      <inkml:brushProperty name="color" value="#F6630D"/>
    </inkml:brush>
  </inkml:definitions>
  <inkml:trace contextRef="#ctx0" brushRef="#br0">120 2 6065,'1'0'131,"1"-1"0,-1 1-1,1 0 1,-1 0-1,1 0 1,-1 0 0,1 0-1,-1 0 1,1 0 0,-1 1-1,1-1 1,-1 0-1,1 1 1,-1-1 0,0 1-1,1 0 1,-1-1-1,0 1 1,1 0 0,0 1-1,-1 0-4,-1-1 0,1 1 1,-1 0-1,0 0 0,0-1 0,0 1 0,0 0 0,0 0 0,0-1 0,0 1 0,0 0 0,-1 0 0,0 2 0,-3 19-270,4-16 147,0-1 1,-1 0-1,0 0 0,0 0 1,0 0-1,-1-1 0,0 1 1,0 0-1,0 0 0,-1-1 1,0 0-1,0 1 0,0-1 1,-1 0-1,-7 8 0,5-5 1,0 1-1,0-1 1,1 1-1,0 0 1,1 0-1,0 1 1,1-1-1,0 1 1,0 0-1,1 0 1,0 0-1,0 16 1,0-20 21,0 0-1,0 1 1,-1-1 0,1 0 0,-1 0 0,0-1 0,-1 1 0,0-1 0,0 1 0,0-1 0,0 0 0,-1 0 0,-9 7 0,22-25 262,-4 6-267,0 0-1,0 1 0,1-1 0,0 1 0,0 0 0,0 0 0,11-9 0,21 1 15,10-6 19,-37 14-40,-2-1-1,1 0 1,-1 0 0,0 0-1,0-1 1,-1 0 0,0-1 0,11-18-1,54-93 68,-71 119-77,16-28 34,-16 29-37,-1-1 0,0 1 0,0-1 0,1 1 0,-1-1 1,0 1-1,0 0 0,1-1 0,-1 1 0,1 0 0,-1-1 0,0 1 0,1 0 0,-1-1 0,1 1 0,-1 0 0,1 0 0,-1 0 0,0-1 0,1 1 0,-1 0 0,1 0 0,-1 0 0,1 0 0,-1 0 0,1 0 0,-1 0 0,1 0 0,-1 0 0,1 0 0,-1 0 0,1 0 0,-1 0 0,1 1 0,-1-1 0,1 0 0,-1 0 0,1 0 0,-1 1 0,0-1 0,1 0 0,-1 1 0,1-1 0,-1 0 0,0 1 0,1-1 0,-1 0 0,0 1 0,1-1 0,-1 1 0,0-1 0,0 1 1,0-1-1,1 0 0,-1 1 0,0-1 0,0 1 0,0-1 0,0 1 0,0-1 0,0 1 0,0-1 0,0 1 0,0-1 0,0 2 0,2 12 11,-1 0 1,0 1-1,-2-1 0,1 1 1,-2-1-1,-5 28 1,-3 40 176,12-51-266,-1-25-82,0 0 1,-1 0 0,1 1-1,-1-1 1,0 0 0,-1 0-1,1 0 1,-1 0 0,-1 0-1,1 0 1,-1 0-1,0-1 1,0 1 0,-6 9-1,-1-6-701</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9:56.579"/>
    </inkml:context>
    <inkml:brush xml:id="br0">
      <inkml:brushProperty name="width" value="0.1" units="cm"/>
      <inkml:brushProperty name="height" value="0.1" units="cm"/>
      <inkml:brushProperty name="color" value="#66CC00"/>
    </inkml:brush>
  </inkml:definitions>
  <inkml:trace contextRef="#ctx0" brushRef="#br0">150 135 10146,'85'-77'2821,"-82"73"-2748,0 1 1,0-1-1,0 0 1,0 0 0,-1 0-1,0 0 1,0 0-1,3-8 1,4-3-80,16 16 82,-22 0-96,-1-1 1,0 1-1,0 0 1,0 0 0,0 0-1,0 0 1,0 0-1,0 0 1,0 0-1,0 1 1,-1-1-1,1 1 1,0-1-1,-1 1 1,1 0-1,-1-1 1,0 1-1,1 0 1,0 3-1,0 0 7,0-1 1,-1 0-1,0 1 0,0-1 0,-1 1 0,1-1 0,-1 1 0,0-1 0,0 7 0,-2 4 12,-1-1-1,0 1 0,-1-1 1,0 0-1,-7 15 1,-67 125 228,74-145-141,0 0 1,1 0 0,0 0 0,0 1-1,1-1 1,0 1 0,0 0 0,2-1-1,-1 1 1,1 0 0,0 0 0,1 0-1,0-1 1,1 1 0,0 0 0,0-1-1,7 16 1,7 15 199,-10-21-228,2-1 0,0-1 0,21 33 0,-27-46-57,0 0 1,0 0 0,0 1 0,-1-1-1,1 1 1,-1-1 0,0 1 0,0-1-1,-1 1 1,1-1 0,-1 1 0,0 0-1,0-1 1,-1 1 0,0 5 0,-21 73 37,13-52-33,7-23-43,-1 0 0,1-1-1,-1 0 1,-1 0 0,1 0 0,-1 0-1,0 0 1,-1-1 0,-9 11 0,12-15 17,0 0 1,0-1-1,0 1 1,0-1-1,0 0 1,0 0-1,0 1 1,-1-1-1,1-1 1,0 1-1,-1 0 1,1 0-1,-1-1 1,1 0-1,-1 1 1,1-1-1,-1 0 1,1 0-1,-1 0 1,1-1-1,-1 1 1,1-1-1,-1 1 1,1-1-1,0 0 1,-1 0-1,1 0 1,0 0-1,0 0 1,0 0-1,-1-1 1,1 1-1,1-1 1,-4-2-1,-8-8-238,0-1-1,0-1 1,2 0 0,-1-1 0,2 0-1,0 0 1,1-1 0,-7-17-1,-17-26 356,32 57-41,0 0 1,-1 0 0,1 0 0,0 0-1,0-1 1,0 1 0,1 0 0,-1-1-1,1 1 1,-1-1 0,1 1 0,0-1-1,-1 1 1,2-3 0,-1 3 12,0 1 0,1-1 1,-1 1-1,1 0 0,-1 0 0,1-1 1,0 1-1,0 0 0,-1 0 0,1 0 1,0 0-1,0 0 0,0 0 1,0 0-1,0 0 0,0 0 0,1 0 1,1-1-1,5-1 233,1 0 0,0 0 0,-1 1 0,1 0 0,0 0 0,12 0 0,3-1-268,26-6 36,0-3-1,-1-2 0,55-24 1,-100 37-332,0-1 0,0 0 0,-1-1 0,1 1 0,-1-1 0,1 1 0,-1-1 0,5-5 0,5-5-573</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59:57.002"/>
    </inkml:context>
    <inkml:brush xml:id="br0">
      <inkml:brushProperty name="width" value="0.1" units="cm"/>
      <inkml:brushProperty name="height" value="0.1" units="cm"/>
      <inkml:brushProperty name="color" value="#66CC00"/>
    </inkml:brush>
  </inkml:definitions>
  <inkml:trace contextRef="#ctx0" brushRef="#br0">62 1 7290,'1'0'208,"-1"1"0,1 0 1,0 0-1,-1-1 0,1 1 1,-1 0-1,1 0 1,-1 0-1,1 0 0,-1 0 1,0 0-1,0 0 1,1 0-1,-1 0 0,0 0 1,0 0-1,0 0 0,0 0 1,0 0-1,0 0 1,0 0-1,-1 1 0,-4 33 330,1-18-350,-54 892 1470,60-793-1332,5-98-69,5-22-40,20-35 95,-11 11-195,34-20 22,1 2 0,78-47-1,-41 24-467,-90 67 251,0 0 0,0 0 0,0 0 1,-1 0-1,1 0 0,-1-1 0,1 1 0,-1-1 0,0 0 0,0 0 0,0 0 1,0 0-1,0 0 0,-1 0 0,1 0 0,-1-1 0,2-5 0,2-17-459</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1:46.728"/>
    </inkml:context>
    <inkml:brush xml:id="br0">
      <inkml:brushProperty name="width" value="0.1" units="cm"/>
      <inkml:brushProperty name="height" value="0.1" units="cm"/>
      <inkml:brushProperty name="color" value="#66CC00"/>
    </inkml:brush>
  </inkml:definitions>
  <inkml:trace contextRef="#ctx0" brushRef="#br0">44 103 7450,'-31'-76'5436,"19"49"-3832,24 59 2055,-1 8-3113,0-3-450,13 28 239,-15-47-314,-2 1-1,0 0 1,-1 1 0,6 37-1,-12-56-102,0 1-1,0-1 0,-1 1 0,1 0 1,0-1-1,0 1 0,-1-1 0,1 1 1,-1-1-1,1 0 0,-1 1 0,0-1 1,0 1-1,1-1 0,-1 0 0,0 0 1,0 1-1,0-1 0,0 0 0,-1 0 1,1 0-1,0 0 0,0 0 0,-1 0 1,1-1-1,0 1 0,-1 0 0,1-1 1,-1 1-1,1-1 0,-1 1 0,1-1 1,-1 0-1,1 1 0,-1-1 0,-1 0 0,-32 6-761</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1:47.100"/>
    </inkml:context>
    <inkml:brush xml:id="br0">
      <inkml:brushProperty name="width" value="0.1" units="cm"/>
      <inkml:brushProperty name="height" value="0.1" units="cm"/>
      <inkml:brushProperty name="color" value="#66CC00"/>
    </inkml:brush>
  </inkml:definitions>
  <inkml:trace contextRef="#ctx0" brushRef="#br0">1 251 8818,'33'-5'6026,"19"-12"-4844,-28 8-255,371-106 1155,-329 97-1989,-55 15-270,5-1 277,0-1-1,31-13 1,-45 17-242,0 0-1,1 1 1,-1-2 0,0 1-1,0 0 1,0 0 0,0-1-1,0 1 1,0-1 0,0 0-1,-1 0 1,1 1 0,-1-1-1,1 0 1,-1 0-1,1 0 1,-1-1 0,0 1-1,0 0 1,0 0 0,0-1-1,-1 1 1,1 0 0,-1-1-1,1 1 1,-1-1 0,0 1-1,0-3 1</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1:47.435"/>
    </inkml:context>
    <inkml:brush xml:id="br0">
      <inkml:brushProperty name="width" value="0.1" units="cm"/>
      <inkml:brushProperty name="height" value="0.1" units="cm"/>
      <inkml:brushProperty name="color" value="#66CC00"/>
    </inkml:brush>
  </inkml:definitions>
  <inkml:trace contextRef="#ctx0" brushRef="#br0">348 0 8698,'-94'125'3217,"89"-114"-2353,5 3 56,3 4 40,5 1-8,-8 0-119,0 6-153,-13 1-200,1 1-96,-6-2-144,-9-7-24,3 3-104,-13-6-32,12 3-256,-2 3-320,-5-17-688,8 4-321,3-4 841</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1:47.770"/>
    </inkml:context>
    <inkml:brush xml:id="br0">
      <inkml:brushProperty name="width" value="0.1" units="cm"/>
      <inkml:brushProperty name="height" value="0.1" units="cm"/>
      <inkml:brushProperty name="color" value="#66CC00"/>
    </inkml:brush>
  </inkml:definitions>
  <inkml:trace contextRef="#ctx0" brushRef="#br0">0 136 8194,'72'-83'3352,"-35"85"-2183,14 9-161,3 6 64,-5-5-216,2 5-111,-16-4-353,-13-10-144,-6-3-168,-1-2-64,-9-15-72,2 3-176,-10-12-441,-6-4-239,-4 9-520,-3 4 832</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1:48.102"/>
    </inkml:context>
    <inkml:brush xml:id="br0">
      <inkml:brushProperty name="width" value="0.1" units="cm"/>
      <inkml:brushProperty name="height" value="0.1" units="cm"/>
      <inkml:brushProperty name="color" value="#66CC00"/>
    </inkml:brush>
  </inkml:definitions>
  <inkml:trace contextRef="#ctx0" brushRef="#br0">0 152 6017,'1'34'7115,"3"13"-5479,0 17-1569,-4-60-15,0 0 0,0 0 1,0 0-1,0 0 0,1 0 0,0 0 0,0-1 0,0 1 0,0 0 0,1 0 0,-1-1 1,1 1-1,0 0 0,0-1 0,0 0 0,1 0 0,-1 1 0,1-1 0,0-1 1,0 1-1,5 4 0,-2-4 21,0-1 0,-1 0 1,1 0-1,0 0 0,0-1 0,0 0 1,0-1-1,0 1 0,0-1 1,0 0-1,0 0 0,1-1 0,10-2 1,9-2 28,-1-1-1,1 0 1,-1-3 0,0 0 0,-1-1 0,0-1 0,34-22 0,-42 22-91,0 0 0,-1-1 0,-1-1-1,0 0 1,-1-1 0,0 0 0,-1-1 0,-1-1 0,0 1-1,-1-2 1,9-20 0,-6 0-332,-11 30 2,0 0 0,0 0-1,1 0 1,0 1-1,0-1 1,1 1-1,-1-1 1,1 1-1,7-8 1,-4 14-364</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1:48.448"/>
    </inkml:context>
    <inkml:brush xml:id="br0">
      <inkml:brushProperty name="width" value="0.1" units="cm"/>
      <inkml:brushProperty name="height" value="0.1" units="cm"/>
      <inkml:brushProperty name="color" value="#66CC00"/>
    </inkml:brush>
  </inkml:definitions>
  <inkml:trace contextRef="#ctx0" brushRef="#br0">29 32 7506,'11'-32'10050,"-8"50"-9754,12 47-152,-15-40-64,-2 4-88,-1 3-24,-4 5-328,1-1-256,-3 15-537,-6-9-271,-1 15 848</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1:48.783"/>
    </inkml:context>
    <inkml:brush xml:id="br0">
      <inkml:brushProperty name="width" value="0.1" units="cm"/>
      <inkml:brushProperty name="height" value="0.1" units="cm"/>
      <inkml:brushProperty name="color" value="#66CC00"/>
    </inkml:brush>
  </inkml:definitions>
  <inkml:trace contextRef="#ctx0" brushRef="#br0">96 245 9962,'-86'35'3027,"85"-35"-2986,0 1-1,1-1 0,-1 0 0,1 1 1,-1-1-1,1 1 0,-1-1 0,1 0 1,-1 1-1,1-1 0,0 1 0,-1-1 1,1 1-1,0 0 0,-1-1 0,1 1 1,0-1-1,0 1 0,-1 0 0,1-1 1,0 1-1,0-1 0,0 1 1,0 0-1,0-1 0,0 1 0,0 0 1,0-1-1,0 1 0,0 0 0,0-1 1,0 1-1,1-1 0,-1 2 0,13 20 506,-8-13-212,1 9-276,0 1 0,-2 1-1,0-1 1,-1 1 0,0 34 0,-3-50-137,4 1-1497,3-15 772,9-24 316,-14 29 374,6-11 154,0 1 1,1 0-1,0 1 0,1 0 1,1 0-1,0 1 0,1 0 0,1 1 1,0 1-1,25-19 0,10 1 313,0 1-1,55-21 0,-61 30 102,0-1 0,-2-2 0,62-45-1,-96 62-409,1 1 0,-1 0-1,1 0 1,0 0 0,-1 1-1,2 0 1,-1 0 0,0 1-1,1 0 1,-1 0-1,1 1 1,-1 0 0,1 0-1,0 0 1,9 2 0,-14-1-40,1 1 0,-1-1 1,1 1-1,-1 0 1,0 0-1,0 0 0,1 1 1,-1-1-1,0 1 0,0 0 1,0 0-1,0 0 1,-1 0-1,1 0 0,0 1 1,-1-1-1,0 1 1,1-1-1,-1 1 0,0 0 1,-1 0-1,1 0 1,0 0-1,-1 0 0,0 1 1,1-1-1,-1 0 0,-1 1 1,1-1-1,0 1 1,-1-1-1,0 1 0,0-1 1,0 1-1,0 3 1,-1 6-25,0 0 0,0 0 0,-1-1 0,-1 1 0,0-1 0,0 1 0,-2-1 0,1 0 0,-2 0 0,1-1 0,-2 0 0,1 0 0,-12 14 0,16-23-152,-1-1 1,1 1-1,-1 0 1,0-1-1,1 1 1,-1-1-1,0 0 1,0 0-1,0 0 1,0 0-1,0-1 1,0 1-1,0-1 1,0 1 0,0-1-1,0 0 1,0-1-1,-1 1 1,1 0-1,0-1 1,0 0-1,0 1 1,0-1-1,0-1 1,1 1-1,-1 0 1,-4-3-1,-8-7-280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1:49.151"/>
    </inkml:context>
    <inkml:brush xml:id="br0">
      <inkml:brushProperty name="width" value="0.1" units="cm"/>
      <inkml:brushProperty name="height" value="0.1" units="cm"/>
      <inkml:brushProperty name="color" value="#66CC00"/>
    </inkml:brush>
  </inkml:definitions>
  <inkml:trace contextRef="#ctx0" brushRef="#br0">83 161 6601,'-14'-38'929,"4"15"190,2-1 0,1 0-1,-5-28 1,5 84 124,-17 177-945,26-174-235,2-26 4,4-21 60,-4 0-117,1 0-1,0 1 1,14-21-1,-12 20 2,0 0 0,-1 0 1,8-20-1,5-13 72,-18 42-62,0 0 1,1 1-1,-1-1 0,1 1 1,0-1-1,0 1 1,0 0-1,0 0 0,0 0 1,1 0-1,-1 0 1,0 0-1,1 1 0,3-2 1,-6 3-7,1 0 1,0 0-1,0 1 0,-1-1 1,1 0-1,0 1 1,-1-1-1,1 1 1,0-1-1,-1 1 0,1-1 1,-1 1-1,1 0 1,-1-1-1,1 1 0,-1-1 1,1 1-1,-1 0 1,1 0-1,-1-1 1,0 1-1,0 0 0,1 0 1,-1-1-1,0 1 1,0 0-1,0 0 1,0 0-1,0-1 0,0 1 1,0 0-1,0 0 1,0 0-1,0-1 0,-1 3 1,1 36 241,0-37-226,-14 85 447,10-69-447,1-1 0,0 0 0,1 1 0,1-1 0,2 23 0,-1-39-76,0 0 0,0 0 0,0 0 1,0 0-1,0 0 0,0 0 0,1 0 1,-1 0-1,0 1 0,1-1 0,-1 0 1,1 0-1,-1 0 0,1-1 0,0 1 0,-1 0 1,1 0-1,0 0 0,0 0 0,-1-1 1,1 1-1,1 1 0,10-6-327</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34.711"/>
    </inkml:context>
    <inkml:brush xml:id="br0">
      <inkml:brushProperty name="width" value="0.1" units="cm"/>
      <inkml:brushProperty name="height" value="0.1" units="cm"/>
      <inkml:brushProperty name="color" value="#F6630D"/>
    </inkml:brush>
  </inkml:definitions>
  <inkml:trace contextRef="#ctx0" brushRef="#br0">232 0 5305,'-52'7'2433,"38"-4"-713,11 9-1408,3 9-48,2 7 24,3-2 16,-10-4-40,-7-4-32,-9-4-72,6 11-56,-3-2-56,0 2-48,2-4-192,-7-10-88,6-6-416,4-3-936,2-4 1096</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1:49.819"/>
    </inkml:context>
    <inkml:brush xml:id="br0">
      <inkml:brushProperty name="width" value="0.1" units="cm"/>
      <inkml:brushProperty name="height" value="0.1" units="cm"/>
      <inkml:brushProperty name="color" value="#66CC00"/>
    </inkml:brush>
  </inkml:definitions>
  <inkml:trace contextRef="#ctx0" brushRef="#br0">132 21 12331,'17'-3'1353,"-14"3"-1072,0 0 1,0-1-1,1 0 0,-1 1 1,0-1-1,0 0 1,0 0-1,-1-1 1,1 1-1,0-1 0,0 1 1,4-4-1,0 4-249,-1 0 0,1 1 0,0 0 0,0 1 0,0-1 0,12 4-1,-11-3-2,3 0-21,56 12 18,-64-13-26,0 1 1,0 0 0,0 0-1,0 0 1,-1 1-1,1-1 1,0 1-1,-1-1 1,1 1-1,-1 0 1,0 0 0,1 0-1,-1 0 1,0 0-1,0 1 1,0-1-1,-1 1 1,3 3-1,-3-4-1,-1-1-1,0 0 0,0 0 0,0 0 0,0 0 0,0 0 0,0 0 0,0 0 0,0 0 0,0 1 1,0-1-1,0 0 0,-1 0 0,1 0 0,0 0 0,-1 0 0,1 0 0,-1 0 0,0 0 0,1 0 0,-1 0 1,0 0-1,1-1 0,-2 2 0,-25 20-20,13-12 19,4-2 19,0 1 0,0 1 0,0-1 0,2 1 0,-1 1 0,-10 17 0,16-23 6,1 0 0,0 0 0,1 0 0,-1 0 0,1 0 0,0 0 0,0 0 0,1 0 0,-1 0 0,1 1 0,0-1 1,1 0-1,-1 0 0,1 0 0,0 1 0,0-1 0,1 0 0,-1 0 0,1-1 0,4 8 0,59 103 204,-45-83-234,-1 1 0,-1 1 0,23 62-1,-38-85 77,0 0 0,-1 0-1,0 0 1,0 0 0,-1 0-1,-1 0 1,0 0 0,0 0-1,-1 0 1,-1 0 0,0 0-1,0 0 1,-1 0 0,0-1-1,-1 1 1,0-1 0,-8 13-1,9-18-17,1 0 0,-1 0 0,0-1 0,-1 0 0,1 1 0,-1-1 0,1 0 0,-1-1 0,0 1 0,-1-1 0,1 0 0,-1 0 0,1 0 0,-1 0 0,0-1 0,0 0 0,0 0 0,0 0 0,0-1 0,-10 2 0,8-3-117,1 0 0,0 0 0,0-1 1,0 0-1,0-1 0,0 1 0,0-1 0,0 0 0,0-1 1,1 1-1,-1-1 0,1 0 0,-1 0 0,1-1 0,0 0 1,1 0-1,-1 0 0,-5-6 0,-18-25-713,1 0 0,1-2 0,2-1 0,-25-54 0,14 26 797,34 65 16,0 0-1,0 0 1,1 1 0,-1-1 0,0 0 0,1 0 0,-1 0 0,1 0 0,-1 0 0,1 0-1,0 0 1,-1 0 0,1 0 0,0 0 0,0 0 0,0 0 0,-1 0 0,1 0 0,0-1-1,0 1 1,1 0 0,-1 0 0,0 0 0,0 0 0,0 0 0,1 0 0,-1 0 0,1 0 0,-1 0-1,1 0 1,-1 0 0,1 0 0,1-1 0,1 0 129,0 1 0,1 0-1,-1 0 1,1 0 0,-1 0 0,1 1-1,0-1 1,6 1 0,1-1-38,277-35 2727,-254 34-3494,-1 1 0,1 2 0,0 2 1,40 7-1,-22 3-433</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1:50.270"/>
    </inkml:context>
    <inkml:brush xml:id="br0">
      <inkml:brushProperty name="width" value="0.1" units="cm"/>
      <inkml:brushProperty name="height" value="0.1" units="cm"/>
      <inkml:brushProperty name="color" value="#66CC00"/>
    </inkml:brush>
  </inkml:definitions>
  <inkml:trace contextRef="#ctx0" brushRef="#br0">159 53 9418,'-39'-52'3241,"40"69"-2809,2 13 0,-3 17 160,-3 0 48,-2 19-56,-6-1-56,0 15-80,-2 1 9,-6-5-57,2 1-80,-1-25-88,4-7-128,6-28-128,5-9-280,1-16-760,2-14-329,8-8 729</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1:50.604"/>
    </inkml:context>
    <inkml:brush xml:id="br0">
      <inkml:brushProperty name="width" value="0.1" units="cm"/>
      <inkml:brushProperty name="height" value="0.1" units="cm"/>
      <inkml:brushProperty name="color" value="#66CC00"/>
    </inkml:brush>
  </inkml:definitions>
  <inkml:trace contextRef="#ctx0" brushRef="#br0">1 77 8154,'119'-59'3512,"-92"67"-1599,7 1-1073,2-2 144,1-3-136,-10-5-119,8-4-353,-3-3-176,-23-5-344,12 4-336,-23-1-577</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1:50.947"/>
    </inkml:context>
    <inkml:brush xml:id="br0">
      <inkml:brushProperty name="width" value="0.1" units="cm"/>
      <inkml:brushProperty name="height" value="0.1" units="cm"/>
      <inkml:brushProperty name="color" value="#66CC00"/>
    </inkml:brush>
  </inkml:definitions>
  <inkml:trace contextRef="#ctx0" brushRef="#br0">9 109 10034,'-8'34'3889,"8"-2"-2753,8-5-352,11-3 49,8-10-57,2-5-56,2-15-280,1-7-96,-3-12-184,-5-7-96,6 0-320,2 0-304,-2 0-808,-11-7-377,-4 2 1033</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1:51.280"/>
    </inkml:context>
    <inkml:brush xml:id="br0">
      <inkml:brushProperty name="width" value="0.1" units="cm"/>
      <inkml:brushProperty name="height" value="0.1" units="cm"/>
      <inkml:brushProperty name="color" value="#66CC00"/>
    </inkml:brush>
  </inkml:definitions>
  <inkml:trace contextRef="#ctx0" brushRef="#br0">74 45 9090,'21'-30'4639,"-20"29"-4522,0 0 0,0 0 0,-1-1 0,2 1 0,-1 1 0,0-1 0,0 0 0,0 0 0,0 0 0,0 0 0,1 1 0,-1-1 0,0 1 1,1-1-1,-1 1 0,0-1 0,1 1 0,-1 0 0,1 0 0,-1 0 0,1 0 0,1 0 0,-2 4 39,1 0-1,-1 0 1,0 1 0,0-1-1,0 0 1,0 1 0,-1-1-1,0 1 1,0-1 0,-1 9-1,-6 52 300,-17 77 0,-2 5-174,18-84-180,-36 206 209,43-257-347,-1-7-521,-17-12-5723</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1:51.633"/>
    </inkml:context>
    <inkml:brush xml:id="br0">
      <inkml:brushProperty name="width" value="0.1" units="cm"/>
      <inkml:brushProperty name="height" value="0.1" units="cm"/>
      <inkml:brushProperty name="color" value="#66CC00"/>
    </inkml:brush>
  </inkml:definitions>
  <inkml:trace contextRef="#ctx0" brushRef="#br0">1 943 9898,'0'-1'298,"0"0"0,0 1 0,1-1 0,-1 0 0,0 0 0,1 0 0,-1 0 1,1 0-1,-1 1 0,1-1 0,-1 0 0,2-1 596,-1 1-596,0 1 0,-1-1 0,3 0 0,30-16 547,-27 14-182,33-13 29,1 1 0,1 2-1,-1 1 1,2 3 0,47-6 0,211 0-402,-214 13-238,-84 2-91,-1 0 0,0 0 1,0 0-1,1 0 0,-1 0 0,0 0 0,0 0 1,1 0-1,-1 0 0,0-1 0,0 1 1,1-1-1,-1 1 0,0-1 0,0 1 0,0-1 1,0 1-1,0-1 0,0 0 0,0 0 0,0 0 1,0 0-1,0 1 0,0-1 0,-1 0 1,1 0-1,0-2 0,0 1-87,-1 0 0,0 0 1,0 0-1,-1 0 0,1 0 0,0 1 1,-1-1-1,1 0 0,-1 0 0,1 0 0,-1 0 1,0 0-1,0 1 0,0-1 0,0 0 0,0 1 1,-2-3-1,-31-40 1377,20 28-286</inkml:trace>
  <inkml:trace contextRef="#ctx0" brushRef="#br0" timeOffset="1">1007 141 12539,'37'-29'4161,"-35"27"-4024,1 1 1,0 0-1,0 0 1,-1 0-1,1 1 1,0-1-1,0 1 1,0 0-1,0-1 1,0 1-1,0 0 1,0 1-1,0-1 1,0 1-1,5 1 1,12 0-46,9-3 128,0-1 1,-1-1-1,0-2 1,0-1-1,0-1 1,30-12-1,-52 16-236,-1 0 0,0 0 0,0 0 1,0-1-1,0 0 0,6-7 0,-10 11-68,0-1 0,-1 1 0,1-1 0,-1 1 0,1-1 1,0 1-1,-1-1 0,1 1 0,-1-1 0,1 0 0,-1 1 0,1-1 0,-1 0 0,0 1 1,1-1-1,-1 0 0,0 0 0,0 1 0,1-1 0,-1 0 0,0 0 0,0 0 0,0 1 0,0-1 1,0 0-1,0 0 0,0 0 0,0 1 0,0-1 0,-1 0 0,1 0 0,0 1 0,0-1 1,-1 0-1,1 0 0,0 1 0,-1-1 0,1 0 0,-1 1 0,1-1 0,-1 0 0,1 1 0,-1-1 1,0 1-1,1-1 0,-1 1 0,1-1 0,-1 1 0,0 0 0,0-1 0,1 1 0,-1 0 0,0-1 1,0 1-1,1 0 0,-1 0 0,-1 0 0,-9-1-935</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1:51.965"/>
    </inkml:context>
    <inkml:brush xml:id="br0">
      <inkml:brushProperty name="width" value="0.1" units="cm"/>
      <inkml:brushProperty name="height" value="0.1" units="cm"/>
      <inkml:brushProperty name="color" value="#66CC00"/>
    </inkml:brush>
  </inkml:definitions>
  <inkml:trace contextRef="#ctx0" brushRef="#br0">249 1 9354,'-41'69'2935,"41"-66"-2831,0-1 1,0 1-1,0-1 0,0 0 0,0 1 0,0-1 0,1 0 0,-1 1 0,1-1 0,0 0 0,0 0 1,-1 1-1,2-1 0,-1 0 0,0 0 0,0 0 0,1 0 0,-1 0 0,3 2 0,7 14 826,-6 2-481,-1 0 0,-1 0 0,-1 0 1,-1 1-1,0-1 0,-4 29 0,-4-8-204,-2-1-1,-2 0 1,-2 0-1,-1-2 1,-28 55-1,34-77-210,-28 50 103,33-61-167,-1 0 1,1 0-1,-1-1 0,0 1 1,0-1-1,-1 0 1,1 0-1,-1 0 0,-10 5 1,14-9-43,0 0 0,0 0 0,-1 0 0,1 0 0,0 0 0,0 0 0,-1 0 0,1 0 0,0-1 0,0 1 0,0 0 0,-1-1 0,1 1 0,0-1 0,0 0 0,0 1 0,0-1 0,0 0 0,0 0 0,0 0 0,0 1 0,0-1 0,0 0 0,1 0 0,-1 0 0,0 0 0,1-1 0,-1 1 0,1 0 0,-1 0 0,1 0 0,-1 0 0,1-1 0,-1 0 0,-14-46-2260,7 7 1472</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1:52.320"/>
    </inkml:context>
    <inkml:brush xml:id="br0">
      <inkml:brushProperty name="width" value="0.1" units="cm"/>
      <inkml:brushProperty name="height" value="0.1" units="cm"/>
      <inkml:brushProperty name="color" value="#66CC00"/>
    </inkml:brush>
  </inkml:definitions>
  <inkml:trace contextRef="#ctx0" brushRef="#br0">29 52 8018,'3'-4'323,"0"0"0,0 0-1,0 0 1,0 1 0,1-1 0,0 1 0,0 0 0,0 0 0,0 0 0,0 1 0,1-1 0,-1 1 0,1 0 0,-1 1 0,1-1-1,0 1 1,-1 0 0,1 0 0,0 0 0,9 0 0,-10 1-250,0 1 0,0-1-1,1 1 1,-1 0 0,0 1 0,0-1 0,0 0-1,-1 1 1,1 0 0,0 0 0,0 0 0,-1 1-1,0-1 1,1 1 0,-1 0 0,0 0-1,0 0 1,0 0 0,-1 0 0,1 1 0,-1-1-1,0 1 1,0-1 0,0 1 0,1 5 0,4 8-25,-2 1 0,0 0 1,-1 0-1,0 0 1,-2 0-1,0 1 0,-1-1 1,-1 1-1,-1 0 1,-1-1-1,-6 31 0,6-37 92,-1 1-1,-1 0 0,0-1 0,-1 0 0,0 0 0,-1 0 0,0-1 0,-1 0 0,0 0 0,-1 0 1,0-1-1,-1 0 0,0-1 0,0 0 0,-1 0 0,0-1 0,-14 9 0,23-16-113,0-1-1,0 1 1,0 0-1,-1 0 1,1 0-1,0-1 1,-1 1-1,1-1 1,0 1-1,-1-1 1,1 0-1,-1 1 1,1-1-1,0 0 1,-1 0-1,1 0 1,-1 0-1,1 0 1,-1 0-1,1 0 1,-1-1-1,1 1 0,0 0 1,-1-1-1,1 1 1,0-1-1,-1 0 1,1 1-1,0-1 1,0 0-1,-1 0 1,1 0-1,0 0 1,0 0-1,0 0 1,0 0-1,0 0 1,0 0-1,1 0 1,-1-1-1,0 1 1,0 0-1,1-1 1,-1 1-1,1 0 1,0-1-1,-1 1 1,1-1-1,0 1 1,0-2-1,-3-13-177,1 0 0,0 0 1,2-31-1,0 17-458,-15-52-1971,11 65 2132,-8-38-497</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1:52.655"/>
    </inkml:context>
    <inkml:brush xml:id="br0">
      <inkml:brushProperty name="width" value="0.1" units="cm"/>
      <inkml:brushProperty name="height" value="0.1" units="cm"/>
      <inkml:brushProperty name="color" value="#66CC00"/>
    </inkml:brush>
  </inkml:definitions>
  <inkml:trace contextRef="#ctx0" brushRef="#br0">1 1 8394,'2'4'3322,"10"23"-2203,-1 0 0,-1 1 0,-2 0 0,10 57 1,0 1 152,29 136 118,15 59-563,-48-234-693,1-1 1,3-1 0,45 83-1,-60-122-110,1-1 1,-1 1-1,1-1 0,1 0 0,-1 0 1,1 0-1,0 0 0,0-1 0,0 0 1,1 0-1,9 5 0,-12-8-20,-1 0 0,1 0 0,-1 0 0,1-1-1,0 1 1,-1-1 0,1 0 0,0 0 0,-1 0 0,1 0-1,0 0 1,-1-1 0,1 1 0,-1-1 0,1 1 0,0-1-1,-1 0 1,0 0 0,1 0 0,-1-1 0,1 1 0,-1 0-1,0-1 1,0 0 0,0 1 0,0-1 0,0 0-1,0 0 1,-1 0 0,1 0 0,-1 0 0,3-5 0,-1 2-97,0 0 1,0-1-1,-1 1 1,0-1 0,0 0-1,0 1 1,0-1-1,-1 0 1,0 0-1,-1 0 1,1-1 0,-1 1-1,0 0 1,-1 0-1,-1-9 1,-3-10-818,-1 0 0,-13-35 0,0 2-568,-1-21 331</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1:52.985"/>
    </inkml:context>
    <inkml:brush xml:id="br0">
      <inkml:brushProperty name="width" value="0.1" units="cm"/>
      <inkml:brushProperty name="height" value="0.1" units="cm"/>
      <inkml:brushProperty name="color" value="#66CC00"/>
    </inkml:brush>
  </inkml:definitions>
  <inkml:trace contextRef="#ctx0" brushRef="#br0">231 0 11554,'0'7'3260,"-11"110"-1415,-26 116 1,25-178-1542,-2-1 0,-3 0 1,-2-1-1,-36 70 1,52-118-327,1 0-50,-1 0 0,1 0-1,-1 0 1,0 0 0,0-1 0,-1 1 0,1-1-1,-1 0 1,0 0 0,-8 5 0,11-9 12,1 0 0,-1 0 1,1 0-1,-1 0 0,0 0 1,1 0-1,-1 0 0,0 0 0,1 0 1,-1-1-1,1 1 0,-1 0 1,0 0-1,1-1 0,-1 1 1,1 0-1,-1-1 0,1 1 0,-1-1 1,1 1-1,-1 0 0,1-1 1,0 1-1,-1-1 0,1 1 1,0-1-1,-1 0 0,1 1 0,0-1 1,0 1-1,-1-1 0,1 0 1,0 1-1,0-1 0,0 1 1,0-1-1,0 0 0,0 1 0,0-1 1,0 0-1,0 0 0,-4-33-1536,6-16 708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1:54.012"/>
    </inkml:context>
    <inkml:brush xml:id="br0">
      <inkml:brushProperty name="width" value="0.1" units="cm"/>
      <inkml:brushProperty name="height" value="0.1" units="cm"/>
      <inkml:brushProperty name="color" value="#F6630D"/>
    </inkml:brush>
  </inkml:definitions>
  <inkml:trace contextRef="#ctx0" brushRef="#br0">112 22 6505,'-112'-21'3209,"121"27"-272,-3-6-2513,7 10 48,-9 3 88,-4-1 0,9 16-152,-5 0-80,6 1-128,-7 2-64,-3-4-48,0-3-32,3 6-40,2-7-96,0 2-416,-5-9-168,-5-32-512,3-3 672</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35.049"/>
    </inkml:context>
    <inkml:brush xml:id="br0">
      <inkml:brushProperty name="width" value="0.1" units="cm"/>
      <inkml:brushProperty name="height" value="0.1" units="cm"/>
      <inkml:brushProperty name="color" value="#F6630D"/>
    </inkml:brush>
  </inkml:definitions>
  <inkml:trace contextRef="#ctx0" brushRef="#br0">0 35 6473,'18'-7'2513,"-3"-3"-1625,-5 4-544,-2 2-56,-3 3-80,0-1-88,-5 1-344,5-1-224,15 0 264</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1:53.314"/>
    </inkml:context>
    <inkml:brush xml:id="br0">
      <inkml:brushProperty name="width" value="0.1" units="cm"/>
      <inkml:brushProperty name="height" value="0.1" units="cm"/>
      <inkml:brushProperty name="color" value="#66CC00"/>
    </inkml:brush>
  </inkml:definitions>
  <inkml:trace contextRef="#ctx0" brushRef="#br0">0 0 14307,'37'24'4809,"-2"32"-4569,-8 6-128,-19 21 0,-5 0 0,-3-26-712,0-14-640,-19-41 656,-11-2-40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3:46.767"/>
    </inkml:context>
    <inkml:brush xml:id="br0">
      <inkml:brushProperty name="width" value="0.1" units="cm"/>
      <inkml:brushProperty name="height" value="0.1" units="cm"/>
      <inkml:brushProperty name="color" value="#66CC00"/>
    </inkml:brush>
  </inkml:definitions>
  <inkml:trace contextRef="#ctx0" brushRef="#br0">1 0 8162,'3'13'2896,"3"13"-2392,4-6-15,2 19 95,0-1-8,2 3-88,-1 4-112,-2-7-128,3 5-56,0-10-88,2-4-16,-3-5-32,-3-8-16,-4-10-56,-3-1-104,-3-8-376,-1 0-528</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3:47.110"/>
    </inkml:context>
    <inkml:brush xml:id="br0">
      <inkml:brushProperty name="width" value="0.1" units="cm"/>
      <inkml:brushProperty name="height" value="0.1" units="cm"/>
      <inkml:brushProperty name="color" value="#66CC00"/>
    </inkml:brush>
  </inkml:definitions>
  <inkml:trace contextRef="#ctx0" brushRef="#br0">0 297 9882,'23'-4'4456,"30"-19"-3324,-28 12-376,41-19 216,70-45-1,-93 48-929,1 2-1,1 3 1,2 1 0,60-18-1,-93 35-266,42-11 139,-35 15-1069,-21 0 1091,1 0 0,-1 0 0,0 0 0,0 0 0,1 1 0,-1-1 0,0 0 0,0 0 0,1 0 0,-1 0 0,0 1 0,0-1 0,0 0 0,1 0 0,-1 1 0,0-1 0,0 0 0,0 0 0,0 1 0,1-1 0,-1 0 1,0 0-1,0 1 0,0-1 0,0 0 0,0 1 0,0-1 0,0 0 0,0 0 0,0 1 0,0-1 0,0 0 0,0 1 0,0-1 0,0 0 0,0 1 0,0-1 0,0 0 0,-1 0 0,1 1 0,0-1 0,0 0 0,0 0 0,-1 1 0,-11 10-3104,-6 1 1402</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3:47.446"/>
    </inkml:context>
    <inkml:brush xml:id="br0">
      <inkml:brushProperty name="width" value="0.1" units="cm"/>
      <inkml:brushProperty name="height" value="0.1" units="cm"/>
      <inkml:brushProperty name="color" value="#66CC00"/>
    </inkml:brush>
  </inkml:definitions>
  <inkml:trace contextRef="#ctx0" brushRef="#br0">308 0 8178,'-93'115'3545,"90"-109"-3217,0 0 0,0 0 0,1 1 1,0-1-1,1 1 0,-1-1 1,1 1-1,0-1 0,1 9 0,-4 9-19,-5 2-66,-2 0-1,0 0 1,-2-1 0,-31 46 0,38-63-230,-3 7-49,-23 33 66,30-45-177,-1 0-1,1 0 1,0 0-1,-1-1 1,0 1-1,0-1 1,1 1-1,-1-1 1,-1 0-1,-5 3 1,-1-6-871,-1-15 446</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3:47.785"/>
    </inkml:context>
    <inkml:brush xml:id="br0">
      <inkml:brushProperty name="width" value="0.1" units="cm"/>
      <inkml:brushProperty name="height" value="0.1" units="cm"/>
      <inkml:brushProperty name="color" value="#66CC00"/>
    </inkml:brush>
  </inkml:definitions>
  <inkml:trace contextRef="#ctx0" brushRef="#br0">1 58 9074,'23'-49'2793,"-23"48"-2738,1 0 0,-1 1 1,1-1-1,-1 1 0,1-1 1,-1 1-1,1-1 0,0 1 1,-1-1-1,1 1 0,0 0 1,0-1-1,-1 1 0,1 0 1,0-1-1,0 1 0,-1 0 1,1 0-1,0 0 0,0 0 1,0 0-1,-1 0 0,1 0 1,0 0-1,0 0 0,0 0 1,-1 0-1,2 1 0,21 8 627,-18-7-348,61 28 1441,-47-20-1496,0-1 0,1-1-1,0-1 1,28 6 0,37-1-647,-97-9-4517</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3:48.136"/>
    </inkml:context>
    <inkml:brush xml:id="br0">
      <inkml:brushProperty name="width" value="0.1" units="cm"/>
      <inkml:brushProperty name="height" value="0.1" units="cm"/>
      <inkml:brushProperty name="color" value="#66CC00"/>
    </inkml:brush>
  </inkml:definitions>
  <inkml:trace contextRef="#ctx0" brushRef="#br0">1 97 7234,'22'168'5675,"-3"-25"-4400,-19-139-1198,1-1-1,-1 0 0,0 1 1,1-1-1,0 0 0,0 1 1,0-1-1,0 0 0,0 0 1,1 0-1,-1 0 1,1 0-1,0 0 0,0 0 1,4 4-1,-4-6-28,0 0 0,0 0 0,0 0 0,0-1 0,0 1 1,0-1-1,0 1 0,0-1 0,0 0 0,0 0 0,1 0 0,-1 0 0,0 0 0,0-1 1,0 1-1,0-1 0,0 1 0,0-1 0,0 1 0,0-1 0,0 0 0,0 0 0,-1 0 1,1 0-1,0-1 0,2-1 0,8-6 78,-1 0 0,-1-1 0,1 0 0,-1-1 0,-1 0 0,0 0 0,14-24 0,-11 16-71,0 1 0,24-25 0,-4 13-50,-13 12-350,-1 0 0,0-1-1,-2-1 1,26-38 0,9-23-3389,-39 56 3058</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3:48.472"/>
    </inkml:context>
    <inkml:brush xml:id="br0">
      <inkml:brushProperty name="width" value="0.1" units="cm"/>
      <inkml:brushProperty name="height" value="0.1" units="cm"/>
      <inkml:brushProperty name="color" value="#66CC00"/>
    </inkml:brush>
  </inkml:definitions>
  <inkml:trace contextRef="#ctx0" brushRef="#br0">133 39 5745,'12'-14'962,"-10"11"-638,0 1 1,0-1 0,0 1 0,0-1-1,1 1 1,-1 0 0,13-6 6031,-20 26-6314,3-8 385,-8 42 77,-4 70 1,11-82-546,-3-1-1,-1 1 0,-13 40 0,7-32-384,12-43 314,0 1 1,0-1 0,-1 0-1,0 0 1,0 0-1,0 0 1,-1 0 0,1 0-1,-1-1 1,0 1-1,-1-1 1,1 0 0,-1 0-1,0 0 1,0 0 0,0-1-1,0 0 1,-9 5-1,-19 7-197</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3:48.811"/>
    </inkml:context>
    <inkml:brush xml:id="br0">
      <inkml:brushProperty name="width" value="0.1" units="cm"/>
      <inkml:brushProperty name="height" value="0.1" units="cm"/>
      <inkml:brushProperty name="color" value="#66CC00"/>
    </inkml:brush>
  </inkml:definitions>
  <inkml:trace contextRef="#ctx0" brushRef="#br0">11 106 8842,'-1'2'300,"-1"0"-1,1 0 1,0 1 0,0-1 0,0 0 0,0 0-1,1 1 1,-1-1 0,1 1 0,-1-1-1,1 1 1,0-1 0,0 0 0,0 1-1,0-1 1,0 1 0,1 3 0,11 49 962,-8-40-784,8 47-356,7 109 0,-5-272-2193,-12 84 2098,1 1 1,1 0-1,1 0 1,0 0-1,1 0 0,1 1 1,0 0-1,1 0 1,1 1-1,0 0 0,1 1 1,23-25-1,-18 22 228,1 0 0,0 0 0,24-16 1,-31 27-195,0-1 0,1 1 0,0 1 1,-1 0-1,2 0 0,-1 1 1,0 0-1,0 1 0,16-1 1,6-1 30,8-1 7,-1 1 0,56 3-1,-86 2-92,-1-1 1,0 1-1,1 0 0,-1 1 0,0-1 0,0 2 0,0-1 0,0 1 0,0 1 1,-1-1-1,1 1 0,-1 0 0,0 1 0,0 0 0,-1 0 0,1 0 0,8 11 1,-13-12-6,1 0 1,-1 1 0,0-1-1,0 1 1,0-1 0,-1 1-1,0 0 1,1-1-1,-2 1 1,1 0 0,-1 0-1,1 0 1,-1 0 0,-1 0-1,1 0 1,-1 0 0,-1 6-1,-4 12 13,0-1 0,-15 33-1,0 0-2,8-10-22,1-1-86,-2-1 0,-29 65-1,43-107 70,-1 0 0,1 0 0,-1-1 0,1 1 0,-1 0 0,0 0 0,1 0 0,-1 0 0,0-1 0,0 1 0,1 0 0,-1-1 0,0 1 0,0 0 0,0-1 0,0 1 0,0-1 0,0 1 0,0-1 0,0 0 0,0 0 0,0 1 1,0-1-1,0 0 0,0 0 0,0 0 0,0 0 0,0 0 0,0 0 0,0 0 0,0 0 0,0-1 0,0 1 0,0 0 0,0-1 0,0 1 0,0 0 0,0-1 0,0 1 0,0-1 0,0 0 0,-1 0 0,-3-3-148,0 0 0,0 0 0,0-1 0,1 1 0,-7-10 0,-5-9-446,1-1 1,-19-41-1,23 43 328,-18-32-120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3:49.247"/>
    </inkml:context>
    <inkml:brush xml:id="br0">
      <inkml:brushProperty name="width" value="0.1" units="cm"/>
      <inkml:brushProperty name="height" value="0.1" units="cm"/>
      <inkml:brushProperty name="color" value="#66CC00"/>
    </inkml:brush>
  </inkml:definitions>
  <inkml:trace contextRef="#ctx0" brushRef="#br0">0 1 6713,'2'16'5847,"6"115"-4360,-15 14-990,8-150-493,0 1-1,1 0 1,-1-1-1,1 1 0,0 0 1,0 0-1,0 0 1,0 0-1,1 0 0,-1 1 1,1-1-1,0 1 1,0 0-1,0-1 0,1 1 1,-1 1-1,5-4 1,4-4 4,-3 1-4,0 0 0,1 1 0,0 0 0,0 1 1,1 0-1,0 1 0,0 0 0,23-9 0,-29 58 803,-6-37-730,0 0 0,0 1 0,0-1 0,-1 0 1,1 0-1,-2 0 0,1 0 0,-1 0 0,1 0 0,-2-1 0,-3 7 0,3-7-40,1 0-1,0 0 1,0 1-1,0-1 0,1 1 1,0 0-1,0 0 1,0 0-1,1 0 1,0 0-1,0 0 1,0 10-1,1-15-47,0-1-1,0 1 1,0-1-1,-1 1 1,1-1-1,0 1 1,0-1-1,0 1 1,0-1 0,0 1-1,0-1 1,1 1-1,-1-1 1,0 0-1,0 1 1,0-1-1,0 1 1,1-1 0,-1 1-1,0-1 1,0 1-1,1-1 1,-1 0-1,0 1 1,0-1-1,1 0 1,-1 1 0,1-1-1,-1 0 1,0 1-1,1-1 1,-1 0-1,1 0 1,-1 1-1,1-1 1,-1 0 0,0 0-1,1 0 1,-1 0-1,1 0 1,-1 1-1,1-1 1,-1 0-1,1 0 1,-1 0 0,1 0-1,-1-1 1,1 1-1,-1 0 1,1 0-1,-1 0 1,1 0-1,-1 0 1,1-1 0,-1 1-1,0 0 1,1 0-1,-1-1 1,1 1-1,-1 0 1,0-1-1,1 1 1,-1 0 0,0-1-1,1 1 1,-1 0-1,1-1 1,31-37-1466,-20 22 918,33-29-97</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3:49.889"/>
    </inkml:context>
    <inkml:brush xml:id="br0">
      <inkml:brushProperty name="width" value="0.1" units="cm"/>
      <inkml:brushProperty name="height" value="0.1" units="cm"/>
      <inkml:brushProperty name="color" value="#66CC00"/>
    </inkml:brush>
  </inkml:definitions>
  <inkml:trace contextRef="#ctx0" brushRef="#br0">360 8 11186,'12'-5'3957,"14"5"-4385,-21 0 706,27-1-408,-20 0 131,1 0-1,-1 1 1,0 1 0,0-1-1,1 2 1,-1 0-1,0 1 1,16 5 0,-27-7-5,1 0 1,-1 0 0,0 0-1,0 0 1,0 0 0,0 0-1,0 1 1,0-1 0,0 0 0,0 1-1,0-1 1,-1 1 0,1-1-1,0 1 1,-1-1 0,1 1-1,-1 0 1,0-1 0,0 1 0,1-1-1,-1 1 1,0 0 0,0-1-1,-1 1 1,1-1 0,0 1-1,0 0 1,-2 1 0,-15 51-34,-73 125 399,-13 34 829,85-170-936,8-20-95,0 1 0,1 0 1,1 1-1,2 0 0,-5 31 0,11-51-140,0 1 0,1-1 0,-1 1 0,1-1 0,0 1 0,0-1 0,1 0 0,0 1 0,0-1 0,0 0 0,0 0 0,1 0 0,5 7 1,3 2 6,1-1 0,0 0 1,13 11-1,-14-15-17,-1 0-1,0 1 1,-1 0-1,14 20 1,-18-22-8,-6-13-247,-18-25-290,6 17 371,-1 1 0,0 0 0,0 0 0,-2 2 0,-31-18 0,17 13 7,0 2 0,0 1 0,-35-9 0,29 12 164,15 4 209,1 0 0,-33-15-1,51 20-181,1-1 0,0 1-1,0-1 1,-1 1 0,1-1-1,0 1 1,0-1 0,0 0-1,0 0 1,0 0 0,0 0-1,0 0 1,0 0 0,0 0-1,1 0 1,-1 0 0,0 0-1,1 0 1,-1 0 0,0 0-1,1-1 1,-1 1 0,1 0-1,0 0 1,0-1 0,-1 1-1,1 0 1,0-1 0,0 1-1,0 0 1,0-1 0,0 1-1,0 0 1,1 0 0,-1-1-1,0 1 1,1 0 0,-1 0-1,1-1 1,-1 1 0,1 0-1,0 0 1,-1 0 0,1 0-1,0 0 1,0 0 0,0 0-1,0 0 1,0 0 0,1-1-1,6-5 70,-1 0-1,1 1 1,0 0 0,0 0-1,14-7 1,3 2-24,2 0 0,-1 2 0,2 0 0,-1 2-1,1 1 1,32-2 0,-2 3-264,114 4 1,-110 11-1919,-39-7 1382</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35.434"/>
    </inkml:context>
    <inkml:brush xml:id="br0">
      <inkml:brushProperty name="width" value="0.1" units="cm"/>
      <inkml:brushProperty name="height" value="0.1" units="cm"/>
      <inkml:brushProperty name="color" value="#F6630D"/>
    </inkml:brush>
  </inkml:definitions>
  <inkml:trace contextRef="#ctx0" brushRef="#br0">298 1 6705,'-61'108'2781,"49"-77"-2463,-4 6-127,-2 1-63,16-32-119,-1 0 1,1 0 0,-1-1-1,0 1 1,-7 8 0,-10 12 7,16-20-17,-1 1 1,0-1 0,-1 1-1,1-2 1,-1 1 0,0-1 0,0 0-1,-1 0 1,-7 4 0,11-7 10,0 0 0,-1 0 0,1 1 0,0-1 0,0 1-1,0 0 1,1 0 0,-1 0 0,1 0 0,-1 0 0,1 0 0,0 1 0,0-1 0,1 1 0,-1-1 0,1 1 0,0 0 0,0 0 0,-1 4 0,2-8-9,0 0-1,-1 1 1,1-1 0,0 1 0,-1-1 0,1 0 0,0 1 0,-1-1 0,1 1 0,-1-1 0,1 0 0,0 0 0,-1 1 0,1-1 0,-1 0 0,1 0 0,-1 1 0,1-1 0,-1 0-1,1 0 1,-1 0 0,1 0 0,-1 0 0,1 0 0,-1 0 0,1 0 0,-1 0 0,1 0 0,-1 0 0,1 0 0,-1 0 0,1 0 0,-1-1 0,1 1 0,-1 0 0,1 0 0,0-1-1,-1 1 1,0-1 0,0 1 1,-1-1 0,1 1 0,0-1 0,-1 0 0,1 0 0,0 0 0,0 1 0,-1-1 0,1-1 0,0 1 0,0 0 0,0 0 0,0 0 0,-1-2 0,2 1-1,0 0 0,-1 0 1,1 0-1,0 0 0,0 0 0,0 0 0,0 0 0,1 0 0,-1 0 0,1 0 0,-1 0 0,1 0 1,-1 0-1,1 0 0,0 0 0,0 0 0,0 1 0,0-1 0,0 0 0,1 1 0,-1-1 0,0 1 0,1-1 1,2-1-1,49-39 25,-31 27 0,-7 3 6,-1-2 1,0 1-1,12-18 1,-18 20 5,1 1-1,0 0 1,0 0-1,1 1 1,1 0 0,-1 1-1,2 0 1,13-7-1,-5 4 12,-16 9-36,0-1-1,0 1 1,0 0-1,0 0 0,1 0 1,-1 1-1,10-3 1,-14 4-13,1 0 0,0 0 1,-1 0-1,1 0 0,0 1 1,-1-1-1,1 0 0,0 0 1,-1 0-1,1 1 0,-1-1 1,1 0-1,-1 1 0,1-1 0,-1 0 1,1 1-1,-1-1 0,1 0 1,-1 1-1,1-1 0,-1 1 1,1-1-1,-1 1 0,1 0 1,2 29 5,-8 18 60,-3 0 0,-2 0 0,-2 0 0,-31 78-1,35-109 5,0 1-1,-2-1 0,1-1 0,-2 1 0,0-2 0,-1 0 0,-1 0 0,0-1 0,-1 0 0,-1-2 0,-17 14 0,22-20-57,1 1 1,1 0 0,-1 1-1,1 0 1,1 0 0,-1 1-1,-8 13 1,15-17-158,1-7 120,1-3-1780,-1 3 1250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3:50.251"/>
    </inkml:context>
    <inkml:brush xml:id="br0">
      <inkml:brushProperty name="width" value="0.1" units="cm"/>
      <inkml:brushProperty name="height" value="0.1" units="cm"/>
      <inkml:brushProperty name="color" value="#66CC00"/>
    </inkml:brush>
  </inkml:definitions>
  <inkml:trace contextRef="#ctx0" brushRef="#br0">425 59 9146,'4'-8'153,"10"-42"5268,-14 50-5380,-19 28 375,-23 59 413,6-9 6,-157 286 448,181-342-1347,-1-1-1,-1 0 1,-1 0 0,0-2 0,-2 0 0,-28 25-1,31-36-764,13-8 787,1 0 1,0 0-1,0-1 0,-1 1 0,1 0 1,0 0-1,-1 0 0,1 0 1,0 0-1,-1 0 0,1 0 0,0 0 1,0-1-1,-1 1 0,1 0 1,0 0-1,0 0 0,0-1 0,-1 1 1,1 0-1,0 0 0,0-1 0,0 1 1,-1 0-1,1 0 0,0-1 1,0 1-1,0 0 0,0-1 0,0 1 1,0 0-1,0 0 0,0-1 1,0 1-1,0 0 0,0-1 0,0 1 1,0 0-1,0-1 0,0 1 1,0 0-1,0-1 0,0 1 0,0 0 1,0 0-1,0-1 0,0 1 1,1 0-1,-1 0 0,0-1 0,0 1 1,0 0-1,1 0 0,-1-1 1,0 1-1,1 0 0,8-24-686</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3:50.579"/>
    </inkml:context>
    <inkml:brush xml:id="br0">
      <inkml:brushProperty name="width" value="0.1" units="cm"/>
      <inkml:brushProperty name="height" value="0.1" units="cm"/>
      <inkml:brushProperty name="color" value="#66CC00"/>
    </inkml:brush>
  </inkml:definitions>
  <inkml:trace contextRef="#ctx0" brushRef="#br0">1 0 9578,'37'18'3705,"-1"10"-2425,20 12-904,-19-7 80,-6 1-40,0 1-24,-4-19-159,0-5-105,-3-17-329,-5-12-183,-10-12-488,-1-2-280,-5-1 720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3:51.068"/>
    </inkml:context>
    <inkml:brush xml:id="br0">
      <inkml:brushProperty name="width" value="0.1" units="cm"/>
      <inkml:brushProperty name="height" value="0.1" units="cm"/>
      <inkml:brushProperty name="color" value="#66CC00"/>
    </inkml:brush>
  </inkml:definitions>
  <inkml:trace contextRef="#ctx0" brushRef="#br0">136 0 8874,'-9'7'1295,"-19"20"2372,28-27-3637,0 1 1,0-1-1,0 0 1,0 1-1,-1-1 1,1 1-1,0-1 0,0 0 1,0 1-1,0-1 1,0 0-1,0 1 1,0-1-1,0 0 0,0 1 1,0-1-1,1 1 1,-1-1-1,0 0 0,0 1 1,0-1-1,0 0 1,0 1-1,1-1 1,-1 0-1,0 0 0,0 1 1,1-1-1,-1 0 1,0 1-1,0-1 1,1 0-1,24 7 336,-3-6-187,0-2 1,-1-1 0,1 0-1,-1-1 1,39-12-1,-31 7-176,0 2 0,38-3-1,-64 9-4,-1 0-1,0 0 0,0 0 0,0 0 0,0 0 0,0 1 0,1-1 1,-1 1-1,0 0 0,0 0 0,0-1 0,0 1 0,-1 1 0,1-1 1,0 0-1,0 0 0,-1 1 0,1-1 0,0 1 0,1 1 0,0 1-5,0 1 0,-1-1 0,1 0 0,-1 1 0,0 0 0,0-1 0,-1 1 0,3 7-1,-1 5-3,-1 0-1,0 1 0,-2-1 0,0 20 0,-2-19 50,0 1 0,-1-1-1,-1 0 1,-10 31 0,11-40 60,-1-1 1,0 1-1,0-1 1,0 0-1,-1 0 1,-1-1-1,1 1 1,-1-1-1,0 0 1,-1-1-1,-11 10 1,-81 53 1039,98-69-1132,0 1 1,0-1-1,-1 1 0,1-1 0,0 0 0,0 1 0,0-1 0,0 0 0,-1 0 0,1 0 0,0 0 1,0 0-1,0 0 0,-1 0 0,1-1 0,0 1 0,0 0 0,0-1 0,0 1 0,0-1 1,-1 1-1,1-1 0,0 1 0,0-1 0,0 0 0,0 1 0,1-1 0,-1 0 0,0 0 0,0 0 1,0 0-1,1 0 0,-1 0 0,-1-2 0,-1-2 10,0 0 0,0 0 1,1 0-1,-1 0 0,1 0 0,-2-9 1,3 3-51,0-1 1,0 1-1,2 0 0,-1 0 1,1 0-1,1 0 1,0 0-1,0 0 1,1 1-1,8-19 1,10-52-252,-20 77 254,14-76-503,-14 75 481,1-1 0,0 1 0,0-1-1,0 1 1,0-1 0,1 1 0,0 0-1,0 0 1,0 1 0,1-1 0,5-5 0,-15 35-155,-18 19 243,-60 42 363,56-48-57,-1-2-1,-42 40 0,54-61-194,1 1-1,1 1 1,-24 32 0,39-48-152,0-1 0,0 0 1,0 0-1,0 0 1,0 1-1,0-1 0,0 0 1,0 0-1,0 1 1,0-1-1,0 0 0,0 0 1,0 0-1,0 1 1,0-1-1,0 0 0,0 0 1,0 0-1,1 1 1,-1-1-1,0 0 0,0 0 1,0 0-1,0 0 1,0 1-1,0-1 0,1 0 1,-1 0-1,0 0 1,0 0-1,0 0 0,0 0 1,1 1-1,-1-1 1,0 0-1,0 0 0,0 0 1,1 0-1,-1 0 0,0 0 1,0 0-1,0 0 1,1 0-1,-1 0 0,0 0 1,0 0-1,0 0 1,1 0-1,-1 0 0,0 0 1,0 0-1,0 0 1,1 0-1,-1 0 0,0 0 1,0-1-1,0 1 1,1 0-1,15-6-765,-6-4 147,-1 0 0,-1-1 0,11-16 0,11-20-221</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3:51.423"/>
    </inkml:context>
    <inkml:brush xml:id="br0">
      <inkml:brushProperty name="width" value="0.1" units="cm"/>
      <inkml:brushProperty name="height" value="0.1" units="cm"/>
      <inkml:brushProperty name="color" value="#66CC00"/>
    </inkml:brush>
  </inkml:definitions>
  <inkml:trace contextRef="#ctx0" brushRef="#br0">1 52 12539,'99'-51'4209,"-90"70"-4081,7 13-88,-2 11-32,-1-5 32,0-5-240,-5-2-233,-5-11-527,-5-7-328,-7-8 776</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3:51.765"/>
    </inkml:context>
    <inkml:brush xml:id="br0">
      <inkml:brushProperty name="width" value="0.1" units="cm"/>
      <inkml:brushProperty name="height" value="0.1" units="cm"/>
      <inkml:brushProperty name="color" value="#66CC00"/>
    </inkml:brush>
  </inkml:definitions>
  <inkml:trace contextRef="#ctx0" brushRef="#br0">1 151 12019,'20'1'4160,"15"1"-3703,13-2 111,1-8 240,2-2 216,7-2 32,1-9-536,-4 5-200,-4 0-256,-9 3-64,-20 5-40,-4 3-160,-12-4-504,0-2-304,-6 0-752,-3-1-273,-3 11 1297</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3:52.095"/>
    </inkml:context>
    <inkml:brush xml:id="br0">
      <inkml:brushProperty name="width" value="0.1" units="cm"/>
      <inkml:brushProperty name="height" value="0.1" units="cm"/>
      <inkml:brushProperty name="color" value="#66CC00"/>
    </inkml:brush>
  </inkml:definitions>
  <inkml:trace contextRef="#ctx0" brushRef="#br0">248 0 7594,'-35'39'3130,"33"-36"-2854,0 0 0,1 1 0,-1-1 0,1 0 0,0 1 0,0-1 1,0 1-1,0-1 0,0 1 0,1-1 0,0 1 0,0 0 0,0 3 1,-1 7 451,-5 14-206,-1-1 1,-1 1 0,-1-1-1,-2-1 1,-1 0-1,-19 32 1,13-24-379,-35 81-525,53-114 333,0 0 0,0 0 0,0-1-1,-1 1 1,1 0 0,0 0 0,-1-1 0,1 1 0,0 0 0,-1-1 0,1 1 0,-1 0 0,1-1 0,0 1 0,-1-1 0,0 1 0,1 0 0,-1-1 0,1 0 0,-1 1 0,0-1 0,1 1 0,-1-1-1,0 0 1,0 1 0,1-1 0,-1 0 0,0 0 0,0 0 0,1 1 0,-1-1 0,0 0 0,0 0 0,1 0 0,-1 0 0,0 0 0,0 0 0,0-1 0,1 1 0,-1 0 0,0 0 0,1-1 0,-1 1-1,0 0 1,-1-1 0,1-1-132,-1 0 0,0-1 0,1 1 0,0 0 0,-1 0 0,1-1 0,0 1 0,0-1 0,0 1-1,1-1 1,-1 0 0,1 1 0,-1-1 0,1-4 0,0-32-588</inkml:trace>
  <inkml:trace contextRef="#ctx0" brushRef="#br0" timeOffset="1">28 274 6817,'51'-64'3393,"-37"75"-544,6-1-1953,8 3 8,4 1 120,5 15-7,2-2-137,1 9-464,-9-12-208,-12-13-208,5 7-72,-21-28-328,5 6-184,-8-20-441,-18-13-127,9 18-88,-7-6-120,-2 17 952</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3:52.428"/>
    </inkml:context>
    <inkml:brush xml:id="br0">
      <inkml:brushProperty name="width" value="0.1" units="cm"/>
      <inkml:brushProperty name="height" value="0.1" units="cm"/>
      <inkml:brushProperty name="color" value="#66CC00"/>
    </inkml:brush>
  </inkml:definitions>
  <inkml:trace contextRef="#ctx0" brushRef="#br0">47 0 9754,'8'29'4215,"-1"-5"-4221,-5 1 265,-2 0-1,-1 0 1,-1 0 0,-9 46 0,2-7-18,7-51-200,1 1-1,-1-1 1,-1 0 0,-1 0-1,0 0 1,0 0 0,-11 21-1,14-34-25,1 1 0,-1 0 0,1-1 0,-1 1 0,1-1 0,-1 1 0,1 0-1,0 0 1,0-1 0,-1 1 0,1 0 0,0 0 0,0-1 0,0 1 0,0 0-1,0 0 1,0-1 0,0 1 0,0 0 0,0 0 0,0-1 0,0 1 0,0 0 0,1 0-1,-1-1 1,0 1 0,0 0 0,1-1 0,-1 1 0,1 0 0,-1-1 0,0 1-1,1 0 1,-1-1 0,1 1 0,0-1 0,-1 1 0,1-1 0,-1 1 0,1-1 0,0 0-1,-1 1 1,1-1 0,0 0 0,-1 1 0,1-1 0,0 0 0,0 0 0,-1 0-1,1 0 1,0 1 0,0-1 0,-1 0 0,1 0 0,0-1 0,1 1 0,3 0 86,0 0-1,0 0 1,0-1 0,-1 1 0,1-1 0,0 0 0,7-3-1,5-5 68,-2 0-1,1-1 1,-1-1-1,-1 0 1,0-1-1,19-21 1,68-90 18,-81 97-202,13-7-263,-32 31 131,0 1 1,0 0-1,1 0 0,-1 0 1,0 0-1,0 0 0,1 0 1,-1 0-1,0 1 0,1-1 0,-1 0 1,1 1-1,-1-1 0,1 1 1,-1 0-1,1-1 0,-1 1 1,1 0-1,-1 0 0,1 0 1,-1 0-1,1 0 0,-1 0 1,3 1-1,-1 2-1102</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3:52.764"/>
    </inkml:context>
    <inkml:brush xml:id="br0">
      <inkml:brushProperty name="width" value="0.1" units="cm"/>
      <inkml:brushProperty name="height" value="0.1" units="cm"/>
      <inkml:brushProperty name="color" value="#66CC00"/>
    </inkml:brush>
  </inkml:definitions>
  <inkml:trace contextRef="#ctx0" brushRef="#br0">61 68 10338,'68'-60'3492,"-68"60"-3376,0-1 0,0 1 0,1 0 0,-1-1 0,0 1 0,1-1 0,-1 1 0,0-1 0,1 1 0,-1 0 0,1-1 0,-1 1 0,0 0 0,1 0 0,-1-1 0,1 1 0,-1 0 0,1 0 0,-1-1 0,1 1 0,-1 0 0,1 0 0,-1 0 1,1 0-1,-1 0 0,1 0 0,-1 0 0,1 0 0,-1 0 0,1 0 0,-1 0 0,1 0 0,-1 0 0,1 1 0,-1-1 0,1 0 0,-1 0 0,1 0 0,-1 1 0,1-1 0,-1 0 0,1 1 0,-1-1 0,0 0 0,1 1 0,-1-1 0,0 1 0,1 0 0,4 24-936,-5-18 1266,1 7-437,-1 0 0,0 0 0,-1 0 0,-1 0 0,0 0 0,-1 0-1,0 0 1,-1 0 0,-1-1 0,-10 22 0,-7 17-222,18-38-237,-1 0 0,-1 0-1,0-1 1,-1 0-1,-1 0 1,0-1 0,-18 22-1,-2-11-257</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3:53.313"/>
    </inkml:context>
    <inkml:brush xml:id="br0">
      <inkml:brushProperty name="width" value="0.1" units="cm"/>
      <inkml:brushProperty name="height" value="0.1" units="cm"/>
      <inkml:brushProperty name="color" value="#66CC00"/>
    </inkml:brush>
  </inkml:definitions>
  <inkml:trace contextRef="#ctx0" brushRef="#br0">11 149 10610,'0'0'159,"-1"1"0,0-1 0,1 0 0,-1 1-1,0 0 1,1-1 0,-1 1 0,0-1 0,1 1 0,-1 0-1,1-1 1,-1 1 0,1 0 0,0 0 0,-1-1 0,1 1-1,0 0 1,-1 0 0,1 0 0,0-1 0,0 1 0,0 0-1,0 0 1,0 0 0,0 0 0,0 0 0,0 0 0,11 23 1355,-9-22-1351,-1 1 0,1-1-1,-1 0 1,1 1-1,-1-1 1,0 1-1,0-1 1,0 1 0,-1 0-1,1-1 1,-1 1-1,1 0 1,-1-1-1,0 1 1,0 0 0,0 3-1,-1 3-70,1-1 0,0 1 0,0 0 1,1-1-1,0 1 0,1-1 0,0 1 0,4 10 0,4 24-451,-6-26-1212,-1-22 52,1-31-798,-3 26 1889,-1 9 390,1-17-661,2 0 0,7-29 0,-7 39 715,0 1 0,0 0 0,1 0 0,-1 0 1,2 0-1,-1 0 0,1 1 0,10-11 0,-7 8 296,0 1 0,0 0 0,1 0 0,0 1 1,0 0-1,1 1 0,-1 0 0,1 0 0,1 1 0,16-6 0,73-27 1530,-75 27-1631,0 1 0,2 1 0,-1 1 1,49-8-1,-44 13-176,1 1-1,0 1 1,1 2 0,-2 1-1,40 7 1,-69-9-30,0 0 0,0 1 1,0-1-1,0 1 0,0-1 0,0 1 0,0 0 0,0 0 1,0 0-1,0 0 0,0 0 0,-1 0 0,1 0 1,0 1-1,-1-1 0,1 1 0,-1-1 0,0 1 0,1-1 1,-1 1-1,0 0 0,0 0 0,2 3 0,-3-1 3,0 0 0,0 0 0,0-1 0,0 1 0,-1 0 0,1 0 0,-1-1 0,0 1 0,0 0 0,0-1 0,-1 1 0,-2 4 0,-3 14 12,0 0-1,2 0 1,1 1 0,0 0 0,2 0-1,1 0 1,1 23 0,0-20 11,-1 0 0,0 0-1,-2-1 1,-2 1 0,-7 28 0,3-30-26,4-12-2,1 0 1,1 0-1,-4 20 0,7-29-8,0-1 0,0 0 0,-1 1 0,1-1 0,-1 1-1,1-1 1,-1 0 0,0 0 0,0 1 0,0-1 0,0 0-1,0 0 1,-1 0 0,-1 3 0,2-5-15,0 1 0,1-1 1,-1 0-1,0 1 0,0-1 1,1 0-1,-1 0 0,0 1 1,0-1-1,1 0 0,-1 0 1,0 0-1,0 0 0,1 0 1,-1 0-1,0 0 0,0 0 1,0-1-1,1 1 0,-1 0 1,0 0-1,1-1 0,-1 1 1,0 0-1,0-1 0,1 1 1,-1-1-1,0 0 0,-5-4-190,1 0 0,-1 0 0,1-1-1,0 0 1,1 0 0,0 0 0,-5-9 0,-82-158-4675,52 106 3888</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3:53.782"/>
    </inkml:context>
    <inkml:brush xml:id="br0">
      <inkml:brushProperty name="width" value="0.1" units="cm"/>
      <inkml:brushProperty name="height" value="0.1" units="cm"/>
      <inkml:brushProperty name="color" value="#66CC00"/>
    </inkml:brush>
  </inkml:definitions>
  <inkml:trace contextRef="#ctx0" brushRef="#br0">18 0 8034,'9'68'3855,"1"98"-1,-11-134-3519,-1 0 0,-1 0 0,-2 0 0,-1 0 0,-13 38 0,28-82-317,0 1-1,0 1 0,2-1 1,18-14-1,-24 21-8,76-73 32,-80 76-37,-1 0 0,1 1 0,-1 0 0,1-1 0,-1 1 0,1-1 0,-1 1 0,1 0 0,-1-1 0,1 1 0,0 0 0,-1-1 0,1 1 0,0 0 0,-1 0 0,1 0 0,0 0 0,-1 0 0,1 0 0,0 0 0,-1 0 0,1 0 0,0 0 0,0 0 0,-1 0 0,1 0-1,0 0 1,-1 1 0,1-1 0,-1 0 0,1 1 0,1 0 0,7 22 246,-8-15-121,0 0 1,-1-1-1,0 1 1,-3 15 0,-3 43 547,7-57-593,-2 0 0,1 0-1,-1 0 1,0 0-1,-1 0 1,-4 14 0,4-6-63,0-5-1127,-10-24-1389,-3-10 1356,-1-8 511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35.788"/>
    </inkml:context>
    <inkml:brush xml:id="br0">
      <inkml:brushProperty name="width" value="0.1" units="cm"/>
      <inkml:brushProperty name="height" value="0.1" units="cm"/>
      <inkml:brushProperty name="color" value="#F6630D"/>
    </inkml:brush>
  </inkml:definitions>
  <inkml:trace contextRef="#ctx0" brushRef="#br0">1 0 5113,'7'27'5600,"17"16"-5370,-10-20 395,-3-3-336,1-1-1,0-1 1,1 0 0,28 28 0,-32-37-226,0-1 0,1 0 1,0-1-1,1 0 0,0-1 1,0 0-1,0 0 0,1-2 1,-1 1-1,15 3 0,79 18-247,-96-25-131,-10-1 307,1 0-1,0 0 1,0 0 0,0 0 0,0 0 0,0 0 0,0 0-1,0 0 1,0 0 0,0 0 0,0 0 0,0 0-1,-1 0 1,1 0 0,0 0 0,0 0 0,0 0 0,0-1-1,0 1 1,0 0 0,0 0 0,0 0 0,0 0-1,0 0 1,0 0 0,0 0 0,0 0 0,0 0 0,0-1-1,0 1 1,0 0 0,0 0 0,0 0 0,0 0-1,0 0 1,0 0 0,0 0 0,0 0 0,0 0 0,0-1-1,0 1 1,0 0 0,0 0 0,0 0 0,0 0-1,0 0 1,1 0 0,-1 0 0,0 0 0,0 0 0,0 0-1,0 0 1,0 0 0,0 0 0,0 0 0,0-1-1,0 1 1,0 0 0,0 0 0,1 0 0,-1 0-1,0 0 1,0 0 0,0 0 0,0 0 0,0 0 0,0 0-1,0 0 1,1 0 0,-8-3-289</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3:55.467"/>
    </inkml:context>
    <inkml:brush xml:id="br0">
      <inkml:brushProperty name="width" value="0.1" units="cm"/>
      <inkml:brushProperty name="height" value="0.1" units="cm"/>
      <inkml:brushProperty name="color" value="#66CC00"/>
    </inkml:brush>
  </inkml:definitions>
  <inkml:trace contextRef="#ctx0" brushRef="#br0">0 94 10978,'0'-21'3905,"5"2"-3209,8 7-624,1 5-24,4 6-16,6 1 0,6 3 16,7-3-16,4 1 8,0 1-16,-4 0-16,-4 2-80,-10-4-384,-1-3-184,-16-6-472,-1-6-64,-10-4 776</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3:55.969"/>
    </inkml:context>
    <inkml:brush xml:id="br0">
      <inkml:brushProperty name="width" value="0.1" units="cm"/>
      <inkml:brushProperty name="height" value="0.1" units="cm"/>
      <inkml:brushProperty name="color" value="#66CC00"/>
    </inkml:brush>
  </inkml:definitions>
  <inkml:trace contextRef="#ctx0" brushRef="#br0">275 6 6761,'-1'-1'89,"1"1"-1,-1 0 1,1-1-1,0 1 1,-1-1-1,1 1 1,-1 0 0,1-1-1,-1 1 1,1 0-1,-1 0 1,1-1-1,-1 1 1,1 0-1,-1 0 1,0 0-1,1 0 1,-1 0-1,1 0 1,-1 0-1,0 0 1,1 0-1,-1 0 1,1 0-1,-1 0 1,1 0-1,-1 0 1,1 0-1,-1 1 1,0-1-1,1 0 1,-1 0-1,1 1 1,-1-1-1,1 0 1,0 1-1,-1-1 1,1 1-1,-1-1 1,1 0-1,-1 1 1,1-1-1,0 1 1,0-1-1,-1 1 1,1-1-1,0 1 1,0-1-1,-1 1 1,1-1-1,0 1 1,0 0-1,0-1 1,0 1-1,0-1 1,0 1-1,0-1 1,0 1-1,0 1 1,-2 44-268,2-39 519,5 179 734,2 7-684,-22 219 1,-32-94-308,39-294-61,2-41-199,0-45-389,2-71-785,6 0 1,28-203-1,-29 310 2063,-3 17 496,-3 21 474,-59 258-316,-37 125-634,88-361-677,13-33-59,0 1-1,-1-1 1,1 0 0,0 0 0,-1 0 0,1 0 0,-1 0-1,1 0 1,-1 0 0,1 0 0,-1 0 0,0 0-1,0-1 1,1 1 0,-1 0 0,0 0 0,0 0 0,0-1-1,0 1 1,0-1 0,0 1 0,0-1 0,-1 1 0,1-5-142,-1-1 1,1 0 0,0 0 0,1 0 0,-1 0 0,1 0 0,0 0 0,1 0 0,-1 0-1,1 0 1,2-8 0,-3 7-9,10-48-368</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3:56.317"/>
    </inkml:context>
    <inkml:brush xml:id="br0">
      <inkml:brushProperty name="width" value="0.1" units="cm"/>
      <inkml:brushProperty name="height" value="0.1" units="cm"/>
      <inkml:brushProperty name="color" value="#66CC00"/>
    </inkml:brush>
  </inkml:definitions>
  <inkml:trace contextRef="#ctx0" brushRef="#br0">1 10 7578,'92'-10'3112,"-82"52"-1383,-1 25-1441,1 4 40,-5 15 16,-2-4-24,-3-19-184,5-9-72,-5-28-96,-2-10-96,-1-30-280,-3-17-200,7-31 1440,2-14-784</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3:56.685"/>
    </inkml:context>
    <inkml:brush xml:id="br0">
      <inkml:brushProperty name="width" value="0.1" units="cm"/>
      <inkml:brushProperty name="height" value="0.1" units="cm"/>
      <inkml:brushProperty name="color" value="#66CC00"/>
    </inkml:brush>
  </inkml:definitions>
  <inkml:trace contextRef="#ctx0" brushRef="#br0">345 0 8082,'-10'24'3168,"-6"3"-2023,0 15-673,-6 1 40,-2 13 16,-2 7 0,-5-1-144,5 13-72,-7 18-136,-7-1-56,8-1-120,-5-20-136,17-42-328,10-26-152,9-35-400,7-17 8,8-7 640</inkml:trace>
  <inkml:trace contextRef="#ctx0" brushRef="#br0" timeOffset="1">305 281 6401,'22'-16'2761,"5"11"-1401,0 0-496,-6 4-375,3 1-41,-5-4-128,2 0-72,-4-3-136,1-4-56,-6 2-160,1-1-128,-5-4-320,-3 3-305,-5 1 537</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3:57.013"/>
    </inkml:context>
    <inkml:brush xml:id="br0">
      <inkml:brushProperty name="width" value="0.1" units="cm"/>
      <inkml:brushProperty name="height" value="0.1" units="cm"/>
      <inkml:brushProperty name="color" value="#66CC00"/>
    </inkml:brush>
  </inkml:definitions>
  <inkml:trace contextRef="#ctx0" brushRef="#br0">44 159 7586,'-27'34'3128,"11"-10"-1583,20-7-1121,17-9-72,11-1-48,9-19-40,6-2 0,8-11-136,-8-15-40,-6 3-112,-12-3-104,-7 12-224,-5 5-152,-7 7-392,1 2 536</inkml:trace>
  <inkml:trace contextRef="#ctx0" brushRef="#br0" timeOffset="1">171 425 7594,'-6'43'2976,"12"-3"-1767,2-5-713,11-3 24,-6-5 8,3-3-56,-8-3-8,1-4-168,-1-1-56,0 0-112,2-5-64,-12-6-160,5-2-144,-3-9-240,0 4-200,4-25-640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3:57.354"/>
    </inkml:context>
    <inkml:brush xml:id="br0">
      <inkml:brushProperty name="width" value="0.1" units="cm"/>
      <inkml:brushProperty name="height" value="0.1" units="cm"/>
      <inkml:brushProperty name="color" value="#66CC00"/>
    </inkml:brush>
  </inkml:definitions>
  <inkml:trace contextRef="#ctx0" brushRef="#br0">2 1 8106,'-1'22'3032,"2"16"-2191,4-6-449,0 8-64,3-2-40,-2-9-64,2 0-104,-3-17-128,0-2-120,-4-15-376,1-11-136,-1-16 352</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3:57.703"/>
    </inkml:context>
    <inkml:brush xml:id="br0">
      <inkml:brushProperty name="width" value="0.1" units="cm"/>
      <inkml:brushProperty name="height" value="0.1" units="cm"/>
      <inkml:brushProperty name="color" value="#66CC00"/>
    </inkml:brush>
  </inkml:definitions>
  <inkml:trace contextRef="#ctx0" brushRef="#br0">450 1 8306,'44'29'2960,"-53"12"-2487,1 4-33,0 6-16,-2-7-24,2-1-56,-1 0-40,-1-5-104,2 1-48,0-6-104,-5-6-48,-1-8-144,-3-3-80,1-2-208,6-2-192,-4-6 1328,-4-3-664</inkml:trace>
  <inkml:trace contextRef="#ctx0" brushRef="#br0" timeOffset="1">67 663 8362,'-47'-3'3819,"28"-2"-2725,19 5-1080,0 0 0,0 0 0,0 0 1,0 0-1,0 0 0,0 0 0,1 0 0,-1 0 1,0 0-1,0 0 0,0 0 0,0 0 1,0 0-1,0-1 0,0 1 0,1 0 1,-1 0-1,0 0 0,0 0 0,0 0 1,0 0-1,0 0 0,0 0 0,0-1 1,0 1-1,0 0 0,0 0 0,0 0 1,0 0-1,0 0 0,1 0 0,-1-1 1,0 1-1,0 0 0,0 0 0,0 0 1,0 0-1,0 0 0,0 0 0,0-1 1,-1 1-1,1 0 0,0 0 0,0 0 1,0 0-1,0 0 0,0 0 0,0-1 0,0 1 1,0 0-1,0 0 0,0 0 0,0 0 1,0 0-1,0 0 0,-1 0 0,1 0 1,0 0-1,0-1 0,0 1 0,0 0 1,0 0-1,0 0 0,-1 0 0,174-72 2247,-75 30-1740,121-36 1,-145 59-496,0 3 1,88-7 0,-160 23-32,5 0-6,0-1 0,0 0 1,0 0-1,0-1 0,9-2 1,-15 3-2,-1 1 1,1 0-1,-1 0 1,1-1-1,-1 1 1,0 0-1,1 0 1,-1-1 0,1 1-1,-1-1 1,0 1-1,1 0 1,-1-1-1,0 1 1,1-1-1,-1 1 1,0-1-1,0 1 1,1-1 0,-1 1-1,0-1 1,0 1-1,0-1 1,0 1-1,0-1 1,0 1-1,0-1 1,0 1 0,0-1-1,0-1-48,-1 0 1,0 1-1,0-1 0,0 0 0,0 1 0,0-1 1,0 1-1,0-1 0,-1 1 0,1 0 0,0-1 1,-1 1-1,-1-1 0,-3-2 91,0 0-1,0 0 0,0 1 1,-1 0-1,1 0 0,-1 0 1,1 1-1,-15-2 1,-9-2 821</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3:58.087"/>
    </inkml:context>
    <inkml:brush xml:id="br0">
      <inkml:brushProperty name="width" value="0.1" units="cm"/>
      <inkml:brushProperty name="height" value="0.1" units="cm"/>
      <inkml:brushProperty name="color" value="#66CC00"/>
    </inkml:brush>
  </inkml:definitions>
  <inkml:trace contextRef="#ctx0" brushRef="#br0">13 1 9986,'-5'0'3417,"3"0"-3193,1 0-80,-1 0-16,1 0 0,-1 1-24,2 4-64,2 5-192,-1-6-216,2 7-832,-1-6 776</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3:58.797"/>
    </inkml:context>
    <inkml:brush xml:id="br0">
      <inkml:brushProperty name="width" value="0.1" units="cm"/>
      <inkml:brushProperty name="height" value="0.1" units="cm"/>
      <inkml:brushProperty name="color" value="#66CC00"/>
    </inkml:brush>
  </inkml:definitions>
  <inkml:trace contextRef="#ctx0" brushRef="#br0">7 675 7586,'-2'12'631,"0"-1"1,1 0-1,0 1 1,1-1 0,0 1-1,1-1 1,3 19-1,3 1-1154,17 42-1,-11-35 227,-9-26 311,0 1-1,-1-1 1,-1 1 0,0 0-1,-1 0 1,0 0-1,-1 0 1,0 0-1,-1 0 1,-1-1-1,0 1 1,-1 0-1,-4 13 1,2-60 643,10-60-631,4 0-1,22-98 1,-8 60-180,-17 86 102,16-77-190,-19 109 233,1 0 0,0 0 1,1 1-1,1 0 0,0 0 1,10-16-1,-16 29 20,0-1-1,1 1 0,-1 0 1,0 0-1,0-1 0,0 1 1,0 0-1,0-1 1,1 1-1,-1 0 0,0 0 1,0-1-1,0 1 0,1 0 1,-1 0-1,0 0 1,0-1-1,1 1 0,-1 0 1,0 0-1,0 0 0,1 0 1,-1 0-1,0 0 1,1-1-1,-1 1 0,0 0 1,0 0-1,1 0 0,-1 0 1,0 0-1,1 0 1,-1 0-1,0 0 0,1 0 1,-1 0-1,0 0 0,1 1 1,-1-1-1,0 0 1,0 0-1,1 0 0,-1 0 1,7 17 423,-3 21 226,-4-34-606,3 81 485,-3 0-1,-17 122 1,16-205-746,-1-6 35,-1-16-95,-2-28-158,3-27-436,16-150 0,-9 195 938,0 0 1,2 0 0,1 0 0,2 1-1,0 1 1,2 0 0,29-49 0,-36 70 34,0 0 0,1 0 0,0 0 0,0 1 0,1 0 0,-1 0 0,1 0 0,11-5 0,-17 10-89,1-1 0,0 1 0,0 0 0,0 1-1,-1-1 1,1 0 0,0 0 0,0 1 0,0-1-1,0 1 1,0 0 0,1 0 0,-1 0 0,0 0 0,0 0-1,0 0 1,0 0 0,0 0 0,0 1 0,0-1-1,0 1 1,0 0 0,0 0 0,0-1 0,0 1 0,-1 0-1,1 0 1,0 1 0,-1-1 0,1 0 0,0 1-1,-1-1 1,0 1 0,1-1 0,-1 1 0,0 0 0,0-1-1,0 1 1,0 0 0,0 0 0,0 0 0,0 2-1,5 10 19,-1 1-1,0-1 0,-1 1 0,-1 0 1,0 1-1,-1-1 0,-1 0 0,-1 26 1,-4 11-32,-13 63 1,2-12 39,12-43-35,4-46-74,-2-1 0,1 1 1,-2-1-1,0 1 0,0-1 1,-7 19-1,9-31 38,0 0-1,0-1 1,0 1 0,0-1-1,0 1 1,-1 0 0,1-1-1,0 1 1,0-1 0,0 1-1,-1-1 1,1 1 0,0-1-1,-1 1 1,1-1 0,0 1-1,-1-1 1,1 1 0,-1-1-1,1 1 1,-1-1 0,1 0-1,-1 1 1,1-1 0,-1 0-1,1 0 1,-1 1 0,1-1-1,-1 0 1,0 0 0,1 0-1,-1 1 1,1-1 0,-1 0-1,0 0 1,1 0 0,-1 0-1,1 0 1,-1 0 0,0-1-1,1 1 1,-1 0 0,1 0-1,-1 0 1,0 0 0,1-1-1,-1 1 1,1 0 0,-1-1-1,1 1 1,-1 0 0,0-1-1,-19-31-1008,2-19 594</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3:59.135"/>
    </inkml:context>
    <inkml:brush xml:id="br0">
      <inkml:brushProperty name="width" value="0.1" units="cm"/>
      <inkml:brushProperty name="height" value="0.1" units="cm"/>
      <inkml:brushProperty name="color" value="#66CC00"/>
    </inkml:brush>
  </inkml:definitions>
  <inkml:trace contextRef="#ctx0" brushRef="#br0">75 0 6265,'5'171'7259,"-1"-93"-6789,-4 0 0,-2 1 0,-16 90 1,-14 1-611,25-157-490,0-22-327,-3-26-334,2 0 731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37.001"/>
    </inkml:context>
    <inkml:brush xml:id="br0">
      <inkml:brushProperty name="width" value="0.1" units="cm"/>
      <inkml:brushProperty name="height" value="0.1" units="cm"/>
      <inkml:brushProperty name="color" value="#F6630D"/>
    </inkml:brush>
  </inkml:definitions>
  <inkml:trace contextRef="#ctx0" brushRef="#br0">195 188 7082,'5'-140'2059,"-8"103"-1565,-4 26-244,6 12-235,0 0-1,0-1 1,0 1-1,0 0 1,0 0-1,0 0 0,0 0 1,1 0-1,-1 0 1,0 0-1,1 0 1,-1 0-1,1 1 1,-1-1-1,1 0 1,-1 0-1,1 0 0,0 1 1,0-1-1,-1 2 1,-13 81 192,8-41-65,-1-1-1,-25 75 1,8-48 15,15-41-50,0-1-1,-2 0 0,-1-1 0,-1 0 1,-26 38-1,138-95 77,-90 26-177,1-1 1,-1 0-1,-1-1 1,1 0-1,-1 0 1,0-1-1,-1 0 1,12-16-1,-11 13 10,1 0-1,0 1 1,0 1-1,1 0 1,14-10 0,-24 19-17,0-1 0,1 1 1,-1-1-1,1 1 1,-1 0-1,1-1 1,-1 1-1,1 0 1,-1 0-1,1-1 0,0 1 1,-1 0-1,1 0 1,-1 0-1,1 0 1,-1 0-1,1 0 1,0 0-1,-1 0 0,1 0 1,-1 0-1,1 0 1,0 0-1,-1 0 1,1 0-1,-1 1 1,1-1-1,-1 0 0,1 0 1,-1 1-1,1-1 1,-1 0-1,2 1 1,5 22-8,-11 30 17,0-43-4,0 0-1,-1 1 1,0-1-1,0-1 1,-1 1-1,-1-1 1,1 0-1,-1-1 1,-15 15-1,-25 33 63,8 10 112,37-61-145,0 1 1,0-1-1,0 0 1,1 0-1,-1 1 1,1-1-1,1 1 1,-1-1-1,1 1 1,0-1-1,0 1 1,1 5-1,-1-11-32,0 0-1,1 0 1,-1-1-1,0 1 1,0 0-1,0 0 1,0-1-1,1 1 1,-1 0-1,0 0 1,0 0-1,1-1 1,-1 1-1,0 0 1,0 0 0,1 0-1,-1 0 1,0 0-1,0 0 1,1 0-1,-1 0 1,0-1-1,1 1 1,-1 0-1,0 0 1,0 0-1,1 0 1,-1 0-1,0 0 1,1 1-1,-1-1 1,0 0 0,0 0-1,1 0 1,-1 0-1,0 0 1,1 0-1,-1 0 1,0 1-1,0-1 1,0 0-1,1 0 1,-1 0-1,0 1 1,0-1-1,0 0 1,1 0-1,-1 0 1,0 1 0,0-1-1,0 0 1,0 0-1,0 1 1,1-1-1,-1 0 1,0 1-1,0-1 1,0 0-1,0 0 1,0 1-1,0-1 1,0 0-1,0 1 1,0-1 0,0 0-1,0 0 1,0 1-1,14-28 43,-8 15-20,0 4-6,0 1 0,0 0 0,1 0-1,0 1 1,0 0 0,14-10 0,-18 14-55,-1 0 0,1 1 0,0-1 0,0 0 0,0 1 0,0 0 0,0-1 1,0 1-1,0 0 0,1 1 0,-1-1 0,0 1 0,0-1 0,1 1 0,-1 0 0,0 0 0,1 0 0,-1 1 1,0-1-1,1 1 0,-1 0 0,4 1 0,-6-1-42,0-1 1,-1 1-1,1-1 1,-1 1-1,1-1 1,-1 1-1,1 0 1,-1-1-1,1 1 1,-1 0-1,1-1 1,-1 1-1,0 0 1,0-1-1,1 1 1,-1 0-1,0 0 1,0 0-1,0-1 1,0 1-1,0 0 1,0 0-1,0 0 1,0-1-1,0 1 1,0 0-1,0 0 1,0-1-1,-1 1 1,1 0-1,0 0 1,-1-1-1,1 1 1,0 0-1,-1 0 1,1-1-1,-1 1 1,1-1-1,-1 1 1,0 0-1,-30 33-3394,17-20 2965,-23 43 19,28-41 1030,0-1-1,-1 0 0,-19 20 0,20-26-56,0 1 0,1 1 0,0-1 0,1 1 1,0 1-1,0 0 0,2-1 0,-7 18 0,1-9 24,7-12-47,20-9-211,-9-1-244,0 0 0,-1 0 0,1-1 0,-1 0 0,1 0 0,-1-1 0,0 1-1,0-2 1,6-4 0,50-51-109,-20 18-108,14-3-97,10 9 113</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3:59.467"/>
    </inkml:context>
    <inkml:brush xml:id="br0">
      <inkml:brushProperty name="width" value="0.1" units="cm"/>
      <inkml:brushProperty name="height" value="0.1" units="cm"/>
      <inkml:brushProperty name="color" value="#66CC00"/>
    </inkml:brush>
  </inkml:definitions>
  <inkml:trace contextRef="#ctx0" brushRef="#br0">0 413 8178,'22'25'3104,"12"18"-2183,-1-1-361,5 7-40,-7-1-64,-1-2-128,-5-3-88,-12-19-176,1-5-88,-15-24-272,-7-9-200,3-26 4609,7-11-3233</inkml:trace>
  <inkml:trace contextRef="#ctx0" brushRef="#br0" timeOffset="1">354 72 9490,'46'-72'3233,"-37"90"-2969,1 1 80,-4 8 152,-1 2 8,-3-7-120,6 7-96,-2 9-200,2-6-40,-2 6-40,-1-6-56,-2-13-232,0 6-120,-1-25-216,-2-14-112,-3-28-96,1-18 824,2-7-96</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3:59.797"/>
    </inkml:context>
    <inkml:brush xml:id="br0">
      <inkml:brushProperty name="width" value="0.1" units="cm"/>
      <inkml:brushProperty name="height" value="0.1" units="cm"/>
      <inkml:brushProperty name="color" value="#66CC00"/>
    </inkml:brush>
  </inkml:definitions>
  <inkml:trace contextRef="#ctx0" brushRef="#br0">201 65 6185,'2'-9'829,"-2"6"-577,0-1 0,0 1 0,1 0 0,0-1 0,-1 1 0,1 0 0,0 0 0,1-1 0,-1 1 0,1 0 0,-1 0-1,1 0 1,0 1 0,0-1 0,0 0 0,3-2 0,-4 5-218,-1 0 0,1 0 0,0 0 0,0 0 0,-1 0 0,1 1 0,0-1-1,-1 0 1,1 0 0,-1 1 0,1-1 0,0 0 0,-1 1 0,1-1 0,-1 1 0,1-1 0,-1 1 0,1-1 0,-1 1 0,1-1-1,-1 1 1,1-1 0,-1 1 0,0-1 0,1 1 0,-1 0 0,0-1 0,1 2 0,9 24 340,-8-21-261,0 1-52,127 350 2086,-101-262-1613,30 178 1,-53-238-441,18 162 526,-21-162-331,-1 1-1,-2 0 1,-9 55-1,8-82-191,0 0 0,0 1 0,-1-2 0,0 1-1,-1 0 1,-4 7 0,6-12-40,0 0-1,0 0 0,0 0 1,0 0-1,0 0 1,-1-1-1,0 1 1,1-1-1,-1 1 1,0-1-1,0 0 1,0 0-1,0-1 0,0 1 1,-1-1-1,-6 3 1,3-4 1,0 0 0,0 0 0,-1 0 0,1-1 0,0 0 0,0-1 0,0 1 0,0-2 0,0 1 0,1-1 0,-1 1 0,-7-6 0,-8-4 19,0-1 1,-22-18 0,-7-11-41,-21-15-705,69 55 560,0 0 0,1 1 1,-1-1-1,-1 1 0,1 0 0,0 0 1,0 0-1,0 0 0,-1 1 0,1-1 0,0 1 1,0 0-1,-1 0 0,1 0 0,0 0 1,-1 1-1,1-1 0,0 1 0,0 0 1,-5 2-1,-27 15 804</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4:07.429"/>
    </inkml:context>
    <inkml:brush xml:id="br0">
      <inkml:brushProperty name="width" value="0.1" units="cm"/>
      <inkml:brushProperty name="height" value="0.1" units="cm"/>
      <inkml:brushProperty name="color" value="#66CC00"/>
    </inkml:brush>
  </inkml:definitions>
  <inkml:trace contextRef="#ctx0" brushRef="#br0">161 345 7826,'-123'-16'2390,"120"16"-2327,1 0 0,0 0 0,0-1 1,-1 0-1,1 1 0,0-1 1,0 0-1,0 0 0,0 0 1,0 0-1,0 0 0,0-1 0,-4-2 1,2-12 116,4 12-58,1-3-64,0 0 1,0 0 0,1 0-1,0 0 1,0 0-1,1 0 1,-1 1-1,1-1 1,1 1 0,-1 0-1,1 0 1,0 0-1,6-6 1,0 3-47,-1 0 0,1 1 1,0 1-1,0-1 0,1 1 0,0 1 0,0 0 1,1 1-1,0 0 0,0 1 0,0 0 0,0 1 1,1 0-1,-1 1 0,1 0 0,17 0 1,-2 1-2,-1 1 1,1 1-1,-1 1 1,1 2-1,-1 1 1,43 13-1,-54-12 15,0 0-1,0 1 1,-1 1 0,0 1-1,0 0 1,-1 1 0,0 0-1,-1 1 1,0 1 0,-1 0-1,21 27 1,-27-31-8,-2-2 8,0 0 0,1 0 0,0-1 0,0 0 0,0 1 0,8 4 0,-12-9-22,0 0 1,1 0-1,-1-1 0,0 1 1,1-1-1,-1 0 1,1 1-1,-1-1 0,1 0 1,-1 0-1,1 1 1,-1-1-1,1-1 1,-1 1-1,1 0 0,-1 0 1,0 0-1,1-1 1,-1 1-1,1-1 0,-1 1 1,0-1-1,1 0 1,-1 1-1,0-1 0,1 0 1,-1 0-1,0 0 1,0 0-1,0 0 0,0 0 1,0 0-1,0 0 1,0 0-1,0-1 0,0 0 1,13-18 41,-1 0 0,13-28 0,-17 30-26,1 1 1,0 0 0,24-30 0,-29 41-15,1 1 0,-1 0 0,1 1 0,0-1 0,0 1 0,0 0 0,1 0 0,0 1 0,-1 0 0,1 0 1,0 1-1,0 0 0,1 0 0,10-2 0,-1 3 22,-1 0 0,0 1-1,0 1 1,0 0 0,0 1 0,0 1 0,0 1 0,0 0 0,-1 1 0,0 0-1,0 1 1,27 16 0,-4 2 117,-1 1 0,-1 1 0,47 47-1,-79-68-134,1-1 0,1 1-1,-1-1 1,0 0-1,1-1 1,0 1-1,0-1 1,0 0 0,0-1-1,0 1 1,1-1-1,-1 0 1,1-1-1,0 0 1,-1 0 0,1 0-1,9-1 1,-5-2 1,0 0 0,0 0 0,0-1 0,0-1 0,0 0 0,-1-1 0,0 0 0,0 0 0,16-11 0,36-25 34,182-106 215,-216 133-212,1 1 1,0 1 0,1 2 0,0 1-1,1 1 1,60-7 0,-70 15 9,-1 0 0,1 2 0,-1 0 1,0 1-1,0 1 0,0 1 0,34 13 1,-27-7 32,-1 1 0,-1 1 0,0 1 0,45 34 0,-56-36-39,0 1 0,0 1 0,-1 0-1,-1 1 1,0 1 0,-1-1 0,10 21 0,4 15 130,20 59-1,-41-100-164,-2-5-4,0 1 0,0-1-1,1 1 1,0-1 0,0 0 0,1 0 0,-1 0-1,1-1 1,0 1 0,0-1 0,0 0 0,1 0-1,0 0 1,5 3 0,-7-6-45,0 0 0,0 0 0,-1 0 0,1-1 0,0 1-1,0-1 1,0 1 0,0-1 0,0 0 0,0 0 0,1 0 0,-1-1 0,0 1 0,-1-1 0,1 0 0,0 1-1,0-1 1,0-1 0,0 1 0,-1 0 0,1-1 0,0 1 0,-1-1 0,1 0 0,-1 0 0,0 0 0,0 0-1,1 0 1,-1 0 0,1-3 0,53-58-1306,-4-10 3931,-1-13-1178</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4:08.453"/>
    </inkml:context>
    <inkml:brush xml:id="br0">
      <inkml:brushProperty name="width" value="0.1" units="cm"/>
      <inkml:brushProperty name="height" value="0.1" units="cm"/>
      <inkml:brushProperty name="color" value="#66CC00"/>
    </inkml:brush>
  </inkml:definitions>
  <inkml:trace contextRef="#ctx0" brushRef="#br0">161 366 7690,'-121'-29'2373,"110"27"-2097,-16-6 726,27 8-991,0 0 0,0 0 1,-1 0-1,1 0 0,0-1 0,0 1 1,0 0-1,0 0 0,0-1 1,0 1-1,-1 0 0,1 0 0,0 0 1,0-1-1,0 1 0,0 0 1,0 0-1,0-1 0,0 1 0,0 0 1,0 0-1,0-1 0,0 1 1,0 0-1,1 0 0,-1-1 1,0 1-1,0 0 0,0 0 0,0 0 1,0-1-1,0 1 0,0 0 1,1 0-1,-1 0 0,0-1 0,0 1 1,0 0-1,0 0 0,1 0 1,-1-1-1,5-7 85,7-13-31,1 0 0,0 1 0,2 1 0,0 0 0,1 0 0,1 2 0,1 0 0,0 1 0,1 1 0,1 1 0,32-18 0,-28 19-59,-1 1-1,2 2 1,-1 0-1,1 2 1,1 1-1,0 1 1,0 1 0,0 1-1,0 1 1,39 1-1,-61 2 1,0 1-1,1-1 1,-1 1 0,0 0 0,0 0-1,0 1 1,1-1 0,-1 1 0,-1 0-1,1 0 1,0 0 0,0 1-1,-1-1 1,1 1 0,-1 0 0,0 0-1,0 0 1,0 0 0,3 6-1,-1-4 55,-1 0 0,1 0-1,0-1 1,0 0-1,0 1 1,0-2-1,8 5 1,-6-6-30,0 0 0,0-1 1,0 0-1,0-1 0,0 0 1,1 0-1,-1 0 0,0-1 1,12-2-1,21-1 22,-29 3-42,1-1 1,0 0-1,0 0 1,-1-1-1,0-1 1,15-6-1,-15 5 1,0 1-1,1 0 1,-1 1-1,1 0 0,13 0 1,-20 2-8,-1 1 0,1 1 0,-1-1 0,1 1 0,-1 0 0,1 0 0,-1 0-1,0 0 1,1 1 0,-1 0 0,0 0 0,0 0 0,0 0 0,0 1 0,-1 0 0,1-1 0,5 7 0,-1 0 13,0 1-1,-1 0 1,0 0-1,0 1 1,6 15 0,-8-16 9,1 1 1,0-1 0,0 0-1,15 17 1,-17-24-17,-1 0 0,1 0 0,-1 0 0,1-1 0,0 1 0,0-1 0,0 0 0,0 0 0,0-1 0,1 1 0,-1-1 0,0 0 0,1 0 0,-1 0 0,1-1 0,-1 1 0,6-1 0,3-1 10,0 1 0,1 0 0,-1 1 1,0 0-1,0 1 0,0 1 0,0 0 0,0 1 0,0 0 1,-1 1-1,0 1 0,0 0 0,13 8 0,-18-9 10,-1-1 1,1 0-1,-1 0 0,1-1 1,0 0-1,1 0 1,-1 0-1,0-1 0,1 0 1,0-1-1,8 1 0,2-1-21,0-2 0,-1 0 0,26-6-1,-17 3-3,-1 0-353,1 1 0,24 2 0,-24 2-23</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5:20.845"/>
    </inkml:context>
    <inkml:brush xml:id="br0">
      <inkml:brushProperty name="width" value="0.1" units="cm"/>
      <inkml:brushProperty name="height" value="0.1" units="cm"/>
      <inkml:brushProperty name="color" value="#66CC00"/>
    </inkml:brush>
  </inkml:definitions>
  <inkml:trace contextRef="#ctx0" brushRef="#br0">66 1 7890,'-58'8'2336,"58"-8"-2305,0 0 0,-1 0 0,1 0-1,0 0 1,-1 0 0,1 0 0,0 0 0,-1 1-1,1-1 1,0 0 0,-1 0 0,1 0 0,0 1 0,0-1-1,-1 0 1,1 0 0,0 1 0,0-1 0,-1 0-1,1 0 1,0 1 0,0-1 0,0 0 0,-1 1-1,1-1 1,0 0 0,0 1 0,0-1 0,0 0-1,0 1 1,0-1 0,0 0 0,0 1 0,0-1-1,0 1 1,0-1 0,0 0 0,0 1 0,0-1 0,0 0-1,0 1 1,0-1 0,7 17 45,-4-12 97,27 76 400,46 102-45,-75-182-524,156 320 336,-114-221-295,39 131 0,-67-190-63,-15-41 15,0 0 0,0 0 0,0 0 0,0 0-1,0-1 1,0 1 0,0 0 0,0 0 0,1 0-1,-1 0 1,0-1 0,0 1 0,0 0 0,0 0-1,0 0 1,0 0 0,0 0 0,0-1-1,1 1 1,-1 0 0,0 0 0,0 0 0,0 0-1,0 0 1,1 0 0,-1 0 0,0 0 0,0-1-1,0 1 1,0 0 0,1 0 0,-1 0 0,0 0-1,0 0 1,0 0 0,0 0 0,1 0 0,-1 0-1,0 0 1,0 0 0,0 0 0,1 0-1,-1 0 1,0 1 0,0-1 0,0 0 0,0 0-1,1 0 1,-1 0 0,0 0 0,0 0 0,0 0-1,0 0 1,0 1 0,1-1 0,-1 0 0,0 0-1,0 0 1,0 0 0,0 0 0,0 1 0,0-1-1,0 0 1,0 0 0,0 0 0,0 1-1,0-1 1,0 0 0,1 0 0,4-65-636,-4 41 488,2-174-971,-1 70 791</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5:21.165"/>
    </inkml:context>
    <inkml:brush xml:id="br0">
      <inkml:brushProperty name="width" value="0.1" units="cm"/>
      <inkml:brushProperty name="height" value="0.1" units="cm"/>
      <inkml:brushProperty name="color" value="#66CC00"/>
    </inkml:brush>
  </inkml:definitions>
  <inkml:trace contextRef="#ctx0" brushRef="#br0">454 54 4249,'1'-14'901,"-1"11"-645,1 1 0,-1-1 1,1 1-1,-1-1 0,0 0 1,0 1-1,-1-1 0,1 1 0,0-1 1,-1 0-1,0 1 0,1-1 1,-3-3-1,3 6-204,-1 0 0,1 0 0,-1 0 0,1 1 0,-1-1 1,1 0-1,0 0 0,-1 0 0,1 0 0,-1 1 0,1-1 0,0 0 0,-1 0 0,1 1 1,-1-1-1,1 0 0,0 0 0,-1 1 0,1-1 0,0 1 0,0-1 0,-1 0 0,1 1 0,0-1 1,0 1-1,0-1 0,-1 0 0,1 1 0,0-1 0,0 1 0,0-1 0,0 1 0,0-1 1,0 1-1,0-1 0,0 0 0,0 2 0,-10 28 296,8-24-145,-31 82 681,-71 130 0,57-126-505,-37 104 0,-56 265 261,133-428-603,-6 56 1,13-89-45,0 0 0,0 0 0,0 0 0,0 0 0,0 0 0,0 0 0,0 0 0,0 0 0,0 0 0,0 0 0,1 0 0,-1 0 0,0 0 0,0 0 0,0 0 0,0 0 0,0 0 0,0 0 0,0 0 0,0 0 0,0 0 0,0 0 0,1 0 1,-1 0-1,0 0 0,0 0 0,0 0 0,0 0 0,0 0 0,0 0 0,0 0 0,0 0 0,0 0 0,0 0 0,1 0 0,-1 0 0,0 0 0,0 0 0,0 0 0,0 0 0,0 0 0,0 0 0,0 0 0,0 1 0,0-1 0,0 0 0,0 0 0,10-16-338,9-25-240,-1-17 223</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5:21.496"/>
    </inkml:context>
    <inkml:brush xml:id="br0">
      <inkml:brushProperty name="width" value="0.1" units="cm"/>
      <inkml:brushProperty name="height" value="0.1" units="cm"/>
      <inkml:brushProperty name="color" value="#66CC00"/>
    </inkml:brush>
  </inkml:definitions>
  <inkml:trace contextRef="#ctx0" brushRef="#br0">1 386 8970,'101'-99'3097,"-85"101"-2825,7 0 16,2-2-24,2 0-40,2-13-80,-2-3-24,2-6-56,1-7-16,-8-3-48,0-1-104,-6-4-272,-1 4-248,-3-1-1089,-7-7 1137</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5:21.852"/>
    </inkml:context>
    <inkml:brush xml:id="br0">
      <inkml:brushProperty name="width" value="0.1" units="cm"/>
      <inkml:brushProperty name="height" value="0.1" units="cm"/>
      <inkml:brushProperty name="color" value="#66CC00"/>
    </inkml:brush>
  </inkml:definitions>
  <inkml:trace contextRef="#ctx0" brushRef="#br0">284 1 5737,'-4'0'3860,"-4"9"-2576,-2 13-1505,6-6 304,0 0 1,1 1-1,0-1 0,1 1 1,1-1-1,2 24 1,-2-21 13,0 1 1,-1-1-1,-1 1 1,0-1-1,-10 28 1,-42 91 237,7-17-58,36-88-172,3-9 180,-10 48 0,19-72-279,0 1 0,-1-1 1,1 1-1,0-1 0,0 1 0,0-1 0,0 1 0,0 0 0,0-1 1,0 1-1,0-1 0,0 1 0,0-1 0,0 1 0,0 0 0,0-1 1,0 1-1,0-1 0,1 1 0,-1-1 0,0 1 0,0-1 0,1 1 1,-1-1-1,0 1 0,1-1 0,-1 1 0,1-1 0,-1 1 0,0-1 1,1 0-1,-1 1 0,1-1 0,-1 0 0,1 1 0,-1-1 1,1 0-1,0 0 0,-1 0 0,1 1 0,-1-1 0,1 0 0,-1 0 1,1 0-1,0 0 0,-1 0 0,2 0 0,0 0 0,0-1 0,1 1 0,-1-1 0,0 0 1,1 0-1,-1 0 0,0 0 0,0 0 0,0 0 0,0 0 0,4-4 0,10-10 19,-1-1 0,18-23 0,-24 26-9,1 0 0,1 1-1,0 1 1,0-1 0,2 2 0,24-18 0,-27 22-70,0 0 0,1 0 0,0 1 0,0 1 0,0-1 1,0 2-1,15-3 0,-26 6 36,1 0 0,-1 0 0,1 1 0,-1-1 0,0 0 0,1 0 0,-1 1 0,1-1 0,-1 0 0,0 1 0,1-1 0,-1 0 0,0 1 0,1-1 0,-1 0 0,0 1 0,0-1 0,1 1 0,-1-1 0,0 1 0,0-1 0,0 1 0,1-1 0,-1 1 0,0-1 0,0 1 0,0-1 0,0 0 0,0 1 0,0-1 0,0 1 0,0-1 0,0 1 0,0-1 0,-1 1 0,1-1 0,0 1 0,0-1 0,0 1 0,-1-1 0,1 1 1,0-1-1,0 0 0,-1 1 0,1-1 0,0 1 0,-1-1 0,1 1 0,-14 23-296,-49 56-144,23-31 434,1 1 0,-44 79 0,-52 130 1338,134-257-1286,-14 34 355,14-35-359,1 0 0,-1 1 1,1-1-1,-1 0 0,1 0 1,-1 1-1,1-1 0,0 0 1,0 1-1,0-1 1,0 0-1,0 1 0,0-1 1,0 0-1,0 1 0,0-1 1,1 0-1,-1 1 0,0-1 1,1 0-1,0 0 1,0 2-1,0-3-10,1-1 0,-1 1 0,0 0 0,1-1 0,-1 1 0,0-1-1,1 1 1,-1-1 0,0 0 0,0 1 0,0-1 0,0 0 0,1 0 0,-1 0 0,0 0 0,0 0 0,-1 0 0,1 0 0,0 0 0,1-3-1,1 0 31,19-20 78,17-19-36,2 1-1,1 2 0,2 2 0,59-39 0,-53 47-128,-27 18-105,-1-1 0,0-1 1,-1-1-1,0-1 0,-1-1 0,20-23 1,-38 38 76,0-1 1,0 1-1,0-1 1,-1 0-1,1 1 1,-1-1 0,1 0-1,-1 0 1,0 0-1,0 0 1,0 0-1,-1 0 1,1-1 0,-1 1-1,0 0 1,0 0-1,0 0 1,0-1-1,0 1 1,-1 0 0,1 0-1,-1 0 1,0 0-1,0 0 1,-2-5 0,-18-20-175</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5:22.196"/>
    </inkml:context>
    <inkml:brush xml:id="br0">
      <inkml:brushProperty name="width" value="0.1" units="cm"/>
      <inkml:brushProperty name="height" value="0.1" units="cm"/>
      <inkml:brushProperty name="color" value="#66CC00"/>
    </inkml:brush>
  </inkml:definitions>
  <inkml:trace contextRef="#ctx0" brushRef="#br0">128 151 5505,'-104'-114'2295,"83"87"-1145,18 17-244,4 10-808,0 0 1,-1 0-1,1 0 0,0 1 0,-1-1 0,1 0 1,-1 0-1,1 0 0,0 0 0,-1 1 1,1-1-1,-1 0 0,1 1 0,-1-1 1,1 0-1,-1 1 0,1-1 0,-1 1 1,1-1-1,-1 1 0,1-1 0,-1 1 0,0-1 1,1 2-1,10 19 3,-1 0 1,-1 1-1,-1 1 0,-1-1 1,-1 1-1,-1 1 0,-1-1 1,1 26-1,10 344 438,-15-334-491,-7 64 1,2-73-42,3-1-1,4 52 1,1-84-90,0-24-90,2-33-256,-4 33 357,20-154-1092,-9 58 863</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5:22.549"/>
    </inkml:context>
    <inkml:brush xml:id="br0">
      <inkml:brushProperty name="width" value="0.1" units="cm"/>
      <inkml:brushProperty name="height" value="0.1" units="cm"/>
      <inkml:brushProperty name="color" value="#66CC00"/>
    </inkml:brush>
  </inkml:definitions>
  <inkml:trace contextRef="#ctx0" brushRef="#br0">8 0 7386,'0'13'2880,"2"11"-2008,-2 20-384,0 15-55,-5 26-65,4 10-48,-1 6-72,0-8-40,6-13-96,0-13-40,-5-26-264,4-10-248,-3-30 264</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37.330"/>
    </inkml:context>
    <inkml:brush xml:id="br0">
      <inkml:brushProperty name="width" value="0.1" units="cm"/>
      <inkml:brushProperty name="height" value="0.1" units="cm"/>
      <inkml:brushProperty name="color" value="#F6630D"/>
    </inkml:brush>
  </inkml:definitions>
  <inkml:trace contextRef="#ctx0" brushRef="#br0">94 69 6513,'-4'-7'641,"1"0"-1,0 0 1,0 0-1,1 0 1,0-1-1,-2-8 1,4 16-632,0 0 0,0-1 0,0 1 0,0 0 0,0-1 0,0 1 0,0 0 0,0 0 0,0-1 0,0 1 0,0 0 0,0-1 0,0 1 0,0 0 0,0 0 0,0-1 0,0 1 0,0 0 0,0 0 0,0-1 0,1 1 0,-1 0 0,0 0 0,0-1 0,0 1 0,0 0 0,1 0 0,-1-1 0,0 1 0,0 0 0,1 0 0,-1 0 0,0 0 0,0-1 0,1 1 0,-1 0 0,0 0 0,0 0 0,1 0-1,-1 0 1,0 0 0,0 0 0,1 0 0,-1 0 0,0 0 0,1 0 0,-1 0 0,1 0 0,-1 0 8,1 0 0,-1 0-1,1 1 1,-1-1 0,1 0 0,-1 0-1,1 1 1,-1-1 0,1 0-1,-1 1 1,1-1 0,-1 1 0,1-1-1,-1 1 1,0-1 0,1 1-1,-1-1 1,0 1 0,0-1 0,1 1-1,-1-1 1,0 1 0,0-1-1,0 1 1,1-1 0,-1 1-1,0 0 1,0-1 0,0 1 0,1 29 195,0 0 0,-2-1 0,-2 1 0,-6 32 0,-12 75 184,18-73-330,1-2-181,1-59 83,1 1-1,-1-1 1,0 0 0,0 0 0,0 0-1,-1 0 1,1 0 0,-1 0-1,0 0 1,0 0 0,0-1 0,0 1-1,0 0 1,0-1 0,-4 3-1,2-3-125,3-1 87,0 0-1,0-1 1,0 1 0,0 0 0,0-1 0,0 1 0,0 0 0,0 0 0,0 0 0,0 0 0,0 0 0,0 0 0,1 0 0,-1 0 0,0 0 0,1 1 0,-1 1 0,-5-10-231</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5:22.919"/>
    </inkml:context>
    <inkml:brush xml:id="br0">
      <inkml:brushProperty name="width" value="0.1" units="cm"/>
      <inkml:brushProperty name="height" value="0.1" units="cm"/>
      <inkml:brushProperty name="color" value="#66CC00"/>
    </inkml:brush>
  </inkml:definitions>
  <inkml:trace contextRef="#ctx0" brushRef="#br0">4 291 8938,'0'-3'146,"-1"1"1,0-1 0,1 0-1,-1 1 1,1-1-1,0 0 1,0 1 0,0-1-1,0 0 1,0 1-1,1-1 1,-1 0-1,1 1 1,-1-1 0,1 0-1,0 1 1,0-1-1,1 1 1,1-4 0,2 2-68,-1 0 0,1 0 0,0 1 1,0 0-1,1 0 0,-1 0 1,10-3-1,-3 0-87,3-3 115,1 0-1,-1-2 1,-1 0 0,0 0-1,0-1 1,18-23 0,-20 22-61,0 0 1,1 1 0,0 0 0,1 1-1,0 1 1,24-14 0,-37 24-47,0-1 1,1 0 0,-1 1 0,0-1 0,0 1 0,1-1 0,-1 1 0,0-1 0,1 1 0,-1 0 0,0 0 0,1 0-1,-1 0 1,0 0 0,1 0 0,-1 0 0,0 0 0,1 0 0,-1 1 0,0-1 0,1 1 0,-1-1 0,0 1-1,0-1 1,0 1 0,1 0 0,-1-1 0,0 1 0,0 0 0,0 0 0,0 0 0,0 0 0,0 0 0,0 0-1,-1 0 1,1 0 0,0 0 0,-1 0 0,1 1 0,0-1 0,-1 0 0,0 0 0,1 1 0,-1-1 0,0 0 0,1 1-1,-1 2 1,2 8 6,-1 0-1,0 0 1,-1 0-1,-2 15 1,2-23-6,-15 194-8,2-63 15,7 2-1,10 139 1,-3-273-21,-1-1 0,1 0 0,-1 1 0,0-1 0,0 0 0,0 1 0,0-1 0,-1 1 1,1-1-1,-1 0 0,1 1 0,-2 2 0,1-5-6,1 1 0,-1-1 0,1 0 1,-1 0-1,1 0 0,-1 0 0,1-1 1,-1 1-1,1 0 0,-1 0 0,1 0 0,-1 0 1,1 0-1,-1-1 0,1 1 0,0 0 0,-1 0 1,1-1-1,-1 1 0,1 0 0,-1-1 0,1 1 1,0 0-1,-1-1 0,1 1 0,0 0 1,0-1-1,-1 1 0,1-1 0,0 1 0,0-1 1,-1 1-1,1-1 0,-33-59-1715,29 52 1445,-15-31-470</inkml:trace>
  <inkml:trace contextRef="#ctx0" brushRef="#br0" timeOffset="0.99">192 684 6513,'-54'-80'3409,"56"79"-2777,6-9-176,3-4-104,5-5-160,1 0-80,6-8-55,0-8-98,0-2-455,-7-3 368</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5:23.262"/>
    </inkml:context>
    <inkml:brush xml:id="br0">
      <inkml:brushProperty name="width" value="0.1" units="cm"/>
      <inkml:brushProperty name="height" value="0.1" units="cm"/>
      <inkml:brushProperty name="color" value="#66CC00"/>
    </inkml:brush>
  </inkml:definitions>
  <inkml:trace contextRef="#ctx0" brushRef="#br0">62 1 6441,'0'0'126,"-1"0"0,1 0-1,-1 1 1,1-1-1,-1 0 1,1 1-1,-1-1 1,1 0 0,0 1-1,-1-1 1,1 1-1,0-1 1,-1 1-1,1-1 1,0 1 0,0-1-1,-1 1 1,1-1-1,0 1 1,0-1 0,0 1-1,0-1 1,0 1-1,0-1 1,0 1-1,0-1 1,0 1 0,0-1-1,0 1 1,0-1-1,0 1 1,0-1-1,0 1 1,0-1 0,1 1-1,-1-1 1,0 1-1,9 33-415,-5-20 661,10 52-200,-4-1 0,-2 2 0,-3-1-1,-4 80 1,-13-41 256,-39 165 1,10-72 609,39-155-760,1-43-272,1 1 0,0 0 0,0-1 0,0 1-1,0-1 1,0 1 0,0 0 0,0-1 0,0 1-1,0-1 1,1 1 0,-1 0 0,0-1 0,0 1-1,0-1 1,1 1 0,-1-1 0,0 1 0,1-1-1,-1 1 1,0-1 0,1 1 0,-1-1-1,1 1 1,-1-1 0,1 0 0,-1 1 0,1-1-1,-1 0 1,1 1 0,-1-1 0,1 0 0,-1 0-1,1 1 1,0-1 0,-1 0 0,1 0 0,-1 0-1,1 0 1,0 0 0,-1 0 0,1 0 0,-1 0-1,1 0 1,0 0 0,-1 0 0,1 0-1,-1 0 1,1-1 0,0 1 0,-1 0 0,1 0-1,-1-1 1,1 1 0,-1 0 0,1-1 0,-1 1-1,1-1 1,-1 1 0,1-1 0,7-6 23,0-1 0,-1 0 0,0 0 0,0 0 0,0-1 0,-1 0 0,7-16 0,8-10 24,0 4-87,86-121 206,-94 136-362,1 1-1,0 0 1,1 1-1,0 1 1,1 0-1,34-20 1,-24 22-184</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5:23.595"/>
    </inkml:context>
    <inkml:brush xml:id="br0">
      <inkml:brushProperty name="width" value="0.1" units="cm"/>
      <inkml:brushProperty name="height" value="0.1" units="cm"/>
      <inkml:brushProperty name="color" value="#66CC00"/>
    </inkml:brush>
  </inkml:definitions>
  <inkml:trace contextRef="#ctx0" brushRef="#br0">9 43 9186,'-3'48'3505,"-2"-53"-2209,11-6-1160,17-3-48,4 1-32,5-3-8,-1-2 0,4 9-32,2 4 0,-2 7-184,-6 4-176,-4 5 2696,-37-9-1719</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5:23.932"/>
    </inkml:context>
    <inkml:brush xml:id="br0">
      <inkml:brushProperty name="width" value="0.1" units="cm"/>
      <inkml:brushProperty name="height" value="0.1" units="cm"/>
      <inkml:brushProperty name="color" value="#66CC00"/>
    </inkml:brush>
  </inkml:definitions>
  <inkml:trace contextRef="#ctx0" brushRef="#br0">29 100 8762,'-23'33'3161,"18"-14"-2697,10-1-112,15-17-208,7-1-96,12-9-16,0-9-24,9-7-16,0-2-120,3-5-456,-3 3 304,-24-1 40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5:24.271"/>
    </inkml:context>
    <inkml:brush xml:id="br0">
      <inkml:brushProperty name="width" value="0.1" units="cm"/>
      <inkml:brushProperty name="height" value="0.1" units="cm"/>
      <inkml:brushProperty name="color" value="#66CC00"/>
    </inkml:brush>
  </inkml:definitions>
  <inkml:trace contextRef="#ctx0" brushRef="#br0">244 32 8522,'-8'-9'541,"-15"-14"1274,17 28-1218,7 16-332,43 404 1075,-42-390-1463,-2 1 0,-1 0 0,-11 67 0,9-85-69,-1 0 0,-1 0 0,-1-1 0,0 0 0,-1 0 0,-1 0 1,0-1-1,-2 0 0,-15 21 0,17-30 122,0 1-1,0-1 1,-1-1-1,0 0 1,0 0-1,-11 5 1,13-7 201,-1 0 0,1 0 0,0 0 0,0 1 0,0 0 1,1 1-1,-1 0 0,1 0 0,1 0 0,-1 0 0,-4 9 0,9-15-103,1 1 0,0-1 1,-1 1-1,1-1 0,0 1 0,-1 0 0,1-1 0,0 1 0,0-1 0,-1 1 1,1 0-1,0-1 0,0 1 0,0 0 0,0-1 0,0 1 0,0 0 0,0-1 0,0 1 1,0 0-1,0-1 0,0 1 0,1 0 0,-1-1 0,0 1 0,0 0 0,1-1 1,-1 1-1,0-1 0,1 1 0,0 0 0,20 3 377,31-15-88,-33 3-289,0 0 0,-1-2 0,0-1 0,0 0 0,-2-1 0,1-1-1,26-27 1,-23 20-310,-2-1 0,0 0 0,-2-2 1,0 0-1,17-36 0,-13 13-139</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5:24.784"/>
    </inkml:context>
    <inkml:brush xml:id="br0">
      <inkml:brushProperty name="width" value="0.1" units="cm"/>
      <inkml:brushProperty name="height" value="0.1" units="cm"/>
      <inkml:brushProperty name="color" value="#66CC00"/>
    </inkml:brush>
  </inkml:definitions>
  <inkml:trace contextRef="#ctx0" brushRef="#br0">365 1 7282,'-24'41'968,"-57"104"2082,-14 74-1899,36-74-658,3 14-51,7-16-272,52-154-221,45-141-261,-15 76 146,-10 19 9,3 0 1,48-75-1,-71 128 151,-1 1 0,1-1 0,0 1 0,0 0 0,0 0 0,1 0 0,-1 0 0,7-4 0,-10 7 5,1 0 0,0-1 1,-1 1-1,1 0 0,0 0 1,-1-1-1,1 1 0,-1 0 0,1 0 1,0 0-1,-1 0 0,1 0 1,0 0-1,-1 0 0,1 0 1,0 0-1,-1 0 0,1 1 1,0-1-1,-1 0 0,1 0 1,0 1-1,0-1 0,0 1 2,0 0-1,0 0 1,0 1-1,-1-1 0,1 0 1,0 0-1,-1 0 1,1 1-1,0-1 1,-1 0-1,0 1 1,1-1-1,-1 0 0,0 1 1,1 2-1,0 24 58,-1 0 1,-1-1-1,-2 1 0,-8 38 0,4-17 69,-5 30 74,-3 16 65,-4 183 0,18-277-264,1 1 0,0-1 0,0 0 0,0 1 0,0-1 0,1 0-1,-1 1 1,0-1 0,0 0 0,1 0 0,-1 1 0,1-1 0,-1 0 0,1 0 0,0 0-1,-1 0 1,1 1 0,1 0 0,-1-3-1,0 1 0,-1 0 1,1-1-1,0 1 0,0-1 0,0 1 0,0-1 0,0 1 0,-1-1 1,1 0-1,0 1 0,0-1 0,-1 0 0,1 0 0,0 0 0,-1 1 1,1-1-1,-1 0 0,1 0 0,-1 0 0,0 0 0,1 0 0,-1 0 1,0 0-1,0 0 0,1-1 0,83-215 7,71-151-171,4 36-121,-158 330 278,-1 0 0,1 0-1,0 1 1,-1-1 0,1 0-1,0 1 1,0-1 0,0 0-1,1 1 1,-1-1 0,0 1-1,0-1 1,1 1 0,-1 0-1,1 0 1,-1 0 0,1 0-1,0 0 1,1-1 0,1 11-87,-11 15 25,-29 47 137,-3-2-1,-3-1 0,-89 108 0,67-92 318,50-67-184,2 2-1,-18 33 1,28-47-164,0-1 0,0 1 0,0-1 0,0 1 1,1 0-1,-1 0 0,1-1 0,1 1 0,-1 0 0,1 0 0,-1 0 0,2 0 1,-1 0-1,0 0 0,1 0 0,0 0 0,3 9 0,-2-11-26,0-1-1,0 1 1,1 0-1,-1-1 0,1 1 1,-1-1-1,1 0 1,0 0-1,0 0 1,0 0-1,0-1 0,0 1 1,1-1-1,-1 0 1,0 0-1,1 0 1,-1 0-1,1-1 0,-1 1 1,1-1-1,-1 0 1,1 0-1,-1 0 1,1 0-1,3-1 1,14-1 56,0-2 0,37-10 1,-48 12-38,287-88 305,-295 90-396,-1-1 0,1 1 0,-1 0 0,1-1 0,-1 1 1,1-1-1,-1 0 0,1 1 0,-1-1 0,0 0 0,1 0 0,-1 0 1,0 0-1,0 0 0,0 0 0,0 0 0,0-1 0,0 1 0,0 0 1,0 0-1,0-1 0,0 1 0,-1-1 0,1 1 0,0-1 0,-1 1 0,0-1 1,1 1-1,-1-1 0,0 1 0,0-1 0,1 0 0,-1 1 0,-1-3 1,1-19-488</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5:25.106"/>
    </inkml:context>
    <inkml:brush xml:id="br0">
      <inkml:brushProperty name="width" value="0.1" units="cm"/>
      <inkml:brushProperty name="height" value="0.1" units="cm"/>
      <inkml:brushProperty name="color" value="#66CC00"/>
    </inkml:brush>
  </inkml:definitions>
  <inkml:trace contextRef="#ctx0" brushRef="#br0">0 134 9098,'48'-121'3753,"-48"112"-1817,14 7-1728,7 0 32,6 2-40,2 2 8,3-2-48,6 2-40,-2 4-56,0-1-24,-9 6-72,-5-1-168,-13-4-424,-4-3-240,-18 0-552,-7 0 832</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5:25.453"/>
    </inkml:context>
    <inkml:brush xml:id="br0">
      <inkml:brushProperty name="width" value="0.1" units="cm"/>
      <inkml:brushProperty name="height" value="0.1" units="cm"/>
      <inkml:brushProperty name="color" value="#66CC00"/>
    </inkml:brush>
  </inkml:definitions>
  <inkml:trace contextRef="#ctx0" brushRef="#br0">22 161 7850,'-22'57'3216,"22"-23"-1495,0-13-1313,27-9 16,10-10-56,6-12-48,12-10-32,9-11-144,1-7-24,9 2-192,-9 5-112,-11-2-280,0 11-208,-30-10 5073,5-2-3457</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5:25.784"/>
    </inkml:context>
    <inkml:brush xml:id="br0">
      <inkml:brushProperty name="width" value="0.1" units="cm"/>
      <inkml:brushProperty name="height" value="0.1" units="cm"/>
      <inkml:brushProperty name="color" value="#66CC00"/>
    </inkml:brush>
  </inkml:definitions>
  <inkml:trace contextRef="#ctx0" brushRef="#br0">328 1 8890,'0'20'2991,"17"21"-2775,-5-13-17,-12-28-198,29 91 1081,26 143 1,-54-230-1058,0 1-1,-1-1 1,0 0 0,1 1 0,-2-1 0,1 0 0,0 1 0,-1-1-1,-2 8 1,3-11-22,-1 0 0,0 0 1,0 0-1,0 0 0,1 0 0,-1 0 0,0 0 0,0 0 0,0 0 0,-1 0 0,1 0 0,0-1 1,0 1-1,0 0 0,0-1 0,-1 1 0,1-1 0,0 0 0,-1 1 0,1-1 0,0 0 0,-1 0 1,1 0-1,0 0 0,-1 0 0,1 0 0,0 0 0,-1 0 0,1 0 0,0-1 0,-1 1 0,1-1 1,0 1-1,0-1 0,-2 0 0,-13-4-88,0-2 1,1 0-1,0 0 0,0-1 1,-20-15-1,-68-59-1361,59 44 375,16 15 652</inkml:trace>
  <inkml:trace contextRef="#ctx0" brushRef="#br0" timeOffset="1">46 229 7754,'-41'-35'2880,"39"57"-2152,4 5-175,1 16-129,2 11-40,-2 11-96,-3 2-40,0-5-128,-5-12-24,1-25-120,-1-6-152,3-25-440,2-4-393,13-10 593</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5:26.136"/>
    </inkml:context>
    <inkml:brush xml:id="br0">
      <inkml:brushProperty name="width" value="0.1" units="cm"/>
      <inkml:brushProperty name="height" value="0.1" units="cm"/>
      <inkml:brushProperty name="color" value="#66CC00"/>
    </inkml:brush>
  </inkml:definitions>
  <inkml:trace contextRef="#ctx0" brushRef="#br0">1 0 9698,'6'42'3697,"4"4"-2513,7 18-912,-1 1 56,0 11 0,-10-2 0,1-3-128,-7-10-152,-10-28-528,-1-12-248,-6-42-1376,2-12 1328</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37.749"/>
    </inkml:context>
    <inkml:brush xml:id="br0">
      <inkml:brushProperty name="width" value="0.1" units="cm"/>
      <inkml:brushProperty name="height" value="0.1" units="cm"/>
      <inkml:brushProperty name="color" value="#F6630D"/>
    </inkml:brush>
  </inkml:definitions>
  <inkml:trace contextRef="#ctx0" brushRef="#br0">0 162 7210,'5'1'209,"0"-1"1,0 0 0,0 0 0,0-1 0,-1 1 0,1-1-1,0 0 1,0-1 0,-1 1 0,1-1 0,-1 0 0,1 0-1,-1 0 1,0 0 0,7-6 0,-2 0-153,-1 0 1,-1-1-1,0 0 1,12-18-1,-12 16-22,0 0 0,1 1 0,0 1 0,1-1 0,11-10 0,-19 20-29,-1-1 1,0 1-1,1-1 1,-1 1-1,0-1 1,1 1-1,-1 0 1,1-1 0,-1 1-1,0 0 1,1-1-1,-1 1 1,1 0-1,-1-1 1,1 1-1,-1 0 1,1 0-1,-1 0 1,1 0 0,-1-1-1,1 1 1,0 0-1,-1 0 1,1 0-1,-1 0 1,1 0-1,-1 0 1,1 0-1,-1 1 1,1-1 0,-1 0-1,1 0 1,-1 0-1,1 0 1,-1 1-1,1-1 1,-1 0-1,1 1 1,-1-1-1,1 0 1,-1 1 0,1-1-1,-1 0 1,0 1-1,1-1 1,-1 1-1,0-1 1,1 1-1,-1-1 1,0 1-1,0-1 1,1 1 0,-1-1-1,0 1 1,0-1-1,0 1 1,0-1-1,0 1 1,2 39 303,-2-38-309,-59 571 717,58-540-717,-1 19-8,1-50-9,1 0 1,0 0-1,0 0 0,-1 0 1,1 0-1,-1 0 0,1 0 1,-1 0-1,0-1 0,0 1 1,0 0-1,0 0 0,0-1 1,0 1-1,-1 0 0,-2 2 1,-32 25-2667,25-29 1991</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5:28.317"/>
    </inkml:context>
    <inkml:brush xml:id="br0">
      <inkml:brushProperty name="width" value="0.1" units="cm"/>
      <inkml:brushProperty name="height" value="0.1" units="cm"/>
      <inkml:brushProperty name="color" value="#66CC00"/>
    </inkml:brush>
  </inkml:definitions>
  <inkml:trace contextRef="#ctx0" brushRef="#br0">37 86 6673,'-33'-64'2148,"29"51"-1353,7 9-477,6 10 1261,-1 19-1542,0 1 0,-2 0 0,-1 1 1,-1-1-1,-1 1 0,-2 0 0,0 0 0,-2 0 0,-1 0 0,-5 28 0,5-50-32,1 1 0,-1-1 0,0 0 0,-1 1 0,1-1 0,-5 6 0,7-10-3,0-1 0,-1 1 1,1-1-1,0 0 0,0 1 0,-1-1 0,1 1 0,0-1 1,0 0-1,-1 1 0,1-1 0,0 0 0,-1 1 0,1-1 0,-1 0 1,1 0-1,0 1 0,-1-1 0,1 0 0,-1 0 0,1 0 0,-1 0 1,1 0-1,0 0 0,-1 1 0,1-1 0,-1 0 0,0 0 1,0-2 3,1 1 0,-1 0 0,0 0 0,1 0 1,0-1-1,-1 1 0,1 0 0,0-1 0,-1 1 1,1 0-1,0-1 0,0 1 0,0 0 0,0-1 1,0 1-1,1-2 0,0-16 22,2-1 1,0 1 0,1-1-1,1 1 1,0 1-1,2-1 1,16-32-1,-17 39-10,0 0 0,1 1 0,1 0 0,-1 0-1,2 1 1,-1 0 0,2 1 0,-1 0 0,1 0 0,0 1-1,1 0 1,22-11 0,-31 17-12,1 0-1,0 1 1,0 0-1,-1-1 1,1 1-1,0 0 1,0 1-1,0-1 1,0 0-1,1 1 1,-1 0-1,0 0 1,0 0-1,0 0 1,0 0-1,0 0 1,0 1-1,0 0 1,0-1-1,0 1 1,0 0-1,0 1 1,0-1-1,0 0 1,-1 1-1,1 0 1,0-1-1,-1 1 1,4 4-1,-2-1-1,-1 1 0,0-1-1,0 0 1,0 1 0,-1 0-1,0 0 1,0 0 0,0 0-1,-1 0 1,0 0 0,0 0-1,-1 0 1,0 0-1,0 8 1,0 6 3,-2 0 0,0 0 0,-1-1 0,0 1 0,-9 22 0,8-32-2,0 0 0,0 0 1,-1 0-1,-1-1 0,0 1 0,0-2 0,-1 1 0,0-1 0,0 0 1,-16 14-1,19-20 81,9-10-24,14-23 11,-5-5-21,7-19 60,37-68 1,-50 109-87,1-1 1,0 1-1,1 1 1,1 0-1,0 0 1,0 1-1,1 1 1,1 0-1,19-14 1,-31 25-27,-1 0 0,0 0 1,0 0-1,1 0 1,-1-1-1,0 1 1,1 0-1,-1 0 0,0 0 1,1 0-1,-1 0 1,0 0-1,1 0 1,-1 0-1,0 0 1,1 0-1,-1 0 0,0 0 1,1 1-1,-1-1 1,0 0-1,1 0 1,-1 0-1,0 0 0,1 0 1,-1 1-1,0-1 1,0 0-1,1 0 1,-1 1-1,0-1 0,0 0 1,0 0-1,1 1 1,-1-1-1,0 0 1,0 0-1,0 1 1,8 20 22,0 27 33,-8-46-51,5 139 219,-6-110-271,1 0 0,1-1 1,2 1-1,1-1 1,14 54-1,-12-71-467,-1-7 200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5:28.673"/>
    </inkml:context>
    <inkml:brush xml:id="br0">
      <inkml:brushProperty name="width" value="0.1" units="cm"/>
      <inkml:brushProperty name="height" value="0.1" units="cm"/>
      <inkml:brushProperty name="color" value="#66CC00"/>
    </inkml:brush>
  </inkml:definitions>
  <inkml:trace contextRef="#ctx0" brushRef="#br0">371 0 7994,'2'1'146,"0"0"0,0 0-1,0 1 1,0-1 0,0 0 0,-1 1 0,1 0 0,0-1 0,-1 1 0,1 0 0,-1-1 0,0 1 0,0 0 0,0 0 0,0 0 0,0 0-1,0 1 1,0-1 0,-1 0 0,1 0 0,-1 0 0,1 1 0,-1-1 0,0 4 0,1 5-94,-1-1 0,-1 0-1,1 1 1,-4 11 0,-11 42 640,-37 97-1,17-60-403,-84 225 146,-46 157-76,161-468-356,3-12-5,0-1-1,0 1 0,0 0 0,0 0 0,1 0 0,-1 0 0,1 0 1,0 0-1,0 0 0,0 0 0,0 0 0,2 6 0,-1-9-18,0-1 0,1 0 0,-1 1 0,1-1 0,-1 0 0,0 0 0,0 0 0,0 0 0,1 0 0,-1 0 0,0 0 0,0 0 0,-1-1 0,1 1 0,0 0 0,0 0 0,0-1 0,0-1 0,46-110-1123,-16 28 755</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5:29.103"/>
    </inkml:context>
    <inkml:brush xml:id="br0">
      <inkml:brushProperty name="width" value="0.1" units="cm"/>
      <inkml:brushProperty name="height" value="0.1" units="cm"/>
      <inkml:brushProperty name="color" value="#66CC00"/>
    </inkml:brush>
  </inkml:definitions>
  <inkml:trace contextRef="#ctx0" brushRef="#br0">106 6 8834,'2'-1'186,"0"1"0,0-1 0,0 0 0,1 0 0,-1 1 0,0-1 0,1 1 0,-1 0 0,0 0 0,1 0 0,-1 0 0,0 0 0,1 1 0,-1-1 0,0 0 0,0 1 0,1 0 0,-1 0 0,0-1 0,0 1 0,0 1 0,0-1 0,0 0 0,3 3 0,4 1-126,-1 1 0,0 0 0,0 1 0,9 10 0,-11-11-46,-1-1-1,-1 1 1,1 0-1,-1 1 1,0-1-1,0 1 1,0 0-1,-1 0 1,0 0-1,-1 0 1,0 0-1,0 1 1,0-1-1,-1 1 1,0-1-1,0 1 1,-1 0-1,0-1 0,-1 1 1,1 0-1,-1-1 1,-1 1-1,0-1 1,0 1-1,0-1 1,-6 11-1,-14 29-16,-34 52-1,-1 2 73,23-37 167,20-42-12,2 0-1,0 1 1,2 1 0,1-1 0,-10 37 0,19-59-213,-1 0 0,1 1 0,-1-1 0,1 0 0,0 1 0,-1-1 0,1 1 0,0-1-1,0 1 1,0-1 0,0 0 0,0 1 0,0-1 0,0 1 0,1-1 0,-1 1 0,1-1 0,-1 0 0,1 1 0,-1-1 0,1 0 0,0 1 0,-1-1 0,1 0 0,0 0 0,0 0 0,0 0 0,0 0 0,0 0 0,0 0 0,0 0 0,0 0 0,1 0 0,-1 0 0,0-1 0,0 1 0,1 0 0,-1-1 0,0 0 0,1 1 0,-1-1 0,1 0 0,-1 1 0,1-1 0,-1 0 0,0 0 0,3 0-1,10 0 27,-1-1 0,0 0 0,0-1 0,0 0-1,0-1 1,0 0 0,0-1 0,-1-1 0,0 0-1,0 0 1,22-15 0,-11 8-5,0 2-1,25-9 1,-40 16-28,0 1 0,-1 0 0,1 1 0,0 0 0,0 0 0,0 1 1,0 0-1,0 0 0,0 1 0,13 3 0,0 2 35,-4-2-339,-34-21-587,-31-26-1046,22 24 1408</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5:29.434"/>
    </inkml:context>
    <inkml:brush xml:id="br0">
      <inkml:brushProperty name="width" value="0.1" units="cm"/>
      <inkml:brushProperty name="height" value="0.1" units="cm"/>
      <inkml:brushProperty name="color" value="#66CC00"/>
    </inkml:brush>
  </inkml:definitions>
  <inkml:trace contextRef="#ctx0" brushRef="#br0">59 28 9834,'-59'-27'3529,"70"57"-2985,9 5-24,2 13-200,0-2-80,0-3-168,1-9-64,-6-23-160,-9-6-152,-5-21-336,-4-10-224,-4 12 552</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5:37.090"/>
    </inkml:context>
    <inkml:brush xml:id="br0">
      <inkml:brushProperty name="width" value="0.1" units="cm"/>
      <inkml:brushProperty name="height" value="0.1" units="cm"/>
      <inkml:brushProperty name="color" value="#66CC00"/>
    </inkml:brush>
  </inkml:definitions>
  <inkml:trace contextRef="#ctx0" brushRef="#br0">130 10 8666,'-18'-9'2494,"13"10"-1071,19 19-583,11 17-516,-20-24-273,-1-1 0,-1 1 0,0 0-1,-1 1 1,0-1 0,0 19 0,-5 86 57,2-97-96,-1 18-12,-13 141 44,12-155-132,-2 0 0,0-1 0,-2 0-1,-1 0 1,-12 26 0,-7-9-501,26-40 541,0 0 1,0 0-1,0 0 0,0 1 0,-1-1 0,1-1 0,0 1 0,0 0 0,-1 0 0,1 0 0,0-1 0,-1 1 0,1-1 1,-1 1-1,1-1 0,-1 1 0,1-1 0,-1 0 0,1 0 0,-1 0 0,1 0 0,-1 0 0,1 0 0,-1 0 0,1 0 1,-1-1-1,1 1 0,-1 0 0,-2-2 0,-22-19-366</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5:37.519"/>
    </inkml:context>
    <inkml:brush xml:id="br0">
      <inkml:brushProperty name="width" value="0.1" units="cm"/>
      <inkml:brushProperty name="height" value="0.1" units="cm"/>
      <inkml:brushProperty name="color" value="#66CC00"/>
    </inkml:brush>
  </inkml:definitions>
  <inkml:trace contextRef="#ctx0" brushRef="#br0">8 4 6937,'-1'2'258,"0"0"0,0-1-1,0 1 1,1 0-1,-1-1 1,0 1 0,1 0-1,-1 0 1,1 0-1,0-1 1,-1 1-1,1 0 1,0 0 0,0 0-1,0 0 1,1 3-1,7 38-321,-4-25 523,55 260 1369,-35-174-1675,-24-104-152,0 0 0,0 0 0,0 0 0,0 1 0,1-1 0,-1 0 0,0 0 0,0 0 0,0 0 0,1 1 0,-1-1 0,0 0 0,0 0 0,1 0 0,-1 0 0,0 0 0,0 0 0,0 0 0,1 0 0,-1 0 0,0 1 0,0-1 0,1 0 0,-1 0 0,0 0 0,0 0 0,1-1 0,-1 1 0,0 0 0,0 0 0,1 0 0,-1 0-1,0 0 1,0 0 0,1 0 0,-1 0 0,0 0 0,0-1 0,0 1 0,1 0 0,-1 0 0,0 0 0,0 0 0,0-1 0,0 1 0,1 0 0,-1 0 0,0-1 0,0 1 0,20-19 34,17-25 29,105-166 198,-41 58-44,-100 150-206,2-3 10,-1 1 0,1 0 0,0 0 0,-1 1 0,2-1 0,-1 1 0,0-1 0,1 1 0,-1 0 0,1 0 0,0 1 0,0-1 0,0 1 0,7-4 0,-10 7-15,0-1-1,0 0 1,0 1 0,0-1 0,0 0-1,0 1 1,0-1 0,0 1 0,0-1 0,0 1-1,0 0 1,0-1 0,-1 1 0,1 0-1,0 0 1,-1-1 0,1 1 0,0 0-1,-1 0 1,1 0 0,-1 0 0,1 0 0,-1 0-1,0 0 1,1 0 0,-1 0 0,0 0-1,0 0 1,1 0 0,-1 0 0,0 0-1,0 0 1,0 0 0,-1 0 0,1 0 0,0 1-1,-1 52 83,0-46-57,-22 242 417,2-40-606,19-200-292,-1-22-103,1-35-273,6-28 385</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5:38.015"/>
    </inkml:context>
    <inkml:brush xml:id="br0">
      <inkml:brushProperty name="width" value="0.1" units="cm"/>
      <inkml:brushProperty name="height" value="0.1" units="cm"/>
      <inkml:brushProperty name="color" value="#66CC00"/>
    </inkml:brush>
  </inkml:definitions>
  <inkml:trace contextRef="#ctx0" brushRef="#br0">130 110 9234,'11'1'466,"-6"-1"-218,-1 0-1,1 0 0,-1 0 0,0 1 1,1 0-1,-1 0 0,8 2 1,-11-2-220,0 0 0,0-1 1,-1 1-1,1 0 0,0 0 1,0 0-1,-1 0 0,1 0 1,-1 0-1,1 0 1,0 0-1,-1 0 0,0 0 1,1 0-1,-1 1 0,0-1 1,0 0-1,1 0 1,-1 0-1,0 0 0,0 1 1,0-1-1,0 0 0,-1 0 1,1 0-1,0 0 0,0 0 1,-1 1-1,1-1 1,-1 0-1,1 0 0,-2 1 1,-12 44 238,-38 77 0,42-110-228,7-20-26,3 4-10,1 0-1,-1-1 1,1 1-1,0 0 1,1-1 0,-1 1-1,0 0 1,1 0-1,0 0 1,0 0 0,3-4-1,11-11 39,1 1 0,1 0 1,0 2-1,22-15 0,94-55 190,-23 16-209,-68 43-21,-41 25 2,-1 0-1,2 0 1,-1 0-1,0 0 1,0 1 0,0-1-1,0 0 1,0 1-1,1-1 1,-1 1 0,0 0-1,0 0 1,1 0 0,-1 0-1,0 0 1,1 0-1,3 2 1,-4 1 5,-1 1 0,1-1 0,-1 0 0,0 1 0,0-1 0,0 1 0,0 0 1,-1-1-1,1 1 0,-1 0 0,0-1 0,0 1 0,0 0 0,-2 5 0,2-4 7,-3 24 50,-1 1-1,-2-1 1,0-1 0,-2 1-1,-2-1 1,0-1 0,-2 0-1,-27 47 1,9-25 1,-3-1-1,-1-2 1,-62 63-1,68-81-46,-1-1-1,-1-1 1,-1-2 0,-65 38-1,95-60-34,-1-2 0,0 1 0,1 0-1,-1 0 1,0 0 0,1-1-1,-1 1 1,0-1 0,0 1-1,1-1 1,-1 0 0,0 0-1,0 0 1,0 0 0,1 0-1,-1 0 1,0 0 0,0 0-1,0-1 1,1 1 0,-1-1-1,0 1 1,-2-3 0,1 2-38,2-1 0,-1 0 0,0 0 0,0 0 0,1 0 0,-1 0 0,1-1 0,-1 1 0,1 0 0,0-1 0,0 1 0,0-1 0,1 1 0,-2-5 0,0-8 304,0-1 0,0-1 0,2 1 0,1-17 0,3-27 540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5:38.365"/>
    </inkml:context>
    <inkml:brush xml:id="br0">
      <inkml:brushProperty name="width" value="0.1" units="cm"/>
      <inkml:brushProperty name="height" value="0.1" units="cm"/>
      <inkml:brushProperty name="color" value="#66CC00"/>
    </inkml:brush>
  </inkml:definitions>
  <inkml:trace contextRef="#ctx0" brushRef="#br0">1 1 9002,'40'6'3305,"11"5"-2697,11 9-16,8 18-24,-16-10 8,-2 12-8,-10-5-56,-10-6-192,6 9-96,-6-11-144,-5-6-64,-6-7-64,-7-9-120,-9-21-288,-1-5-104,-4-10-280,0 5-112,-1 9 656</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5:38.698"/>
    </inkml:context>
    <inkml:brush xml:id="br0">
      <inkml:brushProperty name="width" value="0.1" units="cm"/>
      <inkml:brushProperty name="height" value="0.1" units="cm"/>
      <inkml:brushProperty name="color" value="#66CC00"/>
    </inkml:brush>
  </inkml:definitions>
  <inkml:trace contextRef="#ctx0" brushRef="#br0">0 13 13627,'0'-1'392,"16"1"-80,2-7 208,15 4-88,4 3-248,-12-1-128,1 4-400,-13 2-152,-5-2-392,-7 2-200,-2-5 744</inkml:trace>
  <inkml:trace contextRef="#ctx0" brushRef="#br0" timeOffset="1">117 66 7762,'-78'123'3216,"84"-101"-1839,0 0-753,15-3-144,-5-8-168,1-3-72,-1-8-40,0-4-80,0-9-48,0-1-120,-2-2-384,1 3-200,-6 3 352</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5:39.037"/>
    </inkml:context>
    <inkml:brush xml:id="br0">
      <inkml:brushProperty name="width" value="0.1" units="cm"/>
      <inkml:brushProperty name="height" value="0.1" units="cm"/>
      <inkml:brushProperty name="color" value="#66CC00"/>
    </inkml:brush>
  </inkml:definitions>
  <inkml:trace contextRef="#ctx0" brushRef="#br0">34 162 9586,'-31'20'3473,"28"-10"-2913,3-4-40,32 1 16,6-12-8,12-14-24,12-7-104,-7-4-216,1 3-47,-3 2-137,-12 2-145,-7 7-359,-7 5-192,-11 5-352,-4 1-72,-7-6 752</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38.081"/>
    </inkml:context>
    <inkml:brush xml:id="br0">
      <inkml:brushProperty name="width" value="0.1" units="cm"/>
      <inkml:brushProperty name="height" value="0.1" units="cm"/>
      <inkml:brushProperty name="color" value="#F6630D"/>
    </inkml:brush>
  </inkml:definitions>
  <inkml:trace contextRef="#ctx0" brushRef="#br0">0 1 11658,'5'0'32,"0"0"9,5 0 87,-7 7-1505</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5:39.377"/>
    </inkml:context>
    <inkml:brush xml:id="br0">
      <inkml:brushProperty name="width" value="0.1" units="cm"/>
      <inkml:brushProperty name="height" value="0.1" units="cm"/>
      <inkml:brushProperty name="color" value="#66CC00"/>
    </inkml:brush>
  </inkml:definitions>
  <inkml:trace contextRef="#ctx0" brushRef="#br0">3 1 9010,'7'59'3793,"-4"36"-2380,0-14-447,-13 653 821,8-704-1780,1-67-1678,-1 15 1016,2-1-1,2-32 1,12 0 151</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5:39.717"/>
    </inkml:context>
    <inkml:brush xml:id="br0">
      <inkml:brushProperty name="width" value="0.1" units="cm"/>
      <inkml:brushProperty name="height" value="0.1" units="cm"/>
      <inkml:brushProperty name="color" value="#66CC00"/>
    </inkml:brush>
  </inkml:definitions>
  <inkml:trace contextRef="#ctx0" brushRef="#br0">398 11 11506,'31'-11'3953,"-36"18"-3545,13 1-376,3 6-24,-3 3-8,-2 6-80,-3 2-408,-1-2-168,-5-1-520,-4-3 648</inkml:trace>
  <inkml:trace contextRef="#ctx0" brushRef="#br0" timeOffset="1">18 459 10834,'-18'9'3817,"34"-7"-3377,13-4-112,23-17 88,12 2-16,8-15-31,-2-5-137,3 7-144,-11-7-88,-9 17-424,-9-1-241,-14 2-551,-7 8-120,-22-5 872</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5:40.203"/>
    </inkml:context>
    <inkml:brush xml:id="br0">
      <inkml:brushProperty name="width" value="0.1" units="cm"/>
      <inkml:brushProperty name="height" value="0.1" units="cm"/>
      <inkml:brushProperty name="color" value="#66CC00"/>
    </inkml:brush>
  </inkml:definitions>
  <inkml:trace contextRef="#ctx0" brushRef="#br0">7 86 9026,'-1'0'98,"1"1"1,-1-1-1,1 0 1,-1 1-1,1-1 1,-1 1-1,1-1 1,0 1-1,-1-1 1,1 1-1,0-1 1,0 1-1,-1-1 1,1 1-1,0-1 1,0 1-1,0 0 1,-1-1-1,1 1 1,0-1-1,0 1 1,0 0-1,0-1 1,0 1-1,0-1 1,1 1-1,-1 0 1,0-1-1,0 1 1,0-1-1,0 1 1,1-1-1,-1 1 1,0-1-1,1 2 1,15 28-241,-4-7 107,-12-25 54,0 0 0,0 0 0,1 0 0,-1 0 0,1 0 0,-1 0 1,1 0-1,-1 0 0,1 0 0,0 0 0,0 0 0,0 0 0,0 0 1,0 1-1,1-1 0,1-2 0,25-27 91,-24 27-80,6-6 45,1 1 1,0-1-1,1 2 1,-1 0-1,2 0 0,15-7 1,-21 12-57,1 0 0,0 0 0,0 0 0,0 1-1,0 0 1,0 0 0,0 1 0,1 0 0,-1 1 0,16 1 0,-23-1-20,0 0 1,-1 0-1,1 0 0,0 0 0,-1 0 1,1 0-1,0 1 0,0-1 0,-1 0 0,1 0 1,0 1-1,-1-1 0,1 0 0,0 1 0,-1-1 1,1 1-1,-1-1 0,1 1 0,-1-1 1,1 1-1,-1 0 0,1-1 0,-1 1 0,1-1 1,-1 1-1,0 0 0,0 0 0,1-1 0,-1 1 1,0 0-1,0 0 0,-7 26-30,2-19 23,1-1 0,-2 0 0,1 0 0,-10 9 0,-7 3-8,-2-2 0,-34 19-1,40-25 123,-1 0-1,1 1 0,1 1 0,0 1 1,-17 19-1,34-34-91,1 1 0,-1 0 0,1 0 0,0 0-1,-1 0 1,1 0 0,-1 0 0,1 0 0,-1 0 0,1 0 0,0 0 0,-1 0-1,1 0 1,-1 0 0,1 0 0,-1 1 0,1-1 0,-1 0 0,1 0 0,-1 1 0,1-1-1,-1 0 1,1 1 0,-1-1 0,1 0 0,-1 1 0,0-1 0,1 1 0,-1-1-1,0 1 1,1-1 0,-1 1 0,0-1 0,0 1 0,1-1 0,-1 1 0,0-1 0,0 1-1,0-1 1,0 1 0,0-1 0,1 1 0,-1 0 0,0-1 0,0 1 0,-1-1-1,1 1 1,0-1 0,0 1 0,0 0 0,0-1 0,0 1 0,-1-1 0,1 1-1,0-1 1,0 1 0,-1-1 0,1 1 0,0-1 0,-1 1 0,1-1 0,-1 0 0,1 1-1,0-1 1,-1 0 0,0 1 0,44-9 232,-25 0-236,0-2 0,-1 0 0,0-1 0,-1 0 0,19-19 0,20-12-855,-20 25-256,-35 17 1078,1 0 1,0-1-1,0 1 0,0 0 0,-1-1 0,1 1 1,0 0-1,0 0 0,0 0 0,0 0 0,0 0 1,-1 0-1,1 0 0,0 0 0,0 0 0,0 1 1,0-1-1,0 0 0,-1 0 0,1 1 0,0-1 1,0 0-1,0 1 0,-1-1 0,1 1 1,0-1-1,-1 1 0,1 0 0,0-1 0,-1 1 1,1 0-1,-1-1 0,1 1 0,-1 0 0,1-1 1,-1 1-1,0 0 0,1 0 0,-1 0 0,0 0 1,-1 12-46</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5:40.549"/>
    </inkml:context>
    <inkml:brush xml:id="br0">
      <inkml:brushProperty name="width" value="0.1" units="cm"/>
      <inkml:brushProperty name="height" value="0.1" units="cm"/>
      <inkml:brushProperty name="color" value="#66CC00"/>
    </inkml:brush>
  </inkml:definitions>
  <inkml:trace contextRef="#ctx0" brushRef="#br0">6 36 8354,'-5'-10'3008,"11"2"-2527,1-1-41,4 6 16,-3-2 24,6 11 8,4 7-64,-7 6-168,11 22-80,-19 4-128,-3 6-32,-9 1-112,-4-12-56,-3-8-224,5-5-168,11-16-208,-5-7-160,3-14 599</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5:40.900"/>
    </inkml:context>
    <inkml:brush xml:id="br0">
      <inkml:brushProperty name="width" value="0.1" units="cm"/>
      <inkml:brushProperty name="height" value="0.1" units="cm"/>
      <inkml:brushProperty name="color" value="#66CC00"/>
    </inkml:brush>
  </inkml:definitions>
  <inkml:trace contextRef="#ctx0" brushRef="#br0">1 278 5137,'9'-17'784,"2"1"0,0 0 0,0 1 0,2 0 1,0 0-1,0 2 0,30-24 0,-25 24-566,1 1-1,0 1 1,0 1 0,2 0-1,-1 2 1,1 0 0,0 1-1,0 1 1,1 1 0,40-3-1,188-25-35,-249 32-181,0 1 1,0-1 0,0 1-1,0 0 1,1-1 0,-1 1-1,0 0 1,0 0 0,0 0-1,0 0 1,0 0 0,0 0 0,0 0-1,1 1 1,-1-1 0,0 0-1,0 0 1,0 1 0,0-1-1,0 1 1,0-1 0,0 1-1,0-1 1,0 1 0,-1 0-1,1-1 1,0 1 0,0 0-1,0 0 1,-1 0 0,2 1-1,-1 2 15,0 0 0,0 0-1,0 0 1,0 0-1,-1 0 1,0 0 0,0 7-1,0 1 31,21 458 983,-21-465-1042,1 0-1,-1 0 1,0 0-1,-1 0 0,1 0 1,-1 0-1,0 0 1,0 0-1,-1-1 0,1 1 1,-1 0-1,0-1 1,0 0-1,-1 1 1,1-1-1,-1 0 0,0 0 1,0 0-1,0 0 1,-1-1-1,1 1 1,-1-1-1,0 0 0,0 0 1,0 0-1,-8 3 1,-2 0-222,0-1 0,-1 0-1,0-1 1,0-1 0,0 0 0,0-1 0,-24 0 0,7-3 915,-1-7-365</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5:41.281"/>
    </inkml:context>
    <inkml:brush xml:id="br0">
      <inkml:brushProperty name="width" value="0.1" units="cm"/>
      <inkml:brushProperty name="height" value="0.1" units="cm"/>
      <inkml:brushProperty name="color" value="#66CC00"/>
    </inkml:brush>
  </inkml:definitions>
  <inkml:trace contextRef="#ctx0" brushRef="#br0">61 83 9154,'-44'-57'2643,"42"63"-2544,1 1-1,-1-1 0,1 1 1,0-1-1,1 1 1,-1 0-1,2 10 0,-2 5-5,-3 6-31,0-35-60,9-21 25,-1 21-7,1 0-1,0 1 1,0 0 0,0-1-1,1 2 1,0-1 0,0 1-1,0 0 1,1 0-1,-1 0 1,1 1 0,1 0-1,-1 1 1,0-1 0,1 2-1,0-1 1,12-2-1,-17 4-8,59-11 113,-59 12-121,0-1 0,0 1 0,1 0 0,-1 0 0,0 0 0,0 0 0,0 0 0,1 1 0,-1 0 0,0-1 0,0 1 0,0 1 0,0-1 0,0 0 0,0 0 0,4 4 0,-6-4 2,-1 0-1,1 0 1,0 0 0,-1 0 0,1 0-1,-1 0 1,0 0 0,1 1 0,-1-1-1,0 0 1,0 0 0,1 0 0,-1 0-1,0 1 1,0-1 0,0 0 0,-1 0-1,1 0 1,0 0 0,0 1 0,0-1-1,-1 0 1,1 0 0,-1 0 0,1 0-1,-1 0 1,1 0 0,-1 0 0,0 0-1,0 0 1,0 1 0,-30 32 374,27-30-295,-23 24 465,-25 35 1,31-35 23,-44 42 0,46-50-406,39-51-846,36-56-1130,-21 26 1278</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5:41.618"/>
    </inkml:context>
    <inkml:brush xml:id="br0">
      <inkml:brushProperty name="width" value="0.1" units="cm"/>
      <inkml:brushProperty name="height" value="0.1" units="cm"/>
      <inkml:brushProperty name="color" value="#66CC00"/>
    </inkml:brush>
  </inkml:definitions>
  <inkml:trace contextRef="#ctx0" brushRef="#br0">44 99 10890,'-43'-5'3697,"70"2"-3537,8-4 120,11-1 96,-6-1 24,6-2-72,0-5-152,-4 2-224,-11-2-176,-10 8-408,-7 6-176,-14 7-344,0 4-785,-9 1 1369</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5:41.952"/>
    </inkml:context>
    <inkml:brush xml:id="br0">
      <inkml:brushProperty name="width" value="0.1" units="cm"/>
      <inkml:brushProperty name="height" value="0.1" units="cm"/>
      <inkml:brushProperty name="color" value="#66CC00"/>
    </inkml:brush>
  </inkml:definitions>
  <inkml:trace contextRef="#ctx0" brushRef="#br0">1 45 8458,'0'38'3417,"3"-11"-1849,16-9-1328,11-2-88,5-20-120,15-10-56,1-18-248,3-12-240,-3-6 328</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5:42.281"/>
    </inkml:context>
    <inkml:brush xml:id="br0">
      <inkml:brushProperty name="width" value="0.1" units="cm"/>
      <inkml:brushProperty name="height" value="0.1" units="cm"/>
      <inkml:brushProperty name="color" value="#66CC00"/>
    </inkml:brush>
  </inkml:definitions>
  <inkml:trace contextRef="#ctx0" brushRef="#br0">123 126 9778,'-33'-116'2887,"31"107"-1405,6 21-754,6 25 60,-5 4-569,-2 0-1,-1 1 0,-3 0 1,-1-1-1,-2 1 1,-2-1-1,-20 71 0,11-24-360,12-63-503,-1 0-1,-12 40 0,2-42-487,-7-13 514</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5:42.634"/>
    </inkml:context>
    <inkml:brush xml:id="br0">
      <inkml:brushProperty name="width" value="0.1" units="cm"/>
      <inkml:brushProperty name="height" value="0.1" units="cm"/>
      <inkml:brushProperty name="color" value="#66CC00"/>
    </inkml:brush>
  </inkml:definitions>
  <inkml:trace contextRef="#ctx0" brushRef="#br0">1 282 10850,'1'0'3817,"25"-1"-3321,10-7-8,20-2 184,16 4 33,26-15-81,8-1-184,-3-10-264,-12 0-104,-32 0-416,-11 4-336,-20 1-577,-4-4-303,-21 0 952</inkml:trace>
  <inkml:trace contextRef="#ctx0" brushRef="#br0" timeOffset="1">480 115 8682,'-3'3'290,"1"0"1,0 0-1,0 0 1,0 1-1,0-1 1,0 0-1,1 1 1,-1-1-1,1 1 0,0 0 1,0-1-1,0 1 1,1 0-1,-1 0 1,1 0-1,0-1 1,0 7-1,0-3-114,0 0 0,-1 0 0,0 0 0,-1 0 0,-2 9 0,-11 10 118,0-1 1,-2-1 0,0 0-1,-2-2 1,-22 22-1,-6 9-171,-15 23-297,-68 108 1,130-183 142,0-1 1,0 1 0,0-1-1,0 1 1,0-1 0,-1 1-1,1-1 1,0 1 0,0-1-1,0 1 1,-1-1-1,1 1 1,0-1 0,-1 1-1,1-1 1,0 0 0,-1 1-1,1-1 1,0 1-1,-1-1 1,1 0 0,-1 0-1,1 1 1,-1-1 0,1 0-1,-1 0 1,1 1 0,-1-1-1,1 0 1,-1 0-1,1 0 1,-1 0 0,1 0-1,-1 0 1,5-25-1532,30-70-2149,-5 35 2540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38.418"/>
    </inkml:context>
    <inkml:brush xml:id="br0">
      <inkml:brushProperty name="width" value="0.1" units="cm"/>
      <inkml:brushProperty name="height" value="0.1" units="cm"/>
      <inkml:brushProperty name="color" value="#F6630D"/>
    </inkml:brush>
  </inkml:definitions>
  <inkml:trace contextRef="#ctx0" brushRef="#br0">1 4 6585,'14'3'2473,"-6"-6"-1745,19 3-472,11 0 16,-14-3 80,12 4-16,-13 3-96,-1-3-72,1 9-88,-9-8-32,3-6-40,-6 4-24,1 0-96,-4 4-72,-8-6-296,-2-4-256,1 4 448</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5:43.111"/>
    </inkml:context>
    <inkml:brush xml:id="br0">
      <inkml:brushProperty name="width" value="0.1" units="cm"/>
      <inkml:brushProperty name="height" value="0.1" units="cm"/>
      <inkml:brushProperty name="color" value="#66CC00"/>
    </inkml:brush>
  </inkml:definitions>
  <inkml:trace contextRef="#ctx0" brushRef="#br0">104 134 7442,'2'12'910,"0"0"0,-2-1 0,1 1 0,-3 20 0,-4 7-276,-11 44 1,9-52 2,-65 238 1367,73-268-1997,-1 0 0,1 0 0,0 0 0,-1-1 0,1 1 0,0 0 0,0 0 0,-1 0 0,1 0-1,0 0 1,0 0 0,0 0 0,0 0 0,0 0 0,0 0 0,0 0 0,1 0 0,-1-1 0,0 1 0,0 0 0,1 0 0,-1 0 0,1 0 0,-1 0-1,1-1 1,0 2 0,0-2 0,0 0-1,1 0 0,-1-1 0,0 1 1,0 0-1,0-1 0,0 1 0,0-1 1,0 0-1,0 1 0,0-1 0,0 0 1,0 0-1,0 1 0,0-1 0,1-2 0,38-48 74,122-274-1244,-79 151 29,-76 159 1090,0 0 0,2 0 0,-1 1 0,22-26 0,-30 41 45,0-1 0,0 0 0,0 0 0,0 0 0,0 1 0,0-1 0,0 0 0,0 0 0,0 0 0,1 1 0,-1-1 0,0 0 0,0 0 0,0 0 0,0 0 0,0 1 0,0-1 0,0 0 0,1 0 0,-1 0 0,0 0 0,0 0 0,0 1 0,0-1 0,1 0 0,-1 0 0,0 0 0,0 0 0,0 0 0,1 0 0,-1 0 0,0 0 0,0 0 0,0 0 0,1 0 0,-1 0 0,0 0 0,0 0 0,0 0 0,1 0 0,-1 0 1,0 0-1,0 0 0,0 0 0,1 0 0,-1 0 0,0 0 0,0 0 0,0 0 0,0-1 0,1 1 0,-1 0 0,0 0 0,-4 17 23,-7 1 137,0 0 0,-1-1 0,0-1 0,-1 0 0,-1-1-1,-1 0 1,-29 22 0,7-3 288,-11 7 209,28-24 35,1 0 1,-32 37-1,51-54-684,0 0 0,0 1 0,-1-1 0,1 0 0,0 0 0,0 1 0,0-1 0,0 0 0,0 1 1,-1-1-1,1 0 0,0 0 0,0 1 0,0-1 0,0 0 0,0 1 0,0-1 0,0 0 0,0 1 0,0-1 0,0 0 0,0 1 0,0-1 0,0 0 1,0 1-1,1-1 0,-1 0 0,0 0 0,0 1 0,0-1 0,0 0 0,0 1 0,1-1 0,-1 0 0,0 0 0,0 1 0,1-1 0,-1 0 0,0 0 1,0 0-1,1 1 0,-1-1 0,0 0 0,0 0 0,1 0 0,-1 0 0,0 0 0,1 0 0,-1 0 0,0 1 0,1-1 0,-1 0 0,0 0 0,1 0 1,-1 0-1,0 0 0,1 0 0,-1-1 0,26 2 145,-22-1-122,128-5 305,134-24 0,-84 16-419,-214-23-3620,23 17 3012</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5:43.454"/>
    </inkml:context>
    <inkml:brush xml:id="br0">
      <inkml:brushProperty name="width" value="0.1" units="cm"/>
      <inkml:brushProperty name="height" value="0.1" units="cm"/>
      <inkml:brushProperty name="color" value="#66CC00"/>
    </inkml:brush>
  </inkml:definitions>
  <inkml:trace contextRef="#ctx0" brushRef="#br0">0 101 11682,'99'-56'4209,"-91"43"-3512,9 5-529,9-1-56,2 1 8,3 1 80,-3 7-32,3 5-40,0 1-104,-3 7-360,-8-3-264,-7-1-529,-13 4-223,-14-3 848</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5:43.787"/>
    </inkml:context>
    <inkml:brush xml:id="br0">
      <inkml:brushProperty name="width" value="0.1" units="cm"/>
      <inkml:brushProperty name="height" value="0.1" units="cm"/>
      <inkml:brushProperty name="color" value="#66CC00"/>
    </inkml:brush>
  </inkml:definitions>
  <inkml:trace contextRef="#ctx0" brushRef="#br0">7 170 10738,'-7'24'3921,"15"-18"-3313,15-3-104,18-1-40,10-15-71,10-8-17,7-6-104,-4-9-272,-4 8-128,-10 8-600,-22 2-185,-18 4-375,-5 4-16,-16-7 936</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5:44.134"/>
    </inkml:context>
    <inkml:brush xml:id="br0">
      <inkml:brushProperty name="width" value="0.1" units="cm"/>
      <inkml:brushProperty name="height" value="0.1" units="cm"/>
      <inkml:brushProperty name="color" value="#66CC00"/>
    </inkml:brush>
  </inkml:definitions>
  <inkml:trace contextRef="#ctx0" brushRef="#br0">371 0 9698,'-39'107'2813,"37"-98"-2709,0 0 0,0 1-1,1-1 1,0 0 0,1 0 0,0 1 0,0-1 0,1 0 0,0 0 0,4 13 0,0 10 273,25 185 1955,-29-211-2278,-1 1 0,0-1 0,0 1 0,0-1 0,-1 1 0,0-1 0,-1 1 0,1-1 0,-5 12 0,4-15-15,1 0 1,-1 1 0,0-1 0,0 0 0,0 0-1,0 0 1,-1 0 0,1-1 0,-1 1-1,0 0 1,1-1 0,-1 0 0,0 0 0,0 0-1,-1 0 1,1 0 0,0-1 0,-7 3-1,5-4-115,1 1-1,-1-1 0,1-1 0,-1 1 0,1-1 0,-1 1 0,1-1 0,0-1 0,-1 1 0,1-1 1,0 1-1,0-1 0,0 0 0,0-1 0,0 1 0,-4-4 0,-58-47-2332,66 53 2402,-35-36-781</inkml:trace>
  <inkml:trace contextRef="#ctx0" brushRef="#br0" timeOffset="1">51 362 8962,'-48'-46'3417,"45"65"-2377,5 3-320,3 3 64,4 9 80,-2-4-31,-1 10-321,-1-2-152,-2 0-216,0-6-56,-3-11-160,-1-5-152,-1-10-1521</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5:44.465"/>
    </inkml:context>
    <inkml:brush xml:id="br0">
      <inkml:brushProperty name="width" value="0.1" units="cm"/>
      <inkml:brushProperty name="height" value="0.1" units="cm"/>
      <inkml:brushProperty name="color" value="#66CC00"/>
    </inkml:brush>
  </inkml:definitions>
  <inkml:trace contextRef="#ctx0" brushRef="#br0">49 1 12619,'16'32'4521,"-10"1"-3961,-3 9-144,-3-1-168,-3 2-104,-15-5-360,4-6-544,-3-6-801,-4-12 881</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5:44.889"/>
    </inkml:context>
    <inkml:brush xml:id="br0">
      <inkml:brushProperty name="width" value="0.1" units="cm"/>
      <inkml:brushProperty name="height" value="0.1" units="cm"/>
      <inkml:brushProperty name="color" value="#66CC00"/>
    </inkml:brush>
  </inkml:definitions>
  <inkml:trace contextRef="#ctx0" brushRef="#br0">0 103 8226,'5'-45'3344,"6"34"-1863,11 6-1049,9-4-136,-7 1-32,1 4-96,-3-8-48,7 9-144,-5-1-176,-7 3-336,-5 1-160,-12 13 408</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5:45.217"/>
    </inkml:context>
    <inkml:brush xml:id="br0">
      <inkml:brushProperty name="width" value="0.1" units="cm"/>
      <inkml:brushProperty name="height" value="0.1" units="cm"/>
      <inkml:brushProperty name="color" value="#66CC00"/>
    </inkml:brush>
  </inkml:definitions>
  <inkml:trace contextRef="#ctx0" brushRef="#br0">1 134 8754,'8'0'3409,"8"-12"-2113,7 1-1120,6-1-120,6 0 8,0 4-16,-3-5 8,5-5-152,-5 1-168,-7-2-400,-3 8 376</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5:45.556"/>
    </inkml:context>
    <inkml:brush xml:id="br0">
      <inkml:brushProperty name="width" value="0.1" units="cm"/>
      <inkml:brushProperty name="height" value="0.1" units="cm"/>
      <inkml:brushProperty name="color" value="#66CC00"/>
    </inkml:brush>
  </inkml:definitions>
  <inkml:trace contextRef="#ctx0" brushRef="#br0">1 152 9914,'2'3'3465,"20"2"-3097,18 3-16,17-5 112,-1-3 48,1-8 40,0-8-112,7-3-184,3-3-63,-3-4-145,3 2-56,-16 2-257,-8 6-207,-18 7-272,-14 2-88,-8 9-80,-7-4 72,4 1 584</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5:45.919"/>
    </inkml:context>
    <inkml:brush xml:id="br0">
      <inkml:brushProperty name="width" value="0.1" units="cm"/>
      <inkml:brushProperty name="height" value="0.1" units="cm"/>
      <inkml:brushProperty name="color" value="#66CC00"/>
    </inkml:brush>
  </inkml:definitions>
  <inkml:trace contextRef="#ctx0" brushRef="#br0">46 1 7722,'-1'0'139,"1"0"1,-1 0 0,1 0 0,-1 0 0,1 1-1,-1-1 1,1 0 0,-1 0 0,1 1-1,-1-1 1,1 0 0,0 0 0,-1 1-1,1-1 1,0 0 0,-1 1 0,1-1 0,0 1-1,-1-1 1,1 0 0,0 1 0,0-1-1,-1 1 1,1-1 0,0 1 0,0-1-1,0 1 1,0-1 0,0 1 0,-1-1 0,1 1-1,0-1 1,0 1 0,0-1 0,0 1-1,1-1 1,-1 2 0,4 24-712,-3-19 1016,23 187 375,-8 0-1,-9 1 0,-24 263 0,14-428-762,1 21 81,-3-1 0,-2-1 0,-14 51 0,20-97-133,1-1 0,-1 1 0,0 0-1,0-1 1,0 1 0,0-1 0,-1 1-1,1-1 1,-1 1 0,1-1 0,-1 0-1,-3 3 1,5-5-10,0 0 0,-1 0-1,1 0 1,0 1 0,0-1 0,0 0-1,-1 0 1,1 0 0,0 0 0,0 0 0,-1 0-1,1 0 1,0 0 0,0 0 0,-1 0-1,1 0 1,0-1 0,0 1 0,-1 0-1,1 0 1,0 0 0,0 0 0,-1 0 0,1 0-1,0 0 1,0-1 0,0 1 0,0 0-1,-1 0 1,1 0 0,0 0 0,0-1-1,0 1 1,0 0 0,-1 0 0,1 0 0,0-1-1,0 1 1,0-1 0,-4-22-486,3-8-561,5-45-1,6 3 282</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5:47.636"/>
    </inkml:context>
    <inkml:brush xml:id="br0">
      <inkml:brushProperty name="width" value="0.1" units="cm"/>
      <inkml:brushProperty name="height" value="0.1" units="cm"/>
      <inkml:brushProperty name="color" value="#66CC00"/>
    </inkml:brush>
  </inkml:definitions>
  <inkml:trace contextRef="#ctx0" brushRef="#br0">0 1 8362,'0'3'3088,"10"6"-2303,-1 3-513,6 5 16,1 2 40,-5-1-56,0 2-32,-5-4-136,1 3-120,-3-9-336,0-7-224,-3 0 344</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38.768"/>
    </inkml:context>
    <inkml:brush xml:id="br0">
      <inkml:brushProperty name="width" value="0.1" units="cm"/>
      <inkml:brushProperty name="height" value="0.1" units="cm"/>
      <inkml:brushProperty name="color" value="#F6630D"/>
    </inkml:brush>
  </inkml:definitions>
  <inkml:trace contextRef="#ctx0" brushRef="#br0">1 124 8538,'5'-7'2920,"19"-1"-2671,16 1-65,26-4 48,9-4 8,22 4-8,-7-2-40,-16 6-104,-3 7-8,-25 2-56,-8-2-8,-9 3-32,-9-1-64,-14-4-152,-6-10-104,-3-1-385,-3-11 465</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5:52.473"/>
    </inkml:context>
    <inkml:brush xml:id="br0">
      <inkml:brushProperty name="width" value="0.1" units="cm"/>
      <inkml:brushProperty name="height" value="0.1" units="cm"/>
      <inkml:brushProperty name="color" value="#66CC00"/>
    </inkml:brush>
  </inkml:definitions>
  <inkml:trace contextRef="#ctx0" brushRef="#br0">0 6 5425,'11'-4'2609,"0"3"-689,12 4-1328,-3 2 40,6 1-87,-5 4-25,-6 6-152,5 4-96,-12 12-120,-4 2-48,-7-1-80,-16-3-40,-6-1-256,-1-5-168,-1-5 240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5:52.833"/>
    </inkml:context>
    <inkml:brush xml:id="br0">
      <inkml:brushProperty name="width" value="0.1" units="cm"/>
      <inkml:brushProperty name="height" value="0.1" units="cm"/>
      <inkml:brushProperty name="color" value="#66CC00"/>
    </inkml:brush>
  </inkml:definitions>
  <inkml:trace contextRef="#ctx0" brushRef="#br0">0 153 8858,'12'-18'3041,"7"-2"-2769,9 4 56,9 3-48,4-4-8,9 2-80,9-2-88,17-1-72,4 9-16,-9-1-64,-7 10-88,-27 6-248,-10 1-272,-18 2 392</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5:53.179"/>
    </inkml:context>
    <inkml:brush xml:id="br0">
      <inkml:brushProperty name="width" value="0.1" units="cm"/>
      <inkml:brushProperty name="height" value="0.1" units="cm"/>
      <inkml:brushProperty name="color" value="#66CC00"/>
    </inkml:brush>
  </inkml:definitions>
  <inkml:trace contextRef="#ctx0" brushRef="#br0">336 1 6377,'-89'51'2358,"87"-51"-2307,1 1 0,0-1 0,0 1 0,0-1 0,0 1 0,0 0 0,0 0-1,0-1 1,0 1 0,0 0 0,0 0 0,0 0 0,0 0 0,0 0 0,1 0 0,-1 0 0,0 0-1,1 1 1,-1-1 0,1 0 0,0 0 0,-1 0 0,1 1 0,0-1 0,-1 0 0,1 1 0,0-1-1,0 0 1,0 0 0,0 1 0,0-1 0,1 0 0,-1 3 0,2 4 115,-8 162 1310,-42 249 0,5-198-1234,34-188-216,-1 0 1,-1-1 0,-3 0 0,-24 44 0,36-72-40,-2 4-46,-1 0-1,0 0 0,0-1 1,0 1-1,-1-1 0,-11 10 1</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5:53.517"/>
    </inkml:context>
    <inkml:brush xml:id="br0">
      <inkml:brushProperty name="width" value="0.1" units="cm"/>
      <inkml:brushProperty name="height" value="0.1" units="cm"/>
      <inkml:brushProperty name="color" value="#66CC00"/>
    </inkml:brush>
  </inkml:definitions>
  <inkml:trace contextRef="#ctx0" brushRef="#br0">1 303 8210,'25'-103'3216,"-18"93"-1927,7 2-1057,15-3 16,6-5-24,20 5 32,11-5 16,12 3-136,4 2-32,-16-1-40,-12 7-16,-22-3-32,-12 5-88,-8 1-264,-4-9-104,-7-5-352,-1-2 4553,-3-10-2937</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5:53.879"/>
    </inkml:context>
    <inkml:brush xml:id="br0">
      <inkml:brushProperty name="width" value="0.1" units="cm"/>
      <inkml:brushProperty name="height" value="0.1" units="cm"/>
      <inkml:brushProperty name="color" value="#66CC00"/>
    </inkml:brush>
  </inkml:definitions>
  <inkml:trace contextRef="#ctx0" brushRef="#br0">49 1 6969,'-3'1'318,"-1"-1"0,1 2 0,-1-1 0,1 0 0,-1 1 0,1 0 0,0-1-1,0 1 1,0 1 0,0-1 0,-4 5 0,6-6-269,0 0 0,0 1 0,1-1 0,-1 1 0,1-1 0,-1 1 0,1 0 0,0-1 1,0 1-1,-1-1 0,1 1 0,0-1 0,1 1 0,-1 0 0,0-1 0,0 1 0,1-1 0,-1 1 0,1-1 0,-1 1 0,1-1 0,-1 1 0,1-1 1,0 1-1,0-1 0,0 0 0,0 0 0,0 1 0,2 1 0,3 8 44,0 1 0,0 0 1,-1 0-1,-1 1 0,0-1 0,-1 1 0,0 0 1,-1 0-1,-1 0 0,1 15 0,5 29-115,-7-52-15,0 0 0,0 0-1,0 0 1,-1-1 0,1 1 0,-1 0 0,0-1 0,-3 8-1,-2 17-1505,6-31 1148</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5:54.223"/>
    </inkml:context>
    <inkml:brush xml:id="br0">
      <inkml:brushProperty name="width" value="0.1" units="cm"/>
      <inkml:brushProperty name="height" value="0.1" units="cm"/>
      <inkml:brushProperty name="color" value="#66CC00"/>
    </inkml:brush>
  </inkml:definitions>
  <inkml:trace contextRef="#ctx0" brushRef="#br0">116 8 6433,'0'0'75,"0"0"0,0-1 0,1 1 0,-1 0 0,0-1 0,0 1 0,0-1 0,0 1 0,1 0 0,-1-1 0,0 1 0,0 0 0,1-1 0,-1 1 0,0 0 0,1 0 0,-1-1 0,0 1 0,1 0 0,-1 0 0,0 0 0,1-1 0,-1 1 0,1 0 0,-1 0 0,0 0 0,1 0 0,-1 0 0,1 0 0,-1 0 0,0 0 0,1 0 0,-1 0 0,1 0 0,-1 0 0,0 0 0,1 0 0,-1 0 0,1 0 0,-1 0 0,0 1 0,1-1 0,0 0 0,8 21 696,-3 32-658,-5-33-64,-1 0 1,-1 1-1,-1-1 0,0 0 1,-2 0-1,0 0 0,-1-1 1,-2 1-1,0-1 0,0-1 1,-2 1-1,0-1 0,-2-1 1,-14 20-1,23-34-33,-4 5 118,0 0-1,0 0 0,-1-1 1,0 0-1,-13 9 0,72-43 478,-40 21-633,0 1 0,0-1-1,-1-1 1,1 0 0,-2-1 0,1 0 0,-1-1-1,16-17 1,-22 21-94,-3 3-37,0 0 1,0 1 0,0-1-1,0 0 1,1 1 0,-1-1-1,0 1 1,1 0-1,-1-1 1,1 1 0,0 0-1,-1 0 1,1 0 0,2-1-1,0 6-603</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5:54.582"/>
    </inkml:context>
    <inkml:brush xml:id="br0">
      <inkml:brushProperty name="width" value="0.1" units="cm"/>
      <inkml:brushProperty name="height" value="0.1" units="cm"/>
      <inkml:brushProperty name="color" value="#66CC00"/>
    </inkml:brush>
  </inkml:definitions>
  <inkml:trace contextRef="#ctx0" brushRef="#br0">44 88 9170,'0'0'77,"1"0"1,-1 0-1,0 0 1,0 1-1,1-1 0,-1 0 1,0 0-1,0 0 1,0 1-1,0-1 1,1 0-1,-1 0 0,0 1 1,0-1-1,0 0 1,0 0-1,0 1 1,0-1-1,0 0 0,0 0 1,0 1-1,1-1 1,-1 0-1,0 0 0,0 1 1,0-1-1,-1 0 1,1 1-1,0-1 1,0 0-1,0 0 0,0 1 1,0-1-1,0 0 1,0 0-1,0 1 1,0-1-1,-1 0 0,1 0 1,0 0-1,0 1 1,0-1-1,-1 0 0,1 0 1,0 0-1,0 1 1,-1-1-1,32 4-139,1-9 117,-1-1 0,0-2 0,-1 0 0,51-23 1,33-10-51,-113 40-9,1 1 0,-1-1 0,0 1 0,1-1 0,-1 1-1,0 0 1,1 0 0,-1-1 0,0 1 0,1 0-1,-1 0 1,0 0 0,1 0 0,-1 1 0,0-1-1,1 0 1,-1 0 0,0 1 0,1-1 0,-1 1-1,0-1 1,0 1 0,0 0 0,1-1 0,-1 1-1,0 0 1,0 0 0,0 0 0,0 0 0,0 0 0,0 0-1,-1 0 1,1 0 0,0 0 0,0 0 0,-1 1-1,1-1 1,-1 0 0,1 0 0,-1 1 0,1-1-1,-1 0 1,0 1 0,0-1 0,0 0 0,0 1-1,0-1 1,0 0 0,0 1 0,0-1 0,0 1 0,0-1-1,-1 2 1,0 6 3,-1 1-1,0 0 1,-1 0 0,0-1-1,0 0 1,-5 11-1,-3-1 28,-1 0-1,-1 0 0,-1-1 0,0-1 0,-1 0 1,-22 18-1,-114 85 351,108-88-232,18-12-69,20-14-60,-1-1 0,0 0 0,0 0 1,-1-1-1,1 0 0,-1 0 0,0-1 0,0 1 0,-12 3 0,13-5-113,7-5-1099,-1 2 863</inkml:trace>
  <inkml:trace contextRef="#ctx0" brushRef="#br0" timeOffset="1">28 233 8538,'4'-2'3873,"13"5"-4158,-12-1 635,57 13 516,86 9 0,-126-22-659,-1 0 0,0 2 0,0 0 0,-1 2 0,1 0 0,-1 1 0,0 1 0,-1 1 0,0 1 0,0 1 0,26 19 0,-42-27-195,16 12 142,1 0 0,0-2-1,34 17 1,-48-27-287,1 0 1,0 0-1,0-1 0,0 0 1,0-1-1,0 0 0,1 0 1,-1 0-1,0-1 0,0 0 0,1 0 1,-1-1-1,0 0 0,0 0 1,0-1-1,11-3 0,19-9-886,5 0 434</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00.635"/>
    </inkml:context>
    <inkml:brush xml:id="br0">
      <inkml:brushProperty name="width" value="0.1" units="cm"/>
      <inkml:brushProperty name="height" value="0.1" units="cm"/>
      <inkml:brushProperty name="color" value="#66CC00"/>
    </inkml:brush>
  </inkml:definitions>
  <inkml:trace contextRef="#ctx0" brushRef="#br0">98 75 8162,'-40'-65'2663,"32"56"-1349,5 10-902,3 12-423,0-11 190,-5 612 1817,3-537-2028,1-55-149,0-1-1,-5 27 1,0-36-305,-1-17-71,-3-23-307,1-14 467</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01.069"/>
    </inkml:context>
    <inkml:brush xml:id="br0">
      <inkml:brushProperty name="width" value="0.1" units="cm"/>
      <inkml:brushProperty name="height" value="0.1" units="cm"/>
      <inkml:brushProperty name="color" value="#66CC00"/>
    </inkml:brush>
  </inkml:definitions>
  <inkml:trace contextRef="#ctx0" brushRef="#br0">40 46 7810,'-2'-5'283,"-1"0"0,0 0 0,0 0 1,-1 0-1,0 1 0,1 0 1,-10-8-1,13 12-260,0 0 0,-1 1 1,1-1-1,0 0 0,-1 1 0,1-1 1,0 0-1,-1 1 0,1-1 0,0 1 1,0-1-1,-1 0 0,1 1 0,0-1 1,0 1-1,0-1 0,0 1 0,-1-1 1,1 1-1,0-1 0,0 0 0,0 1 1,0-1-1,0 1 0,0-1 0,0 1 1,0-1-1,0 1 0,1 0 0,1 41 240,0 171 958,-4-146-854,2 0-1,11 68 0,4-76-173,-15-57-188,1-1 0,0 1 0,0 0-1,0 0 1,0-1 0,0 1 0,0 0 0,0-1 0,0 1 0,1-1 0,-1 0 0,3 2 0,-3-2-5,-1-1 1,1 0-1,0 0 1,0 0-1,0 1 1,-1-1 0,1 0-1,0 0 1,0 0-1,0 0 1,-1 0 0,1 0-1,0-1 1,0 1-1,0 0 1,-1 0 0,1-1-1,0 1 1,0 0-1,-1-1 1,1 1 0,0 0-1,-1-1 1,1 1-1,0-1 1,-1 1 0,1-1-1,-1 0 1,1 1-1,0-2 1,9-9 12,-2-1 0,1 0 0,-1 0 0,-1 0 0,11-26 0,22-73 25,-29 77-38,16-65 4,-22 73 1,2 1-1,0 0 0,1 1 1,2-1-1,0 2 0,25-41 1,-35 64 0,0-1 1,0 1 0,1-1-1,-1 1 1,0 0 0,0-1-1,1 1 1,-1 0 0,0-1-1,0 1 1,1 0 0,-1 0-1,0-1 1,1 1 0,-1 0-1,0 0 1,1-1 0,-1 1-1,0 0 1,1 0 0,-1 0-1,1 0 1,-1-1 0,0 1-1,1 0 1,-1 0 0,1 0-1,-1 0 1,1 0 0,0 0-1,3 14 110,-5 41 11,-1-19-41,6 28-39,2 97 89,-7-138-124,-1 0 1,-1-1 0,-1 1-1,-1-1 1,-8 25 0,0-18-324,8-23 25,4-20 3,6-61-1044,1 19 904</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01.566"/>
    </inkml:context>
    <inkml:brush xml:id="br0">
      <inkml:brushProperty name="width" value="0.1" units="cm"/>
      <inkml:brushProperty name="height" value="0.1" units="cm"/>
      <inkml:brushProperty name="color" value="#66CC00"/>
    </inkml:brush>
  </inkml:definitions>
  <inkml:trace contextRef="#ctx0" brushRef="#br0">260 1 6961,'1'3'370,"1"0"-1,-1 1 0,0-1 0,-1 1 1,1-1-1,-1 0 0,1 1 0,-1-1 1,0 1-1,0-1 0,-1 1 0,1-1 0,-2 5 1,-13 49-650,12-45 726,-9 21-334,-1-1-1,-2 0 1,-24 39-1,-2 4-114,59-143 3,-9 47 24,1 1 0,0 0 0,1 0 1,2 2-1,0-1 0,21-23 0,-27 35-11,0-1-1,0 1 1,1 1 0,-1-1-1,1 1 1,1 1 0,-1-1-1,1 1 1,0 1 0,0 0-1,1 0 1,-1 1 0,1 0-1,0 0 1,0 1-1,16-1 1,-23 3-11,-1-1-1,1 1 1,0 0-1,-1 0 1,1 0 0,-1 1-1,1-1 1,0 0-1,-1 1 1,1 0 0,-1 0-1,0 0 1,1 0-1,-1 0 1,0 0 0,1 0-1,-1 1 1,0-1-1,0 1 1,0 0-1,0-1 1,-1 1 0,1 0-1,0 0 1,-1 0-1,1 1 1,-1-1 0,0 0-1,1 0 1,-1 1-1,0-1 1,-1 1 0,1-1-1,0 1 1,-1-1-1,1 1 1,-1-1-1,0 1 1,0 0 0,0-1-1,0 1 1,-1 2-1,-2 13 23,0 0 1,-1 0-1,-1 0 0,-14 32 0,10-27 21,-93 224 375,83-208-361,-3-1-1,-1-1 0,-2-1 0,-32 36 1,25-33-40,23-26-19,-1-1 0,-1 0 0,1 0 0,-2-1 1,0 0-1,0-1 0,-25 16 0,36-26-13,0 1 0,0-1 1,1 1-1,-1 0 1,0-1-1,0 0 1,0 1-1,0-1 0,0 1 1,0-1-1,0 0 1,0 0-1,0 0 0,0 1 1,0-1-1,0 0 1,0 0-1,0 0 0,0-1 1,0 1-1,0 0 1,0 0-1,0 0 0,0-1 1,0 1-1,0-1 1,1 1-1,-1 0 0,0-1 1,0 0-1,0 1 1,0-1-1,1 1 1,-1-1-1,0 0 0,1 0 1,-1 1-1,0-1 1,0-1-1,0-2-76,0 1 0,1-1 0,-1 0 0,1 1 0,-1-1 0,1 0 0,0 0 0,1 1 0,-1-1 0,1-4 0,9-32-275</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39.183"/>
    </inkml:context>
    <inkml:brush xml:id="br0">
      <inkml:brushProperty name="width" value="0.1" units="cm"/>
      <inkml:brushProperty name="height" value="0.1" units="cm"/>
      <inkml:brushProperty name="color" value="#F6630D"/>
    </inkml:brush>
  </inkml:definitions>
  <inkml:trace contextRef="#ctx0" brushRef="#br0">0 155 7610,'25'0'2664,"21"2"-2256,0 6-16,0-6-16,-3-9-23,-2-11-153,-2-3-64,0-11-80,-1 11-56,-8 1-32,-2-1-40,-14 10-104,-2-3-49,-12 13-199,-5 1-264,-10 13 432</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01.901"/>
    </inkml:context>
    <inkml:brush xml:id="br0">
      <inkml:brushProperty name="width" value="0.1" units="cm"/>
      <inkml:brushProperty name="height" value="0.1" units="cm"/>
      <inkml:brushProperty name="color" value="#66CC00"/>
    </inkml:brush>
  </inkml:definitions>
  <inkml:trace contextRef="#ctx0" brushRef="#br0">0 17 8354,'3'-2'211,"-1"0"0,1 0-1,0 1 1,-1-1 0,1 1 0,0 0 0,0 0 0,0 0 0,0 0 0,0 0 0,0 1-1,0-1 1,0 1 0,6 0 0,-4 1-23,0 1-1,0-1 1,-1 2-1,1-1 0,-1 0 1,1 1-1,6 5 1,8 4-125,-5-4 188,0-1 0,1 0 0,-1-1 0,1-1 0,1 0 0,30 5-1,101 4 502,-56-8-642,98 16-954,-181-20 167,-14 0 955,-5 1 913,-20 13-321</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02.231"/>
    </inkml:context>
    <inkml:brush xml:id="br0">
      <inkml:brushProperty name="width" value="0.1" units="cm"/>
      <inkml:brushProperty name="height" value="0.1" units="cm"/>
      <inkml:brushProperty name="color" value="#66CC00"/>
    </inkml:brush>
  </inkml:definitions>
  <inkml:trace contextRef="#ctx0" brushRef="#br0">3 98 8898,'-2'0'3073,"13"-5"-2809,8-1-128,5-4 8,2 2 8,-3-3-8,1 0-32,2-3-136,-1-1-184,-2 6-424,-4 1 408</inkml:trace>
  <inkml:trace contextRef="#ctx0" brushRef="#br0" timeOffset="1">84 286 8650,'-3'5'3032,"7"-4"-2671,3-1-41,-7-1-64,0-1-8,19-8-88,49-25-72,-45 16-136,-1-1-104,0 10-312,-6 2-289,-13 6 457</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02.568"/>
    </inkml:context>
    <inkml:brush xml:id="br0">
      <inkml:brushProperty name="width" value="0.1" units="cm"/>
      <inkml:brushProperty name="height" value="0.1" units="cm"/>
      <inkml:brushProperty name="color" value="#66CC00"/>
    </inkml:brush>
  </inkml:definitions>
  <inkml:trace contextRef="#ctx0" brushRef="#br0">23 294 8394,'-14'13'3128,"6"-1"-2391,8-10-441,8-4-32,11-7-32,3-9-24,16-15-64,4-4-40,13-6-56,11-3-40,9 11-160,-1 0-168,-10 10-312,-11 5-313,-28 3 593</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02.904"/>
    </inkml:context>
    <inkml:brush xml:id="br0">
      <inkml:brushProperty name="width" value="0.1" units="cm"/>
      <inkml:brushProperty name="height" value="0.1" units="cm"/>
      <inkml:brushProperty name="color" value="#66CC00"/>
    </inkml:brush>
  </inkml:definitions>
  <inkml:trace contextRef="#ctx0" brushRef="#br0">1 0 7546,'0'57'4527,"19"32"-4437,-6-32 223,23 125 285,-4-30-132,19 253 1,-51-337-396,-4 0-1,-18 101 1,20-156-62,2-10-21,-1-1 0,1 1 0,-1 0-1,1-1 1,-1 0 0,0 1 0,0-1-1,0 1 1,0-1 0,-1 0 0,1 0-1,-1 0 1,1 0 0,-4 3-1,5-4-3,-1-1 0,1 0 0,0 0 0,-1 1 0,1-1-1,-1 0 1,1 0 0,-1 0 0,1 0 0,-1 0-1,1 0 1,-1 0 0,1 0 0,-1 0 0,1 0 0,-1 0-1,1 0 1,-1 0 0,1 0 0,-1 0 0,1 0-1,0 0 1,-1-1 0,1 1 0,-1 0 0,1 0-1,-1-1 1,0 1 0,-13-24-635,2-11 338</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03.673"/>
    </inkml:context>
    <inkml:brush xml:id="br0">
      <inkml:brushProperty name="width" value="0.1" units="cm"/>
      <inkml:brushProperty name="height" value="0.1" units="cm"/>
      <inkml:brushProperty name="color" value="#66CC00"/>
    </inkml:brush>
  </inkml:definitions>
  <inkml:trace contextRef="#ctx0" brushRef="#br0">1 65 8242,'51'-62'2896,"-34"59"-2520,4 6-200,0 5 17,-4 2-41,-7 1-8,-2 2-88,8 0-32,-12 1-104,7 0-96,-11-1 3368,-11-5-2456</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04.017"/>
    </inkml:context>
    <inkml:brush xml:id="br0">
      <inkml:brushProperty name="width" value="0.1" units="cm"/>
      <inkml:brushProperty name="height" value="0.1" units="cm"/>
      <inkml:brushProperty name="color" value="#66CC00"/>
    </inkml:brush>
  </inkml:definitions>
  <inkml:trace contextRef="#ctx0" brushRef="#br0">0 0 8762,'0'15'2928,"3"8"-2743,5 13 55,0 3 96,2 1 8,-4-6-120,1-4-64,-3-13-264,3 4-176,-1-8-464,1-7 448</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04.335"/>
    </inkml:context>
    <inkml:brush xml:id="br0">
      <inkml:brushProperty name="width" value="0.1" units="cm"/>
      <inkml:brushProperty name="height" value="0.1" units="cm"/>
      <inkml:brushProperty name="color" value="#66CC00"/>
    </inkml:brush>
  </inkml:definitions>
  <inkml:trace contextRef="#ctx0" brushRef="#br0">0 35 8106,'37'-3'1504,"0"1"1,45 5-1,-58-1-1376,1-1 0,0-1 0,0-1 0,0-1 0,-1-2 0,39-9 0,-51 9-85,-7 2-15,1 0 0,-1 0-1,1 1 1,0-1 0,10 0-1,-15 2-25,0 0 0,-1 0 0,1 0 0,-1 0 0,1 0 0,-1 0 0,1 0 0,-1 1 1,1-1-1,-1 0 0,1 0 0,-1 1 0,1-1 0,-1 0 0,1 0 0,-1 1 0,0-1 0,1 0 0,-1 1 0,1-1 0,-1 1 0,0-1 0,0 0 0,1 1 0,-1-1 0,1 2 0,-1-1-2,0 1 1,0 0-1,0 0 0,0-1 1,0 1-1,0 0 1,0-1-1,-1 1 0,1 0 1,0-1-1,-1 1 0,0 0 1,0 1-1,-22 56-99,5-10-398,-2-2 1,-50 87 0,19-66 95</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04.685"/>
    </inkml:context>
    <inkml:brush xml:id="br0">
      <inkml:brushProperty name="width" value="0.1" units="cm"/>
      <inkml:brushProperty name="height" value="0.1" units="cm"/>
      <inkml:brushProperty name="color" value="#66CC00"/>
    </inkml:brush>
  </inkml:definitions>
  <inkml:trace contextRef="#ctx0" brushRef="#br0">54 16 7762,'-51'-16'2864,"51"24"-2168,4 11-376,-4 2 33,0 3-41,0 4-40,-2 3-168,2 2-48,-2-3-104,1-3-96,-1-8-304,2-4-361,0-10 505</inkml:trace>
  <inkml:trace contextRef="#ctx0" brushRef="#br0" timeOffset="1">116 18 6089,'9'65'3966,"-8"-52"-3602,0 0 0,1 0 0,1 0 0,0 0 0,5 13 0,-6-22-307,0 0 0,0 1 0,1-1 0,-1 0 0,1-1 0,0 1 0,0 0 0,1-1 0,-1 0 0,1 0 0,0 0 0,0 0 0,-1 0 1,2-1-1,-1 0 0,0 0 0,0 0 0,7 2 0,6 1 17,0-1-1,1-1 1,-1 0 0,1-1-1,0-1 1,0-1 0,0 0 0,-1-2-1,1 0 1,0 0 0,-1-2 0,1 0-1,27-11 1,-40 13-145,0-1 0,0 1 1,-1-1-1,1 1 0,-1-1 0,1-1 0,-1 1 1,0-1-1,0 1 0,-1-1 0,1 0 0,-1 0 1,0-1-1,0 1 0,0-1 0,0 1 0,-1-1 1,0 0-1,0 0 0,0 0 0,1-9 0,-2-7-299</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05.014"/>
    </inkml:context>
    <inkml:brush xml:id="br0">
      <inkml:brushProperty name="width" value="0.1" units="cm"/>
      <inkml:brushProperty name="height" value="0.1" units="cm"/>
      <inkml:brushProperty name="color" value="#66CC00"/>
    </inkml:brush>
  </inkml:definitions>
  <inkml:trace contextRef="#ctx0" brushRef="#br0">66 0 8418,'-66'81'3120,"68"-50"-2199,11-3-665,4-4 8,1 0-16,9-2-72,1-1-56,-7-8-192,-3-5-136,-15-8-368,0-23-2977</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05.353"/>
    </inkml:context>
    <inkml:brush xml:id="br0">
      <inkml:brushProperty name="width" value="0.1" units="cm"/>
      <inkml:brushProperty name="height" value="0.1" units="cm"/>
      <inkml:brushProperty name="color" value="#66CC00"/>
    </inkml:brush>
  </inkml:definitions>
  <inkml:trace contextRef="#ctx0" brushRef="#br0">0 0 8370,'13'19'2800,"-5"0"-2792,6 4-16,2-6-216,-11-4-248,-8-7 320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1:54.403"/>
    </inkml:context>
    <inkml:brush xml:id="br0">
      <inkml:brushProperty name="width" value="0.1" units="cm"/>
      <inkml:brushProperty name="height" value="0.1" units="cm"/>
      <inkml:brushProperty name="color" value="#F6630D"/>
    </inkml:brush>
  </inkml:definitions>
  <inkml:trace contextRef="#ctx0" brushRef="#br0">14 130 9450,'59'-93'3030,"-56"91"-2944,0 0 0,-1 0 0,1 0-1,0 0 1,0 1 0,0-1 0,0 1 0,0 0 0,0 0-1,0 0 1,0 0 0,1 0 0,-1 1 0,0-1 0,0 1 0,1 0-1,-1 0 1,0 0 0,1 1 0,-1-1 0,0 1 0,0 0-1,1-1 1,-1 2 0,3 0 0,10 2 349,-5-3-234,0-1-1,0 0 0,0 0 1,0-1-1,1-1 0,-1 0 1,0 0-1,-1-1 0,18-7 0,-24 9-190,4-1 2,0 0 1,0 1 0,0 0-1,1 0 1,-1 1 0,0 0-1,1 0 1,-1 1 0,10 2 0,-14-3-11,1 1 1,-1 0-1,1 1 1,-1-1-1,0 1 1,0 0 0,0 0-1,0 0 1,0 0-1,0 1 1,0-1 0,-1 1-1,1 0 1,-1 0-1,0 1 1,0-1 0,0 0-1,3 7 1,-5-9-1,-1 1 1,1 0-1,-1-1 1,1 1-1,-1 0 1,0-1-1,0 1 1,0 0-1,0 0 1,0-1-1,0 1 1,0 0-1,-1-1 1,1 1-1,0 0 1,-1-1 0,0 1-1,1 0 1,-1-1-1,0 1 1,0-1-1,0 1 1,0-1-1,0 0 1,0 1-1,0-1 1,0 0-1,-1 0 1,1 0-1,-3 2 1,-50 30 35,38-25-30,-20 13 4,1 2-1,1 1 1,-58 54 0,74-60-35,1 1-1,1 0 1,1 1-1,1 0 1,1 2 0,0-1-1,-16 41 1,16-45-477,13-16 462,-1-1 1,1 0-1,-1 0 1,1 0-1,-1 0 1,1 0-1,-1 0 1,1 0 0,-1 0-1,1 0 1,-1 0-1,1 0 1,-1 0-1,1 0 1,-1-1-1,1 1 1,-1 0 0,1 0-1,-1-1 1,1 1-1,-1 0 1,1 0-1,0-1 1,-1 1-1,0-1 1,-1-2-157,-1 0-1,1 0 1,0 0 0,0-1-1,1 1 1,-1-1 0,1 1-1,-1-1 1,1 0 0,-1-7-1,-4-42-462</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39.514"/>
    </inkml:context>
    <inkml:brush xml:id="br0">
      <inkml:brushProperty name="width" value="0.1" units="cm"/>
      <inkml:brushProperty name="height" value="0.1" units="cm"/>
      <inkml:brushProperty name="color" value="#F6630D"/>
    </inkml:brush>
  </inkml:definitions>
  <inkml:trace contextRef="#ctx0" brushRef="#br0">168 1 6577,'-36'104'2060,"31"-92"-1906,2 1 0,-1 1 0,2-1 1,0 0-1,0 0 0,1 1 0,1 16 1,-2 26 276,-8 3 170,-46 249 331,49-273-937,5-25-41,0 0 1,0 0-1,-1 0 0,0-1 1,0 1-1,-1-1 1,-6 10-1,2-5-1932,9-34 1261</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05.688"/>
    </inkml:context>
    <inkml:brush xml:id="br0">
      <inkml:brushProperty name="width" value="0.1" units="cm"/>
      <inkml:brushProperty name="height" value="0.1" units="cm"/>
      <inkml:brushProperty name="color" value="#66CC00"/>
    </inkml:brush>
  </inkml:definitions>
  <inkml:trace contextRef="#ctx0" brushRef="#br0">487 2 7730,'-23'-1'563,"15"1"-310,-1 0-1,0 0 1,0 1-1,0 0 1,-11 3 0,17-4-206,0 2 0,1-1 0,-1 0 0,1 0 1,-1 1-1,1-1 0,-1 1 0,1 0 0,0 0 0,0 0 1,0 0-1,0 0 0,0 0 0,0 1 0,1-1 1,-1 0-1,1 1 0,0 0 0,-1-1 0,0 6 1,-19 70 453,-7 19 137,3-29-234,-31 72 100,-88 172-161,88-187-309,31-66-1761,33-74 1336</inkml:trace>
  <inkml:trace contextRef="#ctx0" brushRef="#br0" timeOffset="1">398 350 6849,'13'3'2633,"-7"21"-1785,-4 7-376,-4 15-56,-3 6-64,-7 7-63,-1 3-97,-6-12-96,-5-6-48,2-10-112,1-7-96,0-3-361,2-5 1138,5-11-585</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06.033"/>
    </inkml:context>
    <inkml:brush xml:id="br0">
      <inkml:brushProperty name="width" value="0.1" units="cm"/>
      <inkml:brushProperty name="height" value="0.1" units="cm"/>
      <inkml:brushProperty name="color" value="#66CC00"/>
    </inkml:brush>
  </inkml:definitions>
  <inkml:trace contextRef="#ctx0" brushRef="#br0">1 175 5065,'4'66'4512,"10"29"-3384,-8-61-572,-3-6-363,-3-23-153,0-1 0,0 1 0,1-1 1,0 0-1,0 0 0,0 1 1,3 7-1,-3-11-31,0 0 1,0 0-1,0 1 0,0-1 0,0 0 0,0 0 1,1 0-1,-1 0 0,0 0 0,1-1 1,-1 1-1,0 0 0,1-1 0,-1 1 1,1 0-1,-1-1 0,1 0 0,0 1 0,-1-1 1,1 0-1,-1 0 0,1 0 0,0 0 1,-1 0-1,1 0 0,1-1 0,7 0 4,-1-1-1,0 0 0,0 0 1,0-1-1,0 0 0,-1-1 1,1 0-1,-1 0 0,0 0 1,0-1-1,-1-1 0,1 1 1,-1-1-1,0-1 0,0 1 1,-1-1-1,6-8 0,9-15-5,0-1 0,-2 0 0,15-37 0,14-22 5,-36 71-3,34-63 62,-46 81-64,1 0-1,-1 0 1,0 0 0,0 0 0,1 0 0,-1 0 0,1 0 0,-1 1-1,1-1 1,-1 0 0,1 0 0,-1 1 0,1-1 0,0 0 0,-1 1 0,1-1-1,0 1 1,0-1 0,-1 1 0,1-1 0,0 1 0,0-1 0,0 1-1,0 0 1,0-1 0,-1 1 0,1 0 0,0 0 0,0 0 0,0-1 0,0 1-1,0 0 1,0 0 0,0 1 0,0-1 0,0 0 0,0 0 0,0 0-1,-1 1 1,1-1 0,0 0 0,0 1 0,1 0 0,0 0 17,-1 1 1,1-1-1,-1 1 0,1 0 1,-1 0-1,0 0 0,1 0 1,-1 0-1,0 0 0,0 0 1,0 0-1,-1 0 1,1 0-1,0 1 0,-1-1 1,1 0-1,-1 0 0,0 1 1,0 2-1,-2 37 372,-3-1-1,-16 73 1,13-78-220,1 0 0,1 1-1,3-1 1,0 57 0,3-93-232,0 1 0,0-1 0,0 1 0,0-1 1,0 1-1,0-1 0,0 0 0,0 1 0,0-1 0,1 1 0,-1-1 1,0 0-1,0 1 0,0-1 0,1 1 0,-1-1 0,0 0 0,0 1 1,1-1-1,-1 0 0,0 1 0,1-1 0,-1 0 0,0 0 0,1 1 0,-1-1 1,0 0-1,1 0 0,-1 0 0,0 1 0,1-1 0,-1 0 0,1 0 1,-1 0-1,1 0 0,-1-1-368</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06.384"/>
    </inkml:context>
    <inkml:brush xml:id="br0">
      <inkml:brushProperty name="width" value="0.1" units="cm"/>
      <inkml:brushProperty name="height" value="0.1" units="cm"/>
      <inkml:brushProperty name="color" value="#66CC00"/>
    </inkml:brush>
  </inkml:definitions>
  <inkml:trace contextRef="#ctx0" brushRef="#br0">1 1 8362,'30'8'3465,"-36"22"-1569,6 6-1752,-2 6-120,8 1-16,-4-7-144,-5-4-120,3-9-328,-8-9-328,-3-12 567</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06.723"/>
    </inkml:context>
    <inkml:brush xml:id="br0">
      <inkml:brushProperty name="width" value="0.1" units="cm"/>
      <inkml:brushProperty name="height" value="0.1" units="cm"/>
      <inkml:brushProperty name="color" value="#66CC00"/>
    </inkml:brush>
  </inkml:definitions>
  <inkml:trace contextRef="#ctx0" brushRef="#br0">20 327 8746,'-15'-8'3409,"10"-10"-2105,26 2-1120,3 1 24,11-9 72,-6-2 72,3-4-48,1-5-40,13 5-144,-9-1-88,-21 6-176,9 6-160,-14 6-256,5 0-144,10 5-104,-17-3-120,-9 6 607</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07.046"/>
    </inkml:context>
    <inkml:brush xml:id="br0">
      <inkml:brushProperty name="width" value="0.1" units="cm"/>
      <inkml:brushProperty name="height" value="0.1" units="cm"/>
      <inkml:brushProperty name="color" value="#66CC00"/>
    </inkml:brush>
  </inkml:definitions>
  <inkml:trace contextRef="#ctx0" brushRef="#br0">222 1 8226,'-2'1'245,"1"1"1,-1 0 0,1 0-1,0 0 1,-1 0 0,1 0-1,0 0 1,0 0 0,1 0-1,-1 0 1,0 0 0,1 0-1,-1 1 1,1-1 0,0 3-1,-1 41-285,1-24 463,-24 395 1634,12-317-1904,-3-1 0,-33 109 0,42-185-154,2-6-4,0-1-1,-1-1 1,0 1 0,-2-1-1,0 0 1,0 0 0,-13 17-1,20-31-28,-1 0 0,1 0 0,-1-1 0,1 1 0,-1 0 0,0 0 0,1-1 0,-1 1 0,0 0 0,1-1-1,-1 1 1,0-1 0,0 1 0,0-1 0,1 1 0,-1-1 0,0 0 0,0 1 0,0-1 0,0 0 0,0 0 0,0 1 0,0-1 0,0 0-1,0 0 1,0 0 0,0 0 0,0 0 0,0 0 0,1-1 0,-1 1 0,0 0 0,0 0 0,0-1 0,0 1 0,0-1 0,0 1 0,1-1-1,-1 1 1,0-1 0,0 1 0,0-1 0,1 1 0,-1-1 0,0 0 0,1 0 0,-1 1 0,1-1 0,-1 0 0,1 0 0,-1 0 0,1 0-1,0 1 1,-1-1 0,1 0 0,0 0 0,0 0 0,-1 0 0,1 0 0,0 0 0,0 0 0,0 0 0,0-1 0,2-26-370</inkml:trace>
  <inkml:trace contextRef="#ctx0" brushRef="#br0" timeOffset="1">295 214 9074,'21'-11'3209,"4"9"-2857,2-1-96,2 3-144,-4 0-40,-1-5-32,-2 4-24,-1-12-120,0-6-112,-4-7-296,-7-4-377,-12-5 561</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07.385"/>
    </inkml:context>
    <inkml:brush xml:id="br0">
      <inkml:brushProperty name="width" value="0.1" units="cm"/>
      <inkml:brushProperty name="height" value="0.1" units="cm"/>
      <inkml:brushProperty name="color" value="#66CC00"/>
    </inkml:brush>
  </inkml:definitions>
  <inkml:trace contextRef="#ctx0" brushRef="#br0">78 0 8186,'-49'8'3048,"41"18"-2343,3 15-337,4 0 16,-1 9-96,2 2-8,-13-1-168,15-1-48,4-9-16,-2-8-32,13-4-136,-17-8-136,0-7-216,-1-9-128,-15-16-249,14-10 1033,2-17-240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07.731"/>
    </inkml:context>
    <inkml:brush xml:id="br0">
      <inkml:brushProperty name="width" value="0.1" units="cm"/>
      <inkml:brushProperty name="height" value="0.1" units="cm"/>
      <inkml:brushProperty name="color" value="#66CC00"/>
    </inkml:brush>
  </inkml:definitions>
  <inkml:trace contextRef="#ctx0" brushRef="#br0">81 6 4625,'1'-1'170,"0"0"-1,0 1 1,0-1-1,0 1 1,0-1-1,0 1 1,0 0 0,0-1-1,0 1 1,0 0-1,0 0 1,1 0-1,-1 0 1,0 0 0,0 0-1,0 0 1,0 0-1,0 0 1,0 0 0,1 1-1,-1-1 1,0 1-1,0-1 1,0 0-1,0 1 1,0 0 0,1 0-1,0 1-51,0 1 1,-1-1-1,0 0 1,1 0-1,-1 0 0,0 1 1,0-1-1,0 1 1,-1-1-1,1 0 0,0 1 1,-1 3-1,2 14-229,-1 0 0,-4 36-1,2-37 522,-3 22-303,-2-1 1,-1 0-1,-3 0 1,-1-1-1,-1 0 1,-3 0-1,-38 71 1,53-109-95,-1 0-1,0 0 1,0 0 0,1 0-1,-1 0 1,1 0 0,-1 1-1,1-1 1,-1 0 0,1 0 0,0 1-1,0-1 1,0 0 0,0 0-1,0 1 1,0-1 0,0 0-1,0 2 1,1-2 3,-1-1-1,1 0 1,0 0-1,0 0 1,-1 0-1,1 0 1,0 0-1,-1 0 1,1 0 0,0 0-1,-1 0 1,1-1-1,0 1 1,-1 0-1,1 0 1,0-1-1,-1 1 1,1 0-1,0-1 1,-1 1 0,1 0-1,0-2 1,45-33 537,-42 32-537,8-7-54,-6 5-43,1 0 0,-1 0 0,0-1 0,-1 0 0,1 0-1,-1 0 1,7-11 0,-4-8-157</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08.072"/>
    </inkml:context>
    <inkml:brush xml:id="br0">
      <inkml:brushProperty name="width" value="0.1" units="cm"/>
      <inkml:brushProperty name="height" value="0.1" units="cm"/>
      <inkml:brushProperty name="color" value="#66CC00"/>
    </inkml:brush>
  </inkml:definitions>
  <inkml:trace contextRef="#ctx0" brushRef="#br0">1 166 8074,'11'-17'3589,"28"-19"-3666,-18 18 275,-1-2-162,-14 12-31,0 1-1,1 0 0,0 1 0,0 0 0,1 0 0,-1 0 1,1 1-1,1 0 0,-1 0 0,0 1 0,14-4 1,-21 7-4,0 1 1,0 0-1,0 0 1,0 0 0,1-1-1,-1 1 1,0 0 0,0 0-1,0 1 1,0-1-1,0 0 1,0 0 0,1 1-1,-1-1 1,0 0 0,0 1-1,0-1 1,0 1 0,0-1-1,0 1 1,0 0-1,0-1 1,0 1 0,-1 0-1,1 0 1,0 0 0,0-1-1,-1 1 1,1 0-1,0 0 1,-1 0 0,1 0-1,-1 0 1,1 0 0,-1 1-1,0-1 1,1 0-1,-1 0 1,0 0 0,0 0-1,0 0 1,0 0 0,0 1-1,0-1 1,0 0 0,0 1-1,-1 6 10,0-1-1,0 0 1,0 1-1,-1-1 1,-5 13 0,-51 128 304,-64 144 170,121-289-459,-17 29-160,10-30-262,5-21-282,3-12 339</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08.396"/>
    </inkml:context>
    <inkml:brush xml:id="br0">
      <inkml:brushProperty name="width" value="0.1" units="cm"/>
      <inkml:brushProperty name="height" value="0.1" units="cm"/>
      <inkml:brushProperty name="color" value="#66CC00"/>
    </inkml:brush>
  </inkml:definitions>
  <inkml:trace contextRef="#ctx0" brushRef="#br0">1 1 8722,'8'0'3089,"12"6"-2681,46 75 32,-31-30 0,9-8 16,6-5 16,2 4-32,9-2-64,1-1-48,-5 0-152,-3-4-88,-15-8-56,-16-3-64,-11-15-192,-11-6-88,-6-11-304,-7-11-184,8-5 520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08.733"/>
    </inkml:context>
    <inkml:brush xml:id="br0">
      <inkml:brushProperty name="width" value="0.1" units="cm"/>
      <inkml:brushProperty name="height" value="0.1" units="cm"/>
      <inkml:brushProperty name="color" value="#66CC00"/>
    </inkml:brush>
  </inkml:definitions>
  <inkml:trace contextRef="#ctx0" brushRef="#br0">1 32 8306,'25'-32'3513,"-28"40"-1561,-2 5-1688,15 19-192,6 6-16,-5 21 8,2 5-24,-13-4-216,0 1-176,-4-15-472,-7-14 480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39.886"/>
    </inkml:context>
    <inkml:brush xml:id="br0">
      <inkml:brushProperty name="width" value="0.1" units="cm"/>
      <inkml:brushProperty name="height" value="0.1" units="cm"/>
      <inkml:brushProperty name="color" value="#F6630D"/>
    </inkml:brush>
  </inkml:definitions>
  <inkml:trace contextRef="#ctx0" brushRef="#br0">68 111 7122,'67'-88'2047,"-66"87"-2027,0-1-1,0 1 1,0-1 0,0 1 0,0 0 0,0 0 0,0-1 0,0 1 0,0 0 0,1 0 0,-1 0-1,0 0 1,1 0 0,-1 0 0,1 1 0,-1-1 0,1 0 0,-1 1 0,1-1 0,0 1 0,-1 0-1,1-1 1,-1 1 0,1 0 0,0 0 0,-1 0 0,1 0 0,0 0 0,-1 1 0,4 0 0,8 0 32,-4-2 47,-8 0-123,0 1 0,1-1-1,-1 1 1,0 0 0,0 0-1,0-1 1,0 1 0,1 0 0,-1 0-1,0 0 1,0 0 0,0 1-1,0-1 1,1 0 0,-1 0 0,2 1-1,-1 25-360,-2-17 461,-1 32 153,-2 1 0,-1-1 0,-3 0 0,-1-1 0,-2 0 0,-27 69 0,37-108-219,0 0 0,0 0 0,-1 1 0,1-1 0,-1 0 0,1 0 0,-1 0 0,1 0 0,-1 0 0,1 0 0,-1 0 0,0 0 0,0 0 0,1 0 0,-1-1 0,0 1 0,0 0 0,0 0 0,0-1 0,0 1 0,0-1 0,0 1 0,0-1 0,0 1 0,0-1 0,0 1 0,0-1 0,-1 0 0,1 0 0,0 0 0,0 1 0,0-1 0,0 0 0,-1-1 0,1 1 0,0 0 0,0 0 0,0 0 0,0-1 0,0 1 0,-1 0 0,1-1 0,0 1 0,0-1 0,0 0 0,0 1 0,0-1 0,0 0 0,1 1 0,-1-1 0,0 0 0,0 0 0,0 0 0,1 0 0,-1 0 0,0-1 0,-5-6 37,0 0 0,1 0-1,0 0 1,1-1-1,-6-14 1,2 1-93,1 1-281,-1 1 0,-19-35 0,11 24-1131,11-2 661</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09.081"/>
    </inkml:context>
    <inkml:brush xml:id="br0">
      <inkml:brushProperty name="width" value="0.1" units="cm"/>
      <inkml:brushProperty name="height" value="0.1" units="cm"/>
      <inkml:brushProperty name="color" value="#66CC00"/>
    </inkml:brush>
  </inkml:definitions>
  <inkml:trace contextRef="#ctx0" brushRef="#br0">0 121 9234,'99'-72'2742,"-93"67"-2638,0 1-1,0 0 1,1 0 0,-1 1 0,1-1-1,0 1 1,0 1 0,0 0-1,1 0 1,-1 0 0,0 1 0,1 0-1,10 0 1,10-2 216,-28 3-318,15-3 116,-1 1 1,1 1 0,-1 0-1,1 1 1,21 2 0,-34-1-111,-1 0 0,1 0 0,-1 0 1,0 0-1,1 1 0,-1-1 0,0 0 1,0 1-1,0-1 0,0 1 0,0-1 1,0 1-1,0 0 0,0-1 0,-1 1 1,1 0-1,-1-1 0,1 1 0,-1 0 1,0 0-1,1-1 0,-1 1 0,0 0 1,0 0-1,0 0 0,-1 0 0,1-1 1,0 1-1,-2 3 0,-9 56 145,-1-19-27,-1 1 1,-3-1-1,-1-1 1,-2-1-1,-2-1 1,-47 68-1,47-80 771</inkml:trace>
  <inkml:trace contextRef="#ctx0" brushRef="#br0" timeOffset="1">66 307 8498,'-7'-49'3265,"22"42"-2129,9 4-920,3 0 24,0 1-40,-5-1 8,-3 3-96,5-1-56,-6-1-192,-4-3-208,-5 0-408,-4 5 440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09.402"/>
    </inkml:context>
    <inkml:brush xml:id="br0">
      <inkml:brushProperty name="width" value="0.1" units="cm"/>
      <inkml:brushProperty name="height" value="0.1" units="cm"/>
      <inkml:brushProperty name="color" value="#66CC00"/>
    </inkml:brush>
  </inkml:definitions>
  <inkml:trace contextRef="#ctx0" brushRef="#br0">2 254 8610,'0'1'114,"-1"0"0,1 0 0,0-1 0,0 1 0,0 0 0,0 0 0,0 0 0,0 0 0,0 0 0,0 0 0,0 0 0,0-1 0,0 1 0,0 0 0,1 0 0,-1 0 0,0 0 0,1 0 0,-1-1 0,1 1 0,-1 0 0,1 0 0,-1-1 0,1 1 0,0 0 0,-1-1 0,1 1 0,0-1 0,-1 1 0,1-1 0,1 2 0,0-3-67,-1 1 1,1-1-1,0 1 0,-1-1 0,1 0 1,-1 0-1,1 0 0,-1 0 0,0 0 0,1 0 1,-1 0-1,0 0 0,1 0 0,1-3 1,42-57-252,-6-23 267,-33 68-51,1 1 0,0-1 0,1 1 0,1 0 1,15-20-1,-24 35-12,1-1 1,-1 1-1,0-1 0,1 1 1,-1 0-1,0-1 0,0 1 1,1-1-1,-1 1 1,1 0-1,-1-1 0,0 1 1,1 0-1,-1 0 1,1-1-1,-1 1 0,1 0 1,-1 0-1,1 0 0,-1 0 1,1-1-1,-1 1 1,1 0-1,-1 0 0,1 0 1,-1 0-1,1 0 1,-1 0-1,1 0 0,-1 1 1,1-1-1,0 0 0,6 16 34,-6 36 67,-1-45-78,-4 49 264,-3 0-1,-2 0 0,-23 77 1,27-114-198,-7 30 4,2 1 0,2 0 0,-2 81 0,10-131-112,-1 1-1,1 0 1,0 0-1,0 0 1,0 0-1,0 0 0,0-1 1,0 1-1,0 0 1,0 0-1,0 0 0,0 0 1,1 0-1,-1-1 1,0 1-1,0 0 0,1 0 1,-1 0-1,1-1 1,-1 1-1,1 0 0,-1 0 1,1 0-1,9-17-557,8-40-396,-6 1 200,0-5 324</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09.733"/>
    </inkml:context>
    <inkml:brush xml:id="br0">
      <inkml:brushProperty name="width" value="0.1" units="cm"/>
      <inkml:brushProperty name="height" value="0.1" units="cm"/>
      <inkml:brushProperty name="color" value="#66CC00"/>
    </inkml:brush>
  </inkml:definitions>
  <inkml:trace contextRef="#ctx0" brushRef="#br0">66 1 8090,'2'17'2984,"-4"9"-2360,-3-1-119,4 5-137,-4 1-32,5-4-80,0 3-40,0 0-112,0 12-32,-3 2-120,-5-6-128,-3 5-240,-2-14-176,-6-5 352</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10.066"/>
    </inkml:context>
    <inkml:brush xml:id="br0">
      <inkml:brushProperty name="width" value="0.1" units="cm"/>
      <inkml:brushProperty name="height" value="0.1" units="cm"/>
      <inkml:brushProperty name="color" value="#66CC00"/>
    </inkml:brush>
  </inkml:definitions>
  <inkml:trace contextRef="#ctx0" brushRef="#br0">18 197 8106,'-17'20'3272,"52"-12"-1743,0 0-1217,8 13-152,2 1-40,-15-3-64,-3-7-96,-3-8-320,-5-4-168,-2-14 272</inkml:trace>
  <inkml:trace contextRef="#ctx0" brushRef="#br0" timeOffset="1">412 42 9034,'94'-41'3233,"-94"49"-2745,0 1-32,3 6-104,-1-4 0,-2 6-24,0 2-64,-2 4-120,-4-1-24,-6 3-72,-5-1-72,4 5-176,-3 4-128,-1-4-280,-1 5-80,-4-4-264,1 2 575</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10.408"/>
    </inkml:context>
    <inkml:brush xml:id="br0">
      <inkml:brushProperty name="width" value="0.1" units="cm"/>
      <inkml:brushProperty name="height" value="0.1" units="cm"/>
      <inkml:brushProperty name="color" value="#66CC00"/>
    </inkml:brush>
  </inkml:definitions>
  <inkml:trace contextRef="#ctx0" brushRef="#br0">40 151 9426,'-38'42'2925,"38"-42"-2907,-1 0 1,1 1-1,0-1 1,0 1-1,0-1 1,0 0-1,-1 1 1,1-1 0,0 1-1,0-1 1,0 1-1,0-1 1,0 0-1,0 1 1,0-1-1,0 1 1,0-1 0,0 1-1,0-1 1,1 1-1,-1-1 1,0 0-1,0 1 1,0-1-1,0 1 1,1-1-1,-1 0 1,0 1 0,0-1-1,1 0 1,-1 1-1,0-1 1,1 0-1,-1 1 1,0-1-1,1 0 1,-1 0 0,1 1-1,-1-1 1,0 0-1,1 0 1,-1 0-1,1 0 1,-1 0-1,0 1 1,1-1-1,-1 0 1,1 0 0,-1 0-1,1 0 1,-1 0-1,1 0 1,-1 0-1,1-1 1,12 5 100,0-1 1,1-1 0,-1 0-1,1-1 1,-1 0-1,1-1 1,-1 0 0,1-1-1,-1-1 1,0 0-1,1-1 1,-1-1-1,0 0 1,0 0 0,-1-1-1,0-1 1,15-9-1,28-25 69,-26 17-95,0 2 0,2 1-1,61-30 1,-84 46-149,0 1 1,0 0-1,1 0 0,-1 1 1,1 0-1,-1 1 0,1 0 1,0 0-1,-1 1 1,1 0-1,0 1 0,0-1 1,-1 2-1,1-1 0,-1 1 1,1 0-1,-1 1 0,0 0 1,0 1-1,0-1 0,10 8 1,5 2-1009,-38-33-250,-11-3 957</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10.782"/>
    </inkml:context>
    <inkml:brush xml:id="br0">
      <inkml:brushProperty name="width" value="0.1" units="cm"/>
      <inkml:brushProperty name="height" value="0.1" units="cm"/>
      <inkml:brushProperty name="color" value="#66CC00"/>
    </inkml:brush>
  </inkml:definitions>
  <inkml:trace contextRef="#ctx0" brushRef="#br0">5 110 9618,'-3'0'4321,"1"0"-3913,2-1 24,15-4 32,63-29 32,-22 17-200,12 1-112,-7-3-128,7 9-56,-30 5-216,-17 2-176,-4 6-296,-15 1-128,0 5-232,-12 1 640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11.124"/>
    </inkml:context>
    <inkml:brush xml:id="br0">
      <inkml:brushProperty name="width" value="0.1" units="cm"/>
      <inkml:brushProperty name="height" value="0.1" units="cm"/>
      <inkml:brushProperty name="color" value="#66CC00"/>
    </inkml:brush>
  </inkml:definitions>
  <inkml:trace contextRef="#ctx0" brushRef="#br0">0 229 9402,'16'7'3273,"13"4"-2921,16-9-40,7-4 48,13-12 72,9-7 8,29-9-216,-4-2-72,-10-5-144,-14 2-120,-45 5-256,-4 6-208,-23 11-312,-3 2-873,-2 16 1201</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11.470"/>
    </inkml:context>
    <inkml:brush xml:id="br0">
      <inkml:brushProperty name="width" value="0.1" units="cm"/>
      <inkml:brushProperty name="height" value="0.1" units="cm"/>
      <inkml:brushProperty name="color" value="#66CC00"/>
    </inkml:brush>
  </inkml:definitions>
  <inkml:trace contextRef="#ctx0" brushRef="#br0">166 1 7554,'-6'64'2988,"6"-61"-2882,0 0 0,0 0 0,1-1 0,0 1 0,-1 0 0,1-1 0,0 1 0,0 0 0,1-1 0,-1 1 0,0-1 0,1 1 0,-1-1 0,1 0 0,0 0 0,0 0 0,0 0 0,0 0 0,0 0 0,4 2 0,6 7 65,0 4-29,-2 1 0,0 1 0,0 0 1,-2 0-1,0 0 0,-1 1 0,-1 1 1,-1-1-1,6 37 0,-3-20-47,-3-7-37,-2 1-1,-2 0 0,0-1 0,-2 1 0,-7 48 1,0 12 273,8-83-261,0 0 0,-1 0 0,0 0 0,0 1 0,0-1 0,0 0 0,-1-1 0,-3 9 0,3-12-30,1 0-1,-1 0 1,0 0-1,0 0 1,0-1-1,0 1 1,0-1-1,0 1 1,-1-1-1,1 0 1,0 0-1,-1 0 1,1 0-1,-1 0 1,1 0-1,-1-1 1,1 1-1,-1-1 0,0 0 1,1 0-1,-1 0 1,0 0-1,-2 0 1,-2-1-49,1 1-1,-1-2 1,1 1 0,0 0-1,0-1 1,-1 0 0,1-1-1,0 1 1,1-1 0,-1 0-1,0-1 1,1 0-1,0 1 1,0-2 0,-8-6-1,-5-9-766,0-1-1,-22-33 1,24 31 25,-10-11 259</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11.816"/>
    </inkml:context>
    <inkml:brush xml:id="br0">
      <inkml:brushProperty name="width" value="0.1" units="cm"/>
      <inkml:brushProperty name="height" value="0.1" units="cm"/>
      <inkml:brushProperty name="color" value="#66CC00"/>
    </inkml:brush>
  </inkml:definitions>
  <inkml:trace contextRef="#ctx0" brushRef="#br0">77 153 8754,'-65'-32'3321,"56"43"-2473,7-1-320,4 4-8,2 12 32,6 4 88,-5 2-32,4 6-200,4-6-127,-2 5-153,2-2-48,-7-4-72,-3 0-8,-3-11-272,0-5-233,2-9-383,4-6-240,6-6 688</inkml:trace>
  <inkml:trace contextRef="#ctx0" brushRef="#br0" timeOffset="1">662 0 10354,'13'19'4009,"-1"8"-2881,4 8-408,-1 13-271,-1 5-145,-5 12-152,1-3-216,-10-16-705,0-6-335,-6-27 616</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33.489"/>
    </inkml:context>
    <inkml:brush xml:id="br0">
      <inkml:brushProperty name="width" value="0.1" units="cm"/>
      <inkml:brushProperty name="height" value="0.1" units="cm"/>
      <inkml:brushProperty name="color" value="#66CC00"/>
    </inkml:brush>
  </inkml:definitions>
  <inkml:trace contextRef="#ctx0" brushRef="#br0">81 123 7274,'-19'7'991,"16"-5"-773,0 0 0,-1-1 0,1 0-1,-1 0 1,0 0 0,1 0 0,-1 0 0,0-1 0,1 1-1,-1-1 1,0 0 0,-6-1 0,10 1-173,0 0 0,0 1 0,-1-1 0,1 0 0,0 0 0,0 0 1,-1 0-1,1 0 0,0 0 0,-1 0 0,1 0 0,0 0 0,0 0 0,-1 0 0,1 0 0,0 0 0,0 0 0,-1 0 0,1-1 0,0 1 0,0 0 1,-1 0-1,1 0 0,0 0 0,0 0 0,0 0 0,-1-1 0,1 1 0,0 0 0,0 0 0,0 0 0,-1-1 0,1 1 0,0 0 0,0 0 0,0-1 1,0 1-1,0 0 0,0 0 0,0-1 0,-1 1 0,1 0 0,0 0 0,0-1 0,0 1 0,0 0 0,0 0 0,0-1 0,0 1 0,0 0 1,0 0-1,1-1 0,-1 1 0,0 0 0,0 0 0,0-1 0,0 1 0,0 0 0,0 0 0,0-1 0,1 1 0,-1 0 0,0 0 0,0 0 0,0-1 1,1 1-1,23-13 765,8 2-581,-1 1-1,1 3 0,35-5 1,28 3-16,-45 7-176,0-3 0,0-2 0,-1-2-1,49-15 1,-77 9-128,-17 10-487,-9 9-1008,1-3 126</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40.247"/>
    </inkml:context>
    <inkml:brush xml:id="br0">
      <inkml:brushProperty name="width" value="0.1" units="cm"/>
      <inkml:brushProperty name="height" value="0.1" units="cm"/>
      <inkml:brushProperty name="color" value="#F6630D"/>
    </inkml:brush>
  </inkml:definitions>
  <inkml:trace contextRef="#ctx0" brushRef="#br0">1 1 6913,'11'3'296,"-1"2"0,1-1-1,-1 1 1,0 1-1,0-1 1,0 2-1,-1 0 1,0 0 0,0 0-1,-1 1 1,0 0-1,-1 1 1,1 0-1,10 18 1,4 10-192,-3 1 0,26 68 0,-16-36 404,33 70 68,94 236 565,-87-137-1018,-69-225-89,-7-28-11,-10-30-24,6-13-610,2 0 0,-2-114 1,10 114 254</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33.832"/>
    </inkml:context>
    <inkml:brush xml:id="br0">
      <inkml:brushProperty name="width" value="0.1" units="cm"/>
      <inkml:brushProperty name="height" value="0.1" units="cm"/>
      <inkml:brushProperty name="color" value="#66CC00"/>
    </inkml:brush>
  </inkml:definitions>
  <inkml:trace contextRef="#ctx0" brushRef="#br0">56 0 7466,'0'1'178,"-1"-1"1,0 1 0,1 0 0,-1-1 0,1 1 0,-1 0 0,1 0 0,-1 0 0,1-1-1,-1 1 1,1 0 0,0 0 0,0 0 0,-1 0 0,1 0 0,0 0 0,0 0-1,0 0 1,0 0 0,0-1 0,0 1 0,0 2 0,3 33-196,-2-18 407,-4 108 419,-11 262 103,0-202-606,-7 127-6,23-293-345,6-27-315,7-32-464,-2-8 117,1-17 310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34.198"/>
    </inkml:context>
    <inkml:brush xml:id="br0">
      <inkml:brushProperty name="width" value="0.1" units="cm"/>
      <inkml:brushProperty name="height" value="0.1" units="cm"/>
      <inkml:brushProperty name="color" value="#66CC00"/>
    </inkml:brush>
  </inkml:definitions>
  <inkml:trace contextRef="#ctx0" brushRef="#br0">0 304 8818,'80'-67'3009,"-32"50"-2817,7-5-80,22-2-56,4-2-16,-25-2-8,1 4-16,-22-2-104,-13-1-120,-4 7-56,-8-3 127</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34.551"/>
    </inkml:context>
    <inkml:brush xml:id="br0">
      <inkml:brushProperty name="width" value="0.1" units="cm"/>
      <inkml:brushProperty name="height" value="0.1" units="cm"/>
      <inkml:brushProperty name="color" value="#66CC00"/>
    </inkml:brush>
  </inkml:definitions>
  <inkml:trace contextRef="#ctx0" brushRef="#br0">137 10 6465,'-49'-10'2745,"38"20"-1305,14 7-1128,0 1 32,-3 6-24,7 3 1,-1 16-41,0 8-40,2 9-120,-6 9-16,-15-14-88,4-2-88,-14-10-288,-4-8-353,-13-13 425</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34.921"/>
    </inkml:context>
    <inkml:brush xml:id="br0">
      <inkml:brushProperty name="width" value="0.1" units="cm"/>
      <inkml:brushProperty name="height" value="0.1" units="cm"/>
      <inkml:brushProperty name="color" value="#66CC00"/>
    </inkml:brush>
  </inkml:definitions>
  <inkml:trace contextRef="#ctx0" brushRef="#br0">33 105 6961,'-2'0'113,"1"0"-1,-1 0 1,1 1-1,-1-1 1,1 0-1,-1 1 0,1-1 1,-1 1-1,1-1 1,0 1-1,-1 0 0,1-1 1,0 1-1,-1 0 1,1 0-1,0 0 0,0 0 1,0 0-1,0 0 1,0 0-1,0 1 1,0-1-1,0 0 0,0 2 1,1 0 17,0 0 0,0-1 1,1 1-1,-1 0 0,1-1 1,0 1-1,0 0 0,0-1 0,0 0 1,1 1-1,1 2 0,8 18-3,-2-3 85,6 13-230,-1 1-1,9 37 0,-23-79-68,1 0 0,-1 0-1,1 0 1,1 0-1,0 0 1,0 1-1,4-10 1,-3 8 44,2-5 116,1 0 0,1 1 1,0 0-1,1 1 0,1-1 0,0 1 1,0 1-1,1 0 0,1 0 1,15-11-1,3-2 365,1 1 0,65-36 0,-94 59-437,-1-1 0,1 0 1,0 1-1,0-1 0,-1 1 0,1 0 0,0-1 0,0 1 1,-1-1-1,1 1 0,0 0 0,0 0 0,0-1 0,-1 1 1,1 0-1,0 0 0,0 0 0,0 0 0,0 0 0,0 0 0,-1 0 1,1 0-1,0 0 0,0 1 0,0-1 0,0 0 0,-1 0 1,1 1-1,0-1 0,0 1 0,0-1 0,-1 0 0,1 1 1,0 0-1,-1-1 0,1 1 0,0-1 0,-1 1 0,1 0 1,0 0-1,5 39 11,-6-33-9,0 29-19,-2 0 0,-1-1 0,-2 1 1,-1-1-1,-2 0 0,-12 34 0,19-67-23,0 2-30,0-1 1,0 0 0,0 1-1,0-1 1,-1 0 0,1 0-1,-1 0 1,0 0-1,0-1 1,0 1 0,0 0-1,-3 2 1,5-5 42,-1 0 0,1 0-1,-1 0 1,1 0 0,-1 0 0,1 0 0,0-1-1,-1 1 1,1 0 0,-1 0 0,1 0 0,-1-1-1,1 1 1,0 0 0,-1 0 0,1-1 0,0 1-1,-1 0 1,1-1 0,0 1 0,-1 0 0,1-1-1,0 1 1,0 0 0,-1-1 0,1 1 0,0-1-1,0 1 1,0-1 0,-1 1 0,1 0 0,0-1-1,0 1 1,0-1 0,0 1 0,0-1 0,0 1-1,0-1 1,0 0 0,-1-3-96,-9-27-230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35.250"/>
    </inkml:context>
    <inkml:brush xml:id="br0">
      <inkml:brushProperty name="width" value="0.1" units="cm"/>
      <inkml:brushProperty name="height" value="0.1" units="cm"/>
      <inkml:brushProperty name="color" value="#66CC00"/>
    </inkml:brush>
  </inkml:definitions>
  <inkml:trace contextRef="#ctx0" brushRef="#br0">99 22 7250,'0'-22'2706,"-4"61"-1544,-2 24-321,-3 43-17,6-58-490,-12 63 0,-25 80-138,40-189-173,-3 10-279,2-12 286,1 1 0,0-1 0,0 0 0,0 0 0,0 0 1,0 0-1,-1 0 0,1 0 0,0 1 0,0-1 0,0 0 0,-1 0 0,1 0 0,0 0 0,0 0 0,0 0 0,-1 0 0,1 0 0,0 0 0,0 0 0,0 0 0,-1 0 0,1 0 0,0 0 0,0 0 0,0 0 0,-1 0 0,1 0 0,0 0 0,0 0 1,0 0-1,-1-1 0,1 1 0,0 0 0,0 0 0,0 0 0,0 0 0,-1 0 0,1 0 0,0-1 0,0 1 0,0 0 0,0 0 0,0 0 0,0 0 0,0-1 0,-1 1 0,1 0 0,0 0 0,0 0 0,0-1 0,0 1 0,0 0 0,0 0 1,0-1-1,-10-15 732</inkml:trace>
  <inkml:trace contextRef="#ctx0" brushRef="#br0" timeOffset="1">78 259 6817,'49'-22'2921,"-36"48"-1433,9 4-1007,-1 0 23,1 5-72,4 0 24,3 2-72,1 3-64,0-4-120,-4-1-72,-6-9-72,-2-2-32,-9-12 8,-1-5-48,-8-10-600,-1 1 432</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35.577"/>
    </inkml:context>
    <inkml:brush xml:id="br0">
      <inkml:brushProperty name="width" value="0.1" units="cm"/>
      <inkml:brushProperty name="height" value="0.1" units="cm"/>
      <inkml:brushProperty name="color" value="#66CC00"/>
    </inkml:brush>
  </inkml:definitions>
  <inkml:trace contextRef="#ctx0" brushRef="#br0">2 1 9042,'-1'19'3073,"4"11"-3009,-3 5-264,-2 10 88</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35.987"/>
    </inkml:context>
    <inkml:brush xml:id="br0">
      <inkml:brushProperty name="width" value="0.1" units="cm"/>
      <inkml:brushProperty name="height" value="0.1" units="cm"/>
      <inkml:brushProperty name="color" value="#66CC00"/>
    </inkml:brush>
  </inkml:definitions>
  <inkml:trace contextRef="#ctx0" brushRef="#br0">0 60 7690,'0'0'2546,"12"-5"-1066,43-17-1430,-40 15-35,0 1 0,0 0 1,1 1-1,16-3 1,-30 8-15,-1 0 1,1-1 0,0 1 0,0 1 0,0-1 0,0 0-1,-1 0 1,1 1 0,0-1 0,0 1 0,-1-1 0,1 1 0,0 0-1,-1 0 1,1 0 0,-1 0 0,1 0 0,-1 0 0,1 0-1,-1 0 1,1 0 0,-1 1 0,0-1 0,0 1 0,0-1 0,0 1-1,0-1 1,0 1 0,0 0 0,-1-1 0,1 1 0,0 2-1,3 7 4,-2 0-1,1 0 1,-1 1-1,0 11 0,0-12 6,11 310 293,-4-39 838,1-225-741,-10-55-384,1 0 0,-1 0 1,1 0-1,-1-1 0,1 1 0,-1 0 0,1-1 1,0 1-1,0 0 0,0-1 0,0 1 1,0-1-1,0 1 0,0-1 0,0 0 1,1 0-1,-1 1 0,1-1 0,-1 0 1,1 0-1,-1 0 0,1 0 0,-1-1 1,1 1-1,0 0 0,-1-1 0,1 1 0,3 0 1,-3-2-9,-1 1 0,1-1-1,0 0 1,-1 0 0,0 1 0,1-1 0,-1 0 0,1 0 0,-1-1 0,0 1 0,0 0-1,0 0 1,0-1 0,0 1 0,0 0 0,0-1 0,0 1 0,0-1 0,-1 1 0,1-1 0,0-3-1,13-41 23,-13 37-21,13-65-508,-4-1-1,1-145 1,-10 126 58</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36.324"/>
    </inkml:context>
    <inkml:brush xml:id="br0">
      <inkml:brushProperty name="width" value="0.1" units="cm"/>
      <inkml:brushProperty name="height" value="0.1" units="cm"/>
      <inkml:brushProperty name="color" value="#66CC00"/>
    </inkml:brush>
  </inkml:definitions>
  <inkml:trace contextRef="#ctx0" brushRef="#br0">0 1 7610,'8'2'2904,"11"4"-2080,3 7-592,2 4-55,0 7-73,-5-2-24,-7-9-176,10 0-265,-19-18 209</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36.671"/>
    </inkml:context>
    <inkml:brush xml:id="br0">
      <inkml:brushProperty name="width" value="0.1" units="cm"/>
      <inkml:brushProperty name="height" value="0.1" units="cm"/>
      <inkml:brushProperty name="color" value="#66CC00"/>
    </inkml:brush>
  </inkml:definitions>
  <inkml:trace contextRef="#ctx0" brushRef="#br0">443 1 7858,'11'6'2744,"-2"5"-2456,3 16-176,-6-4 0,-6 7 0,3-8-32,-4 7-24,-3 0-16,-4-2-168,-3 6-224,-14-9-2176,-12-3 1792</inkml:trace>
  <inkml:trace contextRef="#ctx0" brushRef="#br0" timeOffset="1">126 405 5193,'-8'4'484,"-9"4"934,1 0 1,-26 19-1,38-24-1284,1-1-1,0 1 0,0 0 0,0 0 0,0 0 0,0 0 1,0 0-1,1 1 0,0-1 0,0 1 0,0-1 0,0 1 1,0 0-1,1 0 0,0 0 0,-1 0 0,0 8 0,2-12-120,0 0 0,0 1 0,1-1 0,-1 0-1,0 1 1,0-1 0,0 0 0,0 1 0,0-1-1,1 0 1,-1 1 0,0-1 0,0 0 0,1 0-1,-1 1 1,0-1 0,0 0 0,1 0 0,-1 1-1,0-1 1,1 0 0,-1 0 0,0 0 0,1 0 0,-1 1-1,0-1 1,1 0 0,-1 0 0,0 0 0,1 0-1,-1 0 1,1 0 0,-1 0 0,0 0 0,1 0-1,-1 0 1,0 0 0,1 0 0,-1 0 0,0 0-1,1-1 1,0 1 0,19-6 199,18-14 27,42-29 1,22-12-95,-17 22-99,-57 29-440,-2-2 1,0-1-1,0-2 1,32-23 0,-54 36 64</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36.995"/>
    </inkml:context>
    <inkml:brush xml:id="br0">
      <inkml:brushProperty name="width" value="0.1" units="cm"/>
      <inkml:brushProperty name="height" value="0.1" units="cm"/>
      <inkml:brushProperty name="color" value="#66CC00"/>
    </inkml:brush>
  </inkml:definitions>
  <inkml:trace contextRef="#ctx0" brushRef="#br0">38 198 6993,'-13'18'2921,"4"4"-1537,4-3-1032,2 10-23,-3-4-97,4 1 0,2 5-128,0-2-32,2-3-104,2-1-128,0-9-304,2-3 528,-6-10-160</inkml:trace>
  <inkml:trace contextRef="#ctx0" brushRef="#br0" timeOffset="1">231 83 7546,'70'-82'2736,"-64"101"-2264,2 0-56,-3 14-96,-5 1-23,-1 10-73,-4 6-64,-2-1-80,1 0-56,-7-10-168,1-3-248,-9-7 231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40.588"/>
    </inkml:context>
    <inkml:brush xml:id="br0">
      <inkml:brushProperty name="width" value="0.1" units="cm"/>
      <inkml:brushProperty name="height" value="0.1" units="cm"/>
      <inkml:brushProperty name="color" value="#F6630D"/>
    </inkml:brush>
  </inkml:definitions>
  <inkml:trace contextRef="#ctx0" brushRef="#br0">378 21 7658,'-13'-7'517,"10"5"-311,0 0 0,-1 0 1,1 0-1,-1 1 0,1 0 1,-1 0-1,-7-2 1,10 3-159,0 0 0,-1 1 1,1-1-1,-1 0 0,1 1 1,0-1-1,-1 1 0,1 0 1,0-1-1,0 1 1,-1 0-1,1 0 0,0 0 1,0 0-1,0-1 0,0 2 1,0-1-1,0 0 1,0 0-1,1 0 0,-1 0 1,0 1-1,0 1 0,-49 62 651,13 5-121,21-41-303,1 1-1,-17 46 1,17-28-49,2 1-1,-13 87 1,-6 113-123,32-248-120,0-1-1,0 1 1,0 0 0,0 0 0,0 0-1,0-1 1,0 1 0,0 0-1,0 0 1,0 0 0,0-1-1,-1 1 1,1 0 0,0 0 0,-1-1-1,1 1 1,0 0 0,-1-1-1,1 1 1,-1 0 0,1-1 0,-1 1-1,1 0 1,-1-1 0,0 1-1,1-1 1,-1 1 0,0-1 0,1 0-1,-1 1 1,0-1 0,1 0-1,-1 1 1,0-1 0,0 0 0,0 0-1,1 0 1,-1 0 0,0 1-1,0-1 1,0 0 0,1-1-1,-1 1 1,0 0 0,0 0 0,-1 0-1,0-2-66,-1 1 0,1-1-1,0 1 1,0-1 0,0 0 0,0 0-1,0 0 1,0 0 0,0 0-1,0 0 1,1 0 0,-3-5 0,-11-35-305</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37.357"/>
    </inkml:context>
    <inkml:brush xml:id="br0">
      <inkml:brushProperty name="width" value="0.1" units="cm"/>
      <inkml:brushProperty name="height" value="0.1" units="cm"/>
      <inkml:brushProperty name="color" value="#66CC00"/>
    </inkml:brush>
  </inkml:definitions>
  <inkml:trace contextRef="#ctx0" brushRef="#br0">5 0 6113,'-4'13'2785,"4"-4"-777,3-1-1608,6 7-112,4-1-15,5 4-49,-1-4-32,5-6-96,5-5-96,9-3-216,8-5-329,4-3 313</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37.699"/>
    </inkml:context>
    <inkml:brush xml:id="br0">
      <inkml:brushProperty name="width" value="0.1" units="cm"/>
      <inkml:brushProperty name="height" value="0.1" units="cm"/>
      <inkml:brushProperty name="color" value="#66CC00"/>
    </inkml:brush>
  </inkml:definitions>
  <inkml:trace contextRef="#ctx0" brushRef="#br0">597 0 8098,'0'3'3194,"0"16"-2884,-3 25-63,-2-1-1,-3 1 1,-1-1-1,-28 81 1,30-107-254,0 0 0,-1-1 0,-1 0 0,0 0 0,-1-1 0,0 0 1,-2-1-1,0 0 0,0-1 0,-1 0 0,-21 15 0,-15 7-64,-2-1-1,-60 28 1,-40 26 208,121-63 241,30-26-371,0 1 0,0 0 0,0 0 0,0 0 0,0 0 0,1 0 0,-1 0 0,0 0 0,0 0 0,0 0 0,0 0 0,0 0 0,0 0 0,0 0 0,0 0 0,0 0 0,0 0 0,1 0 0,-1 0 0,0 0 0,0 0 0,0 0 0,0 0 0,0 0 0,0 0 0,0 0 0,0 0 0,0 0 0,0 0 0,0 0 0,1 0 0,-1 0 0,0 0 0,0 0 0,0 0 0,0 0 0,0 0 0,0 1 0,0-1 0,0 0 0,0 0 0,0 0 0,0 0 0,0 0 0,0 0 0,0 0 0,0 0 0,0 0 0,0 0 0,0 0 0,0 1 0,0-1 0,0 0 0,0 0 0,0 0 0,0 0 0,0 0 0,22-11 229,10-7-73,451-267 726,-409 248-1794,-74 37 907,0-1 0,0 1 1,0 0-1,0 0 0,0 0 1,0-1-1,0 1 1,0 0-1,0 0 0,0 0 1,0-1-1,0 1 0,0 0 1,0 0-1,0 0 1,-1-1-1,1 1 0,0 0 1,0 0-1,0 0 0,0 0 1,0-1-1,-1 1 0,1 0 1,0 0-1,0 0 1,0 0-1,0 0 0,-1 0 1,1 0-1,0-1 0,0 1 1,0 0-1,-1 0 1,1 0-1,0 0 0,0 0 1,-1 0-1,1 0 0,0 0 1,-1 0-1,1 0 16,-3 0 202</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38.050"/>
    </inkml:context>
    <inkml:brush xml:id="br0">
      <inkml:brushProperty name="width" value="0.1" units="cm"/>
      <inkml:brushProperty name="height" value="0.1" units="cm"/>
      <inkml:brushProperty name="color" value="#66CC00"/>
    </inkml:brush>
  </inkml:definitions>
  <inkml:trace contextRef="#ctx0" brushRef="#br0">58 0 6369,'-16'16'2889,"10"2"-905,6 1-1487,0 8-169,8 9-48,-10 22 0,1 5-40,-1 3-128,-7-4-40,2-19-264,-2-8-192,-4-18 216</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38.405"/>
    </inkml:context>
    <inkml:brush xml:id="br0">
      <inkml:brushProperty name="width" value="0.1" units="cm"/>
      <inkml:brushProperty name="height" value="0.1" units="cm"/>
      <inkml:brushProperty name="color" value="#66CC00"/>
    </inkml:brush>
  </inkml:definitions>
  <inkml:trace contextRef="#ctx0" brushRef="#br0">0 156 7410,'121'-63'2600,"-54"19"-739,-24 17-1529,-27 18-132,-14 7-125,0 1-1,1-1 1,0 1-1,-1 0 1,1-1-1,0 1 1,-1 1-1,1-1 0,4-1 1,-6 3-50,0-1 0,1 0 0,-1 0 0,0 1 0,0-1 0,0 1 0,0-1 0,0 1 1,0 0-1,0-1 0,0 1 0,0 0 0,0 0 0,0-1 0,0 1 0,0 0 0,0 0 0,-1 0 0,1 0 0,0 0 0,-1 0 0,1 0 1,-1 1-1,1-1 0,-1 0 0,0 0 0,1 0 0,-1 2 0,7 25 177,-1 0 0,-2 0 1,-1 1-1,-1-1 0,-2 43 0,0-1-25,5 9-63,-2-30-137,-1 0 0,-8 76 0,6-124-1,0-1 0,0 1 0,0-1 0,0 1-1,0-1 1,0 1 0,0-1 0,0 1 0,0-1 0,0 1 0,0-1 0,0 1 0,0-1 0,0 1 0,0-1 0,0 1-1,-1-1 1,1 0 0,0 1 0,0-1 0,-1 1 0,1-1 0,0 1 0,0-1 0,-1 0 0,1 1 0,-1-1-1,1 0 1,0 1 0,-1-1 0,1 0 0,-1 0 0,1 1 0,0-1 0,-1 0 0,1 0 0,-1 0 0,0 0-1,-9-14-862,2-9 407</inkml:trace>
  <inkml:trace contextRef="#ctx0" brushRef="#br0" timeOffset="0.98">174 313 7146,'-2'3'3168,"7"-3"-1151,11 5-1617,6-2-296,5 7-48,-3 1 0,-3-8-80,-7-3-280,-3-6-288,-3-2 328</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38.771"/>
    </inkml:context>
    <inkml:brush xml:id="br0">
      <inkml:brushProperty name="width" value="0.1" units="cm"/>
      <inkml:brushProperty name="height" value="0.1" units="cm"/>
      <inkml:brushProperty name="color" value="#66CC00"/>
    </inkml:brush>
  </inkml:definitions>
  <inkml:trace contextRef="#ctx0" brushRef="#br0">36 61 9370,'-18'12'3257,"4"-7"-2977,11 3-120,6-8-112,-3 2-48,0-4-80,3 1-80,30-15-352,52-31 2704,-44 25-1760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39.118"/>
    </inkml:context>
    <inkml:brush xml:id="br0">
      <inkml:brushProperty name="width" value="0.1" units="cm"/>
      <inkml:brushProperty name="height" value="0.1" units="cm"/>
      <inkml:brushProperty name="color" value="#66CC00"/>
    </inkml:brush>
  </inkml:definitions>
  <inkml:trace contextRef="#ctx0" brushRef="#br0">328 1 8490,'-17'298'3835,"10"-243"-3737,-2 0 0,-3 0 0,-28 80 0,31-116-74,-1-1-1,0 0 0,-2 0 1,0-1-1,-1 0 0,-1-1 1,0-1-1,-1 0 0,-1-1 1,0-1-1,-28 18 0,41-29-19,1-1-1,0 1 0,0-1 0,0 0 0,-1 0 0,1 0 0,-1 0 0,1 0 0,-1 0 0,1-1 0,-1 1 0,1-1 0,-1 1 0,-4-1 0,6-1-2,0 1 0,0 0 0,0-1-1,0 1 1,0-1 0,1 1 0,-1-1-1,0 1 1,0-1 0,1 0 0,-1 1 0,0-1-1,1 0 1,-1 1 0,1-1 0,-1 0-1,1 0 1,-1 0 0,1 1 0,-1-1-1,1 0 1,0 0 0,0 0 0,-1 0 0,1 0-1,0-1 1,0-5-1,0 1 0,0-1 0,0 1 0,1 0-1,0-1 1,1 1 0,-1 0 0,1 0 0,5-12 0,114-193-45,-36 68 20,-66 108 19,1-1-10,20-52 1,-39 86 15,-1 1 0,0 0 0,0 0 0,1 0 0,-1 0 0,1 0 0,-1 0-1,1 0 1,-1 0 0,1 0 0,-1 0 0,1 0 0,0 0 0,0 1 0,-1-1 0,1 0 0,0 0 0,0 1 0,0-1-1,0 1 1,0-1 0,2 0 0,-3 1 0,1 0 1,0 1-1,0-1 0,0 0 0,-1 1 0,1-1 0,0 1 0,-1-1 0,1 1 1,0-1-1,-1 1 0,1 0 0,0-1 0,-1 1 0,1 0 0,-1-1 1,1 1-1,-1 0 0,0 0 0,1-1 0,-1 2 0,16 52 23,-8 23 79,-4 1 0,-6 96 0,-2-126 36,-19 85 0,-2 12 44,20-96-145,1-20-30,1 1 1,2-1-1,3 40 1,-2-67-25,0 0-1,0-1 1,0 1 0,0 0-1,1 0 1,-1 0 0,1-1-1,-1 1 1,1 0 0,0-1-1,0 1 1,0 0 0,0-1-1,0 1 1,0-1 0,0 1-1,3 1 1,-3-3-13,0 0 0,0 0 0,0 0-1,0 0 1,0-1 0,0 1 0,-1 0 0,1-1-1,0 1 1,0-1 0,0 1 0,0-1 0,0 1-1,0-1 1,-1 0 0,1 1 0,0-1 0,-1 0-1,1 0 1,0 0 0,-1 1 0,1-1 0,-1 0-1,1 0 1,-1 0 0,0 0 0,1 0 0,-1 0-1,0 0 1,0 0 0,1 0 0,-1-1 0,16-39-294</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39.452"/>
    </inkml:context>
    <inkml:brush xml:id="br0">
      <inkml:brushProperty name="width" value="0.1" units="cm"/>
      <inkml:brushProperty name="height" value="0.1" units="cm"/>
      <inkml:brushProperty name="color" value="#66CC00"/>
    </inkml:brush>
  </inkml:definitions>
  <inkml:trace contextRef="#ctx0" brushRef="#br0">427 1 8442,'-2'11'752,"0"0"1,0 0-1,-1 0 0,-5 11 1,-41 73-192,11-24-171,-40 113 115,-39 79-141,38-80-360,72-166-28,-6 3-169,12-19 178,1-1 1,0 0-1,-1 1 0,1-1 0,-1 0 1,1 0-1,-1 0 0,1 1 0,-1-1 0,1 0 1,-1 0-1,1 0 0,-1 0 0,1 0 0,-1 0 1,1 0-1,-1 0 0,1 0 0,-1 0 1,1 0-1,-1 0 0,1 0 0,0-1 0,-1 1 1,1 0-1,-1 0 0,1 0 0,-1-1 0,1 1 1,-1 0-1,1-1 0,0 1 0,-1 0 1,1-1-1,0 1 0,-1 0 0,1-1 0,0 1 1,0-1-1,-1 1 0,1-1 0,0 1 0,0 0 1,0-1-1,-1 1 0,1-1 0,0 0 0,-10-28-259</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39.779"/>
    </inkml:context>
    <inkml:brush xml:id="br0">
      <inkml:brushProperty name="width" value="0.1" units="cm"/>
      <inkml:brushProperty name="height" value="0.1" units="cm"/>
      <inkml:brushProperty name="color" value="#66CC00"/>
    </inkml:brush>
  </inkml:definitions>
  <inkml:trace contextRef="#ctx0" brushRef="#br0">0 44 7458,'9'-33'1446,"0"23"-59,-6 12-1246,0 0 0,0 1 0,0-1 0,0 1 0,-1 0 0,1 0 0,-1 0-1,0 0 1,0 0 0,0 1 0,2 3 0,4 5-98,15 23 259,1-1-1,2-1 0,1-2 1,2 0-1,0-2 1,3-1-1,0-2 0,37 23 1,0-7 163,-19-13-100,65 51 0,-99-67-346,-1 1 0,0 0 1,-1 1-1,-1 1 0,0 0 1,-1 1-1,17 32 0,-20-31-67,-1 0-1,0 1 1,-1 0-1,7 33 1,-16-36-667,-8-25-103,-10-28-371,11-11 701</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40.130"/>
    </inkml:context>
    <inkml:brush xml:id="br0">
      <inkml:brushProperty name="width" value="0.1" units="cm"/>
      <inkml:brushProperty name="height" value="0.1" units="cm"/>
      <inkml:brushProperty name="color" value="#66CC00"/>
    </inkml:brush>
  </inkml:definitions>
  <inkml:trace contextRef="#ctx0" brushRef="#br0">66 36 10034,'-66'-35'3465,"97"49"-3113,8 1-32,14 10-40,3 2-40,-9-1-152,3 1-200,-14-8-424,-2 9-232,6 9 408</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40.471"/>
    </inkml:context>
    <inkml:brush xml:id="br0">
      <inkml:brushProperty name="width" value="0.1" units="cm"/>
      <inkml:brushProperty name="height" value="0.1" units="cm"/>
      <inkml:brushProperty name="color" value="#66CC00"/>
    </inkml:brush>
  </inkml:definitions>
  <inkml:trace contextRef="#ctx0" brushRef="#br0">246 97 8138,'85'-87'2868,"-84"86"-2790,0 1 0,-1-1-1,1 0 1,0 1 0,-1-1-1,1 0 1,0 1 0,0-1 0,0 1-1,-1-1 1,1 1 0,0 0-1,0-1 1,0 1 0,0 0-1,0-1 1,0 1 0,2 0-1,4 10 370,-6 19-306,-1-28-55,-2 14 62,0 0 0,-2 0 0,1 0 0,-2-1 0,0 1 0,-9 17 0,-51 85 630,5-12-459,19-9-289,-56 196 1,40-104-1514,55-181 804,6-14 302</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40.934"/>
    </inkml:context>
    <inkml:brush xml:id="br0">
      <inkml:brushProperty name="width" value="0.1" units="cm"/>
      <inkml:brushProperty name="height" value="0.1" units="cm"/>
      <inkml:brushProperty name="color" value="#F6630D"/>
    </inkml:brush>
  </inkml:definitions>
  <inkml:trace contextRef="#ctx0" brushRef="#br0">1 1 8770,'39'21'3009,"-6"15"-2713,-5 4-40,-15-4-48,-1-2-112,-12-9-456,-10-9-1849,-3-19 1529</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40.831"/>
    </inkml:context>
    <inkml:brush xml:id="br0">
      <inkml:brushProperty name="width" value="0.1" units="cm"/>
      <inkml:brushProperty name="height" value="0.1" units="cm"/>
      <inkml:brushProperty name="color" value="#66CC00"/>
    </inkml:brush>
  </inkml:definitions>
  <inkml:trace contextRef="#ctx0" brushRef="#br0">1 1 9746,'25'3'3377,"25"6"-3073,-7-1-80,11 2-16,-8-1-48,-21-2-72,6-1-8,-9-3-72,-3-1-48,-5-4-240,-6 1-136,-6-4-320,-5 3-649</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41.182"/>
    </inkml:context>
    <inkml:brush xml:id="br0">
      <inkml:brushProperty name="width" value="0.1" units="cm"/>
      <inkml:brushProperty name="height" value="0.1" units="cm"/>
      <inkml:brushProperty name="color" value="#66CC00"/>
    </inkml:brush>
  </inkml:definitions>
  <inkml:trace contextRef="#ctx0" brushRef="#br0">83 1 9082,'-16'26'890,"1"2"0,-20 50 0,34-77-867,1 1 1,-1-1 0,1 1-1,0 0 1,-1-1 0,1 1-1,0-1 1,0 1 0,0 0-1,0-1 1,1 1 0,-1-1-1,0 1 1,1-1-1,-1 1 1,1-1 0,-1 1-1,1-1 1,0 1 0,-1-1-1,1 1 1,0-1 0,0 0-1,0 0 1,0 1 0,0-1-1,1 0 1,-1 0-1,0 0 1,0 0 0,3 1-1,2 0 0,0 1-1,-1-1 1,1-1 0,0 1-1,0-1 1,8 1-1,-10-2 3,26 2 46,0-2 0,0-1-1,0-1 1,0-2 0,52-12 0,-73 14-64,8-2 2,0 0 1,0 2 0,1 0-1,18 0 1,-34 2-8,1 0-1,0 0 1,-1 0-1,1 0 1,0 1-1,-1-1 1,1 1-1,0-1 1,-1 1-1,1 0 1,-1 0-1,1 0 1,-1 0-1,0 1 1,1-1-1,-1 1 1,0-1-1,0 1 1,0 0-1,0 0 1,0 0-1,-1 0 1,1 0 0,0 0-1,-1 1 1,0-1-1,1 0 1,-1 1-1,0-1 1,0 1-1,0-1 1,-1 1-1,1 0 1,0 2-1,0 39 80,-3 1 1,-1-1-1,-14 73 0,14-96-11,-7 28 114,-1 0-1,-3 0 1,-32 76 0,45-123-180,1-1 0,-1 1 0,1 0 0,-1 0 0,0-1 0,0 1 0,0-1 0,0 1-1,0 0 1,0-1 0,0 0 0,0 1 0,-1-1 0,1 0 0,0 0 0,-1 1 0,1-1 0,-1 0 0,0 0 0,1-1 0,-1 1 0,0 0 0,1-1 0,-1 1 0,0-1 0,-2 1 0,2-1-9,-1-1-1,1 0 1,0 0-1,-1 0 1,1 0 0,0 0-1,0 0 1,0 0-1,0-1 1,0 1 0,0-1-1,0 0 1,0 0-1,1 1 1,-1-1 0,-2-3-1,-4-8-58,0 0-1,0 0 0,1 0 1,1-1-1,-6-17 1,9 19-2,0-1 0,1-1 0,0 1 0,1 0 0,1 0 1,2-26-1,18-81-205,-7 56 198,0-47 35,-9 63 194,10-47 0,-14 95-153,0 0 0,0 0 0,0 0 0,0 0 0,0 0 0,0 0 1,0 1-1,0-1 0,0 0 0,0 0 0,-1 0 0,1 0 0,0 0 0,0 0 0,0 0 0,0 0 0,0 0 1,0 0-1,0 0 0,0 0 0,0 0 0,0 0 0,0 0 0,0 0 0,-1 0 0,1 0 0,0-1 1,0 1-1,0 0 0,0 0 0,0 0 0,0 0 0,0 0 0,0 0 0,0 0 0,0 0 0,0 0 1,0 0-1,0 0 0,0 0 0,0 0 0,0 0 0,0 0 0,0 0 0,-1 0 0,1-1 0,0 1 0,0 0 1,0 0-1,0 0 0,0 0 0,0 0 0,0 0 0,0 0 0,0 0 0,0 0 0,0 0 0,-9 9 94,-10 16 16,-52 106 283,-106 188 383,162-291-715,-13 37 50,27-63-115,0 1-1,0-1 1,0 1 0,0 0 0,1-1 0,-1 1-1,1 0 1,0 0 0,-1 0 0,1-1-1,1 1 1,-1 0 0,0 0 0,1 0 0,-1-1-1,1 1 1,0 0 0,0-1 0,0 1-1,1 2 1,-1-4-21,0 0 0,0-1 0,-1 1-1,1-1 1,0 1 0,0-1 0,0 1 0,0-1-1,0 0 1,0 0 0,0 1 0,0-1 0,0 0-1,0 0 1,0 0 0,0 0 0,0 0 0,0 0-1,0 0 1,0 0 0,0 0 0,0-1 0,-1 1-1,1 0 1,0-1 0,0 1 0,0 0 0,0-1-1,0 1 1,0-1 0,-1 0 0,1 1 0,0-1-1,0 0 1,26-26-620,-26 26 613,30-40-415</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41.515"/>
    </inkml:context>
    <inkml:brush xml:id="br0">
      <inkml:brushProperty name="width" value="0.1" units="cm"/>
      <inkml:brushProperty name="height" value="0.1" units="cm"/>
      <inkml:brushProperty name="color" value="#66CC00"/>
    </inkml:brush>
  </inkml:definitions>
  <inkml:trace contextRef="#ctx0" brushRef="#br0">413 0 7602,'5'10'3264,"6"11"-1343,1 7-1737,1 14-64,-5 13-64,-5 0 0,-4 8-72,-9-12-88,-4-16-376,-4-9-569,1-14 649</inkml:trace>
  <inkml:trace contextRef="#ctx0" brushRef="#br0" timeOffset="1">128 496 9466,'-128'81'3457,"130"-86"-2857,14 0-152,28-1-72,12-4-96,21-1-40,-9-5-56,-4 2-152,-12 1 8,-25 5-208,5 5-192,-19 3-336,-5 5-280,-6 3 592</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41.871"/>
    </inkml:context>
    <inkml:brush xml:id="br0">
      <inkml:brushProperty name="width" value="0.1" units="cm"/>
      <inkml:brushProperty name="height" value="0.1" units="cm"/>
      <inkml:brushProperty name="color" value="#66CC00"/>
    </inkml:brush>
  </inkml:definitions>
  <inkml:trace contextRef="#ctx0" brushRef="#br0">103 0 8810,'-102'100'3089,"107"-93"-2753,15-1-144,7 1-112,5-1-56,-3-4-24,-2-1-72,-3-1-240,-2-5-209,4-4 313</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42.213"/>
    </inkml:context>
    <inkml:brush xml:id="br0">
      <inkml:brushProperty name="width" value="0.1" units="cm"/>
      <inkml:brushProperty name="height" value="0.1" units="cm"/>
      <inkml:brushProperty name="color" value="#66CC00"/>
    </inkml:brush>
  </inkml:definitions>
  <inkml:trace contextRef="#ctx0" brushRef="#br0">432 22 7186,'12'-11'793,"3"1"907,-24 34-850,2-12-832,0 0 0,-1 0 1,0 0-1,-1-1 0,0 0 0,-1-1 0,0 0 1,0 0-1,-1-1 0,-17 10 0,-15 8 143,-72 33 0,71-39 212,26-10 94,17-8 119,30-10 290,-11 3-915,59-14 9,-2-4 0,134-56 0,-200 71-558,-7 5 227</inkml:trace>
  <inkml:trace contextRef="#ctx0" brushRef="#br0" timeOffset="1">93 490 7562,'-53'83'3072,"30"-23"-1855,7-17-505,16-25-328,6-10-144,12-13-152,13-11-48,17-17-32,14-7-48,8-22-104,-1 0-56,-10-4-336,-18-7-641,-3 29 769</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42.545"/>
    </inkml:context>
    <inkml:brush xml:id="br0">
      <inkml:brushProperty name="width" value="0.1" units="cm"/>
      <inkml:brushProperty name="height" value="0.1" units="cm"/>
      <inkml:brushProperty name="color" value="#66CC00"/>
    </inkml:brush>
  </inkml:definitions>
  <inkml:trace contextRef="#ctx0" brushRef="#br0">102 27 6713,'-15'-26'4507,"18"29"-4416,-1 1 1,-1-1 0,1 1-1,0-1 1,-1 1 0,0 0 0,0 0-1,0-1 1,0 1 0,-1 0-1,1 0 1,-1 0 0,0 0-1,0 0 1,-1 0 0,0 5-1,1 9 142,1 53 263,-4-1 1,-2 1-1,-27 130 1,-16 1-304,39-185-417,9-17 192,-1-1-1,1 0 1,0 1-1,-1-1 1,1 0 0,-1 0-1,1 1 1,0-1-1,0 0 1,-1 0-1,1 0 1,0 1-1,0-1 1,0 0-1,0 0 1,0 0-1,0 0 1,0 1-1,0-1 1,0 0-1,1 0 1,-1 0-1,1-1 1,14-87-1630,1 26 1212</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42.877"/>
    </inkml:context>
    <inkml:brush xml:id="br0">
      <inkml:brushProperty name="width" value="0.1" units="cm"/>
      <inkml:brushProperty name="height" value="0.1" units="cm"/>
      <inkml:brushProperty name="color" value="#66CC00"/>
    </inkml:brush>
  </inkml:definitions>
  <inkml:trace contextRef="#ctx0" brushRef="#br0">1 0 13019,'8'23'248,"-3"2"-72,7 39 184,0 0-48,-1 15-168,-3-9-96,-2-25-184,-6-12-136,-3-39-208,-5-13-176,-2-31-1905,6-8 1809</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43.237"/>
    </inkml:context>
    <inkml:brush xml:id="br0">
      <inkml:brushProperty name="width" value="0.1" units="cm"/>
      <inkml:brushProperty name="height" value="0.1" units="cm"/>
      <inkml:brushProperty name="color" value="#66CC00"/>
    </inkml:brush>
  </inkml:definitions>
  <inkml:trace contextRef="#ctx0" brushRef="#br0">51 188 8658,'9'225'4285,"-2"-118"-3577,-8 120-1,-20 150-88,-9 120-147,22-429-744,4-56-219,1-42-200,7-106 2597,3 41-827</inkml:trace>
  <inkml:trace contextRef="#ctx0" brushRef="#br0" timeOffset="1">424 0 9634,'4'24'3425,"15"22"-2969,5 15-168,8 15-192,-6 1-64,-17-9-80,-6-11-104,-12-25-280,-7-13-232,6-19 376</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43.566"/>
    </inkml:context>
    <inkml:brush xml:id="br0">
      <inkml:brushProperty name="width" value="0.1" units="cm"/>
      <inkml:brushProperty name="height" value="0.1" units="cm"/>
      <inkml:brushProperty name="color" value="#66CC00"/>
    </inkml:brush>
  </inkml:definitions>
  <inkml:trace contextRef="#ctx0" brushRef="#br0">107 94 8042,'-102'37'3320,"98"-45"-1663,15 1-1481,9-4-56,17-6-8,16-1-8,-1-2 8,4 2-40,-2 9-32,-11-1-88,-13 10-248,-14-6-168,-16 1-576,-14 3 663</inkml:trace>
  <inkml:trace contextRef="#ctx0" brushRef="#br0" timeOffset="1">172 81 8586,'-109'129'3000,"109"-111"-2711,3-4-97,10-3-128,-1-4-48,4-7-56,-3-3-96,4-4-441,11-4 409</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43.914"/>
    </inkml:context>
    <inkml:brush xml:id="br0">
      <inkml:brushProperty name="width" value="0.1" units="cm"/>
      <inkml:brushProperty name="height" value="0.1" units="cm"/>
      <inkml:brushProperty name="color" value="#66CC00"/>
    </inkml:brush>
  </inkml:definitions>
  <inkml:trace contextRef="#ctx0" brushRef="#br0">314 0 6753,'-24'41'3719,"10"-15"-3411,-1-1 1,-2 0 0,0-2 0,-29 31 0,-19 1-269,50-45 30,0 1-1,1 1 0,1 0 0,0 1 1,1 1-1,-20 27 0,32-41-55,0 1-1,0-1 0,0 0 0,-1 0 1,1 0-1,0 1 0,0-1 0,0 0 0,0 0 1,0 1-1,0-1 0,0 0 0,0 1 1,0-1-1,0 0 0,0 0 0,0 1 1,0-1-1,0 0 0,0 0 0,0 1 1,0-1-1,0 0 0,0 0 0,0 1 1,1-1-1,-1 0 0,0 0 0,0 1 0,0-1 1,0 0-1,1 0 0,-1 0 0,0 1 1,0-1-1,0 0 0,1 0 0,-1 0 1,0 0-1,0 1 0,1-1 0,-1 0 1,0 0-1,0 0 0,1 0 0,-1 0 0,0 0 1,0 0-1,1 0 0,-1 0 0,0 0 1,0 0-1,1 0 0,-1 0 0,0 0 1,0 0-1,1 0 0,-1 0 0,0 0 1,1 0-1,28-5 191,-16 3-187,133-28 243,-122 23-294,0 0 1,-1-2-1,0 0 0,33-20 1,-37 13-323,-19 15 321,1 1 0,-1-1 0,1 1 0,-1-1 0,1 1 0,-1-1 0,0 1 0,1-1 0,-1 0 0,0 1 0,1-1 0,-1 0 0,0 1 0,0-1 0,0 0 0,0 1-1,1-1 1,-1 0 0,0 0 0,0 1 0,-1-1 0,1 0 0,0 1 0,0-1 0,0 0 0,0 1 0,0-1 0,-1 0 0,1 1 0,0-1 0,-1 0 0,1 1 0,-1-2 0,-11-3-309</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44.764"/>
    </inkml:context>
    <inkml:brush xml:id="br0">
      <inkml:brushProperty name="width" value="0.1" units="cm"/>
      <inkml:brushProperty name="height" value="0.1" units="cm"/>
      <inkml:brushProperty name="color" value="#F6630D"/>
    </inkml:brush>
  </inkml:definitions>
  <inkml:trace contextRef="#ctx0" brushRef="#br0">152 107 8706,'7'-9'2191,"-5"16"-384,-9 41 804,-29 103-344,22-94-1997,-1 2 689,-36 96 0,25-84-375,24-65-509,1-3-35,-1 0 1,1 0-1,0 1 0,0-1 0,0 1 1,0-1-1,0 1 0,1-1 0,0 1 1,0-1-1,0 1 0,1 4 0,16-77 187,45-130-202,12-42-26,-51 164 47,6-25-61,-24 90 36,2 17 73,7 31 220,10 61 383,18 159 1,-24-131-387,-13-92-238,-4-19-28,1 1 0,0-1 1,1 0-1,1 1 0,0-2 0,1 1 1,12 23-1,-17-37-39,0 0 0,0 1 1,0-1-1,0 0 0,0 1 1,0-1-1,1 0 0,-1 0 0,0 1 1,0-1-1,0 0 0,1 0 1,-1 1-1,0-1 0,1 0 1,-1 0-1,0 1 0,0-1 0,1 0 1,-1 0-1,0 0 0,1 0 1,-1 0-1,0 1 0,1-1 1,-1 0-1,0 0 0,1 0 0,-1 0 1,0 0-1,1 0 0,-1 0 1,0 0-1,1 0 0,-1 0 1,0-1-1,1 1 0,-1 0 0,0 0 1,1 0-1,-1 0 0,0 0 1,1-1-1,-1 1 0,0 0 1,0 0-1,1-1 0,10-16 216,-7 9-121,56-67 394,-22 10-213,-4-2 0,30-78 1,-33 69 224,64-111 1,-93 185-501,17-22 195,-7 24-141,-2 18-117,-10-16-39,1-1 0,-1 0 0,0 1 0,0-1 0,0 0 0,0 1 0,0-1 0,0 0 0,0 1 0,0-1 0,-1 1 0,1-1 0,-1 0 0,1 0 0,-1 1 0,1-1 0,-1 0 0,1 0 0,-1 0 0,0 1 0,0-1 0,0 0 0,0 0 0,0 0 0,0 0 0,0 0 0,0-1 0,0 1 0,0 0 0,0 0 0,0-1 0,-1 1 0,0 0 0,0 0-223,0 0 1,-1-1 0,1 1-1,0 0 1,0-1-1,0 1 1,-1-1-1,1 0 1,0 0-1,-1 0 1,1 0 0,0 0-1,0 0 1,-1-1-1,1 1 1,0-1-1,0 1 1,-4-3-1,5-4-1241</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44.252"/>
    </inkml:context>
    <inkml:brush xml:id="br0">
      <inkml:brushProperty name="width" value="0.1" units="cm"/>
      <inkml:brushProperty name="height" value="0.1" units="cm"/>
      <inkml:brushProperty name="color" value="#66CC00"/>
    </inkml:brush>
  </inkml:definitions>
  <inkml:trace contextRef="#ctx0" brushRef="#br0">31 305 7306,'-23'41'2888,"15"-23"-1936,8-10-271,18-5-313,6-5-72,13-12-56,13-10-32,21-14-56,2-7-40,13-6-88,-15-4-96,-23 5-296,-11-1-272,-24 7 368</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44.600"/>
    </inkml:context>
    <inkml:brush xml:id="br0">
      <inkml:brushProperty name="width" value="0.1" units="cm"/>
      <inkml:brushProperty name="height" value="0.1" units="cm"/>
      <inkml:brushProperty name="color" value="#66CC00"/>
    </inkml:brush>
  </inkml:definitions>
  <inkml:trace contextRef="#ctx0" brushRef="#br0">102 0 7362,'-74'13'2620,"74"-13"-2588,0 1 1,-1-1-1,1 0 1,-1 0-1,1 0 0,-1 1 1,1-1-1,0 0 0,-1 0 1,1 1-1,0-1 0,-1 0 1,1 1-1,0-1 0,0 0 1,-1 1-1,1-1 0,0 1 1,0-1-1,-1 0 0,1 1 1,0-1-1,0 1 0,0-1 1,0 1-1,0-1 0,0 1 1,0-1-1,0 1 0,0-1 1,0 0-1,0 1 0,0-1 1,0 1-1,0-1 1,0 1-1,0-1 0,1 1 1,-1-1-1,0 0 0,1 1 1,13 21 325,-9-15-188,8 17 88,0-1 0,-2 2 0,0 0 0,-2 0 0,10 41 0,-8-12 336,8 96 1,-17-85-299,-2 0 0,-2 1 1,-4-1-1,-3-1 0,-21 84 1,27-135-298,-9 25-6,12-37-4,-1 1 0,0-1 1,0 0-1,0 1 0,0-1 0,0 0 0,0 0 0,0 0 1,0 1-1,0-1 0,0 0 0,-1 0 0,1-1 1,0 1-1,-1 0 0,1 0 0,-1-1 0,1 1 0,0-1 1,-4 1-1,3-1-32,0 0 0,1-1 0,-1 1 0,0 0 0,0-1 0,0 0 1,0 0-1,1 1 0,-1-1 0,0 0 0,1 0 0,-1 0 0,0-1 0,1 1 0,0 0 1,-1-1-1,1 1 0,0-1 0,0 1 0,-1-1 0,1 1 0,0-1 0,1 0 0,-1 0 1,0 1-1,0-1 0,0-3 0,-16-56-959,13-11 451</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45.170"/>
    </inkml:context>
    <inkml:brush xml:id="br0">
      <inkml:brushProperty name="width" value="0.1" units="cm"/>
      <inkml:brushProperty name="height" value="0.1" units="cm"/>
      <inkml:brushProperty name="color" value="#66CC00"/>
    </inkml:brush>
  </inkml:definitions>
  <inkml:trace contextRef="#ctx0" brushRef="#br0">70 0 12091,'0'1'35,"-1"1"0,0-1 0,1 0 0,-1 0 0,1 1 0,-1-1 0,1 0 0,0 1 0,0-1 0,0 1 0,0-1 0,0 0 0,0 1 0,0 1 0,-1 11 148,-16 62 289,10-49-353,1 1-1,-4 36 1,9-2 14,1-43-74,0 0 0,-1 0 0,-1 0 0,-1 0 0,0-1-1,-9 27 1,12-45-51,-1 0 0,1 1 0,0-1 0,0 0-1,0 0 1,0 0 0,-1 1 0,1-1 0,0 0 0,0 0-1,0 0 1,0 1 0,0-1 0,0 0 0,0 0-1,0 1 1,0-1 0,0 0 0,0 0 0,0 1 0,0-1-1,0 0 1,0 0 0,0 1 0,0-1 0,0 0-1,0 0 1,0 1 0,0-1 0,0 0 0,0 0 0,0 1-1,0-1 1,1 0 0,-1 0 0,0 0 0,0 1-1,0-1 1,0 0 0,1 0 0,-1 0 0,0 0 0,0 1-1,0-1 1,1 0 0,-1 0 0,0 0 0,0 0 0,1 0-1,-1 0 1,0 0 0,0 0 0,1 0 0,-1 0-1,0 0 1,0 0 0,1 0 0,-1 0 0,0 0 0,0 0-1,1 0 1,-1 0 0,26-12 184,30-29-44,-48 33-124,-1-1 1,1 0 0,-1-1 0,-1 0 0,0 0 0,0 0 0,6-18-1,22-84 148,-28 86-91,1-1 0,2 1 0,16-35 0,6 22 238,-31 38-307,1 0 1,0 1 0,-1-1-1,1 0 1,0 1 0,0-1-1,-1 1 1,1-1 0,0 1-1,0 0 1,0-1 0,0 1-1,0 0 1,0 0 0,-1 0-1,1-1 1,0 1 0,0 0 0,1 0-1,-1 1-2,0-1 1,0 1-1,-1-1 0,1 1 0,0 0 0,-1-1 1,1 1-1,-1 0 0,1 0 0,-1-1 0,1 1 1,-1 0-1,1 0 0,-1 0 0,0 0 0,1-1 1,-1 1-1,0 0 0,0 0 0,0 0 0,1 0 1,-1 0-1,0 0 0,-1 1 0,5 32-20,-3 0-1,-1 0 1,-1 0 0,-2 0-1,-2 0 1,0 0-1,-3-1 1,-1 0 0,-16 40-1,-15-6-1864,24-37 1179</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45.536"/>
    </inkml:context>
    <inkml:brush xml:id="br0">
      <inkml:brushProperty name="width" value="0.1" units="cm"/>
      <inkml:brushProperty name="height" value="0.1" units="cm"/>
      <inkml:brushProperty name="color" value="#66CC00"/>
    </inkml:brush>
  </inkml:definitions>
  <inkml:trace contextRef="#ctx0" brushRef="#br0">1 15 9066,'0'0'3541,"2"0"-3292,35-7 113,-31 5-283,1 0 1,-1 1 0,1 0-1,0 0 1,-1 1 0,1 0 0,0 0-1,6 1 1,-11 0-62,0-1 0,1 1-1,-1 0 1,0 1 0,0-1 0,0 0 0,-1 1 0,1-1-1,0 1 1,0-1 0,-1 1 0,1 0 0,-1-1-1,0 1 1,1 0 0,-1 0 0,0 0 0,0 0 0,0 1-1,0-1 1,-1 0 0,1 0 0,0 0 0,-1 1 0,0-1-1,1 0 1,-1 1 0,0-1 0,0 3 0,2 71 540,-2-1-1,-13 95 1,5-81-356,1 8 5,-26 212 482,25-291-847,-1-23-679,6 1 589,1 0 0,-1 0 0,1 0 0,0-1 0,1 1 0,-3-9 0,-2-34-947,6-9 491</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45.901"/>
    </inkml:context>
    <inkml:brush xml:id="br0">
      <inkml:brushProperty name="width" value="0.1" units="cm"/>
      <inkml:brushProperty name="height" value="0.1" units="cm"/>
      <inkml:brushProperty name="color" value="#66CC00"/>
    </inkml:brush>
  </inkml:definitions>
  <inkml:trace contextRef="#ctx0" brushRef="#br0">1 35 7842,'0'-1'266,"1"-1"0,-1 0 0,1 1 0,0-1 0,0 1 0,0-1 0,0 1 0,0-1 0,0 1 0,0 0 0,1 0 1,-1-1-1,0 1 0,1 0 0,-1 0 0,1 0 0,1-1 0,35-7 1215,-26 8-1387,-1 1 0,1 1 1,0 0-1,18 4 0,-28-5-91,0 1 0,0 0 0,0 0 1,0 0-1,0 0 0,0 0 0,0 1 0,0-1 0,-1 1 0,1-1 0,-1 1 1,1-1-1,-1 1 0,1 0 0,-1 0 0,0 0 0,1 2 0,17 42 126,-4 3 43,-3 0 0,-1 2 0,-3-1 1,2 68-1,-13 205 780,2-297-848,-13 148 563,11-156-577,-1 0 0,0 0 0,-1 0 0,-1-1 1,-1 1-1,0-1 0,-12 19 0,14-28 57,-7 10-71,3-15-484,5-8 247,1 0-1,1 0 0,-1 0 0,1-1 1,-1 1-1,2-1 0,-3-7 0,-1-2-17,-9-27-923,-17-81 0,20 36 446</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46.233"/>
    </inkml:context>
    <inkml:brush xml:id="br0">
      <inkml:brushProperty name="width" value="0.1" units="cm"/>
      <inkml:brushProperty name="height" value="0.1" units="cm"/>
      <inkml:brushProperty name="color" value="#66CC00"/>
    </inkml:brush>
  </inkml:definitions>
  <inkml:trace contextRef="#ctx0" brushRef="#br0">1 32 8986,'3'-25'3241,"10"23"-2505,2-3-568,3 7-104,4 11 0,-9-7-80,-2-1-88,-6 4-368,-5-4-889,-2 8 889</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46.584"/>
    </inkml:context>
    <inkml:brush xml:id="br0">
      <inkml:brushProperty name="width" value="0.1" units="cm"/>
      <inkml:brushProperty name="height" value="0.1" units="cm"/>
      <inkml:brushProperty name="color" value="#66CC00"/>
    </inkml:brush>
  </inkml:definitions>
  <inkml:trace contextRef="#ctx0" brushRef="#br0">10 811 9570,'-10'30'3361,"10"-14"-3009,2-5-48,-1-9-96,2-8-40,4-12-24,2-14-64,10-6-328,5-18-136,7-9 2112,5 0-1424</inkml:trace>
  <inkml:trace contextRef="#ctx0" brushRef="#br0" timeOffset="1">551 1 6577,'-14'12'3345,"-1"9"-264,9 19-2729,-8 0-8,-2 3-32,0-5 0,-2-6-136,2-2-80,2-12-144,-5-1-136,-7-12-216,4 0-88,-3-12-232,10-4-168,1-14 591</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46.931"/>
    </inkml:context>
    <inkml:brush xml:id="br0">
      <inkml:brushProperty name="width" value="0.1" units="cm"/>
      <inkml:brushProperty name="height" value="0.1" units="cm"/>
      <inkml:brushProperty name="color" value="#66CC00"/>
    </inkml:brush>
  </inkml:definitions>
  <inkml:trace contextRef="#ctx0" brushRef="#br0">0 0 6977,'3'81'4606,"21"108"-2750,-23-184-1757,1 1-1,-1-1 1,1 0 0,0 1-1,0-1 1,0 0 0,1 0-1,-1 0 1,1 0 0,1-1 0,-1 1-1,1-1 1,-1 0 0,1 0-1,0 0 1,1 0 0,-1-1 0,1 1-1,5 2 1,-2-3-25,0 0 1,0 0-1,0-1 1,0 0-1,0 0 1,0-1-1,0 0 1,1 0-1,-1-1 0,0 0 1,1-1-1,12-2 1,-13 1-228,0 0 0,-1 0 0,1-1 0,-1 0-1,1 0 1,-1-1 0,0 0 0,0 0 0,-1-1 0,1 0 0,-1 0 0,0 0 0,0-1 0,-1 0 0,0 0 0,0-1 0,8-13 0,-1 3-414</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47.278"/>
    </inkml:context>
    <inkml:brush xml:id="br0">
      <inkml:brushProperty name="width" value="0.1" units="cm"/>
      <inkml:brushProperty name="height" value="0.1" units="cm"/>
      <inkml:brushProperty name="color" value="#66CC00"/>
    </inkml:brush>
  </inkml:definitions>
  <inkml:trace contextRef="#ctx0" brushRef="#br0">245 241 13915,'-22'40'472,"6"-10"-128,-22 27 304,11-4-96,-1-24-336,6-10-96,9-15-160,-4-4-120,4-4-344,0-9-200,-3-22-280,5-10-152,7-20 744</inkml:trace>
  <inkml:trace contextRef="#ctx0" brushRef="#br0" timeOffset="1">48 1 7618,'-28'97'4221,"20"-54"-3137,-3 68 0,15 147 488,-3-244-1398,0 1 0,1-1 0,0 0 0,2 0 0,-1 0 0,11 25 0,-12-35-148,-1-1 1,1 0-1,0 1 1,0-1-1,0 0 1,1 0-1,-1 0 1,1 0-1,0-1 1,-1 1-1,1-1 1,0 1-1,1-1 1,-1 0-1,0 0 1,1 0-1,-1-1 1,1 1-1,-1-1 1,1 0-1,0 0 1,-1 0-1,1-1 1,0 1-1,0-1 1,0 0 0,-1 0-1,1 0 1,0 0-1,0-1 1,5-1-1,3-1-34,-1-1 0,0-1 1,0 0-1,0 0 0,0-1 0,-1 0 0,0-1 0,0 0 0,-1-1 0,0 0 1,11-12-1,3-6-278,-2-1 1,33-50-1,40-98-1783,-74 133 1462,5-4 128</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47.755"/>
    </inkml:context>
    <inkml:brush xml:id="br0">
      <inkml:brushProperty name="width" value="0.1" units="cm"/>
      <inkml:brushProperty name="height" value="0.1" units="cm"/>
      <inkml:brushProperty name="color" value="#66CC00"/>
    </inkml:brush>
  </inkml:definitions>
  <inkml:trace contextRef="#ctx0" brushRef="#br0">61 107 9346,'-51'-5'4404,"42"4"-3480,19 2-781,1 0 0,-1-1-1,1 0 1,-1-1 0,1-1 0,-1 1 0,0-2 0,19-6 0,10 0 20,93-20 131,101-16-139,-226 43-156,0 1 0,1 1 0,-1 0 0,0 0 0,0 0 0,1 1 0,-1 0 0,0 0 0,9 3 0,-12-2 2,-1 0 0,0-1 0,0 1 0,0 0 0,0 1 0,0-1 0,0 1 0,-1-1 0,1 1 0,-1 0 0,1 0 0,-1 0 0,0 0 0,-1 0 0,1 0 0,0 1 0,-1-1 0,0 1 0,2 5 0,4 16 25,-2 1 0,0 0-1,-2 0 1,0 33 0,-8 108 112,2-86-46,0 0 5,1 25 479,-28 191-1,30-294-568,-1 0 1,1 0-1,-1 0 0,0 0 0,0 0 0,0 0 0,0 0 0,0-1 0,-1 1 1,0 0-1,1-1 0,-3 3 0,3-5-5,1 1 0,-1-1 0,1 0 0,-1 1 0,0-1 0,1 0 0,-1 1 0,0-1 0,1 0 0,-1 0 0,0 0 0,1 0 0,-1 0 0,0 0 0,0 0 0,1 0 0,-1 0 0,0 0 0,1 0 0,-1 0 0,0 0 0,1 0 0,-1-1 0,0 1 0,1 0 0,-1-1 0,0 1 0,1 0 0,-1-1 0,0 0 0,-6-6-4,0 0 0,1 0 1,0 0-1,1-1 0,-9-14 0,5 7-36,-17-26-653,2-2 0,2-1 0,2 0 0,2-2 1,-16-61-1,4 0 120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45.638"/>
    </inkml:context>
    <inkml:brush xml:id="br0">
      <inkml:brushProperty name="width" value="0.1" units="cm"/>
      <inkml:brushProperty name="height" value="0.1" units="cm"/>
      <inkml:brushProperty name="color" value="#F6630D"/>
    </inkml:brush>
  </inkml:definitions>
  <inkml:trace contextRef="#ctx0" brushRef="#br0">19 118 9978,'-17'-48'3702,"16"48"-3615,1 0-1,0-1 0,0 1 1,0-1-1,0 1 0,0-1 1,-1 1-1,1-1 1,0 1-1,0-1 0,0 1 1,0-1-1,0 1 0,1-1 1,-1 1-1,0-1 0,0 1 1,0-1-1,0 1 0,0-1 1,1 1-1,-1 0 1,0-1-1,0 1 0,1-1 1,-1 1-1,0 0 0,1-1 1,-1 1-1,0 0 0,1-1 1,-1 1-1,1 0 1,-1-1-1,0 1 0,1 0 1,-1 0-1,1 0 0,-1-1 1,1 1-1,0 0 0,17 0 1001,-17 0-881,8 1 125,0 1 0,-1 0 0,1 1 0,-1 0-1,0 0 1,0 1 0,9 5 0,-11-5-207,0-1-1,0 0 0,0 0 1,0 0-1,0-1 1,1 0-1,-1 0 1,1-1-1,0 0 1,-1 0-1,1 0 1,0-1-1,9 0 1,145-40 1351,-155 39-1424,-1 0 1,1 0 0,0-1 0,0 0 0,-1 0 0,0 0 0,1-1 0,-1 1 0,0-1 0,0 0 0,0-1 0,0 1-1,5-6 1,-10 8-42,0 0-1,0 0 0,-1 0 1,1 0-1,0 0 0,0 0 0,-1 0 1,1 0-1,0 0 0,-1 0 1,1 0-1,-1 0 0,1 1 1,-1-1-1,0 0 0,1 0 0,-1 1 1,0-1-1,1 0 0,-1 1 1,0-1-1,0 1 0,0-1 0,0 1 1,0-1-1,0 0 0,0 1-23,0-1 0,1 1 0,-1-1 0,0 0 0,0 1 0,1 0 0,-1-1 0,0 1-1,0-1 1,1 1 0,-1 0 0,0-1 0,0 1 0,0 0 0,0 0 0,0 0 0,0 0 0,1 0-1,-1 0 1,0 0 0,0 0 0,0 0 0,0 0 0,0 1 0,1-1 0,-1 0 0,0 0 0,0 1-1,-1 0 1,0 6-502,1 0-1,-1 1 0,1-1 0,1 0 1,-1 1-1,1-1 0,1 1 1,-1-1-1,1 1 0,2 7 0,10 36-1088</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48.098"/>
    </inkml:context>
    <inkml:brush xml:id="br0">
      <inkml:brushProperty name="width" value="0.1" units="cm"/>
      <inkml:brushProperty name="height" value="0.1" units="cm"/>
      <inkml:brushProperty name="color" value="#66CC00"/>
    </inkml:brush>
  </inkml:definitions>
  <inkml:trace contextRef="#ctx0" brushRef="#br0">358 1 8802,'7'9'510,"0"0"0,0 1 1,-1 0-1,0 0 0,-1 1 1,0 0-1,-1 0 0,5 19 0,16 96-374,-22-105 204,4 37 269,-2-1 1,-5 104-1,-3-135-465,-1 1 0,-2-1-1,0 0 1,-2 0 0,0 0 0,-23 44-1,-86 134 42,105-184-170,-101 136 32,0 1-9,109-151-85,0 0 0,0 0-1,1 1 1,0-1 0,0 1 0,0 0 0,1 0 0,0 0 0,0 0-1,-1 14 1,3-21 21,1 1 0,-1-1 0,0 1 0,0-1 0,0 0 0,0 1 0,1-1 0,-1 1 0,0-1 0,0 0 0,1 1 0,-1-1 0,0 0-1,1 1 1,-1-1 0,0 0 0,1 0 0,-1 1 0,1-1 0,-1 0 0,0 0 0,1 0 0,-1 1 0,1-1 0,-1 0 0,1 0 0,-1 0 0,1 0 0,-1 0 0,0 0 0,1 0 0,-1 0 0,1 0-1,-1 0 1,1 0 0,-1 0 0,1-1 0,-1 1 0,0 0 0,1 0 0,-1 0 0,1 0 0,-1-1 0,0 1 0,1 0 0,-1 0 0,1-1 0,-1 0 0,31-16-913,-29 16 886,40-29-402</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06:48.453"/>
    </inkml:context>
    <inkml:brush xml:id="br0">
      <inkml:brushProperty name="width" value="0.1" units="cm"/>
      <inkml:brushProperty name="height" value="0.1" units="cm"/>
      <inkml:brushProperty name="color" value="#66CC00"/>
    </inkml:brush>
  </inkml:definitions>
  <inkml:trace contextRef="#ctx0" brushRef="#br0">0 0 10546,'10'45'4217,"-9"-5"-2344,-1-10-2362,0 0-367,-11-28 456</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2:55.003"/>
    </inkml:context>
    <inkml:brush xml:id="br0">
      <inkml:brushProperty name="width" value="0.1" units="cm"/>
      <inkml:brushProperty name="height" value="0.1" units="cm"/>
      <inkml:brushProperty name="color" value="#66CC00"/>
    </inkml:brush>
  </inkml:definitions>
  <inkml:trace contextRef="#ctx0" brushRef="#br0">1 126 9330,'55'70'3289,"-27"-84"-2793,2-4-8,10 4 120,6-4-40,10-4-120,1 0-136,-3-1-168,-5 8-56,-10 11-80,-3-8 8,-9 5-24,-9-2-32,-13-7-280,-2 14-168,-11 13-1448,-3 4 1560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2:55.350"/>
    </inkml:context>
    <inkml:brush xml:id="br0">
      <inkml:brushProperty name="width" value="0.1" units="cm"/>
      <inkml:brushProperty name="height" value="0.1" units="cm"/>
      <inkml:brushProperty name="color" value="#66CC00"/>
    </inkml:brush>
  </inkml:definitions>
  <inkml:trace contextRef="#ctx0" brushRef="#br0">61 0 6929,'-61'79'2889,"69"-68"-1473,2 3-655,-2-1-169,3 4-40,0 4-176,0-5-104,0 1-168,0 6-72,-1-7-128,1-4-112,0-8-312,5-9-208,3-14 456</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2:55.683"/>
    </inkml:context>
    <inkml:brush xml:id="br0">
      <inkml:brushProperty name="width" value="0.1" units="cm"/>
      <inkml:brushProperty name="height" value="0.1" units="cm"/>
      <inkml:brushProperty name="color" value="#66CC00"/>
    </inkml:brush>
  </inkml:definitions>
  <inkml:trace contextRef="#ctx0" brushRef="#br0">468 11 6081,'4'-3'771,"-4"3"-686,0-1 1,0 1-1,0-1 0,0 1 1,1-1-1,-1 1 0,0 0 1,0-1-1,1 1 0,-1 0 1,0-1-1,1 1 0,-1 0 1,0-1-1,1 1 0,-1 0 1,0 0-1,1-1 0,-1 1 1,1 0-1,-1 0 0,0 0 1,1-1-1,-1 1 0,1 0 1,-1 0-1,1 0 0,-1 0 1,1 0-1,-1 0 0,0 0 1,1 0-1,-1 0 0,1 0 1,-1 0-1,1 0 0,-1 1 1,1-1-1,-1 0 0,0 0 1,1 0-1,-1 1 0,1-1 1,-1 0-1,0 0 0,1 1 1,-1-1-1,0 0 0,1 1 0,-1-1 1,0 0-1,0 1 0,1-1 1,-1 1-1,0 0 0,1 0 457,1 10 102,2 3-619,-1-1 0,-1 0 0,0 1 0,-1 0 0,0-1-1,-1 1 1,-1 0 0,0-1 0,-1 1 0,0-1 0,-5 15 0,-2 0-83,-2 0 0,-2-1-1,0 0 1,-1-1 0,-2 0 0,-1-1 0,-1-1 0,-1-1-1,0 0 1,-2-2 0,-1 0 0,-1-2 0,0 0 0,-28 16 0,-136 69 822,186-103-716,-1-1-1,1 1 1,0 0 0,0-1 0,0 1 0,0 0-1,0 0 1,0-1 0,0 1 0,0 0 0,0 0 0,1 0-1,-1 0 1,0 0 0,1 0 0,-1 0 0,0 2-1,1-2-14,0-1-1,0 1 1,1-1-1,-1 0 1,0 1-1,0-1 0,1 1 1,-1-1-1,0 0 1,1 1-1,-1-1 1,1 0-1,-1 1 1,0-1-1,1 0 0,-1 1 1,1-1-1,-1 0 1,1 0-1,-1 0 1,1 0-1,-1 1 1,1-1-1,-1 0 0,1 0 1,-1 0-1,2 0 1,4 0 123,1 1 0,-1-1 0,1 0 0,-1-1 1,11-1-1,-2-2-53,51-11 420,125-47-1,-171 53-573,-1 0 0,-1 0-1,0-2 1,0 0 0,-1-1 0,-1-1 0,0-1 0,0 0-1,-1-1 1,23-31 0,-36 43-158,1-1 1,-1 1-1,0-1 0,0 0 0,0 0 0,0 0 1,-1 0-1,1 0 0,-1 0 0,0 0 0,0-1 0,-1 1 1,1-9-1,-1-8-451</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2:56.019"/>
    </inkml:context>
    <inkml:brush xml:id="br0">
      <inkml:brushProperty name="width" value="0.1" units="cm"/>
      <inkml:brushProperty name="height" value="0.1" units="cm"/>
      <inkml:brushProperty name="color" value="#66CC00"/>
    </inkml:brush>
  </inkml:definitions>
  <inkml:trace contextRef="#ctx0" brushRef="#br0">49 97 7858,'-32'-83'2695,"31"69"-1160,9 17-706,8 15-32,-14-10-686,0 0 0,0 0 1,-1 0-1,0 1 1,0-1-1,-1 0 0,0 1 1,-1 13-1,-1 10 64,1 142 346,-15 247 248,-4-107-219,16-208-424,2-87-103,2-19-23,0 0-1,0 0 1,0 0 0,0 0-1,0 0 1,-1 0-1,1-1 1,0 1-1,0 0 1,0 0-1,0 0 1,0 0-1,0 0 1,0 0-1,0 0 1,0 0 0,0 0-1,0 0 1,0 0-1,0 0 1,0 0-1,0 0 1,0 0-1,0 0 1,0 0-1,-1 0 1,1 0-1,0 0 1,0 0 0,0 0-1,0 0 1,0 0-1,0 0 1,0 0-1,0 0 1,0 0-1,0 0 1,0 0-1,0 0 1,0 0-1,0 0 1,0 0-1,-1-37-293,4-3-119,20-164-2000,-8 105 1692</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2:56.354"/>
    </inkml:context>
    <inkml:brush xml:id="br0">
      <inkml:brushProperty name="width" value="0.1" units="cm"/>
      <inkml:brushProperty name="height" value="0.1" units="cm"/>
      <inkml:brushProperty name="color" value="#66CC00"/>
    </inkml:brush>
  </inkml:definitions>
  <inkml:trace contextRef="#ctx0" brushRef="#br0">1 54 7882,'11'7'3200,"2"-5"-1583,4-2-1129,2 8 72,1-6-8,3 2-112,-2 6-128,1-16-208,2 6-48,0-8-208,-6-11-176,-1 6-416,-7-6-320,-10-2 664</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2:56.682"/>
    </inkml:context>
    <inkml:brush xml:id="br0">
      <inkml:brushProperty name="width" value="0.1" units="cm"/>
      <inkml:brushProperty name="height" value="0.1" units="cm"/>
      <inkml:brushProperty name="color" value="#66CC00"/>
    </inkml:brush>
  </inkml:definitions>
  <inkml:trace contextRef="#ctx0" brushRef="#br0">96 120 7138,'-17'-36'2803,"17"36"-2771,0 0-1,0 0 0,-1 0 0,1 0 0,0 0 1,0 0-1,0 0 0,0-1 0,-1 1 1,1 0-1,0 0 0,0 0 0,0 0 0,0 0 1,-1 0-1,1 0 0,0 0 0,0 0 1,0 1-1,0-1 0,-1 0 0,1 0 0,0 0 1,0 0-1,0 0 0,0 0 0,-1 0 1,1 0-1,0 0 0,0 0 0,0 1 0,0-1 1,0 0-1,0 0 0,0 0 0,-1 0 1,1 0-1,0 0 0,0 1 0,0-1 0,0 0 1,0 0-1,0 0 0,0 0 0,0 1 1,0-1-1,0 0 0,0 0 0,0 0 0,0 0 1,0 1-1,0-1 0,-4 27 972,-22 221 1384,2-33-1938,16-138-253,3-52-105,2 0 0,1 1 0,1-1 0,1 1 0,5 31 0,-5-56-89,0 0 0,0 0 0,0-1 1,0 1-1,0 0 0,0-1 0,0 1 1,0 0-1,0-1 0,0 1 0,1 0 1,-1-1-1,0 1 0,0 0 0,1-1 1,-1 1-1,0-1 0,1 1 0,-1 0 0,1-1 1,-1 1-1,1-1 0,-1 1 0,1-1 1,-1 0-1,1 1 0,-1-1 0,1 1 1,0-1-1,-1 0 0,1 0 0,0 1 1,-1-1-1,1 0 0,0 0 0,-1 0 0,1 0 1,0 0-1,-1 0 0,1 0 0,0 0 1,0 0-1,-1 0 0,1 0 0,0 0 1,-1 0-1,1 0 0,0-1 0,-1 1 1,1 0-1,-1-1 0,1 1 0,0 0 0,-1-1 1,1 1-1,-1-1 0,1 1 0,-1-1 1,1 1-1,-1-1 0,1 0 0,30-36 24,-21 17-108,-1-1-1,-1 0 1,-1 0 0,0-1 0,-2 0-1,0 0 1,1-34 0,1 10-268,5-31-216,-2 7-730,22-77 0,-25 124 1117,0 0 0,2 1-1,0 0 1,2 0-1,1 2 1,0-1-1,21-25 1,-18 25 236,-13 16 66,1 0 0,0 0-1,0 1 1,1 0 0,0 0-1,-1 0 1,1 0 0,0 0-1,8-5 1,-11 9-91,-1 0 0,1 0 1,-1 0-1,0 0 0,1 0 0,-1 0 1,1 0-1,-1 0 0,0 0 0,1 0 1,-1 0-1,1 0 0,-1 0 0,0 0 1,1 0-1,-1 1 0,1-1 0,-1 0 1,0 0-1,1 0 0,-1 0 1,0 1-1,1-1 0,-1 0 0,0 1 1,1-1-1,-1 0 0,0 0 0,0 1 1,1-1-1,-1 0 0,0 1 0,0-1 1,0 1-1,0-1 0,1 0 0,-1 1 1,0-1-1,0 1 0,0-1 0,0 0 1,0 1-1,0-1 0,0 1 0,0-1 1,0 1-1,1 24 695,-2-21-534,2 48 762,0-8-607,-1 1 0,-2 0 0,-3-1-1,-15 71 1,5-37-658,12-70-305,0-15-42,-1-25-487,3 18 776,-11-43-305</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2:57.051"/>
    </inkml:context>
    <inkml:brush xml:id="br0">
      <inkml:brushProperty name="width" value="0.1" units="cm"/>
      <inkml:brushProperty name="height" value="0.1" units="cm"/>
      <inkml:brushProperty name="color" value="#66CC00"/>
    </inkml:brush>
  </inkml:definitions>
  <inkml:trace contextRef="#ctx0" brushRef="#br0">1 103 7434,'83'-33'5910,"-18"4"-5028,-49 24-821,3-3-15,1 1 0,0 1 0,0 1 0,0 1 0,26-2 0,-41 6-35,0 0-1,0 0 1,0 1-1,0-1 1,0 1 0,0 0-1,0 1 1,-1-1-1,1 1 1,0 0-1,-1 0 1,1 0 0,-1 1-1,0-1 1,0 1-1,0 0 1,0 0-1,0 1 1,-1-1 0,1 1-1,-1 0 1,0 0-1,0 0 1,0 0-1,-1 0 1,0 1 0,3 5-1,-1 2 40,1 0 0,-2 0 1,1 1-1,-2 0 0,0-1 0,1 24 0,-7 83 233,0-57-181,-3 96 92,-6 283 657,21-378-662,-5-54-149,-1 1-1,-1-1 1,0 1 0,0 0 0,-1 0-1,0 0 1,-1-1 0,-3 18-1,4-27-35,0 1 0,-1 0-1,1-1 1,0 1 0,-1-1-1,1 1 1,-1-1 0,1 1-1,-1-1 1,1 0-1,-1 1 1,1-1 0,-1 0-1,1 1 1,-1-1 0,1 0-1,-1 1 1,0-1 0,1 0-1,-1 0 1,0 0 0,1 0-1,-1 0 1,0 0-1,1 0 1,-1 0 0,1 0-1,-1 0 1,0 0 0,1 0-1,-1 0 1,0 0 0,1 0-1,-1-1 1,1 1 0,-1 0-1,0 0 1,1-1 0,-1 1-1,0-1 1,-26-17 63,26 17-64,-35-27-590,1-3 0,1 0 1,2-2-1,1-2 0,1-1 0,3-1 0,-46-80 0,38 45 151</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2:57.390"/>
    </inkml:context>
    <inkml:brush xml:id="br0">
      <inkml:brushProperty name="width" value="0.1" units="cm"/>
      <inkml:brushProperty name="height" value="0.1" units="cm"/>
      <inkml:brushProperty name="color" value="#66CC00"/>
    </inkml:brush>
  </inkml:definitions>
  <inkml:trace contextRef="#ctx0" brushRef="#br0">0 24 8018,'7'-11'3080,"9"3"-2143,-2 5-249,5 1-64,0 7-56,-3 3-152,2 0-64,-4 19-216,0 0-40,-6 8-128,-3 3-168,-5-9-304,-3-2-248,-5-1 2104,-3 1-1192</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46.118"/>
    </inkml:context>
    <inkml:brush xml:id="br0">
      <inkml:brushProperty name="width" value="0.1" units="cm"/>
      <inkml:brushProperty name="height" value="0.1" units="cm"/>
      <inkml:brushProperty name="color" value="#F6630D"/>
    </inkml:brush>
  </inkml:definitions>
  <inkml:trace contextRef="#ctx0" brushRef="#br0">104 2 7306,'-104'33'3344,"118"-37"-1663,0 2 0,1 0 0,16-1 0,128 1 342,-81 2-1141,-52 0-751,-18 1-104,1-1-1,-1 0 1,1-1 0,-1 0-1,1 0 1,11-4-1,-20 5-33,0 0 1,-1 0-1,1 0 0,0 0 0,0 0 0,-1 0 0,1 0 0,0-1 0,0 1 0,0 0 0,0 0 0,-1 0 0,1 0 0,0-1 0,0 1 0,0 0 0,0 0 0,0 0 0,0-1 0,-1 1 0,1 0 0,0 0 0,0-1 1,0 1-1,0 0 0,0 0 0,0-1 0,0 1 0,0 0 0,0 0 0,0 0 0,0-1 0,0 1 0,0 0 0,0 0 0,0-1 0,0 1 0,1 0 0,-1 0 0,0 0 0,0-1 0,0 1 0,0 0 0,0 0 1,0 0-1,1-1 0,-1 1 0,0 0 0,0 0 0,0 0 0,1 0 0,-1 0 0,0-1 0,0 1 0,0 0 0,1 0 0,-1 0 0,0 0 0,0 0 0,1 0 0,-1 0 0,0 0 0,-22-5-1288,17 6 937,0-1 0,0 1 0,-1 0 0,1 0 0,0 0 0,0 1 0,0 0 0,0 0 0,0 0 0,0 0 0,1 1 0,-1 0 0,1 0 0,0 0 0,0 1 0,-6 5 0,-11 20-280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2:57.722"/>
    </inkml:context>
    <inkml:brush xml:id="br0">
      <inkml:brushProperty name="width" value="0.1" units="cm"/>
      <inkml:brushProperty name="height" value="0.1" units="cm"/>
      <inkml:brushProperty name="color" value="#66CC00"/>
    </inkml:brush>
  </inkml:definitions>
  <inkml:trace contextRef="#ctx0" brushRef="#br0">2 209 8690,'-1'0'4913,"12"-5"-4177,9-1 24,3-12-80,7-10-31,8-14-329,-3 2-152,5 7-160,-5 11-136,3 14-601,-3 1-271,-4 9 552</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2:58.066"/>
    </inkml:context>
    <inkml:brush xml:id="br0">
      <inkml:brushProperty name="width" value="0.1" units="cm"/>
      <inkml:brushProperty name="height" value="0.1" units="cm"/>
      <inkml:brushProperty name="color" value="#66CC00"/>
    </inkml:brush>
  </inkml:definitions>
  <inkml:trace contextRef="#ctx0" brushRef="#br0">24 213 9962,'-24'-101'3489,"32"92"-3121,7-1 48,1-1 120,4 6 16,11-7 0,2 4-184,5-11-240,4 3-55,-7 8-65,-2-2 24,2 15-56,-1-5-153,-7 1-303,-7-4-248,-12-3-480,-24 11-536</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2:58.398"/>
    </inkml:context>
    <inkml:brush xml:id="br0">
      <inkml:brushProperty name="width" value="0.1" units="cm"/>
      <inkml:brushProperty name="height" value="0.1" units="cm"/>
      <inkml:brushProperty name="color" value="#66CC00"/>
    </inkml:brush>
  </inkml:definitions>
  <inkml:trace contextRef="#ctx0" brushRef="#br0">243 0 7522,'-95'117'2787,"93"-114"-2669,-1 0-1,0 1 1,1-1 0,0 1-1,0-1 1,0 1 0,0 0-1,1 0 1,-1 0 0,1 0-1,0 0 1,0 0 0,1 0-1,-1 0 1,1 7 0,-1 4 95,-71 644 2587,71-648-2777,-6 82 193,-21 97 1,21-171-744,2-30 258,4-40 2654,9-5-1111</inkml:trace>
  <inkml:trace contextRef="#ctx0" brushRef="#br0" timeOffset="1">194 255 9490,'11'-3'3329,"5"-2"-2921,4 5-48,0-1 32,-1 1-8,5-4-72,1 1-136,5 0-120,5-3-48,-4 6-264,-3-2-128,-2-11-376,-4 10-208,-11-10 776,4 1-48</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2:58.736"/>
    </inkml:context>
    <inkml:brush xml:id="br0">
      <inkml:brushProperty name="width" value="0.1" units="cm"/>
      <inkml:brushProperty name="height" value="0.1" units="cm"/>
      <inkml:brushProperty name="color" value="#66CC00"/>
    </inkml:brush>
  </inkml:definitions>
  <inkml:trace contextRef="#ctx0" brushRef="#br0">190 81 6153,'-39'-64'2656,"23"47"172,16 17-2796,0 0-1,-1 0 1,1 0 0,0 0-1,-1 1 1,1-1-1,0 0 1,-1 0-1,1 0 1,0 0 0,0 0-1,-1 1 1,1-1-1,0 0 1,-1 0 0,1 1-1,0-1 1,0 0-1,0 0 1,-1 1-1,1-1 1,0 0 0,0 1-1,0-1 1,0 0-1,-1 0 1,1 1 0,0-1-1,0 0 1,0 1-1,0-1 1,0 1-1,-2 27 553,0 3-500,-1 1 0,-2-1 0,-1-1 0,-1 1 0,-2-1 0,-17 41 0,-8 31-771,32-97 819,1 1 0,-1-1 0,0 0 0,0 0 0,0 0 0,-1 0 0,-5 8 0,-4-1 451</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2:59.078"/>
    </inkml:context>
    <inkml:brush xml:id="br0">
      <inkml:brushProperty name="width" value="0.1" units="cm"/>
      <inkml:brushProperty name="height" value="0.1" units="cm"/>
      <inkml:brushProperty name="color" value="#66CC00"/>
    </inkml:brush>
  </inkml:definitions>
  <inkml:trace contextRef="#ctx0" brushRef="#br0">31 99 6937,'0'0'149,"-1"-1"0,1 1-1,0 0 1,-1 0-1,1 0 1,-1 0-1,1 0 1,0 0-1,-7 4 2674,7-3-2674,0-1 1,-1 1-1,1-1 1,0 0-1,0 1 1,0-1-1,0 1 1,0-1-1,-1 1 1,-6 27 908,2 21-1297,10 27 602,-3-67-357,0 0 0,-1-1 0,-1 1 0,1 0 0,-1 0 0,0 0 0,-1-1-1,0 1 1,-1 0 0,0-1 0,-4 13 0,3-20-230,1-12 111,1-19 85,4 6 40,0 1-1,2-1 1,0 1-1,1-1 1,16-35 0,-17 49 25,0-1-1,1 1 1,0 0 0,1 0 0,0 1 0,0 0 0,1 0-1,0 1 1,1 0 0,0 0 0,0 1 0,1 0 0,0 0-1,11-5 1,-14 9 4,0-1 0,0 1 0,0 0-1,1 0 1,-1 0 0,1 1 0,8-1 0,-14 3-37,0 0 1,0 0 0,-1 0 0,1 0 0,0 0 0,0 0 0,-1 1 0,1-1 0,0 1 0,0-1-1,-1 1 1,1 0 0,-1-1 0,1 1 0,0 0 0,-1 0 0,0 0 0,1 0 0,-1 1 0,0-1 0,1 0-1,-1 1 1,0-1 0,0 0 0,0 1 0,0 0 0,0-1 0,-1 1 0,1-1 0,0 1 0,-1 0-1,1-1 1,-1 1 0,1 2 0,2 11 14,0 1 1,-2 0-1,1 0 0,-2 0 0,-2 27 1,-18 83 72,7-70-29,-41 105-1,53-159-77,0 1 0,0-1 0,0 0 0,0 0 0,0 0 0,0 0 0,-1 0 0,1 0 0,-1 0 0,1-1 0,-1 1 0,0 0 0,1-1 0,-1 1 0,0-1 0,-3 2 0,4-3-32,0 0 0,-1 0 0,1 0 1,0 0-1,0-1 0,0 1 0,0 0 0,-1 0 0,1-1 0,0 1 0,0-1 0,0 1 0,0-1 1,0 1-1,0-1 0,0 0 0,0 0 0,0 1 0,0-1 0,0 0 0,1 0 0,-1 0 0,0 0 1,1 0-1,-1 0 0,0 0 0,1 0 0,-1 0 0,1 0 0,0 0 0,-1 0 0,1-1 0,0 1 1,-1 0-1,1-2 0,-9-28-799,-1-10 349</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2:59.415"/>
    </inkml:context>
    <inkml:brush xml:id="br0">
      <inkml:brushProperty name="width" value="0.1" units="cm"/>
      <inkml:brushProperty name="height" value="0.1" units="cm"/>
      <inkml:brushProperty name="color" value="#66CC00"/>
    </inkml:brush>
  </inkml:definitions>
  <inkml:trace contextRef="#ctx0" brushRef="#br0">85 1 7634,'8'101'5072,"-4"-72"-4704,-1 0-1,-2 33 0,-3-26-208,-2-1-1,-1 1 0,-1-1 1,-2 0-1,-2-1 0,-1 0 1,-24 50-1,35-84-197,0-1-1,0 1 1,0-1-1,0 1 1,0 0-1,0-1 1,0 1-1,-1 0 1,1-1-1,0 1 1,0 0-1,0 0 1,0-1-1,-1 1 1,1 0-1,0-1 0,0 1 1,-1 0-1,1 0 1,0-1-1,-1 1 1,1 0-1,0 0 1,0 0-1,-1 0 1,1-1-1,0 1 1,-1 0-1,1 0 1,-1 0-1,1 0 1,0 0-1,-1 0 1,1 0-1,0 0 1,-1 0-1,1 0 1,0 0-1,-1 0 1,1 0-1,0 0 1,-1 0-1,1 0 1,0 1-1,-1-1 1,1 0-1,0 0 1,-1 0-1,1 1 1,0-1-1,-1 0 1,1 0-1,0 0 0,0 1 1,-1-1-1,1 0 1,0 1-1,0-1 1,0 0-1,0 1 1,-1-1-1,1 0 1,0 1-1,0-1 1,0 0-1,0 1 1,0-1-1,0 0 1,0 1-1,-3-14-386</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2:59.746"/>
    </inkml:context>
    <inkml:brush xml:id="br0">
      <inkml:brushProperty name="width" value="0.1" units="cm"/>
      <inkml:brushProperty name="height" value="0.1" units="cm"/>
      <inkml:brushProperty name="color" value="#66CC00"/>
    </inkml:brush>
  </inkml:definitions>
  <inkml:trace contextRef="#ctx0" brushRef="#br0">1 0 8434,'19'24'3056,"6"13"-2471,1-1-25,-1 7 120,6 4 56,8-3 56,9 1-56,-3-7-272,-2 2-152,-8-5-223,-8-3-105,-2-10-257,-7-11-207,-8 0-480,-3-15-304,-3-16 784</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3:00.082"/>
    </inkml:context>
    <inkml:brush xml:id="br0">
      <inkml:brushProperty name="width" value="0.1" units="cm"/>
      <inkml:brushProperty name="height" value="0.1" units="cm"/>
      <inkml:brushProperty name="color" value="#66CC00"/>
    </inkml:brush>
  </inkml:definitions>
  <inkml:trace contextRef="#ctx0" brushRef="#br0">0 2 10834,'10'-2'3737,"12"21"-3457,7 12-208,1 7 24,-6 10 40,-3-7 16,0-6-32,-2 2-24,-5-10-384,-1-6-216,-12-10-496,-5-11 544</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3:00.418"/>
    </inkml:context>
    <inkml:brush xml:id="br0">
      <inkml:brushProperty name="width" value="0.1" units="cm"/>
      <inkml:brushProperty name="height" value="0.1" units="cm"/>
      <inkml:brushProperty name="color" value="#66CC00"/>
    </inkml:brush>
  </inkml:definitions>
  <inkml:trace contextRef="#ctx0" brushRef="#br0">1 110 10170,'92'-83'3124,"-87"79"-3029,-1 1 1,1 0 0,0 1 0,0-1 0,0 1 0,0 0-1,0 0 1,1 1 0,-1 0 0,0 0 0,1 0 0,-1 0 0,1 1-1,-1 0 1,1 0 0,-1 0 0,1 1 0,-1 0 0,7 2 0,-2-2 140,30 8 341,79 26-1,-25-5-516,-92-30-60,-1 1 1,1-1-1,0 1 1,0 0-1,-1-1 1,1 1 0,0 0-1,-1 0 1,1 0-1,-1 0 1,1 1-1,-1-1 1,0 0-1,1 0 1,-1 1 0,0-1-1,0 1 1,0-1-1,0 1 1,0 0-1,0-1 1,-1 1 0,1 0-1,-1 0 1,1-1-1,-1 1 1,1 0-1,-1 0 1,0 0-1,0 0 1,0 0 0,0-1-1,0 1 1,0 0-1,-1 0 1,1 0-1,-1 2 1,-3 9-19,0 0-1,-1 0 1,0 0-1,-9 15 1,4-9-31,9-17 38,-88 172-689,77-156 445,0 0-1,0-1 0,-2 0 1,0 0-1,-1-2 1,-1 0-1,-18 14 0,9-15-579,4-6 345</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3:00.749"/>
    </inkml:context>
    <inkml:brush xml:id="br0">
      <inkml:brushProperty name="width" value="0.1" units="cm"/>
      <inkml:brushProperty name="height" value="0.1" units="cm"/>
      <inkml:brushProperty name="color" value="#66CC00"/>
    </inkml:brush>
  </inkml:definitions>
  <inkml:trace contextRef="#ctx0" brushRef="#br0">64 79 9058,'8'0'3289,"3"6"-2705,5 2-136,2-1 64,-2-6-40,1-10-48,1-6-224,-3-4-112,5 2-216,0 4-160,-7-8-336,-2 15-280,-8 9 568</inkml:trace>
  <inkml:trace contextRef="#ctx0" brushRef="#br0" timeOffset="1">0 370 7690,'2'-3'5337,"19"1"-4889,-4-2 88,4-3 136,0 7 16,2-12-216,5 4-160,-5-7-224,4-1-64,-3 7-208,-5-1-152,-1 5-440,-4 2-256,-12 0 640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46.466"/>
    </inkml:context>
    <inkml:brush xml:id="br0">
      <inkml:brushProperty name="width" value="0.1" units="cm"/>
      <inkml:brushProperty name="height" value="0.1" units="cm"/>
      <inkml:brushProperty name="color" value="#F6630D"/>
    </inkml:brush>
  </inkml:definitions>
  <inkml:trace contextRef="#ctx0" brushRef="#br0">103 86 5441,'-49'133'2886,"47"-126"-2434,-1-1 0,1 1 0,-2-1 0,1 0 0,-8 11 0,10-16-322,0 0-1,0 0 0,0 0 1,-1-1-1,1 1 1,0 0-1,0-1 1,0 1-1,0-1 1,-1 1-1,1-1 0,0 1 1,0-1-1,-1 0 1,1 0-1,0 0 1,-1 0-1,1 0 1,0 0-1,-1 0 1,0 0-1,8-7 2284,11-1-1701,116-37 1145,-129 44-1853,6 0 9,0-1 1,0 0-1,0-1 0,-1 0 1,1 0-1,-1-1 0,11-6 1,-18 9-57,-1-1 0,1 1 0,-1 0 0,1-1 0,-1 1 0,1-1 0,-1 0 0,0 1 0,0-1 0,0 0 0,0 0 0,0 0 0,0 0 0,-1 0 0,1 0 1,0-2-1,-1 0-119,0 0 0,0 0 0,0 0 0,0 0 0,-1 0 1,0 0-1,1 1 0,-1-1 0,-1 0 0,1 0 0,-3-4 0,-32-74-3609,30 59 3198</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3:01.102"/>
    </inkml:context>
    <inkml:brush xml:id="br0">
      <inkml:brushProperty name="width" value="0.1" units="cm"/>
      <inkml:brushProperty name="height" value="0.1" units="cm"/>
      <inkml:brushProperty name="color" value="#66CC00"/>
    </inkml:brush>
  </inkml:definitions>
  <inkml:trace contextRef="#ctx0" brushRef="#br0">0 320 8178,'0'-4'273,"0"0"0,0-1-1,1 1 1,0-1 0,0 1 0,0 0 0,0 0 0,0-1 0,1 1 0,0 0 0,0 0 0,0 0-1,0 1 1,1-1 0,-1 1 0,1-1 0,0 1 0,0 0 0,0 0 0,1 0 0,3-3 0,5-3-80,0 0 0,1 0 1,0 1-1,0 1 1,16-6-1,32-10 440,1 3 0,70-12 0,131-14 27,-259 46-649,37-6-21,1 2 1,-1 1 0,1 3-1,57 6 1,-56-8-1194,-42 2 1159,0 0 0,0 0 0,-1 0 0,1 0 0,0 0 0,-1-1 0,1 1 0,0 0 0,0-1-1,-1 1 1,1 0 0,-1-1 0,1 1 0,0-1 0,-1 1 0,1-1 0,-1 1 0,1-1 0,-1 1 0,1-1 0,-1 0 0,0 1 0,1-1 0,-1 0 0,0 1 0,1-1 0,-1 0-1,0 1 1,0-1 0,1 0 0,-1 0 0,0 1 0,0-1 0,0 0 0,0 0 0,0 1 0,0-1 0,-1 0 0,1 0 0,0 1 0,0-1 0,0 0 0,-1 1 0,1-1-1,0 0 1,-1 1 0,1-1 0,0 0 0,-1 1 0,1-1 0,-2-1 0,-8-7 2265,-8 0-1025</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3:01.448"/>
    </inkml:context>
    <inkml:brush xml:id="br0">
      <inkml:brushProperty name="width" value="0.1" units="cm"/>
      <inkml:brushProperty name="height" value="0.1" units="cm"/>
      <inkml:brushProperty name="color" value="#66CC00"/>
    </inkml:brush>
  </inkml:definitions>
  <inkml:trace contextRef="#ctx0" brushRef="#br0">7 0 8538,'-6'3'5961,"6"-1"-5297,0 25-288,9 41-144,2-29-208,-3 4-24,-9-13-216,-7-3-216,5-11-344,-2-8-264,-2-18 648</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3:01.817"/>
    </inkml:context>
    <inkml:brush xml:id="br0">
      <inkml:brushProperty name="width" value="0.1" units="cm"/>
      <inkml:brushProperty name="height" value="0.1" units="cm"/>
      <inkml:brushProperty name="color" value="#66CC00"/>
    </inkml:brush>
  </inkml:definitions>
  <inkml:trace contextRef="#ctx0" brushRef="#br0">45 40 8250,'5'-4'256,"-1"0"0,1 0 0,0 1 0,1-1 0,-1 1 0,0 1 0,1-1 0,-1 1 0,1 0 0,0 0 0,0 0 0,0 1 0,0 0 0,0 0 0,0 1 0,9-1 0,-5 1 21,0 0 0,0 0 1,0 1-1,0 1 0,0-1 0,0 2 0,0-1 1,-1 1-1,13 6 0,-21-8-277,1 0 1,-1 0-1,0 0 0,1 0 0,-1 0 1,0 0-1,0 1 0,0-1 0,0 0 1,0 1-1,0-1 0,0 1 1,0-1-1,-1 1 0,1-1 0,0 1 1,-1 0-1,0-1 0,1 1 1,-1 0-1,0 0 0,0-1 0,0 1 1,0 0-1,0-1 0,0 1 0,0 0 1,-1 0-1,0 2 0,-2 6 3,0 0 1,-1 0-1,-9 17 0,7-14-1,-14 29-25,-118 230-1601,101-228-737,32-33 1638</inkml:trace>
  <inkml:trace contextRef="#ctx0" brushRef="#br0" timeOffset="1">1 249 5873,'1'-12'6386,"7"9"-4602,2 5-1184,9-1-32,38-16-264,-36 3-96,0 4-152,-4 2-88,1 8-272,-6-4-216,-4 0-432,-3 6-192,-6-4 728</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3:02.151"/>
    </inkml:context>
    <inkml:brush xml:id="br0">
      <inkml:brushProperty name="width" value="0.1" units="cm"/>
      <inkml:brushProperty name="height" value="0.1" units="cm"/>
      <inkml:brushProperty name="color" value="#66CC00"/>
    </inkml:brush>
  </inkml:definitions>
  <inkml:trace contextRef="#ctx0" brushRef="#br0">3 93 8346,'-3'1'4441,"19"-4"-3961,0-5 56,3-5-32,2-7-64,0-1-224,1 6-88,-5 4-224,-4 8-176,-6 5-328,-4 4-312,-8 0 552</inkml:trace>
  <inkml:trace contextRef="#ctx0" brushRef="#br0" timeOffset="1">10 253 5889,'3'15'5697,"5"-14"-4808,2-2-393,5-1-64,-3-9-112,2-2-56,5-1-160,-1 0-48,-1 1-264,-1 3-160,-3-1-424,-4 0 440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3:02.501"/>
    </inkml:context>
    <inkml:brush xml:id="br0">
      <inkml:brushProperty name="width" value="0.1" units="cm"/>
      <inkml:brushProperty name="height" value="0.1" units="cm"/>
      <inkml:brushProperty name="color" value="#66CC00"/>
    </inkml:brush>
  </inkml:definitions>
  <inkml:trace contextRef="#ctx0" brushRef="#br0">65 73 8002,'-20'-72'5296,"20"72"-5250,-4 16 717,-2 24-307,-2 59 388,-5 212-316,7-119-118,6-175-400,-3 38 110,2-40-174,0-18-193,0-16-111,0 5-295,1 1-1,0 0 0,0-1 1,4-20-1,0 15 213</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3:02.836"/>
    </inkml:context>
    <inkml:brush xml:id="br0">
      <inkml:brushProperty name="width" value="0.1" units="cm"/>
      <inkml:brushProperty name="height" value="0.1" units="cm"/>
      <inkml:brushProperty name="color" value="#66CC00"/>
    </inkml:brush>
  </inkml:definitions>
  <inkml:trace contextRef="#ctx0" brushRef="#br0">4 155 10370,'-3'3'3590,"10"3"-2447,18 3-351,-13-9-471,0 0-1,0-1 1,1-1-1,-1 0 1,0-1-1,-1 0 1,1 0-1,20-11 1,36-8 355,140-13 450,-88 18-740,-69 10-331,0 3-1,0 1 1,1 3-1,-1 2 1,67 11-1,-72-5-52,-28-4 6,-1-1 0,0-1 0,1 0 0,-1-1 1,25-3-1,-42 2-12,0 0 1,1 0-1,-1 0 0,0 0 1,1 0-1,-1 0 1,1 0-1,-1 0 0,0 0 1,1 0-1,-1-1 1,0 1-1,1 0 1,-1 0-1,0-1 0,1 1 1,-1 0-1,0 0 1,0-1-1,1 1 0,-1 0 1,0-1-1,0 1 1,1 0-1,-1-1 0,0 1 1,0 0-1,0-1 1,0 1-1,0 0 0,0-1 1,1 1-1,-1-1 1,0 1-1,0 0 0,0-1 1,0 1-1,-1-1 0,-7-20-612,-18-12-1613,22 31 1887,0-1 0,0 1 0,1 0 0,-1 1 0,0-1 0,-1 1 0,-4-2 0,1 1-137,-12-5-463</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3:12.596"/>
    </inkml:context>
    <inkml:brush xml:id="br0">
      <inkml:brushProperty name="width" value="0.1" units="cm"/>
      <inkml:brushProperty name="height" value="0.1" units="cm"/>
      <inkml:brushProperty name="color" value="#66CC00"/>
    </inkml:brush>
  </inkml:definitions>
  <inkml:trace contextRef="#ctx0" brushRef="#br0">3 56 7586,'-3'0'3232,"11"0"-1199,3 0-1665,7 5 176,1-5 72,1-2 40,6 2-48,9-9-248,3-1-104,5-6-111,2-1-57,1 12-64,-1 3-24,-9 7-425,-14 6-343,-18 1-528,-17 3 688</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3:12.954"/>
    </inkml:context>
    <inkml:brush xml:id="br0">
      <inkml:brushProperty name="width" value="0.1" units="cm"/>
      <inkml:brushProperty name="height" value="0.1" units="cm"/>
      <inkml:brushProperty name="color" value="#66CC00"/>
    </inkml:brush>
  </inkml:definitions>
  <inkml:trace contextRef="#ctx0" brushRef="#br0">0 41 7986,'0'-2'2864,"13"-1"-2312,4 1-143,14-1 55,-3 2-32,10-7-144,2 0-80,6 3-112,1 0-80,-4 5-280,1 0-288,-23-3 328</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3:13.281"/>
    </inkml:context>
    <inkml:brush xml:id="br0">
      <inkml:brushProperty name="width" value="0.1" units="cm"/>
      <inkml:brushProperty name="height" value="0.1" units="cm"/>
      <inkml:brushProperty name="color" value="#66CC00"/>
    </inkml:brush>
  </inkml:definitions>
  <inkml:trace contextRef="#ctx0" brushRef="#br0">53 152 7642,'-32'11'2968,"19"-5"-1831,5-1-601,27-6 64,29-1 16,17-4-8,9-2-56,9 0-160,3-5-104,15-5-200,13-4-32,-14-7-40,-13 2-40,-31 7-312,-21 7-168,-16 10-376,-12 0-192,-3 4 704</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3:13.615"/>
    </inkml:context>
    <inkml:brush xml:id="br0">
      <inkml:brushProperty name="width" value="0.1" units="cm"/>
      <inkml:brushProperty name="height" value="0.1" units="cm"/>
      <inkml:brushProperty name="color" value="#66CC00"/>
    </inkml:brush>
  </inkml:definitions>
  <inkml:trace contextRef="#ctx0" brushRef="#br0">1 52 8986,'5'9'2953,"-3"9"-2658,-1-7-78,56 447 2246,-45-324-2180,2 13-154,-7 0-1,-25 294 1,-9-306-109,16-86-40,36-145 68,-11 35 660</inkml:trace>
  <inkml:trace contextRef="#ctx0" brushRef="#br0" timeOffset="1">762 1 9290,'2'3'3521,"1"2"-2273,2 9-1184,1 5-32,-3 3-232,-3 2-152,0-3-472,-1-2 3408,-9-8-2072</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46.827"/>
    </inkml:context>
    <inkml:brush xml:id="br0">
      <inkml:brushProperty name="width" value="0.1" units="cm"/>
      <inkml:brushProperty name="height" value="0.1" units="cm"/>
      <inkml:brushProperty name="color" value="#F6630D"/>
    </inkml:brush>
  </inkml:definitions>
  <inkml:trace contextRef="#ctx0" brushRef="#br0">254 197 5001,'-36'-176'4936,"35"156"-2927,8 28-492,9 33-388,-6 6-642,-2 2 0,-2-1 0,-3 1 0,-3 71 0,-30 193 150,23-266-589,-2-1 0,-1 1 1,-3-2-1,-18 46 0,30-89-56,0 1 0,0-1-1,-1 1 1,1-1 0,-1 0-1,1 0 1,-1 0 0,0 0-1,1 0 1,-1 0 0,0 0-1,0-1 1,-5 3 0,7-3-5,-1-1-1,1 0 1,-1 0 0,1 0 0,-1 0 0,1 1-1,-1-1 1,0 0 0,1 0 0,-1 0 0,1 0 0,-1 0-1,1 0 1,-1-1 0,0 1 0,1 0 0,-1 0-1,1 0 1,-1-1 0,1 1 0,-1 0 0,1 0 0,-1-1-1,0 0 1,-10-21-533,8 8 282,2 0 1,-1-1-1,2 1 1,-1 0-1,2 0 0,0-1 1,1 1-1,0 0 1,1 0-1,6-15 0,8-17-452,35-71 0,-27 66 658,-44 78 2863,-60 47-1878,73-69-714,-4 6-166,0 1 1,1 0 0,0 0-1,1 1 1,1 0 0,0 1 0,1-1-1,0 1 1,-6 24 0,-3 4-28,10-30-38,3-9-6,1 0 0,-1 0-1,1 1 1,0-1 0,0 0-1,0 1 1,0-1 0,1 1-1,-1-1 1,1 1 0,0 0-1,0-1 1,0 1 0,1 5-1,-1-9-4,0 0-1,0 1 1,0-1-1,1 0 1,-1 0-1,0 0 1,0 1-1,0-1 0,0 0 1,0 0-1,0 0 1,1 0-1,-1 1 1,0-1-1,0 0 1,0 0-1,0 0 1,1 0-1,-1 0 1,0 0-1,0 0 1,0 1-1,1-1 1,-1 0-1,0 0 1,0 0-1,0 0 0,1 0 1,-1 0-1,0 0 1,0 0-1,0 0 1,1 0-1,-1 0 1,0 0-1,0 0 1,0 0-1,1 0 1,-1 0-1,0-1 1,0 1-1,0 0 1,1 0-1,-1 0 1,0 0-1,0 0 0,14-11-857,6-14-191,2-7 74,11-11 518</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3:13.949"/>
    </inkml:context>
    <inkml:brush xml:id="br0">
      <inkml:brushProperty name="width" value="0.1" units="cm"/>
      <inkml:brushProperty name="height" value="0.1" units="cm"/>
      <inkml:brushProperty name="color" value="#66CC00"/>
    </inkml:brush>
  </inkml:definitions>
  <inkml:trace contextRef="#ctx0" brushRef="#br0">1 0 8274,'3'3'2928,"7"4"-2327,-1 9-249,1 6 88,-2 2 40,-4 5-128,3 4-96,-4 5-184,0 4-64,-3-3-328,-5-8-272,5-14 360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3:14.306"/>
    </inkml:context>
    <inkml:brush xml:id="br0">
      <inkml:brushProperty name="width" value="0.1" units="cm"/>
      <inkml:brushProperty name="height" value="0.1" units="cm"/>
      <inkml:brushProperty name="color" value="#66CC00"/>
    </inkml:brush>
  </inkml:definitions>
  <inkml:trace contextRef="#ctx0" brushRef="#br0">0 82 9066,'10'-8'395,"0"0"-1,0 0 1,1 1 0,-1 0-1,2 1 1,-1 0-1,1 1 1,-1 0 0,2 1-1,12-4 1,-5 5-358,0 0 1,0 1-1,0 1 0,0 0 1,35 5-1,-43-3-66,1 0 0,0 1 0,0 0 0,-1 1 0,1 0 0,-1 1 0,0 1 0,0 0 0,17 10 1,-28-15 4,0 1 0,-1-1 0,1 1 1,0-1-1,-1 1 0,1 0 0,-1-1 1,1 1-1,-1 0 0,1 0 0,-1-1 1,1 1-1,-1 0 0,0 0 0,0-1 1,1 1-1,-1 0 0,0 0 1,0 0-1,0 0 0,0 0 0,0-1 1,0 1-1,0 0 0,0 0 0,0 0 1,0 0-1,0-1 0,-1 1 0,1 0 1,0 0-1,-1 0 0,1-1 1,0 1-1,-1 0 0,1 0 0,-1-1 1,1 1-1,-1 0 0,0-1 0,1 1 1,-1-1-1,0 1 0,1-1 0,-1 1 1,0-1-1,-1 1 0,-45 26-680,34-21 603,-25 16 210,1 1 0,2 2 1,0 1-1,2 2 0,1 1 0,1 2 0,-31 41 1,41-36 903,36-43-229,6-13-552,33-38-1,-34 34-178,44-39 1,-57 57-98,0 0 1,1 1-1,-1 0 0,1 1 1,0-1-1,1 2 0,-1-1 1,1 1-1,-1 0 0,19-3 1,-13 7-469,-14-1 507,0 0 0,0 0 0,0 0 1,1 0-1,-1 0 0,0 0 0,0 0 1,0 0-1,0 0 0,0 0 0,1 0 1,-1 1-1,0-1 0,0 0 0,0 0 1,0 0-1,0 0 0,0 0 0,0 0 1,0 1-1,1-1 0,-1 0 0,0 0 1,0 0-1,0 0 0,0 1 0,0-1 1,0 0-1,0 0 0,0 0 1,0 0-1,0 1 0,0-1 0,0 0 1,0 0-1,0 0 0,0 0 0,0 1 1,0-1-1,0 0 0,-1 0 0,1 0 1,0 0-1,0 0 0,0 1 0,0-1 1,0 0-1,0 0 0,0 0 0,0 0 1,-1 0-1,1 0 0,0 1 0,0-1 1,0 0-1,0 0 0,0 0 0,-1 0 1,1 0-1,0 0 0,0 0 0,0 0 1,0 0-1,-1 0 0,1 0 0,0 0 1,0 0-1,0 0 0,-1 0 1,-5 7 109</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3:14.798"/>
    </inkml:context>
    <inkml:brush xml:id="br0">
      <inkml:brushProperty name="width" value="0.1" units="cm"/>
      <inkml:brushProperty name="height" value="0.1" units="cm"/>
      <inkml:brushProperty name="color" value="#66CC00"/>
    </inkml:brush>
  </inkml:definitions>
  <inkml:trace contextRef="#ctx0" brushRef="#br0">1 33 6729,'3'18'4316,"8"12"-3066,2 4-910,-12-12-223,-2-13-240,-2-11-402,3 0 517,0 1 0,0-1 0,0 0 0,0 0 0,0 0 0,0 0 0,1 0 0,-1 0 0,1 1 0,0-1 0,-1 0 0,1 0 0,0 1 0,0-1 0,0 1 0,0-1 0,2-1 0,2-5 52,2 0 0,-1 1-1,1 0 1,0 0 0,0 0 0,1 1 0,0 0-1,0 1 1,1 0 0,-1 0 0,1 1 0,0 0 0,18-6-1,-10 5 14,0 0 0,0 1 0,23-2-1,-35 5-61,0 1 0,-1-1 0,1 1-1,0 0 1,-1 0 0,1 1 0,0-1 0,-1 1-1,1 0 1,0 1 0,-1-1 0,0 1 0,1 0 0,-1 0-1,0 0 1,0 0 0,5 4 0,-9-5-6,1 0-1,-1 0 1,1 0 0,-1-1 0,1 1 0,-1 0-1,0 0 1,0 0 0,1 0 0,-1 0 0,0 0-1,0 0 1,0 0 0,0-1 0,0 1 0,0 0-1,0 0 1,0 0 0,-1 0 0,1 0 0,0 0 0,0 0-1,-1-1 1,1 1 0,-1 0 0,1 0 0,-1 0-1,0 0 1,-19 26-178,16-21 159,-8 6 17,0-1 1,-1 0 0,0-1 0,0 0 0,-1-1 0,-1-1-1,1 0 1,-17 6 0,-56 34 230,33-2 583,44-36 37,37-32-372,12-8-380,0 1 0,2 3 0,82-40 0,-118 63-220,1 1-1,-1-1 0,1 1 1,0 0-1,0 0 0,0 1 1,12-1-1,-25 8-1473,-8 4 1167</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3:15.133"/>
    </inkml:context>
    <inkml:brush xml:id="br0">
      <inkml:brushProperty name="width" value="0.1" units="cm"/>
      <inkml:brushProperty name="height" value="0.1" units="cm"/>
      <inkml:brushProperty name="color" value="#66CC00"/>
    </inkml:brush>
  </inkml:definitions>
  <inkml:trace contextRef="#ctx0" brushRef="#br0">1 2 8722,'0'-1'3001,"0"4"-2649,4-2 600,-4 1-376,5 22-160,10 55-88,-15-39-208,0 10-64,-4 2-48,1-7-104,2-7-264,1-8-136,0-14-344,-2-9-201,5-17 689</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3:15.467"/>
    </inkml:context>
    <inkml:brush xml:id="br0">
      <inkml:brushProperty name="width" value="0.1" units="cm"/>
      <inkml:brushProperty name="height" value="0.1" units="cm"/>
      <inkml:brushProperty name="color" value="#66CC00"/>
    </inkml:brush>
  </inkml:definitions>
  <inkml:trace contextRef="#ctx0" brushRef="#br0">1 74 8602,'29'-7'1119,"-1"1"0,2 2 0,-1 0 0,50 2 0,-41 1-730,74-10 0,-51-4-190,-39 9-127,-1 0 1,1 2-1,0 1 0,32-2 0,-53 5-68,1 0-1,0 0 1,0 0-1,0 0 1,0 1-1,-1-1 1,1 0-1,0 1 1,0-1-1,-1 1 1,1 0-1,0-1 1,-1 1-1,1 0 1,-1 0-1,1 0 1,-1 0-1,1 0 1,-1 1-1,0-1 1,1 0-1,-1 1 1,0-1-1,0 1 1,0-1-1,0 1 1,0-1-1,0 1 1,-1 0-1,1-1 1,-1 1-1,1 0 1,-1 0-1,1-1 1,-1 1-1,0 0 1,0 0-1,0 0 1,0 0-1,0 2 1,-2 10 2,-1-1 1,0 0 0,0 0-1,-10 21 1,5-12 2,-12 44-113,-3-2 0,-3 0 0,-3-1 0,-41 66 0,47-100-637,22-29 668,0 1 1,0 0 0,0 0 0,0 0-1,0-1 1,0 1 0,0-1 0,0 1-1,0 0 1,0-1 0,0 0 0,0 1-1,-1-1 1,1 0 0,0 0 0,0 1 0,0-1-1,-1 0 1,1 0 0,0 0 0,0 0-1,0-1 1,-1 1 0,1 0 0,-1-1-1,-10-8-577</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3:15.800"/>
    </inkml:context>
    <inkml:brush xml:id="br0">
      <inkml:brushProperty name="width" value="0.1" units="cm"/>
      <inkml:brushProperty name="height" value="0.1" units="cm"/>
      <inkml:brushProperty name="color" value="#66CC00"/>
    </inkml:brush>
  </inkml:definitions>
  <inkml:trace contextRef="#ctx0" brushRef="#br0">37 137 9658,'-36'-39'3281,"58"34"-3121,0 0-72,9-1 0,7 3-8,0-5 0,3-4-16,1 1-32,-7-5 16,-7 7-216,-7-2-120,-11 6-448,-7-2 424</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3:16.173"/>
    </inkml:context>
    <inkml:brush xml:id="br0">
      <inkml:brushProperty name="width" value="0.1" units="cm"/>
      <inkml:brushProperty name="height" value="0.1" units="cm"/>
      <inkml:brushProperty name="color" value="#66CC00"/>
    </inkml:brush>
  </inkml:definitions>
  <inkml:trace contextRef="#ctx0" brushRef="#br0">304 0 7802,'-101'14'2342,"100"-13"-2317,1-1 1,-1 0 0,0 0 0,1 0 0,-1 1 0,0-1 0,1 0 0,-1 1 0,1-1 0,-1 0 0,0 1 0,1-1 0,-1 1 0,1-1 0,-1 1 0,1-1 0,0 1-1,-1-1 1,1 1 0,-1 0 0,1-1 0,0 1 0,0-1 0,-1 1 0,1 0 0,0-1 0,0 1 0,0 0 0,0 0 0,0-1 0,0 1 0,0 0 0,0-1 0,0 1-1,0 0 1,0 0 0,10 27 246,-6-19-71,4 17-55,-1 0 1,-1 1-1,-2 0 0,0 0 1,-2 0-1,-1 1 0,-5 52 1,3-74-150,-1 0 0,1 1-1,-1-1 1,-1 0 0,1 0 0,-1 0 0,0 0 0,0 0 0,-1-1 0,1 1 0,-1-1-1,0 0 1,-1 0 0,1 0 0,-1-1 0,0 0 0,0 0 0,-1 0 0,-11 6 0,7-5 24,-1-2 0,1 1 0,-1-1 1,0 0-1,0-1 0,0-1 1,-1 0-1,1 0 0,0-1 0,-22-2 1,26 2 983,17 4-585,24 4 0,34-5-115,1-2-1,0-4 0,68-12 0,-56 7-363,-63 9-160,-7-1-720,-14-11 1206,-8-6 9</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3:16.519"/>
    </inkml:context>
    <inkml:brush xml:id="br0">
      <inkml:brushProperty name="width" value="0.1" units="cm"/>
      <inkml:brushProperty name="height" value="0.1" units="cm"/>
      <inkml:brushProperty name="color" value="#66CC00"/>
    </inkml:brush>
  </inkml:definitions>
  <inkml:trace contextRef="#ctx0" brushRef="#br0">0 4 9562,'0'-2'3265,"0"1"-2985,0 2-184,2 41 8,36 59 32,-40-35 0,-2 1-72,-1-2-16,5-16-64,0-9-112,0-16-320,-2-11-264,10-18 408</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3:16.856"/>
    </inkml:context>
    <inkml:brush xml:id="br0">
      <inkml:brushProperty name="width" value="0.1" units="cm"/>
      <inkml:brushProperty name="height" value="0.1" units="cm"/>
      <inkml:brushProperty name="color" value="#66CC00"/>
    </inkml:brush>
  </inkml:definitions>
  <inkml:trace contextRef="#ctx0" brushRef="#br0">1 59 9066,'3'-4'290,"2"0"0,-1 0 1,0 0-1,1 0 0,-1 0 0,1 1 1,0 0-1,0 0 0,1 1 0,-1-1 1,0 1-1,1 0 0,0 0 0,-1 1 0,11-2 1,7-1-12,1 2 1,36-1-1,-27 3-44,-18-2-185,1 2 1,-1 0-1,0 1 0,1 1 1,-1 0-1,0 1 1,17 5-1,-31-7-50,1 0-1,0 0 1,-1 0 0,1 0 0,-1 0 0,1 0-1,-1 1 1,0-1 0,0 0 0,1 1 0,-1-1-1,0 1 1,0-1 0,0 1 0,-1 0-1,1-1 1,0 1 0,-1 0 0,1-1 0,-1 1-1,1 0 1,-1 0 0,0 0 0,0 0-1,1-1 1,-1 1 0,-1 0 0,1 0 0,0 0-1,0 0 1,-1-1 0,1 1 0,-1 0-1,0 0 1,1-1 0,-1 1 0,0 0 0,-2 2-1,-3 10-4,-2-1-1,0 1 1,-14 17-1,19-27-4,-43 58-1052,-3-2 1,-73 71 0,80-94 534</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3:17.186"/>
    </inkml:context>
    <inkml:brush xml:id="br0">
      <inkml:brushProperty name="width" value="0.1" units="cm"/>
      <inkml:brushProperty name="height" value="0.1" units="cm"/>
      <inkml:brushProperty name="color" value="#66CC00"/>
    </inkml:brush>
  </inkml:definitions>
  <inkml:trace contextRef="#ctx0" brushRef="#br0">84 79 7466,'-36'-51'2880,"48"48"-1880,0-9-639,3 11-97,4-5-32,-2 1-80,4 6-40,5-1-88,-6-1 0,-2 1-56,-6 8-128,-7 3-288,-5 0-345,-3 2 481</inkml:trace>
  <inkml:trace contextRef="#ctx0" brushRef="#br0" timeOffset="1">1 263 6689,'0'2'5314,"9"-5"-4882,-9 1-16,0 1-8,5-4 56,21 2-120,45-59-64,-37 43-144,1-13-64,-3 6-24,1 15-40,-9-2-136,-5 2-168,-8 11-248,-5 0-152,-7 16-1497,-15 0 1513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1:54.735"/>
    </inkml:context>
    <inkml:brush xml:id="br0">
      <inkml:brushProperty name="width" value="0.1" units="cm"/>
      <inkml:brushProperty name="height" value="0.1" units="cm"/>
      <inkml:brushProperty name="color" value="#F6630D"/>
    </inkml:brush>
  </inkml:definitions>
  <inkml:trace contextRef="#ctx0" brushRef="#br0">45 40 9458,'-44'7'3353,"55"-4"-2761,3-5-32,9 2 32,1-6-40,7 1-184,1-2-120,9 4-136,-2 5-24,-6-2-56,5 3-104,-30-5-440,-3-4-184,-7-2-440,-17-1-232,-4 3 920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47.150"/>
    </inkml:context>
    <inkml:brush xml:id="br0">
      <inkml:brushProperty name="width" value="0.1" units="cm"/>
      <inkml:brushProperty name="height" value="0.1" units="cm"/>
      <inkml:brushProperty name="color" value="#F6630D"/>
    </inkml:brush>
  </inkml:definitions>
  <inkml:trace contextRef="#ctx0" brushRef="#br0">1 129 8186,'92'-100'2902,"-64"72"2639,-24 39-4678,-2-5-749,2 1 0,-1-1 0,1-1 0,0 1 0,0 0 0,0-1 1,8 7-1,-7-7-69,-1-1 0,0 1 1,1 0-1,-2 1 1,1-1-1,-1 1 0,0-1 1,0 1-1,4 12 1,-1 0-262,-2 0 0,0-1 0,0 2 0,-2-1-1,0 0 1,-2 23 0,-2-55-3359</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3:17.521"/>
    </inkml:context>
    <inkml:brush xml:id="br0">
      <inkml:brushProperty name="width" value="0.1" units="cm"/>
      <inkml:brushProperty name="height" value="0.1" units="cm"/>
      <inkml:brushProperty name="color" value="#66CC00"/>
    </inkml:brush>
  </inkml:definitions>
  <inkml:trace contextRef="#ctx0" brushRef="#br0">45 263 7922,'-33'6'2903,"22"-4"-1525,24-6-302,129-34-335,-2-5 1,222-104-1,-330 127-1116,-22 9-192,-10 10 531,0 1 1,0 0 0,0 0 0,0-1-1,0 1 1,0 0 0,0 0 0,0-1-1,0 1 1,0 0 0,0 0 0,0-1-1,0 1 1,0 0 0,-1 0 0,1-1 0,0 1-1,0 0 1,0 0 0,0 0 0,-1-1-1,1 1 1,0 0 0,0 0 0,-1 0-1,1 0 1,0-1 0,0 1 0,-1 0 0,1 0-1,0 0 1,0 0 0,-1 0 0,1 0-1,0 0 1,0 0 0,-1 0 0,1 0-1,0 0 1,-1 0 0,1 0 0,-1 0-1,-20-1-374</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3:17.881"/>
    </inkml:context>
    <inkml:brush xml:id="br0">
      <inkml:brushProperty name="width" value="0.1" units="cm"/>
      <inkml:brushProperty name="height" value="0.1" units="cm"/>
      <inkml:brushProperty name="color" value="#66CC00"/>
    </inkml:brush>
  </inkml:definitions>
  <inkml:trace contextRef="#ctx0" brushRef="#br0">1 0 8506,'5'22'6174,"16"32"-6856,-19-49 1190,2 9-504,-1 1 0,-1-1 1,0 1-1,-2 0 0,1-1 0,-2 1 1,0 0-1,-4 21 0,3-20-149,2-4-452,4-21-2532,2-11 2370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3:18.215"/>
    </inkml:context>
    <inkml:brush xml:id="br0">
      <inkml:brushProperty name="width" value="0.1" units="cm"/>
      <inkml:brushProperty name="height" value="0.1" units="cm"/>
      <inkml:brushProperty name="color" value="#66CC00"/>
    </inkml:brush>
  </inkml:definitions>
  <inkml:trace contextRef="#ctx0" brushRef="#br0">46 31 7714,'0'-2'215,"0"0"0,1 0 0,0 1 0,-1-1 0,1 0 0,0 1 1,0-1-1,0 0 0,0 1 0,0-1 0,0 1 0,1 0 0,-1-1 1,0 1-1,1 0 0,-1 0 0,1 0 0,-1 0 0,3-2 0,8 10 766,-5 17-655,-6-4-34,-1-1 1,-1 1-1,-6 37 1,4-33-145,0 1 0,1 24 1,7 81-3,2-11-134,-6 2 0,-19 167-1,18-286-20,0 0-1,0 0 1,-1 0 0,1 0-1,-1-1 1,1 1-1,-1 0 1,1 0-1,-1 0 1,0-1 0,0 1-1,0 0 1,-2 1-1,3-2-13,-1-1 1,1 0-1,-1 0 0,1 0 0,0 0 0,-1 0 0,1 1 0,-1-1 1,1 0-1,-1 0 0,1 0 0,0 0 0,-1 0 0,1 0 1,-1-1-1,1 1 0,-1 0 0,1 0 0,0 0 0,-1 0 0,1 0 1,-1-1-1,1 1 0,0 0 0,-1 0 0,1-1 0,0 1 0,-1 0 1,1 0-1,0-1 0,-1 1 0,1 0 0,0-1 0,-1 0 1,-2-3-150,0-1 0,0 0 1,0 0-1,1-1 1,0 1-1,0 0 0,-2-10 1,-6-29-225</inkml:trace>
  <inkml:trace contextRef="#ctx0" brushRef="#br0" timeOffset="1">1 179 8370,'3'-27'3120,"-1"48"-2199,3-5-857,1 3-24,-3-10-40,3-6-32,2-1-232,4-2-248,-6-5 319</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3:18.567"/>
    </inkml:context>
    <inkml:brush xml:id="br0">
      <inkml:brushProperty name="width" value="0.1" units="cm"/>
      <inkml:brushProperty name="height" value="0.1" units="cm"/>
      <inkml:brushProperty name="color" value="#66CC00"/>
    </inkml:brush>
  </inkml:definitions>
  <inkml:trace contextRef="#ctx0" brushRef="#br0">381 0 5609,'-72'91'3025,"64"-83"64,2-3-1049,19-5-1816,17 1-88,35-4-80,-35-6-144,-7 2-312,-3-1-144,-5-6 280</inkml:trace>
  <inkml:trace contextRef="#ctx0" brushRef="#br0" timeOffset="1">159 349 8106,'-55'59'3248,"10"-16"-1751,13-10-1097,16-6-8,5-4 64,13-17 32,-1-1-64,30-10-144,0-11-88,24-6-96,2-16-40,3-7-128,-4-9-136,-16-3-392,5 7-152,-12-6-2969,2-1 2601</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3:18.915"/>
    </inkml:context>
    <inkml:brush xml:id="br0">
      <inkml:brushProperty name="width" value="0.1" units="cm"/>
      <inkml:brushProperty name="height" value="0.1" units="cm"/>
      <inkml:brushProperty name="color" value="#66CC00"/>
    </inkml:brush>
  </inkml:definitions>
  <inkml:trace contextRef="#ctx0" brushRef="#br0">63 35 8826,'39'-32'2723,"-37"32"-2679,-1-1-1,0 1 1,0-1 0,0 1-1,0 0 1,0 0 0,0 0-1,1-1 1,-1 1 0,0 0-1,0 0 1,0 1 0,0-1-1,1 0 1,-1 0 0,0 0-1,0 1 1,0-1-1,0 1 1,0-1 0,0 1-1,0-1 1,0 1 0,0 0-1,1 0 1,3 2 83,20 4 35,0 0 0,26 3 0,-27-6-119,-24-4-42,0 0 0,0 0 0,0 0 0,1 0 0,-1 0 0,0 1 0,0-1 0,0 0 0,0 0 0,1 0 0,-1 0 0,0 0 0,0 0 0,0 0 0,0 1-1,0-1 1,0 0 0,0 0 0,1 0 0,-1 0 0,0 1 0,0-1 0,0 0 0,0 0 0,0 0 0,0 0 0,0 1 0,0-1 0,0 0 0,0 0 0,0 0 0,0 0 0,0 1 0,0-1 0,0 0 0,0 0 0,0 0 0,0 1 0,0-1-1,0 0 1,0 0 0,0 0 0,0 0 0,-1 0 0,1 1 0,0-1 0,-9 14 19,-20 16-9,23-24-4,-20 23 85,2 2 0,1 1 0,2 1 0,0 0 0,3 2 0,1 0 0,-24 72 0,36-91-73,4-13-20,1-1-1,-1 1 1,0 0 0,0 0-1,-1 0 1,1-1 0,0 1-1,-1-1 1,0 1-1,1-1 1,-1 1 0,-2 1-1,2-9-160,1-1 0,1 1-1,-1-1 1,1 0 0,0 1-1,0-1 1,1-6-1,7-34-215</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3:19.247"/>
    </inkml:context>
    <inkml:brush xml:id="br0">
      <inkml:brushProperty name="width" value="0.1" units="cm"/>
      <inkml:brushProperty name="height" value="0.1" units="cm"/>
      <inkml:brushProperty name="color" value="#66CC00"/>
    </inkml:brush>
  </inkml:definitions>
  <inkml:trace contextRef="#ctx0" brushRef="#br0">1 30 6449,'11'-13'406,"7"-4"2393,-7 37 59,-3 1-2369,6 4-245,0 0-1,2-1 0,0 0 0,2-2 0,0 0 1,2-1-1,0 0 0,1-2 0,1-1 0,1 0 1,1-2-1,0 0 0,38 17 0,-61-33-298,-1 1 0,1-1 0,-1 1 0,1-1 0,-1 1 0,1-1 0,-1 0 0,1 1 0,0-1-1,-1 0 1,1 0 0,0 1 0,-1-1 0,1 0 0,0 0 0,-1 0 0,1 0 0,0 0 0,-1 0 0,1 0 0,0 0 0,-1 0 0,1 0-1,0 0 1,-1 0 0,1-1 0,-1 1 0,1 0 0,0 0 0,-1-1 0,1 1 0,-1 0 0,1-1 0,0 1 0,-1-1 0,1 1 0,-1 0-1,1-1 1,-1 1 0,0-1 0,1 0 0,-1 1 0,0-1 0,1 1 0,-1-1 0,0 0 0,1 1 0,-1-2 0,1 0-26,10-11-559</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3:19.618"/>
    </inkml:context>
    <inkml:brush xml:id="br0">
      <inkml:brushProperty name="width" value="0.1" units="cm"/>
      <inkml:brushProperty name="height" value="0.1" units="cm"/>
      <inkml:brushProperty name="color" value="#66CC00"/>
    </inkml:brush>
  </inkml:definitions>
  <inkml:trace contextRef="#ctx0" brushRef="#br0">620 46 10274,'-49'-46'3697,"47"61"-3041,-1 4-488,12 16-136,-1 6-32,3 2-200,1-3-160,-17-13-328,2-10-224,-4-5 576</inkml:trace>
  <inkml:trace contextRef="#ctx0" brushRef="#br0" timeOffset="1">32 572 8818,'-27'9'3561,"22"-4"-1897,5-2-1368,15-1-24,12-2 56,19-13 40,8-7 8,37-15-208,6-18-48,7-3-64,-1-9-48,-31 16-280,-12 18-256,-31 12-376,-12 16-248,-10 3 736</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3:20.145"/>
    </inkml:context>
    <inkml:brush xml:id="br0">
      <inkml:brushProperty name="width" value="0.1" units="cm"/>
      <inkml:brushProperty name="height" value="0.1" units="cm"/>
      <inkml:brushProperty name="color" value="#66CC00"/>
    </inkml:brush>
  </inkml:definitions>
  <inkml:trace contextRef="#ctx0" brushRef="#br0">25 12 8674,'-1'0'90,"1"1"1,-1-1-1,0 1 1,1 0-1,-1-1 1,0 1-1,1 0 1,-1-1-1,1 1 1,0 0-1,-1 0 1,1-1-1,-1 1 1,1 0-1,0 0 1,0 0-1,-1 0 1,1 0-1,0-1 1,0 1-1,0 0 1,0 0-1,0 0 1,0 0 0,0 0-1,0 0 1,1-1-1,-1 1 1,0 0-1,0 0 1,1 0-1,-1 0 1,0-1-1,1 1 1,-1 0-1,1 0 1,-1-1-1,1 1 1,0 0-1,-1-1 1,2 2-1,36 27 73,-17-13 78,-21-15-241,0 0 0,1 0 0,-1 0 1,0 0-1,1 0 0,-1 0 0,0 0 0,0 1 1,0-1-1,0 0 0,0 0 0,0 0 1,-1 0-1,1 0 0,0 0 0,0 0 0,-1 0 1,1 0-1,-1 0 0,1 0 0,-1 0 0,1 0 1,-1 0-1,1 0 0,-1 0 0,0 0 1,0-1-1,1 1 0,-1 0 0,0-1 0,0 1 1,0 0-1,0-1 0,0 1 0,0-1 0,0 1 1,0-1-1,-1 1 0,0 0 0,0 0-1,0 1 0,-1-1 1,1-1-1,0 1 1,0 0-1,0 0 1,-1-1-1,1 1 1,0-1-1,-1 0 0,1 0 1,0 0-1,-1 0 1,1 0-1,0 0 1,0 0-1,-1-1 1,-1 0-1,3 0 6,-1 1 0,1-1 0,0 1-1,0-1 1,0 1 0,0-1 0,0 0 0,0 1 0,1-1-1,-1 0 1,0 0 0,0 0 0,1 0 0,-1 0 0,0 0-1,1 0 1,-1 0 0,1 0 0,-1 0 0,1 0 0,-1 0 0,1 0-1,0 0 1,0-1 0,-1 1 0,1 0 0,0-1 0,1 0 7,0 1 0,0-1 0,-1 1 0,1-1 1,0 1-1,1 0 0,-1 0 0,0-1 1,0 1-1,0 0 0,1 0 0,-1 0 1,1 0-1,-1 1 0,1-1 0,1-1 1,10-3 38,1 0 0,-1 1 0,17-3 0,271-56-127,-301 63 70,0 0 0,0 0-1,1 0 1,-1-1 0,0 1 0,0 0-1,0 0 1,1 0 0,-1 0 0,0 0-1,0 0 1,1 0 0,-1 0-1,0 0 1,0 0 0,1 0 0,-1 1-1,0-1 1,0 0 0,1 0 0,-1 0-1,0 0 1,0 0 0,1 0 0,-1 0-1,0 1 1,0-1 0,0 0 0,0 0-1,1 0 1,-1 1 0,0-1-1,0 0 1,0 0 0,0 0 0,0 1-1,0-1 1,1 0 0,-1 0 0,0 1-1,0-1 1,0 0 0,0 0 0,0 1-1,0-1 1,0 0 0,0 0-1,0 0 1,0 1 0,0-1 0,0 0-1,0 0 1,0 1 0,0-1 0,-1 0-1,1 0 1,0 1 0,0-1 0,0 0-1,0 0 1,0 0 0,0 1 0,-1-1-1,1 0 1,0 0 0,0 0-1,-1 1 1,-12 17-33,-27 14 348,0-2 0,-2-2 0,-2-1 0,0-2 0,-73 29-1,445-194-440,-326 139-92,0 1 58,-1-1 1,0 1-1,0-1 1,0 1 0,1-1-1,-1 1 1,0-1-1,0 0 1,0 0 0,0 1-1,0-1 1,0 0-1,0 0 1,-1 0 0,1 0-1,1-2 1,-2 5-553</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3:20.500"/>
    </inkml:context>
    <inkml:brush xml:id="br0">
      <inkml:brushProperty name="width" value="0.1" units="cm"/>
      <inkml:brushProperty name="height" value="0.1" units="cm"/>
      <inkml:brushProperty name="color" value="#66CC00"/>
    </inkml:brush>
  </inkml:definitions>
  <inkml:trace contextRef="#ctx0" brushRef="#br0">6 1 7810,'-5'4'5416,"5"-4"-5307,7 12 2471,2 2-2828,-3-4 330,-2-4-39,0 0-1,0 0 1,-1 1 0,1 0 0,-2 0-1,1 0 1,-1 0 0,0 0 0,0 0-1,-1 0 1,0 1 0,0-1 0,-1 10-1,-6 47 64,-23 100 0,18-111-555,5-34-402,4-26-556,2-36 500,4-9 701</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3:20.846"/>
    </inkml:context>
    <inkml:brush xml:id="br0">
      <inkml:brushProperty name="width" value="0.1" units="cm"/>
      <inkml:brushProperty name="height" value="0.1" units="cm"/>
      <inkml:brushProperty name="color" value="#66CC00"/>
    </inkml:brush>
  </inkml:definitions>
  <inkml:trace contextRef="#ctx0" brushRef="#br0">0 271 5345,'14'-12'2014,"-6"4"-1414,1 1-1,0 0 1,0 0 0,1 1 0,-1 0 0,2 1 0,-1 0 0,17-5-1,86-21 160,-75 23-658,-1-1-1,0-2 1,-1-2-1,-1-1 1,67-38-1,-86 42-86,44-27-10,-56 35-4,1 0 0,0 0 0,-1 1 0,1-1 1,0 1-1,-1 0 0,1 1 0,0-1 0,0 1 1,0 0-1,0 0 0,5 1 0,-9 0 0,0-1 1,0 0-1,0 1 0,0-1 1,0 1-1,0 0 0,-1-1 1,1 1-1,0 0 1,0-1-1,-1 1 0,1 0 1,-1 0-1,1 0 0,0 0 1,-1-1-1,0 1 0,1 0 1,-1 0-1,1 0 0,-1 0 1,0 0-1,0 0 0,0 0 1,0 0-1,1 0 1,-1 0-1,-1 2 0,-1 36 10,1-30-7,-27 139 86,0 6 8,19-5 35,12 154-1,-8-265 115,5-37-238,0-1 0,0 1 0,0-1 0,0 0 0,0 1 0,-1-1 0,1 1 0,0-1 0,-1 0 0,1 1 0,0-1 0,0 1 0,-1-1 0,1 0 0,-1 0 0,1 1 0,0-1 0,-1 0 0,1 0 0,-1 1 0,1-1 0,0 0 0,-1 0 0,1 0 0,-1 0 0,0 1 0,-16-14 129,-3-12-449,2-1 0,-18-36 0,-12-17-913,8 24 763</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47.500"/>
    </inkml:context>
    <inkml:brush xml:id="br0">
      <inkml:brushProperty name="width" value="0.1" units="cm"/>
      <inkml:brushProperty name="height" value="0.1" units="cm"/>
      <inkml:brushProperty name="color" value="#F6630D"/>
    </inkml:brush>
  </inkml:definitions>
  <inkml:trace contextRef="#ctx0" brushRef="#br0">170 1 9002,'14'18'3513,"1"17"-2433,-7 6-224,4 6 80,-14-7-184,1-3-119,-6-7-369,2-2-112,-3-4-200,-5-10-240,-2-16-569,2 0-231,0-3-472,1 2 880</inkml:trace>
  <inkml:trace contextRef="#ctx0" brushRef="#br0" timeOffset="1">61 334 9834,'-61'33'3705,"71"-33"-2745,15 13-40,-4-4-248,9 4-71,3 6-257,-12-14-128,-6 2-128,-4-9-56,-6-11-40,2 3-160,-4-8-440,-5-3-281,1 4-527,-6-4 3969,10 11-2065</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3:21.301"/>
    </inkml:context>
    <inkml:brush xml:id="br0">
      <inkml:brushProperty name="width" value="0.1" units="cm"/>
      <inkml:brushProperty name="height" value="0.1" units="cm"/>
      <inkml:brushProperty name="color" value="#66CC00"/>
    </inkml:brush>
  </inkml:definitions>
  <inkml:trace contextRef="#ctx0" brushRef="#br0">1 22 8378,'1'4'305,"0"0"1,1 0 0,0 0-1,0 0 1,0 0-1,0-1 1,1 1 0,0-1-1,-1 1 1,1-1 0,4 4-1,14 17 65,-19-19-345,1 0 0,-1 0 1,0 0-1,0 0 1,-1 0-1,1 0 1,-1 1-1,0-1 0,-1 0 1,1 1-1,-1-1 1,0 0-1,-1 1 1,1-1-1,-3 9 0,3-13-24,0-1-1,0 0 1,0 0-1,0 1 1,0-1-1,0 0 1,0 0-1,0 0 1,0 1-1,0-1 1,0 0-1,0 0 1,0 0-1,0 1 1,-1-1-1,1 0 1,0 0-1,0 0 1,0 0-1,0 1 1,0-1-1,0 0 1,-1 0-1,1 0 1,0 0-1,0 0 1,0 0-1,0 1 1,-1-1-1,1 0 1,0 0-1,0 0 1,0 0-1,-1 0 1,1 0-1,0 0 1,0 0-1,-1 0 1,1 0-1,0 0 1,0 0-1,0 0 1,-1 0-1,1 0 1,-9-9 22,-3-18 27,12 24-40,0-1-1,1 0 0,-1 0 0,1 1 0,-1-1 0,1 0 1,0 1-1,1-1 0,-1 1 0,1-1 0,-1 1 0,1-1 1,0 1-1,0 0 0,1 0 0,-1 0 0,0 0 0,1 1 1,0-1-1,0 1 0,0-1 0,0 1 0,5-3 0,3-2 12,0 0 0,1 0-1,0 1 1,0 1 0,19-6 0,0 1-5,-16 5-13,-1 0 0,1 2 0,30-5 0,-27 7-10,-13 0 12,1 1-1,-1 0 1,1 0-1,0 0 1,-1 0-1,1 1 1,8 2-1,-12-2-3,0 0 1,0 0-1,0 1 0,0-1 0,-1 0 1,1 1-1,0 0 0,-1-1 0,1 1 1,-1 0-1,0-1 0,1 1 1,-1 0-1,0 0 0,0 0 0,0 0 1,0 1-1,-1-1 0,1 0 0,0 0 1,-1 0-1,1 5 0,-1-2 6,1 1 0,-1 0 0,0-1 0,-1 1 0,0 0 0,1-1 0,-2 1 0,1 0 0,-1-1 0,0 1 0,0-1 0,0 0 0,-1 0 0,1 0 0,-1 0 0,-1 0 0,1-1 0,-1 1 0,1-1 0,-1 0 0,-1 0 0,-8 7 0,-10 6 344,0-1-1,-1-1 0,-34 16 1,48-26-152,-18 15 512,24-13-256,19-8-319,-7-2-160,0 0 1,-1 0-1,1-1 1,-1 1 0,0-2-1,0 1 1,-1-1 0,12-10-1,41-54-1666,-28 36 1070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3:23.469"/>
    </inkml:context>
    <inkml:brush xml:id="br0">
      <inkml:brushProperty name="width" value="0.1" units="cm"/>
      <inkml:brushProperty name="height" value="0.1" units="cm"/>
      <inkml:brushProperty name="color" value="#66CC00"/>
    </inkml:brush>
  </inkml:definitions>
  <inkml:trace contextRef="#ctx0" brushRef="#br0">0 35 7634,'1'-2'225,"-1"0"1,0 1 0,1-1 0,-1 0 0,1 1 0,0-1 0,-1 0-1,1 1 1,0-1 0,0 1 0,0-1 0,0 1 0,0 0-1,0-1 1,1 1 0,-1 0 0,2-2 0,-2 3-200,0-1 1,0 0-1,-1 1 1,1-1-1,0 1 1,0-1-1,0 1 1,0 0-1,-1-1 1,1 1-1,0 0 1,0 0-1,0-1 1,0 1-1,0 0 1,0 0 0,0 0-1,0 0 1,0 0-1,0 0 1,0 0-1,-1 1 1,1-1-1,0 0 1,0 1-1,0-1 1,0 0-1,0 1 1,0-1-1,-1 1 1,1-1-1,0 1 1,0-1-1,0 2 1,11 10 27,-1 1 0,0 1 0,-1 0 1,-1 0-1,0 1 0,-1 0 1,0 1-1,-2-1 0,1 2 0,-2-1 1,0 0-1,-1 1 0,-1 0 0,-1 0 1,1 31-1,-5 5 188,-2 0 1,-2-1-1,-14 56 0,11-69-47,2 1 0,-2 68 0,9-106-197,0 0 0,0 1 0,0-1 1,0 0-1,1 0 0,-1 0 1,1 0-1,-1 0 0,1 1 1,0-1-1,0 0 0,0-1 1,0 1-1,1 2 0,7-3-166,0-18-132,6-55-646,-5 15 1697,6 6-324</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3:23.936"/>
    </inkml:context>
    <inkml:brush xml:id="br0">
      <inkml:brushProperty name="width" value="0.1" units="cm"/>
      <inkml:brushProperty name="height" value="0.1" units="cm"/>
      <inkml:brushProperty name="color" value="#66CC00"/>
    </inkml:brush>
  </inkml:definitions>
  <inkml:trace contextRef="#ctx0" brushRef="#br0">4 136 7890,'0'0'165,"0"-1"1,-1 1-1,1-1 1,0 1-1,-1-1 1,1 0-1,0 1 0,-1-1 1,1 1-1,0-1 1,0 1-1,0-1 1,0 0-1,0 1 1,-1-1-1,1 1 1,0-1-1,0 0 1,1 1-1,-1-1 1,0 0-1,0 1 1,0-1-1,0 1 0,0-1 1,1 1-1,-1-1 1,0 0-1,1 1 1,-1-1-1,19-4 274,6 1-329,48-25 51,53-18-79,-96 38-69,-19 5-15,1-1 1,0 2 0,0-1 0,1 2 0,-1 0 0,1 0 0,-1 1-1,1 1 1,-1 0 0,19 3 0,-28-2 0,1 1 1,-1 0 0,1 0-1,-1 0 1,0 0-1,0 0 1,0 1-1,0 0 1,0-1-1,-1 1 1,1 0-1,-1 1 1,0-1-1,0 0 1,0 1-1,0-1 1,2 6 0,2 8 8,0-1 1,5 28-1,-2 3 14,-2 1-1,-2 1 1,-3 86-1,-26 148 188,19-239-146,-13 236 590,14-187-382,5-23-32,-3 17 206,2-86-438,0 0 0,0-1 1,0 1-1,0 0 0,0-1 0,0 1 0,0 0 0,0 0 1,0-1-1,0 1 0,-1 0 0,1-1 0,0 1 1,0 0-1,-1-1 0,1 1 0,-1 0 0,1-1 1,0 1-1,-1 0 0,1-1 0,-1 1 0,1-1 0,-1 1 1,0-1-1,1 0 0,-1 1 0,1-1 0,-1 1 1,0-1-1,1 0 0,-1 0 0,0 1 0,0-1 0,1 0 1,-1 0-1,0 0 0,1 0 0,-1 0 0,0 0 1,0 0-1,1 0 0,-1 0 0,0 0 0,0 0 0,1 0 1,-1-1-1,0 1 0,0 0 0,-1-1 3,0 0 0,1-1 0,-1 1 0,1 0 0,-1 0 0,1-1 0,-1 1-1,1-1 1,0 1 0,0-1 0,0 1 0,-1-1 0,2 0 0,-1 0 0,0 1 0,0-1 0,1 0 0,-1 0 0,0-4-1,-4-36-243,-2 1 0,-2 0-1,-1 0 1,-2 1 0,-2 0-1,-2 1 1,-1 1 0,-2 1-1,-2 0 1,-29-39 0,-4 8-808,0 1 521</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3:24.267"/>
    </inkml:context>
    <inkml:brush xml:id="br0">
      <inkml:brushProperty name="width" value="0.1" units="cm"/>
      <inkml:brushProperty name="height" value="0.1" units="cm"/>
      <inkml:brushProperty name="color" value="#66CC00"/>
    </inkml:brush>
  </inkml:definitions>
  <inkml:trace contextRef="#ctx0" brushRef="#br0">5 50 8026,'-5'1'5217,"10"-1"-4945,17 0-40,44-1-120,-41-4-56,2-2-32,-1 1-56,2 0-216,-2-2-152,-2 5-424,-11-12 2208,-13 17-1176</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3:24.623"/>
    </inkml:context>
    <inkml:brush xml:id="br0">
      <inkml:brushProperty name="width" value="0.1" units="cm"/>
      <inkml:brushProperty name="height" value="0.1" units="cm"/>
      <inkml:brushProperty name="color" value="#66CC00"/>
    </inkml:brush>
  </inkml:definitions>
  <inkml:trace contextRef="#ctx0" brushRef="#br0">29 33 8282,'-11'14'3072,"10"-13"-3015,1 0-1,0-1 1,-1 1-1,1 0 1,-1 0-1,1-1 0,0 1 1,-1 0-1,0-1 1,1 1-1,-1-1 1,1 1-1,-1-1 0,0 1 1,1-1-1,-1 1 1,0-1-1,0 0 0,1 1 1,-1-1-1,0 0 1,0 1-1,1-1 1,-1 0-1,-1 0 0,29-14 128,3 2-165,48-12 0,-68 21-17,0 1-1,0 0 1,1 1 0,-1 0-1,0 1 1,1 0 0,-1 0 0,0 1-1,20 5 1,-29-6-2,1 1 0,-1-1 0,0 0 0,1 1 0,-1 0 0,0-1 1,1 1-1,-1 0 0,0 0 0,0-1 0,0 1 0,0 0 0,0 0 0,0 0 0,0 1 0,0-1 0,0 0 0,0 0 0,0 0 0,-1 1 0,1-1 0,-1 0 0,1 1 1,-1-1-1,1 0 0,-1 1 0,0-1 0,0 1 0,1-1 0,-1 1 0,0-1 0,0 1 0,0-1 0,-1 0 0,1 1 0,0-1 0,-1 1 0,1-1 0,-1 0 0,1 1 1,-1-1-1,1 0 0,-3 3 0,-2 7 0,-2-1-1,0 0 1,0 0 0,-10 11 0,11-15 3,-128 140 884,89-100-387,40-40-382,7-9-189,19-17-538,30-37-1759,-14 6 1328</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3:25.219"/>
    </inkml:context>
    <inkml:brush xml:id="br0">
      <inkml:brushProperty name="width" value="0.1" units="cm"/>
      <inkml:brushProperty name="height" value="0.1" units="cm"/>
      <inkml:brushProperty name="color" value="#66CC00"/>
    </inkml:brush>
  </inkml:definitions>
  <inkml:trace contextRef="#ctx0" brushRef="#br0">225 1 8730,'-4'29'4459,"10"20"-4268,-2-7-212,-2 5 30,-2 0 1,-2 1-1,-2-1 1,-2 0-1,-2-1 1,-3 0-1,-1 0 1,-24 59-1,17-61-4,-24 53 35,38-87-8,-1-1 0,0 1 0,0-1-1,-1 0 1,0-1 0,-15 15 0,21-23-27,1 1 0,-1 0 0,1 0-1,-1-1 1,0 1 0,1-1 0,-1 1-1,0 0 1,0-1 0,1 1 0,-1-1 0,0 0-1,0 1 1,0-1 0,0 0 0,0 1-1,1-1 1,-1 0 0,0 0 0,0 0 0,0 0-1,0 1 1,0-2 0,0 1 0,0 0-1,0 0 1,0 0 0,1 0 0,-1 0 0,-2-1-1,2-1 1,1 1-1,-1-1 0,0 1 1,1-1-1,-1 1 0,1-1 1,-1 1-1,1-1 0,0 0 1,0 1-1,0-1 1,0 1-1,0-1 0,0 0 1,1-2-1,0-9 9,2 1 1,0-1 0,6-18-1,65-124-19,-29 66-32,-43 83 42,1 0 0,0 0 0,1 1 0,0-1 0,0 1 0,0 0-1,7-6 1,-11 10-3,0 1 0,1-1 0,-1 1 0,1 0 0,-1 0 0,0-1 0,1 1 0,-1 0 0,1 0 0,-1-1 0,1 1 0,-1 0 0,1 0 0,-1 0 0,1 0 0,-1 0 0,1 0 0,-1 0 0,1 0 1,-1 0-1,1 0 0,0 0 0,-1 0 0,1 0 0,-1 0 0,1 0 0,-1 1 0,1-1 0,-1 0 0,0 0 0,1 1 0,0-1 0,0 2 0,1 0 1,-1 0-1,0 1 0,0-1 1,0 0-1,0 0 1,-1 0-1,1 1 0,-1-1 1,1 0-1,-1 1 1,0 3-1,2 24 148,-3 0 0,0 0 0,-2 1 1,-9 39-1,-4 39 369,-1 48 7,-6 129-122,23-274-408,0 14 7,1-24-135,3-17-183,21-137-1896,-11 68 1672</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3:25.546"/>
    </inkml:context>
    <inkml:brush xml:id="br0">
      <inkml:brushProperty name="width" value="0.1" units="cm"/>
      <inkml:brushProperty name="height" value="0.1" units="cm"/>
      <inkml:brushProperty name="color" value="#66CC00"/>
    </inkml:brush>
  </inkml:definitions>
  <inkml:trace contextRef="#ctx0" brushRef="#br0">1 0 9354,'24'23'3281,"1"7"-2905,1 21-272,-6 0-24,-20 0-56,3-4-72,-15-16-280,7-3-240,6-2 336</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3:25.898"/>
    </inkml:context>
    <inkml:brush xml:id="br0">
      <inkml:brushProperty name="width" value="0.1" units="cm"/>
      <inkml:brushProperty name="height" value="0.1" units="cm"/>
      <inkml:brushProperty name="color" value="#66CC00"/>
    </inkml:brush>
  </inkml:definitions>
  <inkml:trace contextRef="#ctx0" brushRef="#br0">6 50 7906,'-6'24'3472,"12"-5"-1183,7 0-1993,8-2-152,1-6-8,-3-6 0,-1-8-8,3-11-48,1-7-24,3-8-128,2 2-144,2 5-320,-5 4-248,-10 7 480</inkml:trace>
  <inkml:trace contextRef="#ctx0" brushRef="#br0" timeOffset="1">174 54 8538,'-94'114'3016,"92"-102"-2551,5 6-153,4 2 24,-1 9 40,4-8-64,-2-2-88,3-2-136,-2-7-56,-2-4-208,-1-6-96,-1-6-464,4-4 2848,3-9-1704</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3:26.232"/>
    </inkml:context>
    <inkml:brush xml:id="br0">
      <inkml:brushProperty name="width" value="0.1" units="cm"/>
      <inkml:brushProperty name="height" value="0.1" units="cm"/>
      <inkml:brushProperty name="color" value="#66CC00"/>
    </inkml:brush>
  </inkml:definitions>
  <inkml:trace contextRef="#ctx0" brushRef="#br0">236 67 7450,'88'-61'2321,"-88"61"-2301,1-1 0,0 1 0,-1-1 0,1 1-1,-1-1 1,1 1 0,0-1 0,-1 1 0,1 0-1,0 0 1,-1-1 0,1 1 0,0 0 0,-1 0-1,1 0 1,0 0 0,0 0 0,-1-1 0,1 2 0,0-1-1,0 0 1,-1 0 0,1 0 0,0 0 0,0 0-1,-1 0 1,1 1 0,0-1 0,-1 0 0,1 1-1,0-1 1,-1 0 0,1 1 0,-1-1 0,1 1-1,-1-1 1,1 1 0,-1-1 0,1 1 0,-1 0-1,1-1 1,-1 1 0,1-1 0,-1 1 0,0 0-1,0-1 1,1 1 0,-1 0 0,0 0 0,0-1-1,0 1 1,0 1 0,-1 31 365,-1-24-309,0 0-1,-1 0 1,0 0-1,-1-1 1,0 1-1,0-1 1,-1 0-1,0 0 1,0-1 0,-1 1-1,0-1 1,-11 11-1,-5 0-36,-1 0 0,-44 25 0,-23 17 121,73-46-40,8-9 39,1 2-1,1-1 1,-1 1-1,1 0 1,0 1-1,-11 15 1,18-22-136,-1-1 0,1 1 1,0-1-1,0 1 0,-1-1 0,1 0 0,0 1 1,0-1-1,0 1 0,0-1 0,0 1 0,0 0 1,0-1-1,0 1 0,0-1 0,0 1 0,0-1 1,0 1-1,0-1 0,0 1 0,0-1 1,0 1-1,1-1 0,-1 1 0,0-1 0,0 0 1,1 1-1,-1-1 0,0 1 0,1-1 0,0 1 1,19 9 375,40 0-57,-43-8-174,22 4-127,0-1-1,-1-2 1,1-2-1,0-1 1,0-2-1,0-2 1,40-9-1,-76 12-132,1-1-1,-1 1 1,1-1-1,-1 0 1,1 0-1,-1 0 1,0 0-1,0 0 1,0-1-1,0 0 1,-1 1-1,1-1 1,-1 0-1,1 0 1,-1 0-1,0-1 1,0 1-1,0 0 1,-1-1-1,1 1 1,0-5-1,12-18-380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3:26.568"/>
    </inkml:context>
    <inkml:brush xml:id="br0">
      <inkml:brushProperty name="width" value="0.1" units="cm"/>
      <inkml:brushProperty name="height" value="0.1" units="cm"/>
      <inkml:brushProperty name="color" value="#66CC00"/>
    </inkml:brush>
  </inkml:definitions>
  <inkml:trace contextRef="#ctx0" brushRef="#br0">96 53 9874,'-95'-46'3745,"107"40"-2465,20 7-1136,10 2 24,12 5 40,8 3 0,-2-3-72,4-1-16,-10-1-208,-12-1-176,-7-3-448,-10 1-232,-17 1-1745,-1-5 1793</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47.951"/>
    </inkml:context>
    <inkml:brush xml:id="br0">
      <inkml:brushProperty name="width" value="0.1" units="cm"/>
      <inkml:brushProperty name="height" value="0.1" units="cm"/>
      <inkml:brushProperty name="color" value="#F6630D"/>
    </inkml:brush>
  </inkml:definitions>
  <inkml:trace contextRef="#ctx0" brushRef="#br0">158 0 7546,'-6'21'383,"0"4"593,0-1-1,2 1 0,0 0 0,0 49 0,4-39-669,0-33-299,1-1-1,-1 0 1,0 0 0,0 1-1,0-1 1,0 0-1,0 1 1,0-1-1,0 0 1,-1 0 0,1 1-1,0-1 1,-1 0-1,1 0 1,-1 1 0,1-1-1,-1 0 1,0 0-1,-1 1 1,1-4-50,1-1 1,-1 0 0,0 1-1,1-1 1,0 0 0,-1 0-1,1 0 1,0 0 0,1 1-1,-1-1 1,1-4 0,0 3-28,-1-5-19,1-1 0,1 1 0,-1 1 0,1-1 0,1 0 0,0 0 0,0 1 0,1-1-1,0 1 1,0 0 0,1 0 0,0 1 0,0 0 0,1-1 0,9-8 0,-14 15 94,-1 1-1,1-1 1,-1 1 0,1-1 0,-1 1 0,1-1 0,0 1 0,-1-1-1,1 1 1,0 0 0,-1 0 0,1-1 0,0 1 0,-1 0 0,1 0 0,0 0-1,0-1 1,-1 1 0,1 0 0,0 0 0,-1 0 0,1 0 0,0 0-1,0 1 1,-1-1 0,1 0 0,0 0 0,0 0 0,-1 1 0,1-1-1,0 0 1,-1 1 0,1-1 0,-1 0 0,1 1 0,0-1 0,-1 1-1,1-1 1,-1 1 0,1-1 0,-1 1 0,1 0 0,-1-1 0,0 1 0,1 0-1,-1-1 1,0 1 0,1 0 0,-1-1 0,0 2 0,1-1 28,-1 1 0,0-1 0,0 0 0,0 0-1,0 1 1,0-1 0,0 0 0,0 1 0,0-1 0,0 0 0,0 1 0,-1-1 0,1 0 0,-1 0 0,1 1 0,-1-1 0,1 0 0,-1 0 0,0 0 0,1 0 0,-1 0 0,0 0 0,0 0 0,0 0 0,0 0 0,0 0 0,0 0-1,0 0 1,0-1 0,-2 2 0,-4 2 15,-1 2 0,0-1-1,1 1 1,0 0-1,0 1 1,1 0-1,0 0 1,-9 14 0,-19 19 22,24-30 45,-1 2 0,2-1 1,0 1-1,0 1 0,1 0 0,0 0 0,-11 28 0,17-36-12,0 1 0,1-1-1,-1 1 1,1-1-1,0 1 1,1 0-1,-1-1 1,1 1 0,0 0-1,1-1 1,-1 1-1,1 0 1,0-1 0,0 1-1,1-1 1,0 1-1,0-1 1,0 0 0,1 0-1,-1 0 1,1 0-1,0 0 1,8 8 0,-10-11-59,0-1 0,0 0 0,1 1 0,-1-1 0,0 0 0,0 0 0,1 0 0,-1 0 0,1 0 0,-1 0 0,1-1 1,0 1-1,-1 0 0,1-1 0,0 1 0,-1-1 0,1 0 0,0 1 0,-1-1 0,1 0 0,0 0 0,0 0 0,-1 0 1,1-1-1,0 1 0,0 0 0,-1-1 0,1 1 0,0-1 0,-1 1 0,1-1 0,-1 0 0,1 0 0,-1 0 1,2-1-1,5-4 124,-1-1 0,0 1 0,-1-1 1,1-1-1,6-9 0,-6 7-88,20-28 262,-19 26-284,0-1 1,1 1 0,1 1-1,0-1 1,0 2 0,20-17-1,-8 20-151,-11 4-1251,-18-7-1312,-3 2 1812</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3:26.900"/>
    </inkml:context>
    <inkml:brush xml:id="br0">
      <inkml:brushProperty name="width" value="0.1" units="cm"/>
      <inkml:brushProperty name="height" value="0.1" units="cm"/>
      <inkml:brushProperty name="color" value="#66CC00"/>
    </inkml:brush>
  </inkml:definitions>
  <inkml:trace contextRef="#ctx0" brushRef="#br0">29 186 7146,'-19'8'3400,"10"-8"-887,12 0-1913,19 4-400,5-4-40,23-4-40,10 3 8,15-7-64,1 1-56,-12-15-232,-13-2-120,-24-17-360,-6 1-328,-5-11 679</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3:27.256"/>
    </inkml:context>
    <inkml:brush xml:id="br0">
      <inkml:brushProperty name="width" value="0.1" units="cm"/>
      <inkml:brushProperty name="height" value="0.1" units="cm"/>
      <inkml:brushProperty name="color" value="#66CC00"/>
    </inkml:brush>
  </inkml:definitions>
  <inkml:trace contextRef="#ctx0" brushRef="#br0">403 0 8970,'-5'24'3711,"8"21"-3232,1-15 9,-16 95 260,11-96-753,-1 0 0,-2 0 0,-13 53-1,12-67-72,0 0-1,-1-1 0,0 0 1,-1 0-1,-1 0 0,0-1 0,-1 0 1,-19 22-1,10-17-164,-1 0 0,0-1 0,-1 0 1,-32 19-1,40-29 400,0-1 1,0 0-1,0-1 1,-1 0-1,0-1 1,0-1 0,0 0-1,0 0 1,0-1-1,-20-1 465,66-1 199,64 0-481,0-5 0,156-27-1,-243 31-500,1-2-1,-1 1 0,1-2 1,-1 1-1,0-1 0,0-1 1,0 0-1,-1 0 0,0-1 1,0 0-1,0-1 0,-1 0 1,11-11-1,-15 10-884,-4 5 412</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3:27.975"/>
    </inkml:context>
    <inkml:brush xml:id="br0">
      <inkml:brushProperty name="width" value="0.1" units="cm"/>
      <inkml:brushProperty name="height" value="0.1" units="cm"/>
      <inkml:brushProperty name="color" value="#66CC00"/>
    </inkml:brush>
  </inkml:definitions>
  <inkml:trace contextRef="#ctx0" brushRef="#br0">351 1 7146,'-3'15'849,"3"-12"-645,-1 0 1,1 1-1,-1-1 0,0 0 1,-1 0-1,1 1 1,0-1-1,-1 0 1,0 0-1,1 0 0,-1-1 1,0 1-1,-1 0 1,1-1-1,0 1 1,-1-1-1,-4 3 0,5-3-196,-12 13 96,-1-1 0,0 0-1,-2-2 1,1 0-1,-28 15 1,32-21-43,-3 0 119,0 1-1,0 1 1,1 0 0,0 1 0,-18 15 0,77-33 132,1-2-232,56-22 0,-86 28-88,0-2 0,-1 0 0,0-1-1,-1 0 1,1-1 0,-2-1 0,24-21 0,-59 55-327,-2 5 299,-49 41 0,33-38 280,2 1 0,2 3 0,1 0 0,2 2 0,1 2 1,-43 73-1,86-127-189,2 1 1,0 1 0,1 0-1,0 1 1,21-13 0,-15 10-22,78-51-4,3 4 1,129-57 0,-230 118-31,0 1 1,0-1-1,0 0 0,0 0 1,0 1-1,0-1 1,0 0-1,0 0 1,0 1-1,0-1 1,0 0-1,0 0 1,0 0-1,0 1 0,0-1 1,0 0-1,0 0 1,0 1-1,1-1 1,-1 0-1,0 0 1,0 0-1,0 1 0,0-1 1,0 0-1,1 0 1,-1 0-1,0 1 1,0-1-1,0 0 1,1 0-1,-1 0 1,0 0-1,0 0 0,0 0 1,1 0-1,-1 1 1,0-1-1,0 0 1,1 0-1,-1 0 1,0 0-1,0 0 1,1 0-1,-1 0 0,0 0 1,0 0-1,1 0 1,-1 0-1,0 0 1,0-1-1,1 1 1,-1 0-1,0 0 0,0 0 1,0 0-1,1 0 1,-1 0-1,0-1 1,0 1-1,0 0 1,1 0-1,-1-1 1,-14 28-48,14-26 45,-11 15-114,0 0 1,-1 0 0,-1-1 0,-1-1 0,0 0-1,0-1 1,-1-1 0,-1 0 0,-32 18-1,38-24-6,-29 14-107,23-16 102,16-4 122,-1 0 1,1 0 0,0 0-1,-1 0 1,1 0 0,0 0-1,0 0 1,-1 0 0,1 0-1,0 0 1,0-1-1,-1 1 1,1 0 0,0 0-1,0 0 1,0 0 0,-1-1-1,1 1 1,0 0 0,0 0-1,0 0 1,-1-1 0,1 1-1,0 0 1,0 0 0,0-1-1,0 1 1,0 0-1,0 0 1,-1-1 0,1 1-1,0 0 1,0 0 0,0-1-1,0 1 1,0 0 0,0-1-1,24 11 44,-19-8-25,0 2 1,0-1-1,0 0 1,0 1 0,-1 0-1,0 0 1,1 1-1,-1-1 1,-1 1-1,1 0 1,-1 0-1,0 0 1,0 0-1,0 0 1,-1 1-1,1-1 1,-1 1-1,-1 0 1,1 0-1,-1 0 1,0-1-1,0 1 1,-1 0-1,0 11 1,-1 28 403,-2 1 0,-11 63 1,13-105-382,0 1 0,1-1 0,-1-1 0,-1 1 0,1 0 0,-1 0 0,1 0 0,-1-1 0,0 1 0,0 0 0,-1-1 0,1 0 0,-1 0 0,-2 3 0,2-4-26,0 0 1,1-1-1,-1 1 1,0-1-1,0 0 1,0 1 0,0-2-1,0 1 1,0 0-1,-1 0 1,1-1-1,0 0 1,0 0 0,0 0-1,0 0 1,-1 0-1,1-1 1,-4 0-1,-1-1-90,1 1 0,-1-1 0,1-1 0,-1 0-1,1 0 1,0 0 0,0-1 0,0 0 0,1 0-1,-1-1 1,1 0 0,-8-7 0,-1-5-58,0-1 0,1 0 1,-12-21-1,1-1 313</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3:28.315"/>
    </inkml:context>
    <inkml:brush xml:id="br0">
      <inkml:brushProperty name="width" value="0.1" units="cm"/>
      <inkml:brushProperty name="height" value="0.1" units="cm"/>
      <inkml:brushProperty name="color" value="#66CC00"/>
    </inkml:brush>
  </inkml:definitions>
  <inkml:trace contextRef="#ctx0" brushRef="#br0">98 0 8266,'-85'2'3200,"77"6"-2167,3 10-377,5-9-136,2 1-16,1 9-32,0-8-72,4 3-160,1 2-72,6-3-136,0 1-64,-1-3-328,-2-6-176,0-2-352,1-4-160,4-7 696</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3:28.731"/>
    </inkml:context>
    <inkml:brush xml:id="br0">
      <inkml:brushProperty name="width" value="0.1" units="cm"/>
      <inkml:brushProperty name="height" value="0.1" units="cm"/>
      <inkml:brushProperty name="color" value="#66CC00"/>
    </inkml:brush>
  </inkml:definitions>
  <inkml:trace contextRef="#ctx0" brushRef="#br0">1 0 11058,'8'11'3969,"1"31"-3273,1 1-88,-1 24 9,-4 3-41,-3-15-224,-2-2-272,-3-23-728,-1-7-417,-4-35-3391</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3:30.667"/>
    </inkml:context>
    <inkml:brush xml:id="br0">
      <inkml:brushProperty name="width" value="0.1" units="cm"/>
      <inkml:brushProperty name="height" value="0.1" units="cm"/>
      <inkml:brushProperty name="color" value="#66CC00"/>
    </inkml:brush>
  </inkml:definitions>
  <inkml:trace contextRef="#ctx0" brushRef="#br0">203 127 7650,'-62'4'1134,"32"-1"-82,-1-1 0,-31-4 0,45-1 199,27-2 13,29-5-292,221-51 1063,-256 60-2216,-1 0 0,0 0 0,0 0 0,0-1 0,0 1 0,-1-1 0,1 0 0,0 0 0,-1 0 0,1 0 0,-1 0-1,1 0 1,-1-1 0,0 1 0,0-1 0,0 0 0,2-3 0,6-10-555</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3:31"/>
    </inkml:context>
    <inkml:brush xml:id="br0">
      <inkml:brushProperty name="width" value="0.1" units="cm"/>
      <inkml:brushProperty name="height" value="0.1" units="cm"/>
      <inkml:brushProperty name="color" value="#66CC00"/>
    </inkml:brush>
  </inkml:definitions>
  <inkml:trace contextRef="#ctx0" brushRef="#br0">197 1 8106,'-5'5'433,"1"1"0,0 0 1,0 0-1,0 0 0,1 1 0,0-1 1,0 1-1,1 0 0,-3 9 1,-8 68 136,6-32 104,-17 78 432,-50 363 786,70-448-1876,3-10-100,-3-1 0,-9 44 0,8-70-556,1-23 7,-1-29-384,3-23-29,-1-13 428</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3:31.337"/>
    </inkml:context>
    <inkml:brush xml:id="br0">
      <inkml:brushProperty name="width" value="0.1" units="cm"/>
      <inkml:brushProperty name="height" value="0.1" units="cm"/>
      <inkml:brushProperty name="color" value="#66CC00"/>
    </inkml:brush>
  </inkml:definitions>
  <inkml:trace contextRef="#ctx0" brushRef="#br0">0 283 7242,'42'-35'2904,"7"6"-1704,-3 10-655,-1-3-17,-7 7-64,10 2-80,-13-4-192,1 4-80,-7 0-80,-8-4-32,-7 4-176,-9-3-128,1-6-296,-3 4-241,-4-2 545</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3:31.667"/>
    </inkml:context>
    <inkml:brush xml:id="br0">
      <inkml:brushProperty name="width" value="0.1" units="cm"/>
      <inkml:brushProperty name="height" value="0.1" units="cm"/>
      <inkml:brushProperty name="color" value="#66CC00"/>
    </inkml:brush>
  </inkml:definitions>
  <inkml:trace contextRef="#ctx0" brushRef="#br0">187 4 7986,'-11'-3'3000,"-38"3"-2255,39 14-113,4 9-120,1 4-56,2 4-120,1 0-88,1 12-128,-1 3-16,-4 5-88,-1 3-96,-7-13-264,-3-10-168,-6-9-480,-7-9 608</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3:32.033"/>
    </inkml:context>
    <inkml:brush xml:id="br0">
      <inkml:brushProperty name="width" value="0.1" units="cm"/>
      <inkml:brushProperty name="height" value="0.1" units="cm"/>
      <inkml:brushProperty name="color" value="#66CC00"/>
    </inkml:brush>
  </inkml:definitions>
  <inkml:trace contextRef="#ctx0" brushRef="#br0">63 2 6337,'0'1'15,"-47"5"1285,32-1 1394,17-4-2608,0 0-1,0 0 1,0 1-1,-1-1 1,1 1-1,0-1 1,-1 1-1,1-1 1,0 1-1,-1 0 1,0 0-1,0 0 1,1 0-1,-1 0 1,0 0-1,0 0 0,-1 0 1,2 3-1,15 46 402,-16-49-443,3 13 69,-2-9-76,1 1 0,-2 0 0,1 0 0,-1 0 0,1 12 0,-2-17-34,0 0 0,-1 0-1,1 0 1,-1 0 0,1 0 0,-1 0 0,1 0-1,-1 0 1,0 0 0,0 0 0,0 0-1,0 0 1,-1-1 0,1 1 0,0 0-1,-1-1 1,1 1 0,-1-1 0,1 0 0,-1 1-1,0-1 1,1 0 0,-1 0 0,-3 1-1,-9 7 21,10-4 1,12-5 1,-4-11 106,4-1-91,1 1 0,0 1 0,1 0 0,17-15 0,32-32 140,-51 49-151,-1 0 0,1 1 0,0-1 0,1 2 0,0-1 0,0 1-1,1 1 1,-1-1 0,1 2 0,0-1 0,0 1 0,1 1 0,-1 0 0,1 0 0,0 1 0,0 1-1,20-1 1,-29 1-20,0 1 0,0 0 0,-1-1 0,1 1 0,0 0 0,0 0 0,-1 0 0,1 0 0,0 0 0,0 1 1,-1-1-1,1 0 0,0 1 0,-1 0 0,1-1 0,0 1 0,-1 0 0,1 0 0,-1-1 0,1 1 0,2 3 0,-4-1 9,0 0 0,1 0 0,-1 0 0,0 1 0,-1-1 0,1 0 0,0 0 0,-1 0 0,0 0 0,0 0 0,-2 5 0,3-7-18,-8 30-6,1-1 118,-21 55 0,25-77-265,0-1 1,-1 0 0,0 0-1,0 0 1,0 0-1,-1-1 1,0 0 0,-1 0-1,1 0 1,-1-1 0,0 1-1,-11 6 1,2-7-516,1-5 326</inkml:trace>
  <inkml:trace contextRef="#ctx0" brushRef="#br0" timeOffset="1">216 221 6953,'3'-105'2697,"0"111"-1849,-1 3-144,-2 9-151,1 1-57,-4 2-88,0-2-72,-5 10-40,-3 1-16,-13 5-48,3 21-48,-4 7-88,-2 4-48,12 2-104,-5-20-104,2-28-232,-3-16-176,4-36 344</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48.276"/>
    </inkml:context>
    <inkml:brush xml:id="br0">
      <inkml:brushProperty name="width" value="0.1" units="cm"/>
      <inkml:brushProperty name="height" value="0.1" units="cm"/>
      <inkml:brushProperty name="color" value="#F6630D"/>
    </inkml:brush>
  </inkml:definitions>
  <inkml:trace contextRef="#ctx0" brushRef="#br0">20 21 9642,'-13'-15'3505,"13"10"-2529,0 16-632,2 11-88,4 4-40,-10-1-48,5 4-144,1 1-104,-2-1-336,5 1-152,-10-9-544,-8-8 672</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3:32.364"/>
    </inkml:context>
    <inkml:brush xml:id="br0">
      <inkml:brushProperty name="width" value="0.1" units="cm"/>
      <inkml:brushProperty name="height" value="0.1" units="cm"/>
      <inkml:brushProperty name="color" value="#66CC00"/>
    </inkml:brush>
  </inkml:definitions>
  <inkml:trace contextRef="#ctx0" brushRef="#br0">1 66 7642,'79'-65'2896,"-47"98"-2080,0 10-103,6 13-25,7 6-88,-7-1-200,3-1-104,-6-10-192,-1-7-48,-15-20-160,-9-8-144,-12-20-376,-9-19-424,-5-25 664</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3:32.698"/>
    </inkml:context>
    <inkml:brush xml:id="br0">
      <inkml:brushProperty name="width" value="0.1" units="cm"/>
      <inkml:brushProperty name="height" value="0.1" units="cm"/>
      <inkml:brushProperty name="color" value="#66CC00"/>
    </inkml:brush>
  </inkml:definitions>
  <inkml:trace contextRef="#ctx0" brushRef="#br0">106 3 9250,'1'-3'3529,"1"6"-2305,-2 13-808,3 10 40,-14 9-16,5 13-48,1 6-232,-3-2-104,-5-4-256,0-7-264,1-9-456,-12-11-264,5-10 696</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3:33.035"/>
    </inkml:context>
    <inkml:brush xml:id="br0">
      <inkml:brushProperty name="width" value="0.1" units="cm"/>
      <inkml:brushProperty name="height" value="0.1" units="cm"/>
      <inkml:brushProperty name="color" value="#66CC00"/>
    </inkml:brush>
  </inkml:definitions>
  <inkml:trace contextRef="#ctx0" brushRef="#br0">1 1 7778,'50'22'4468,"17"28"-2927,-54-39-1493,1 0 0,0 0 0,1-2 0,30 16 0,-5-15 115,-34-9-127,1 0 0,0 1 1,-1 0-1,1 0 0,-1 0 1,1 1-1,6 4 0,-13-7-34,0 0 0,1 0-1,-1 1 1,0-1-1,0 0 1,0 0-1,1 1 1,-1-1-1,0 0 1,0 1-1,0-1 1,0 0-1,0 1 1,1-1-1,-1 0 1,0 1 0,0-1-1,0 1 1,0-1-1,0 0 1,0 1-1,0-1 1,0 0-1,0 1 1,0-1-1,-1 0 1,1 1-1,0-1 1,0 0 0,0 1-1,0-1 1,0 0-1,-1 1 1,1-1-1,0 0 1,0 1-1,-1-1 1,1 0-1,0 0 1,0 1-1,-1-1 1,1 0 0,0 0-1,-1 0 1,1 1-1,-1-1 1,-13 20-8,-64 125-516,-46 76 2003,105-193-295</inkml:trace>
  <inkml:trace contextRef="#ctx0" brushRef="#br0" timeOffset="1">42 522 7850,'-1'-80'3240,"10"80"-1583,4 2-1401,4 1-208,-4-2-16,6 7-32,-6-9-24,0 1-224,-5-5-240,-2-6 304</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3:33.383"/>
    </inkml:context>
    <inkml:brush xml:id="br0">
      <inkml:brushProperty name="width" value="0.1" units="cm"/>
      <inkml:brushProperty name="height" value="0.1" units="cm"/>
      <inkml:brushProperty name="color" value="#66CC00"/>
    </inkml:brush>
  </inkml:definitions>
  <inkml:trace contextRef="#ctx0" brushRef="#br0">557 0 8514,'-50'93'2992,"60"-95"-2615,1-1-145,6 3-32,3-2-56,-3-1-64,-1 3-24,-10 0-160,2 5-160,-8-3 176</inkml:trace>
  <inkml:trace contextRef="#ctx0" brushRef="#br0" timeOffset="1">9 359 9418,'-8'0'3297,"13"1"-2921,6 1-16,16-2 88,8 0-8,29-5-40,17-3-96,17-5-168,8 1-64,-20-6-56,-12 1-8,-26-4-296,-13 0-136,-11 4-312,-8-1-184,-10 6 336,-4 4 288</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3:33.729"/>
    </inkml:context>
    <inkml:brush xml:id="br0">
      <inkml:brushProperty name="width" value="0.1" units="cm"/>
      <inkml:brushProperty name="height" value="0.1" units="cm"/>
      <inkml:brushProperty name="color" value="#66CC00"/>
    </inkml:brush>
  </inkml:definitions>
  <inkml:trace contextRef="#ctx0" brushRef="#br0">9 0 8178,'-5'2'3192,"2"-1"-1903,12 6-1001,4 2 8,0-1 40,4 5 0,7 6-128,-2-3-64,-3 6-112,-4 12-32,-18 1-184,-4-3-144,-6-4-384,-4-10-240,-5-20 600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3:34.061"/>
    </inkml:context>
    <inkml:brush xml:id="br0">
      <inkml:brushProperty name="width" value="0.1" units="cm"/>
      <inkml:brushProperty name="height" value="0.1" units="cm"/>
      <inkml:brushProperty name="color" value="#66CC00"/>
    </inkml:brush>
  </inkml:definitions>
  <inkml:trace contextRef="#ctx0" brushRef="#br0">0 8 7530,'73'-7'4184,"-53"7"-3915,-1 0 0,0 2 0,0 0 1,0 1-1,0 1 0,0 0 0,21 9 0,-39-12-267,0-1 0,0 0-1,0 1 1,-1-1 0,1 1 0,0-1 0,0 1 0,-1-1-1,1 1 1,0 0 0,-1-1 0,1 1 0,-1 0-1,1-1 1,-1 1 0,1 0 0,-1 0 0,1 0 0,-1-1-1,0 1 1,1 0 0,-1 0 0,0 0 0,0 0-1,0 0 1,0-1 0,0 2 0,-9 27-36,-29 22-438,36-49 386,-21 22-425,-3-1 203</inkml:trace>
  <inkml:trace contextRef="#ctx0" brushRef="#br0" timeOffset="1">79 134 8002,'-51'-48'3112,"65"48"-2015,16 0-761,-3 0-32,-1 0-104,-1 0-64,-6 2-64,-4-1-88,-3 6-264,-2 1-232,-5-10 296</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3:34.404"/>
    </inkml:context>
    <inkml:brush xml:id="br0">
      <inkml:brushProperty name="width" value="0.1" units="cm"/>
      <inkml:brushProperty name="height" value="0.1" units="cm"/>
      <inkml:brushProperty name="color" value="#66CC00"/>
    </inkml:brush>
  </inkml:definitions>
  <inkml:trace contextRef="#ctx0" brushRef="#br0">198 1 5417,'-71'95'2889,"66"-84"47,-2-4-2504,11-1-319,2-1-17,-1-8-40,-5 1-32,0 0-184,0 1-209,6-1 225</inkml:trace>
  <inkml:trace contextRef="#ctx0" brushRef="#br0" timeOffset="1">82 179 7762,'-72'124'2928,"63"-113"-2064,12-6-503,11 3-49,2-8-56,11-2-48,-3-12-112,-8-7-40,11-1-80,-3 1-112,-3 2-336,4 0-249,-17-5 433</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3:34.751"/>
    </inkml:context>
    <inkml:brush xml:id="br0">
      <inkml:brushProperty name="width" value="0.1" units="cm"/>
      <inkml:brushProperty name="height" value="0.1" units="cm"/>
      <inkml:brushProperty name="color" value="#66CC00"/>
    </inkml:brush>
  </inkml:definitions>
  <inkml:trace contextRef="#ctx0" brushRef="#br0">80 94 6945,'-43'-94'2993,"32"104"-1176,10 3-1417,-14 3 0,6-2 8,15 3-24,-6 6-112,3-6-40,7 15-120,-16-2-24,9 9-40,3 10-48,-7-14-88,16 16-128,-10-5-200,-5-3-168,0 2-2673,-19-18 2329</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3:35.086"/>
    </inkml:context>
    <inkml:brush xml:id="br0">
      <inkml:brushProperty name="width" value="0.1" units="cm"/>
      <inkml:brushProperty name="height" value="0.1" units="cm"/>
      <inkml:brushProperty name="color" value="#66CC00"/>
    </inkml:brush>
  </inkml:definitions>
  <inkml:trace contextRef="#ctx0" brushRef="#br0">42 36 5881,'-26'6'3161,"15"0"-152,6 1-2353,10 1-120,22 1-120,16 2 0,19-3-72,7-8-72,4-5-120,-3-6-64,-12-5-136,-6 2-160,-15 0-344,-5-2-264,-12 1 480</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3:35.417"/>
    </inkml:context>
    <inkml:brush xml:id="br0">
      <inkml:brushProperty name="width" value="0.1" units="cm"/>
      <inkml:brushProperty name="height" value="0.1" units="cm"/>
      <inkml:brushProperty name="color" value="#66CC00"/>
    </inkml:brush>
  </inkml:definitions>
  <inkml:trace contextRef="#ctx0" brushRef="#br0">77 34 8962,'-76'-34'3257,"82"50"-2609,8-2-80,-1-1 24,9 0-56,2-10-48,10 5-304,-3-5-88,-7-6-32,-5 0-48,-9 0-272,-2 1-192,-11 5-824</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48.915"/>
    </inkml:context>
    <inkml:brush xml:id="br0">
      <inkml:brushProperty name="width" value="0.1" units="cm"/>
      <inkml:brushProperty name="height" value="0.1" units="cm"/>
      <inkml:brushProperty name="color" value="#F6630D"/>
    </inkml:brush>
  </inkml:definitions>
  <inkml:trace contextRef="#ctx0" brushRef="#br0">73 193 8146,'-4'5'3665,"0"13"-3718,3-11 427,-1 1-270,2-3 13,-1 0 0,0 0 0,-1 0-1,1 1 1,-1-1 0,0-1 0,0 1-1,0 0 1,-1 0 0,0-1 0,-3 6 0,5-10-113,1 0 1,0 0-1,0 0 1,0 0-1,0 0 1,0 0-1,0 0 1,0 0-1,0 1 1,0-1-1,-1 0 1,1 0-1,0 0 0,0 0 1,0 0-1,0 0 1,0 0-1,0 0 1,0 0-1,0 1 1,0-1-1,0 0 1,0 0-1,0 0 1,0 0-1,0 0 1,0 0-1,0 0 1,0 1-1,0-1 1,0 0-1,0 0 1,0 0-1,0 0 1,0 0-1,0 0 1,0 0-1,0 1 1,0-1-1,0 0 1,0 0-1,0 0 1,0 0-1,0 0 1,1 0-1,-1 0 1,0 0-1,0 0 1,0 1-1,0-1 1,0 0-1,0 0 1,0 0-1,0 0 1,1 0-1,-1 0 1,0 0-1,0 0 1,0 0-1,0 0 1,0 0-1,0 0 1,0 0-1,1 0 1,-1 0-1,11-3 48,-6 0-37,0 0 1,0 1 0,0-1 0,1 1 0,-1 0-1,1 1 1,0-1 0,-1 1 0,7-1 0,12-2 47,-7-1 15,1 0 0,-1-1-1,0-1 1,0 0 0,17-11 0,-26 13-3,0-1 0,0 0 1,0-1-1,-1 0 0,0 0 1,0-1-1,-1 1 1,0-2-1,0 1 0,-1 0 1,5-11-1,11-31 431,15-26 728,-36 76-1225,0 0-1,0 0 1,0 0-1,0 0 1,0 1-1,0-1 0,0 0 1,0 0-1,0 0 1,0 0-1,0 0 1,0 0-1,0 0 0,0 1 1,0-1-1,0 0 1,0 0-1,0 0 1,1 0-1,-1 0 0,0 0 1,0 0-1,0 0 1,0 0-1,0 0 1,0 1-1,0-1 0,0 0 1,0 0-1,0 0 1,0 0-1,1 0 1,-1 0-1,0 0 0,0 0 1,0 0-1,0 0 1,0 0-1,0 0 1,0 0-1,0 0 0,1 0 1,-1 0-1,0 0 1,0 0-1,0 0 1,0 0-1,0 0 0,0 0 1,0 0-1,1 0 1,-1 0-1,0 0 1,0 0-1,0 0 0,0 0 1,0 0-1,0 0 1,0-1-1,0 1 1,0 0-1,0 0 0,1 0 1,-1 0-1,0 0 1,0 0-1,0 0 1,0 0-1,0-1 0,2 17 191,-2 21-117,-2-25-74,-1 0 0,0 0-1,0-1 1,-1 1 0,-1-1 0,0 0-1,0 0 1,-1 0 0,0-1 0,-1 0-1,0 0 1,-1-1 0,0 0 0,-1 0-1,-17 14 1,18-18-28,0 1 0,1 0 0,0 1 0,0-1 0,0 1 0,1 1 0,-8 11 0,11-14 15,1 0 0,0-1 0,0 1 0,0 0 0,0 0 0,1 0 0,0 0 0,0 0 0,0 1 0,0-1 0,1 0 0,0 0 0,0 1 0,1-1 0,1 10 0,2 3 17,1-1 0,0 0 0,1 0-1,1 0 1,15 26 0,-21-43-11,-1 1 1,0-1-1,1 0 0,-1 0 0,0 0 1,1 0-1,-1 0 0,0 0 1,1 0-1,-1 0 0,0 0 1,1 0-1,-1 0 0,0 0 1,1-1-1,-1 1 0,0 0 1,1 0-1,-1 0 0,0 0 0,1 0 1,-1-1-1,0 1 0,0 0 1,1 0-1,-1-1 0,0 1 1,0 0-1,0 0 0,1-1 1,-1 1-1,0 0 0,0-1 1,0 1-1,0 0 0,1-1 0,-1 1 1,0 0-1,0-1 0,0 1 1,0 0-1,0-1 0,0 1 1,0 0-1,0-1 0,0 1 1,0-1-1,6-20 45,-11-68 70,2 74-128,1 0-1,1 1 1,1-1 0,0 0 0,1 0-1,0 0 1,1 1 0,7-28 0,-8 41-23,-1 0 0,0 0 0,0 0 1,1 0-1,-1 0 0,0 1 0,1-1 1,-1 0-1,1 0 0,-1 0 0,1 0 1,0 0-1,-1 1 0,1-1 1,0 0-1,0 0 0,-1 1 0,1-1 1,0 1-1,0-1 0,0 1 0,0-1 1,0 1-1,0-1 0,0 1 0,0 0 1,0-1-1,0 1 0,0 0 1,0 0-1,0 0 0,0 0 0,0 0 1,0 0-1,0 0 0,0 0 0,0 0 1,0 1-1,0-1 0,0 0 0,0 1 1,0-1-1,0 1 0,0-1 0,0 1 1,0-1-1,-1 1 0,1-1 1,0 1-1,0 0 0,-1 0 0,1-1 1,0 1-1,-1 0 0,1 0 0,-1 0 1,1 0-1,-1 0 0,1 0 0,-1-1 1,1 1-1,-1 0 0,0 0 1,0 2-1,0-2 16,0 1 0,0-1 1,0 0-1,-1 1 0,1-1 0,-1 0 1,1 0-1,-1 1 0,1-1 0,-1 0 1,0 0-1,0 0 0,0 0 0,1 0 1,-1 0-1,0 0 0,0 0 0,0 0 1,0 0-1,-1-1 0,1 1 1,0 0-1,0-1 0,0 1 0,-1-1 1,1 1-1,0-1 0,0 0 0,-1 1 1,-1-1-1,-44 6-56,42-7 67,2 1 18,0 0-1,0-1 1,1 1-1,-1 0 1,0 0-1,0 1 1,1-1-1,-1 1 1,-5 1-1,7-1 2,0 0 0,-1 0-1,1 0 1,0 0 0,0 0 0,0 0-1,0 0 1,0 1 0,0-1 0,1 0-1,-1 1 1,0-1 0,1 1 0,-1-1-1,1 1 1,-1-1 0,1 1 0,0-1-1,0 1 1,-1 0 0,1-1 0,1 3-1,-2 5 26,0 6-1,0-1 1,-1 1 0,-1 0 0,0-1-1,-1 1 1,-7 16 0,7-22-90,-1 1 0,1-1 0,-2 0 0,1 0 1,-10 11-1,12-17-43,0 0 0,0-1-1,0 1 1,0-1 0,0 0 0,-1 0 0,1 0 0,-1 0 0,1-1 0,-1 1-1,0-1 1,0 0 0,1 0 0,-1 0 0,0 0 0,0-1 0,-7 0 0,-26 1-810,6 0 459</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07.181"/>
    </inkml:context>
    <inkml:brush xml:id="br0">
      <inkml:brushProperty name="width" value="0.1" units="cm"/>
      <inkml:brushProperty name="height" value="0.1" units="cm"/>
      <inkml:brushProperty name="color" value="#66CC00"/>
    </inkml:brush>
  </inkml:definitions>
  <inkml:trace contextRef="#ctx0" brushRef="#br0">0 308 8226,'14'-46'8234,"1"18"-8090,28-42 328,16 64-184,3-8-8,6 4-112,-17-9-96,-13 0-40,-7 9-24,-12 2 0,-3 7-200,-7-9-200,-2 1-456,-3 6-185,-5-13-87,-6 3-16,-2 2-1713,-2-4 1985</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07.745"/>
    </inkml:context>
    <inkml:brush xml:id="br0">
      <inkml:brushProperty name="width" value="0.1" units="cm"/>
      <inkml:brushProperty name="height" value="0.1" units="cm"/>
      <inkml:brushProperty name="color" value="#66CC00"/>
    </inkml:brush>
  </inkml:definitions>
  <inkml:trace contextRef="#ctx0" brushRef="#br0">288 0 8266,'-3'0'167,"1"1"0,-1-1 0,1 1 0,0 0 0,-1-1 0,1 1 0,0 0 0,0 0 0,0 0 0,0 1 0,0-1 1,0 0-1,0 1 0,0-1 0,0 1 0,0 0 0,1 0 0,-1-1 0,1 1 0,0 0 0,-1 1 0,1-1 0,0 0 0,0 0 0,0 0 0,0 1 0,1-1 1,-1 0-1,1 1 0,-1-1 0,1 0 0,0 1 0,0 3 0,-1 4-100,0 0-1,1 0 1,1 0 0,0 0-1,0 0 1,1 0-1,4 14 1,59 234 394,-8-25-418,-43-180-16,-2 1 0,-2 0-1,-3 1 1,-2-1 0,-3 83-1,-1-82 158,-1 26 188,0-75-289,-1 1 1,0-1-1,0 1 1,0-1-1,-1 0 1,0 0 0,0 0-1,-1 0 1,-4 7-1,6-11-45,0-1 0,0 1 0,-1-1 0,1 0 1,-1 0-1,1 1 0,-1-1 0,1 0 0,-1 0 0,0-1 0,0 1 0,1 0 0,-1 0 0,0-1 0,0 1 0,0-1 0,0 0 0,0 1 1,0-1-1,0 0 0,1 0 0,-1 0 0,0-1 0,0 1 0,0 0 0,0-1 0,0 1 0,-2-2 0,-8-2 41,1 0 0,0-1-1,-15-9 1,18 10-59,-17-11-407,0-1 0,0-2 0,2 0 0,0-1 0,-33-39 0,44 46 151,1-1 0,1-1 1,0 0-1,0 0 0,2-1 0,0 0 0,0 0 0,2-1 0,0 0 0,-7-29 0,13 45 258,0-1-1,0 1 1,0 0 0,0-1-1,0 1 1,0-1 0,0 1-1,0 0 1,0-1-1,0 1 1,1-1 0,-1 1-1,0 0 1,0-1 0,0 1-1,0 0 1,1-1-1,-1 1 1,0 0 0,0-1-1,1 1 1,-1 0 0,0 0-1,0-1 1,1 1-1,-1 0 1,0 0 0,1-1-1,-1 1 1,1 0 0,-1 0-1,0 0 1,1 0-1,-1 0 1,0-1 0,1 1-1,-1 0 1,1 0 0,-1 0-1,0 0 1,1 0-1,-1 0 1,1 0 0,-1 0-1,0 1 1,1-1 0,0 0-1,28 7 430,-6-2-114,10-8-175,0-2 1,0-2-1,-1 0 1,0-3-1,0 0 1,38-19-1,-54 20-280,0 0-1,-1-1 0,0 0 1,0-1-1,-1-1 0,-1 0 1,0-1-1,0-1 0,-2 0 1,12-17-1,17-17-1109,-11 13 657</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08.089"/>
    </inkml:context>
    <inkml:brush xml:id="br0">
      <inkml:brushProperty name="width" value="0.1" units="cm"/>
      <inkml:brushProperty name="height" value="0.1" units="cm"/>
      <inkml:brushProperty name="color" value="#66CC00"/>
    </inkml:brush>
  </inkml:definitions>
  <inkml:trace contextRef="#ctx0" brushRef="#br0">0 184 8266,'64'-69'3072,"-55"57"-2231,4-1-481,11-1-40,-2 2-56,4-4-64,-2 1-72,6-1-80,11 8-96,-15 0-336,7 9-240,-26 6 336</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08.415"/>
    </inkml:context>
    <inkml:brush xml:id="br0">
      <inkml:brushProperty name="width" value="0.1" units="cm"/>
      <inkml:brushProperty name="height" value="0.1" units="cm"/>
      <inkml:brushProperty name="color" value="#66CC00"/>
    </inkml:brush>
  </inkml:definitions>
  <inkml:trace contextRef="#ctx0" brushRef="#br0">213 1 8066,'-32'59'2435,"32"-56"-2358,0-1-1,0 0 1,0 0 0,0 0-1,0 0 1,0 0 0,1 0 0,-1 0-1,1 0 1,-1 0 0,1 0 0,0 0-1,0 0 1,0 0 0,0 0-1,0-1 1,0 1 0,0 0 0,3 2-1,-1 0 64,33 42 537,-28-38-602,0 2-1,-1-1 0,0 1 0,0 0 1,-1 1-1,0 0 0,-1-1 1,0 2-1,-1-1 0,6 22 1,1 33 6,-1-21 27,-3 0 0,-2 1 0,-1-1 0,-5 71 0,1-113-61,0 1 0,-1-1 0,1 1 0,-1-1 0,0 1 0,0-1 0,0 0 0,0 1 0,-1-1 0,1 0 0,-1 0 0,0 0 0,0 0 0,0 0 0,0-1 0,-1 1 0,1-1 0,-1 1 0,1-1 0,-1 0 0,0 0 0,0 0 0,0 0 0,0 0 0,0-1 0,-6 2 0,-3 0 81,0-1 0,0-1 0,0 0 0,0 0-1,0-1 1,-14-3 0,12 3-97,-1-1-9,-5 0-91,1 0 1,0-1-1,-1-1 1,1-1-1,-28-8 1,45 11 14,2 1 4,-1 0 0,0 0 0,1-1 0,-1 1 0,1 0 0,-1 0 0,0 0 0,1-1 1,-1 1-1,0 0 0,1-1 0,-1 1 0,1-1 0,-1 1 0,1 0 0,-1-1 0,1 1 0,-1-1 0,1 1 0,0-1 0,-1 0 0,1 1 0,0-1 1,-1 1-1,1-1 0,0 0 0,0 1 0,0-1 0,-1 0 0,1 1 0,0-1 0,0-1 0,3-8-550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08.751"/>
    </inkml:context>
    <inkml:brush xml:id="br0">
      <inkml:brushProperty name="width" value="0.1" units="cm"/>
      <inkml:brushProperty name="height" value="0.1" units="cm"/>
      <inkml:brushProperty name="color" value="#66CC00"/>
    </inkml:brush>
  </inkml:definitions>
  <inkml:trace contextRef="#ctx0" brushRef="#br0">1 238 11098,'2'-25'3657,"9"4"-3689,6-4-72,6 9 40,-1 0 32,2 1 32,-2-8 16,-1 8 16,-5-9-48,0 2-328,4 20-216,-10-23-376,3 17 504</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09.081"/>
    </inkml:context>
    <inkml:brush xml:id="br0">
      <inkml:brushProperty name="width" value="0.1" units="cm"/>
      <inkml:brushProperty name="height" value="0.1" units="cm"/>
      <inkml:brushProperty name="color" value="#66CC00"/>
    </inkml:brush>
  </inkml:definitions>
  <inkml:trace contextRef="#ctx0" brushRef="#br0">57 97 7930,'-45'-74'2460,"33"51"-734,21 38-851,5 23-764,-1 1 0,-2 0-1,-2 0 1,8 77 0,-9 165 69,-7-149-113,9 562 49,-11-679-132,-2-15-309,-5-26-389,-2-13 376</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09.413"/>
    </inkml:context>
    <inkml:brush xml:id="br0">
      <inkml:brushProperty name="width" value="0.1" units="cm"/>
      <inkml:brushProperty name="height" value="0.1" units="cm"/>
      <inkml:brushProperty name="color" value="#66CC00"/>
    </inkml:brush>
  </inkml:definitions>
  <inkml:trace contextRef="#ctx0" brushRef="#br0">168 0 8594,'-8'5'2976,"0"6"-2711,-2 11 23,4 16 80,-5 10 120,4 3 8,-5 5-144,-3 4-88,1 15-152,-5 2-64,8 12-40,-2-9-40,0-26-144,-1-15-88,9-26-296,4-40-456</inkml:trace>
  <inkml:trace contextRef="#ctx0" brushRef="#br0" timeOffset="1">232 57 7962,'14'4'2904,"3"8"-2176,12 15-423,-8 5 87,7 8 16,3 1-64,-15-2-88,9 2-168,-20-14-48,-8-1-168,4-4-160,-17-22-472,12-2 464</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09.776"/>
    </inkml:context>
    <inkml:brush xml:id="br0">
      <inkml:brushProperty name="width" value="0.1" units="cm"/>
      <inkml:brushProperty name="height" value="0.1" units="cm"/>
      <inkml:brushProperty name="color" value="#66CC00"/>
    </inkml:brush>
  </inkml:definitions>
  <inkml:trace contextRef="#ctx0" brushRef="#br0">0 45 8314,'107'-45'2808,"-101"79"-2664,15 15-56,-7-3-8,-6-1-16,5-2-232,-13-16-296,5-13 280</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10.139"/>
    </inkml:context>
    <inkml:brush xml:id="br0">
      <inkml:brushProperty name="width" value="0.1" units="cm"/>
      <inkml:brushProperty name="height" value="0.1" units="cm"/>
      <inkml:brushProperty name="color" value="#66CC00"/>
    </inkml:brush>
  </inkml:definitions>
  <inkml:trace contextRef="#ctx0" brushRef="#br0">143 99 6033,'44'-86'2477,"-44"85"-2431,0 0 0,0 1 0,0-1 0,0 1 0,1-1 1,-1 1-1,0-1 0,1 0 0,-1 1 0,0-1 0,1 1 0,-1-1 1,1 1-1,-1 0 0,0-1 0,1 1 0,-1-1 0,1 1 0,0 0 1,-1 0-1,1-1 0,-1 1 0,1 0 0,-1 0 0,1-1 0,0 1 0,-1 0 1,1 0-1,-1 0 0,1 0 0,0 0 0,-1 0 0,1 0 0,0 0 1,-1 0-1,1 0 0,-1 0 0,1 1 0,0-1 0,-1 0 0,1 0 0,-1 1 1,1-1-1,-1 0 0,1 1 0,-1-1 0,2 1 0,14 22 20,-15-21 180,3 6-223,-1-1 0,0 0 0,0 1 0,-1 0 0,0-1 0,0 1 0,-1 0 0,0 0 0,-1 0 1,1 0-1,-1 0 0,-1 0 0,0 0 0,0 0 0,0 0 0,-1 0 0,0 0 0,-1-1 0,0 1 0,0-1 0,0 0 1,-7 10-1,4-5-28,-1-1 1,-1 1 0,0-2-1,-1 1 1,0-1 0,0 0-1,-1-1 1,0 0 0,-1-1-1,0 0 1,0 0 0,-16 7-1,11-9 49,6-2 78,0 0-1,1 1 1,-1-1 0,-16 13 0,26-17-116,0 0 1,0 0-1,0 0 1,0 1-1,-1-1 0,1 0 1,0 0-1,0 0 1,0 0-1,0 0 1,0 1-1,0-1 1,-1 0-1,1 0 1,0 0-1,0 1 1,0-1-1,0 0 1,0 0-1,0 0 1,0 0-1,0 1 1,0-1-1,0 0 0,0 0 1,0 0-1,0 1 1,0-1-1,0 0 1,0 0-1,0 0 1,0 1-1,0-1 1,0 0-1,1 0 1,-1 0-1,0 0 1,0 1-1,0-1 1,0 0-1,0 0 1,0 0-1,0 0 1,1 1-1,-1-1 0,0 0 1,0 0-1,0 0 1,0 0-1,1 0 1,15 4 311,19-5 100,2-21-179,-8 3-173,-16 14-59,40-19 17,-50 22-61,0 0-1,0 1 1,0-1 0,-1 0 0,1-1 0,-1 1-1,0 0 1,0-1 0,0 1 0,0-1 0,0 0-1,0 1 1,2-7 0,1-1-356,-5 10 377,0 0 0,0 0 0,0 0 0,0 0 0,0 1 0,0-1 0,0 0 0,0 0 0,0 0 0,0 0 0,0 0 0,0 0 0,1 0 0,-1 0 0,0 0 0,0 0 0,0 0 0,0 0 0,0 0 0,0 0 0,0 0-1,0 0 1,0 0 0,0 0 0,1 0 0,-1 0 0,0 0 0,0 0 0,0 0 0,0 0 0,0 0 0,0 0 0,0 0 0,0 0 0,0 0 0,1 0 0,-1 0 0,0 0 0,0 0 0,0 0 0,0 0 0,0 0 0,0 0 0,0 0 0,0 0 0,0 0 0,0 0 0,0 0 0,0 0 0,0-1 0,1 1 0,-1 0-1,0 0 1,0 0 0,0 0 0,0 0 0,0 0 0,0 0 0,0 0 0,0 0 0,0 0 0,0-1 0,-2 7-415</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10.469"/>
    </inkml:context>
    <inkml:brush xml:id="br0">
      <inkml:brushProperty name="width" value="0.1" units="cm"/>
      <inkml:brushProperty name="height" value="0.1" units="cm"/>
      <inkml:brushProperty name="color" value="#66CC00"/>
    </inkml:brush>
  </inkml:definitions>
  <inkml:trace contextRef="#ctx0" brushRef="#br0">273 73 8794,'0'3'3145,"2"-3"-2633,10-10-264,9 5 32,8-1-24,-5-2-32,6 3-128,-16-15-48,2 7-192,-3 5-184,-5 8-568,3 11 568</inkml:trace>
  <inkml:trace contextRef="#ctx0" brushRef="#br0" timeOffset="1">23 536 9410,'-22'27'3201,"30"-5"-2953,8-6-48,19-9 48,1-11-8,11-18-40,8-5-56,7-13-88,1-6-40,-16-5-104,-4 0-112,-8 3-248,7 20-152,-12-4-377,-3 6-1471,-6 7 1704</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49.771"/>
    </inkml:context>
    <inkml:brush xml:id="br0">
      <inkml:brushProperty name="width" value="0.1" units="cm"/>
      <inkml:brushProperty name="height" value="0.1" units="cm"/>
      <inkml:brushProperty name="color" value="#F6630D"/>
    </inkml:brush>
  </inkml:definitions>
  <inkml:trace contextRef="#ctx0" brushRef="#br0">55 74 6721,'-39'33'2625,"38"-32"-2330,-1 0 1,1 0-1,0 0 0,0 0 1,0 0-1,0 0 1,0 1-1,0-1 0,0 0 1,0 1-1,1-1 0,-1 1 1,0-1-1,1 1 0,0-1 1,-1 2-1,1 2-257,0-1-1,0 0 1,0 0-1,1 1 0,-1-1 1,1 0-1,0 0 1,2 5-1,4 27 246,-6-35-286,-1-1-1,1 0 1,-1 0 0,1 1-1,-1-1 1,1 0-1,0 0 1,-1 0 0,1 0-1,-1 0 1,1 1-1,0-1 1,-1 0 0,1 0-1,-1-1 1,1 1-1,0 0 1,-1 0 0,1 0-1,-1 0 1,1 0-1,-1-1 1,1 1 0,-1 0-1,1 0 1,-1-1 0,1 1-1,-1 0 1,1-1-1,-1 1 1,1-1 0,-1 1-1,1-1 1,-1 1-1,1-1 1,37-25 0,-12 9 7,-10 9 40,0 1-1,1 0 1,0 1 0,23-5 0,15-5 208,22-18 309,-59 24-245,1 1 1,0 1 0,1 0 0,0 2 0,39-8-1,-35 5 181,-21 8-424,-1 0 1,0 0-1,0 0 1,0 0-1,1 0 1,-1 1-1,0-1 1,1 1-1,-1-1 1,4 1-1,-5 0-60,0 1 0,0-1 0,0 1 0,0-1 0,0 1 0,0 0-1,0-1 1,-1 1 0,1 0 0,0 0 0,0 0 0,-1 0 0,1-1 0,0 1 0,-1 0 0,1 0 0,-1 0 0,1 0 0,-1 0 0,0 0-1,1 1 1,-1-1 0,0 0 0,0 0 0,1 0 0,-1 0 0,0 0 0,0 0 0,-1 2 0,4 43 35,-2 0-1,-11 86 1,6-85-22,3-36-27,-10 61 51,11-69-53,-1 0 0,1-1 0,-1 1 0,0-1 0,0 1 0,0-1 0,0 0 0,-1 1 0,1-1 0,0 0 0,-1 0 0,0 0 0,1 0 0,-1 0 0,0 0 0,0 0 0,0-1 0,0 1 0,-1-1 0,1 1 0,0-1 0,-4 2 0,-7-1-277,1-1-1,-1 0 1,0-1-1,1 0 1,-1-1-1,1 0 1,-1-1-1,1 0 1,0-1-1,-1-1 1,2 0-1,-23-11 1,9 3-657,1-2 0,0 0 1,1-2-1,-38-34 0,56 45 905,0 1-1,1-1 0,0 0 1,0-1-1,-6-9 0,1-16 3846,10 37-3091,3 6-614,-3-9-98,1-1 0,-1 1-1,0 0 1,0 0 0,-1-1 0,1 1 0,-1 0 0,1 0 0,-1 0-1,0 0 1,0 0 0,0 0 0,0 0 0,-1 0 0,1-1-1,-1 1 1,0 0 0,0 0 0,0 0 0,0-1 0,0 1 0,-3 4-1,4-7-77,-1 1 0,1 0-1,-1-1 1,1 1-1,-1 0 1,1 0-1,-1-1 1,1 1 0,0 0-1,0 0 1,-1 0-1,1 0 1,0 0-1,0-1 1,0 1 0,0 0-1,0 0 1,0 0-1,0 1 1,1-1-52,-1-1 0,1 0 0,-1 1 1,1-1-1,-1 0 0,1 0 0,-1 1 1,1-1-1,-1 0 0,1 0 0,-1 0 0,1 0 1,0 0-1,-1 0 0,1 0 0,-1 0 1,1 0-1,-1 0 0,1 0 0,0 0 0,-1 0 1,1-1-1,-1 1 0,1 0 0,-1 0 0,1 0 1,-1-1-1,1 1 0,-1 0 0,1-1 1,-1 1-1,0-1 0,1 0 0,69-49-781,-16 9 1672,-47 36-630,52-42 2722,-40 34-1692,-8 15 50,-11 0-1116,1 0 0,-1 0 1,1 1-1,-1-1 0,0 0 0,0 0 1,0 0-1,0 0 0,0 0 0,0 0 1,0 0-1,-1 0 0,1 0 0,-1 0 0,-1 4 1,-19 50 788,-8 28-700,29-81-297,-1 0 1,0 0 0,1 0-1,-1-1 1,0 1-1,0 0 1,-1-1-1,1 1 1,-1-1-1,1 1 1,-1-1-1,0 0 1,0 1-1,0-1 1,0 0 0,0 0-1,0-1 1,-1 1-1,1 0 1,-1-1-1,1 1 1,-1-1-1,-4 2 1,-21-3-600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10.816"/>
    </inkml:context>
    <inkml:brush xml:id="br0">
      <inkml:brushProperty name="width" value="0.1" units="cm"/>
      <inkml:brushProperty name="height" value="0.1" units="cm"/>
      <inkml:brushProperty name="color" value="#66CC00"/>
    </inkml:brush>
  </inkml:definitions>
  <inkml:trace contextRef="#ctx0" brushRef="#br0">14 1 8034,'-3'9'538,"0"1"0,1-1 0,0 1 0,0 0 0,1 0 0,0 0 0,1-1 0,2 20 0,17 85-482,-12-76 390,6 45-378,-4 1 1,-3 0 0,-4 0-1,-4 0 1,-15 95 0,3-104-20,8-53-26,2 1 0,1 0 0,-1 25 0,-1-71-851,3-4 584</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11.535"/>
    </inkml:context>
    <inkml:brush xml:id="br0">
      <inkml:brushProperty name="width" value="0.1" units="cm"/>
      <inkml:brushProperty name="height" value="0.1" units="cm"/>
      <inkml:brushProperty name="color" value="#66CC00"/>
    </inkml:brush>
  </inkml:definitions>
  <inkml:trace contextRef="#ctx0" brushRef="#br0">195 88 10522,'36'-58'2964,"-35"56"-2937,1 0 0,-1 0 1,1 1-1,0-1 0,-1 0 1,1 1-1,0 0 1,0-1-1,0 1 0,0 0 1,0 0-1,0 0 1,0 0-1,0 0 0,0 1 1,0-1-1,1 0 1,-1 1-1,0 0 0,0 0 1,3-1-1,6 0 1,-1-1-34,1 1-1,0 0 1,-1 1-1,1 0 1,0 1-1,15 2 1,32 2-306,-56-5 267,0 1 1,0-1-1,0 1 1,1 0-1,-1 0 1,0 0-1,0 0 1,0 0-1,-1 0 0,1 0 1,0 1-1,0-1 1,-1 1-1,1-1 1,0 1-1,-1 0 1,0-1-1,1 1 0,-1 0 1,0 0-1,0 0 1,1 4-1,0-4 28,-1 1-1,0-1 1,0 1 0,0-1-1,-1 1 1,1-1 0,-1 1-1,1 0 1,-1-1-1,0 1 1,0 0 0,0 0-1,0-1 1,0 1 0,-1 0-1,1-1 1,-1 1-1,0-1 1,-1 4 0,-11 19 226,0 2 0,-12 39-1,13-33 325,-21 39-1,27-60-416,0 0 0,1 0 0,0 0 1,1 1-1,0 0 0,1 0 0,-2 24 1,4-29-96,1 0 1,1 0-1,-1 1 1,1-1-1,1 0 1,0 0 0,0-1-1,0 1 1,1 0-1,0-1 1,1 1 0,-1-1-1,1 0 1,7 8-1,0 0-15,0-1-2,-2 0 0,1 0 0,-2 0 0,0 1 0,8 19 0,-5 2-13,11 52 1,-20-77 11,0 1 0,-1 0 0,-1 0 0,1-1-1,-2 1 1,0 0 0,0 0 0,-5 16 0,5-24-1,-1-1 0,1 0 0,-1 0 1,0 0-1,0 0 0,0 0 0,-1-1 0,1 1 0,-1 0 0,1-1 1,-1 0-1,0 0 0,0 0 0,0 0 0,0 0 0,0-1 0,0 1 1,-1-1-1,1 0 0,0 0 0,-1 0 0,-5 1 0,-8 1-21,0-1 0,0-1-1,-22-1 1,14 0-8,-1-1 0,0-1 1,0-2-1,1 0 0,0-2 0,0-1 0,0-1 0,1 0 1,-28-16-1,47 21 31,1 0 1,-1 0-1,1-1 1,0 0 0,0 0-1,0 0 1,1 0-1,-5-7 1,7 10 7,0 0-1,0-1 1,0 1 0,1-1 0,-1 1 0,0-1 0,1 0 0,-1 1 0,1-1 0,0 1-1,-1-1 1,1 0 0,0 1 0,0-1 0,0 0 0,0 1 0,1-1 0,-1 0 0,0 1-1,1-1 1,-1 0 0,1 1 0,-1-1 0,1 1 0,0-1 0,0 1 0,0-1 0,-1 1-1,3-3 1,12-8 183,0 0 0,0 0 0,1 1 0,23-11 0,-9 5-3,100-68 421,-72 45-590,2 2 0,97-45 0,-143 77-199,-8 3-87,0 0 1,0 1-1,0 0 1,0 0-1,1 0 1,-1 0-1,0 1 1,1 0-1,-1 1 1,1-1-1,9 2 1,0 3-281</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11.920"/>
    </inkml:context>
    <inkml:brush xml:id="br0">
      <inkml:brushProperty name="width" value="0.1" units="cm"/>
      <inkml:brushProperty name="height" value="0.1" units="cm"/>
      <inkml:brushProperty name="color" value="#66CC00"/>
    </inkml:brush>
  </inkml:definitions>
  <inkml:trace contextRef="#ctx0" brushRef="#br0">1 59 9354,'32'-58'2839,"-32"58"-2821,-1 0 1,1 0-1,0 0 0,0 1 0,0-1 0,0 0 0,1 0 1,-1 0-1,0 0 0,0 1 0,0-1 0,0 0 0,0 0 1,0 0-1,0 0 0,0 0 0,0 0 0,0 1 0,0-1 1,0 0-1,0 0 0,1 0 0,-1 0 0,0 0 0,0 0 1,0 0-1,0 0 0,0 1 0,0-1 0,0 0 0,1 0 1,-1 0-1,0 0 0,0 0 0,0 0 0,0 0 0,0 0 0,1 0 1,-1 0-1,0 0 0,0 0 0,0 0 0,0 0 0,1 0 1,-1 0-1,0 0 0,0 0 0,0 0 0,0 0 0,0 0 1,0 0-1,1-1 0,-1 1 0,0 0 0,0 0 0,0 0 1,0 0-1,0 0 0,0 0 0,1 0 0,-1-1 0,2 22 10,-2-16 96,10 305 1680,0 16-618,-6-265-967,-1-6 208,3 1-1,19 86 1,-24-139-409,-1-1-1,0 0 1,1 1 0,0-1 0,-1 0 0,1 0-1,0 0 1,0 0 0,0 0 0,0 0 0,0 0 0,1 0-1,-1 0 1,1 0 0,-1 0 0,1-1 0,0 1-1,-1-1 1,1 1 0,0-1 0,0 0 0,0 0-1,0 0 1,0 0 0,0 0 0,4 1 0,0-2 7,0 0 0,-1-1 0,1 0 1,0 0-1,-1 0 0,1-1 0,-1 0 1,10-4-1,5-1-2,3-2-7,1 0 0,-2-1 0,1-2 0,-1 0 0,-1-1 0,-1-2 0,1 0 0,32-33 0,-36 30-984,-1 0 0,25-41 0,-29 45 144</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14.582"/>
    </inkml:context>
    <inkml:brush xml:id="br0">
      <inkml:brushProperty name="width" value="0.1" units="cm"/>
      <inkml:brushProperty name="height" value="0.1" units="cm"/>
      <inkml:brushProperty name="color" value="#66CC00"/>
    </inkml:brush>
  </inkml:definitions>
  <inkml:trace contextRef="#ctx0" brushRef="#br0">122 115 8250,'-122'-114'2928,"122"115"-2520,8 10-167,-3 1 63,6 7 32,-1-10 40,-1 1-120,6 4-104,-4 0-64,2 6-32,-7-1-56,-3 0-64,-3-3-272,-8-2-240,5 2 328</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14.921"/>
    </inkml:context>
    <inkml:brush xml:id="br0">
      <inkml:brushProperty name="width" value="0.1" units="cm"/>
      <inkml:brushProperty name="height" value="0.1" units="cm"/>
      <inkml:brushProperty name="color" value="#66CC00"/>
    </inkml:brush>
  </inkml:definitions>
  <inkml:trace contextRef="#ctx0" brushRef="#br0">0 262 9122,'11'-13'3920,"19"-2"-4045,-27 13 397,34-15 136,2 2 0,-1 1 0,58-12 0,-67 20-308,9 1-53,1-3 1,-2-1-1,1-2 1,-1-2-1,50-24 1,67-30-2845,-142 63 77,-7 10 1265</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15.252"/>
    </inkml:context>
    <inkml:brush xml:id="br0">
      <inkml:brushProperty name="width" value="0.1" units="cm"/>
      <inkml:brushProperty name="height" value="0.1" units="cm"/>
      <inkml:brushProperty name="color" value="#66CC00"/>
    </inkml:brush>
  </inkml:definitions>
  <inkml:trace contextRef="#ctx0" brushRef="#br0">373 0 7330,'-27'14'993,"-29"21"1605,46-25-2251,1 1-1,-1 0 1,2 0 0,0 1 0,0 1-1,1-1 1,0 1 0,1 0-1,-5 17 1,-8 13-187,-5 9-22,7-13-111,-2-2 1,-1 0-1,-27 36 0,-10 6-1282,55-84 476,3-16 341</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15.586"/>
    </inkml:context>
    <inkml:brush xml:id="br0">
      <inkml:brushProperty name="width" value="0.1" units="cm"/>
      <inkml:brushProperty name="height" value="0.1" units="cm"/>
      <inkml:brushProperty name="color" value="#66CC00"/>
    </inkml:brush>
  </inkml:definitions>
  <inkml:trace contextRef="#ctx0" brushRef="#br0">0 15 5857,'0'0'135,"1"-1"0,-1 0 0,0 1 0,0-1-1,0 1 1,0-1 0,0 0 0,0 1 0,1-1-1,-1 1 1,0-1 0,1 1 0,-1-1 0,0 1-1,1-1 1,-1 1 0,0-1 0,1 1 0,-1-1 0,1 1-1,-1-1 1,1 1 0,-1 0 0,1-1 0,-1 1-1,1 0 1,0 0 0,-1-1 0,1 1 0,-1 0 0,1 0-1,0 0 1,-1 0 0,1 0 0,-1 0 0,1 0-1,1 0 1,35 7 1188,30 23-795,113 83 719,-165-103-1227,-12-8-28,-1 1 0,0-1 0,1-1 0,-1 1 0,1 0-1,0-1 1,-1 1 0,1-1 0,0 0 0,0 0 0,0 0 0,0 0 0,0 0 0,0-1 0,0 1 0,0-1 0,1 0 0,-1 0-1,0 0 1,3-1 0,1 0-788,-12 7-134,-12 7-795,16-12 1516,-18 12-889</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15.917"/>
    </inkml:context>
    <inkml:brush xml:id="br0">
      <inkml:brushProperty name="width" value="0.1" units="cm"/>
      <inkml:brushProperty name="height" value="0.1" units="cm"/>
      <inkml:brushProperty name="color" value="#66CC00"/>
    </inkml:brush>
  </inkml:definitions>
  <inkml:trace contextRef="#ctx0" brushRef="#br0">111 53 7802,'-90'-24'2235,"89"24"-2217,0 0-1,0 0 1,1 0 0,-1 0 0,0 0 0,0 0 0,0 1-1,0-1 1,1 0 0,-1 0 0,0 1 0,0-1 0,1 1-1,-1-1 1,0 1 0,1-1 0,-1 1 0,0-1-1,1 1 1,-1-1 0,1 1 0,-1 0 0,1-1 0,-1 1-1,1 0 1,-1 0 0,1-1 0,0 1 0,-1 0 0,1 0-1,0 0 1,0-1 0,0 1 0,0 0 0,-1 0-1,1 0 1,0 0 0,0-1 0,1 3 0,2 37 96,-3-34-16,2 13 25,1 18 114,1-1 0,2 1 0,15 51 0,-21-87-218,1 1-1,0-1 0,-1 1 1,1-1-1,0 0 0,-1 1 1,1-1-1,0 0 0,0 0 1,0 0-1,0 1 1,1-1-1,-1 0 0,0 0 1,0-1-1,0 1 0,1 0 1,-1 0-1,1-1 0,-1 1 1,0 0-1,1-1 1,-1 0-1,1 1 0,-1-1 1,1 0-1,-1 0 0,1 0 1,2 0-1,4-1 55,0 0 1,-1 0-1,1-1 0,13-5 0,-7 2-55,17-4 14,0-1 0,0-2 1,-1-1-1,-1-1 0,0-2 0,-1-1 0,-1-1 0,-1-1 0,36-34 1,-32 25-349,2 1 1,39-25 0,-30 18-10</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16.251"/>
    </inkml:context>
    <inkml:brush xml:id="br0">
      <inkml:brushProperty name="width" value="0.1" units="cm"/>
      <inkml:brushProperty name="height" value="0.1" units="cm"/>
      <inkml:brushProperty name="color" value="#66CC00"/>
    </inkml:brush>
  </inkml:definitions>
  <inkml:trace contextRef="#ctx0" brushRef="#br0">684 36 7082,'-21'-35'2808,"7"48"-1704,6 3-744,-2-2 33,7 11 15,2 4-8,1 13-152,0 2-48,-2 1-120,0-4-48,4-1 0,4 4-8,-1-2-8,-5-4-32,-3 4-232,-10-11-160,-7-10 224</inkml:trace>
  <inkml:trace contextRef="#ctx0" brushRef="#br0" timeOffset="1">90 646 8402,'-89'60'2800,"94"-45"-2696,14 9 48,0 15 88,-2 4 33,1 7-33,-9-2-64,-7-5-112,8 9-24,-10-6-160,1-1-120,-6-15-385,-4-9-439,-2-16 656</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16.600"/>
    </inkml:context>
    <inkml:brush xml:id="br0">
      <inkml:brushProperty name="width" value="0.1" units="cm"/>
      <inkml:brushProperty name="height" value="0.1" units="cm"/>
      <inkml:brushProperty name="color" value="#66CC00"/>
    </inkml:brush>
  </inkml:definitions>
  <inkml:trace contextRef="#ctx0" brushRef="#br0">1 195 7986,'21'-12'1397,"20"-13"-397,2 2-1,84-31 0,-47 30-834,1 3-1,127-14 1,-207 35-165,0 0 1,-1 0-1,1 0 1,-1 1-1,1-1 1,0 0-1,-1 0 1,1 1 0,-1-1-1,1 0 1,-1 1-1,1-1 1,-1 0-1,1 1 1,-1-1-1,1 1 1,-1-1-1,1 1 1,-1-1-1,0 1 1,1-1-1,-1 1 1,0-1-1,0 1 1,1 0 0,-1-1-1,0 1 1,0-1-1,0 1 1,0 0-1,0-1 1,1 1-1,-1-1 1,0 1-1,-1 0 1,1-1-1,0 2 1,-2 36 25,0-23 0,-3 34 27,-3-1 0,-19 66 0,-9 48-27,35-120-29,1-36-45,1-1 1,-1 1-1,-1 0 0,1 0 1,-1 0-1,0 0 1,0 0-1,-3 9 0,3-14 18,0 0 0,1 1 0,-1-1-1,0 0 1,0 0 0,0 0 0,0 0 0,0 0-1,0 0 1,0-1 0,0 1 0,0 0 0,-1 0-1,1-1 1,0 1 0,0-1 0,-2 1-1,-1 0-53,1-1-1,-1 1 0,1-1 1,-1 0-1,1 0 0,-1 0 0,1-1 1,-1 1-1,-5-2 0,-28-11-254</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54.129"/>
    </inkml:context>
    <inkml:brush xml:id="br0">
      <inkml:brushProperty name="width" value="0.1" units="cm"/>
      <inkml:brushProperty name="height" value="0.1" units="cm"/>
      <inkml:brushProperty name="color" value="#F6630D"/>
    </inkml:brush>
  </inkml:definitions>
  <inkml:trace contextRef="#ctx0" brushRef="#br0">85 166 4921,'97'-108'2526,"-69"64"212,-28 44-2696,0-1 0,0 0 0,1 1-1,-1-1 1,0 1 0,0-1 0,0 0 0,1 1 0,-1-1 0,0 1-1,1-1 1,-1 1 0,0-1 0,1 1 0,-1-1 0,0 1 0,1-1-1,-1 1 1,1-1 0,-1 1 0,1 0 0,0-1 0,-1 1 0,1 0-1,-1-1 1,1 1 0,-1 0 0,1 0 0,0 0 0,-1 0 0,1-1-1,0 1 1,-1 0 0,1 0 0,0 0 0,0 1-7,0-1 0,0 1 0,0-1 0,-1 1 0,1-1 0,0 1 0,0-1 0,-1 1 0,1 0 0,-1-1 0,1 1 0,0 0 0,-1-1 0,1 1 0,-1 0 1,0 0-1,1 0 0,-1 0 0,0-1 0,1 1 0,-1 0 0,0 0 0,0 0 0,0 0 0,0 0 0,1 0 0,-1 0 0,-1 0 0,1-1 0,0 1 0,0 0 0,-1 2 0,1-1 15,0 1 1,-1-1-1,0 0 0,1 1 0,-1-1 1,0 0-1,0 1 0,0-1 0,-1 0 0,1 0 1,-2 3-1,-5 2-10,1 1-1,1 0 1,-1 0-1,1 1 1,1-1 0,0 1-1,0 1 1,-6 16 0,1 4-16,-8 48 1,0 0 52,-10 34 36,17-63-61,-21 61 0,31-109-48,1 0-1,0 0 1,-1 1-1,1-1 1,-1 0-1,1 0 1,-1 0-1,0 0 1,1 0-1,-1 1 1,0-1 0,0-1-1,0 1 1,0 0-1,0 0 1,0 0-1,0 0 1,0-1-1,-2 2 1,2-2-24,1 0 1,-1 0-1,0 0 0,1 0 1,-1 0-1,0-1 0,0 1 0,1 0 1,-1 0-1,0-1 0,1 1 1,-1 0-1,0-1 0,1 1 1,-1-1-1,1 1 0,-1 0 1,1-1-1,-1 0 0,1 1 1,-1-1-1,1 1 0,-1-2 1,-2-2-56,1 1 0,0-1 1,0 0-1,1 0 0,-1 0 1,1 0-1,0 0 0,0 0 0,-1-8 1,7-11 18</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17.017"/>
    </inkml:context>
    <inkml:brush xml:id="br0">
      <inkml:brushProperty name="width" value="0.1" units="cm"/>
      <inkml:brushProperty name="height" value="0.1" units="cm"/>
      <inkml:brushProperty name="color" value="#66CC00"/>
    </inkml:brush>
  </inkml:definitions>
  <inkml:trace contextRef="#ctx0" brushRef="#br0">12 2 7762,'0'-1'165,"0"1"-110,0 0 0,0 0 0,0 0 1,-1 0-1,1 0 0,0 0 0,0 0 0,0 0 0,0 0 0,-1 0 0,1 0 1,0 0-1,0 0 0,0 0 0,0 0 0,-1 0 0,1 0 0,0 0 1,0 0-1,0 0 0,0 0 0,0 0 0,-1 0 0,1 0 0,0 0 0,0 0 1,-1 1 440,1-1-441,0 0 0,-1 0 0,1 0 0,0 1 0,0-1 1,0 0-1,0 0 0,0 0 0,0 0 0,0 1 0,0-1 0,0 0 0,0 0 1,0 0-1,0 0 0,0 1 0,0-1 0,0 0 0,0 0 0,-1 20 947,7 29-1414,-5-41 757,5 31-288,-3 1 0,-1-1 0,-2 1-1,-2 0 1,-1-1 0,-15 67 0,22-116-50,-1 0 0,2 1 0,-1 0 0,1 0 0,1 0 1,-1 0-1,13-12 0,-9 9 25,1-1 1,13-25-1,-17 27 19,0 0-1,1 0 1,1 1 0,15-17 0,-20 24-35,0 0 0,0 1 0,0-1 0,1 1 0,-1 0 0,1 0 0,0 0 0,0 1 0,-1 0 0,1-1 0,0 1 0,0 0 0,0 1 0,0-1 0,1 1 0,-1 0 0,0 0 0,0 0 0,4 1 0,-7-1-10,1 0 0,-1 1 0,0-1 0,0 1 0,0 0 0,0-1 0,0 1 0,0 0 0,0-1 0,0 1 0,-1 0 0,1 0 0,0 0 0,0 0 0,-1 0 0,1 0 0,0 0-1,-1 0 1,1 0 0,-1 0 0,1 0 0,-1 0 0,0 1 0,1-1 0,-1 0 0,0 0 0,0 0 0,0 1 0,0 1 0,-1 43 102,0-38-82,-14 66 73,-1 6-50,15-74-66,0 0 0,1 0 0,0 0 0,0 0 0,1 0 0,-1 0 0,1 0-1,1 0 1,-1 0 0,3 6 0,-3-12-7,0 1 0,-1-1 0,1 1-1,0-1 1,0 0 0,-1 1 0,1-1-1,0 0 1,0 1 0,0-1 0,0 0-1,-1 0 1,1 0 0,0 0 0,0 0 0,0 0-1,0 0 1,0 0 0,-1 0 0,1 0-1,0 0 1,0 0 0,0-1 0,0 1 0,-1 0-1,1-1 1,0 1 0,0 0 0,-1-1-1,1 1 1,0-1 0,0 0 0,0 0 0,-1 1 15,27-20-288</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17.663"/>
    </inkml:context>
    <inkml:brush xml:id="br0">
      <inkml:brushProperty name="width" value="0.1" units="cm"/>
      <inkml:brushProperty name="height" value="0.1" units="cm"/>
      <inkml:brushProperty name="color" value="#66CC00"/>
    </inkml:brush>
  </inkml:definitions>
  <inkml:trace contextRef="#ctx0" brushRef="#br0">124 25 9962,'5'-4'534,"17"-12"1054,-22 16-1558,0-1-1,0 1 0,1 0 1,-1-1-1,0 1 1,0 0-1,1 0 1,-1-1-1,0 1 0,1 0 1,-1 0-1,0 0 1,1-1-1,-1 1 1,0 0-1,1 0 0,-1 0 1,0 0-1,1 0 1,-1 0-1,1 0 1,-1 0-1,0 0 0,1 0 1,-1 0-1,0 0 1,1 0-1,-1 0 1,1 0-1,-1 0 0,0 0 1,1 0-1,-1 1 1,0-1-1,1 0 1,-1 0-1,0 0 0,1 1 1,-1-1-1,0 0 1,0 0-1,1 1 1,-1 0-27,0-1 1,1 1 0,-1 0 0,0-1 0,0 1 0,1-1 0,-1 1 0,0-1 0,1 1-1,-1-1 1,1 1 0,-1-1 0,0 0 0,1 1 0,-1-1 0,1 1 0,-1-1 0,1 0-1,-1 0 1,1 1 0,0-1 0,-1 0 0,1 0 0,-1 0 0,1 1 0,0-1 0,-1 0-1,1 0 1,-1 0 0,1 0 0,0 0 0,-1 0 0,1 0 0,-1 0 0,1-1 0,0 1-1,-1 0 1,1 0 0,0-1 0,15 1-5,-11 0 10,5 0-21,1 0 0,0 1 1,-1 1-1,1-1 0,13 5 0,-21-5-3,-1 0-1,1 0 1,0 0-1,-1 0 1,1 1-1,-1-1 1,1 0-1,-1 1 1,0 0-1,0 0 1,0 0-1,0 0 1,0 0-1,0 0 1,0 0-1,-1 0 1,1 1-1,-1-1 1,1 1-1,-1-1 1,0 1-1,0 0 1,0-1-1,-1 1 1,1 0-1,-1 0 1,1-1-1,-1 1 0,0 0 1,0 3-1,-2 6 71,-1 0 0,0 0 0,0-1 0,-1 1 0,-1-1 0,0 0 0,-1 0 0,-12 18 0,-18 41 641,25-44-399,2 0 0,-7 27-1,14-41-262,1-1 1,0 1-1,0 0 0,1-1 1,1 1-1,0-1 0,4 19 1,33 102 8,-27-105-45,-2 0 1,-2 1 0,0-1-1,-1 2 1,-2-1-1,1 43 1,-5-70 2,0 1 0,0-1 0,0 0-1,0 0 1,0 1 0,0-1 0,-1 0 0,1 0 0,0 1 0,-1-1 0,1 0 0,-1 0-1,1 0 1,-1 0 0,0 0 0,1 0 0,-1 0 0,0 0 0,0 0 0,0 0 0,1 0-1,-1 0 1,0 0 0,0-1 0,-2 2 0,1-1-13,0-1 1,0 0-1,0 0 1,0 1-1,0-1 1,0-1-1,0 1 0,0 0 1,0 0-1,0-1 1,0 1-1,0-1 1,0 0-1,-3-1 0,-5-3-110,0 0-1,0-2 0,0 1 1,-14-13-1,-49-56-568,55 53 682,-2 2-1,0 1 1,-34-27 0,53 46 44,1 0 1,0-1-1,0 1 1,0 0 0,0-1-1,-1 1 1,1 0-1,0-1 1,0 1 0,0 0-1,0-1 1,0 1 0,0-1-1,0 1 1,0 0-1,0-1 1,0 1 0,0 0-1,0-1 1,0 1-1,0 0 1,1-1 0,-1 1-1,0 0 1,0-1-1,0 1 1,0 0 0,1-1-1,-1 1 1,0 0-1,0-1 1,1 1 0,-1 0-1,0 0 1,0-1-1,1 1 1,-1 0 0,0 0-1,1 0 1,-1 0 0,0-1-1,1 1 1,-1 0-1,0 0 1,1 0 0,-1 0-1,1 0 1,31-17-54,-18 10 176,28-15-114,104-50 270,-124 62-454,0 2-1,0 1 1,0 1-1,1 0 0,24-2 1,-6 4-683,-3-1 283</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18.237"/>
    </inkml:context>
    <inkml:brush xml:id="br0">
      <inkml:brushProperty name="width" value="0.1" units="cm"/>
      <inkml:brushProperty name="height" value="0.1" units="cm"/>
      <inkml:brushProperty name="color" value="#66CC00"/>
    </inkml:brush>
  </inkml:definitions>
  <inkml:trace contextRef="#ctx0" brushRef="#br0">313 69 10018,'12'-62'2476,"-12"55"-1611,-9 41-737,-64 190-34,60-193-86,-1 0 0,-1-2 0,-2 1 0,-41 52 1,33-51 2,15-17 1,-1 0 1,-1-1 0,0 0 0,0-1-1,-1 0 1,-18 11 0,47-34-6,-1 0 0,-1-1 0,1 0 0,-2-2 0,14-16 0,1-4 4,1 1 0,43-38-1,-69 69-6,-1 0-1,0 0 0,1 0 1,-1 0-1,1 1 1,0-1-1,0 0 1,0 1-1,0 0 0,0 0 1,0 0-1,0 0 1,0 0-1,0 1 0,0 0 1,0-1-1,0 1 1,1 0-1,-1 0 0,6 2 1,-7-1 12,0 0 0,1 0 0,-1 0 0,0 1 0,0-1 0,0 1 0,0 0 0,-1-1 0,1 1 0,0 0 0,-1 0 0,1 0 0,-1 0 0,0 0 0,0 0 0,1 1 0,-1-1 0,-1 0 0,1 1 0,0-1 0,-1 1 0,1-1 0,-1 1 0,0-1 0,1 1 0,-1-1 0,-1 5 0,0 24 233,-2 1-1,-1-1 1,-9 36-1,-3 16 175,-38 211 385,50-252-783,3-33-62,1 1 0,-1-1 0,-1 0 1,0 0-1,-3 11 0,0-13-547,2-12-69,2-14-885,9-16-1326,15-21 1360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18.581"/>
    </inkml:context>
    <inkml:brush xml:id="br0">
      <inkml:brushProperty name="width" value="0.1" units="cm"/>
      <inkml:brushProperty name="height" value="0.1" units="cm"/>
      <inkml:brushProperty name="color" value="#66CC00"/>
    </inkml:brush>
  </inkml:definitions>
  <inkml:trace contextRef="#ctx0" brushRef="#br0">346 6 8938,'2'-1'228,"0"0"0,0 1 0,0-1 0,-1 0 0,1 1-1,0 0 1,0-1 0,0 1 0,0 0 0,0 0 0,0 0 0,0 0 0,-1 0 0,1 1 0,0-1 0,0 0 0,2 2-1,-3-2-211,-1 0-1,1 0 1,-1 0-1,1 1 0,-1-1 1,1 0-1,-1 0 0,0 0 1,1 1-1,-1-1 0,1 0 1,-1 1-1,0-1 0,1 0 1,-1 1-1,0-1 0,1 1 1,-1-1-1,0 0 1,0 1-1,1-1 0,-1 1 1,0-1-1,0 1 0,0-1 1,0 1-1,0-1 0,0 1 1,0-1-1,1 1 0,-1-1 1,0 1-1,-1-1 0,1 1 1,0-1-1,0 0 1,0 1-1,0-1 0,0 1 1,0-1-1,-1 1 0,1-1 1,0 1-1,0-1 0,-1 0 1,1 1-1,0-1 0,-1 1 1,1-1-1,0 0 0,-1 1 1,1-1-1,0 0 1,-1 0-1,1 1 0,-1-1 1,1 0-1,-1 0 0,0 1 1,-4 4 43,0 0 1,0 0 0,1 0-1,-1 1 1,1 0 0,0 0-1,1 0 1,-4 7 0,-16 27 44,-159 187 45,127-150-235,43-58 6,-1-1 0,-1 0 1,-18 19-1,32-37 65,0 0 0,-1 0 0,1 0 0,0 0-1,0 0 1,0 1 0,0-1 0,0 0 0,0 0 0,0 0 0,-1 0-1,1 0 1,0 0 0,0 0 0,0 0 0,0 0 0,0 0 0,-1 1 0,1-1-1,0 0 1,0 0 0,0 0 0,0 0 0,0 0 0,-1 0 0,1 0 0,0 0-1,0 0 1,0 0 0,0 0 0,-1 0 0,1-1 0,0 1 0,0 0-1,0 0 1,0 0 0,0 0 0,-1 0 0,1 0 0,0 0 0,0 0 0,0 0-1,0 0 1,0-1 0,0 1 0,0 0 0,-1 0 0,1 0 0,0 0-1,0 0 1,0 0 0,0-1 0,0 1 0,0 0 0,-2-15-477,4-18-75,-2 32 530,6-51-403</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18.932"/>
    </inkml:context>
    <inkml:brush xml:id="br0">
      <inkml:brushProperty name="width" value="0.1" units="cm"/>
      <inkml:brushProperty name="height" value="0.1" units="cm"/>
      <inkml:brushProperty name="color" value="#66CC00"/>
    </inkml:brush>
  </inkml:definitions>
  <inkml:trace contextRef="#ctx0" brushRef="#br0">0 0 8474,'1'25'3610,"-1"-5"-3401,20 330 1986,-11-269-1978,4-1-1,29 101 1,-37-167-189,0 0 1,1 0-1,0 0 0,1-1 0,0 0 1,10 12-1,-13-19-13,0-1 0,0-1 0,0 1 1,1 0-1,0-1 0,0 0 0,0 0 0,0-1 0,0 1 0,1-1 0,0 0 1,0-1-1,-1 1 0,1-1 0,11 2 0,-13-4-4,1 0 0,-1 0 0,1-1 0,-1 0 0,0 0 0,0 0 0,1 0-1,-1 0 1,0-1 0,0 0 0,0 0 0,0 0 0,0 0 0,-1-1 0,1 0 0,-1 1 0,0-1 0,5-6 0,7-7 19,-1 0 0,17-24 1,-31 39-31,18-24-37,-1 0 1,-1-2 0,19-42-1,-32 62-156,1 0 0,-1 1 0,1-1-1,0 1 1,1 0 0,0 0 0,-1 1 0,11-10-1,-14 14 133,7-6-411</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19.263"/>
    </inkml:context>
    <inkml:brush xml:id="br0">
      <inkml:brushProperty name="width" value="0.1" units="cm"/>
      <inkml:brushProperty name="height" value="0.1" units="cm"/>
      <inkml:brushProperty name="color" value="#66CC00"/>
    </inkml:brush>
  </inkml:definitions>
  <inkml:trace contextRef="#ctx0" brushRef="#br0">7 1 9378,'-7'0'3401,"7"4"-2865,7 3-168,1 2-32,13 9-96,-9-10-40,6 8-144,-1-5-16,-6-2-248,2 4-128,-8-11-464,-15 4 792,6 2-120</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19.598"/>
    </inkml:context>
    <inkml:brush xml:id="br0">
      <inkml:brushProperty name="width" value="0.1" units="cm"/>
      <inkml:brushProperty name="height" value="0.1" units="cm"/>
      <inkml:brushProperty name="color" value="#66CC00"/>
    </inkml:brush>
  </inkml:definitions>
  <inkml:trace contextRef="#ctx0" brushRef="#br0">17 1 8178,'-7'9'3024,"7"15"-2183,3 10-665,-1-9-88,8 13 8,-1-11-8,1-3-24,6 6-24,-2-1-112,-5-5-464,-1 3 400</inkml:trace>
  <inkml:trace contextRef="#ctx0" brushRef="#br0" timeOffset="1">15 593 9130,'-10'8'3273,"7"-8"-2793,2-5-136,5-3-72,-4 7-48,5-9-48,5-30-40,60-57-88,-38 33-40,1-12-232,-1-2-240,-8-10 264</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19.951"/>
    </inkml:context>
    <inkml:brush xml:id="br0">
      <inkml:brushProperty name="width" value="0.1" units="cm"/>
      <inkml:brushProperty name="height" value="0.1" units="cm"/>
      <inkml:brushProperty name="color" value="#66CC00"/>
    </inkml:brush>
  </inkml:definitions>
  <inkml:trace contextRef="#ctx0" brushRef="#br0">0 165 9106,'42'-40'3177,"-28"38"-2865,18 2-40,6-6 8,10-2-24,9 2-32,-6-5-56,0-2-128,-8 0-24,-13-3-216,-2 2-232,-20-5-560,-2 3 592</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20.284"/>
    </inkml:context>
    <inkml:brush xml:id="br0">
      <inkml:brushProperty name="width" value="0.1" units="cm"/>
      <inkml:brushProperty name="height" value="0.1" units="cm"/>
      <inkml:brushProperty name="color" value="#66CC00"/>
    </inkml:brush>
  </inkml:definitions>
  <inkml:trace contextRef="#ctx0" brushRef="#br0">125 28 7674,'8'49'1824,"5"67"0,-12-70-1570,-2-1 1,-1 1 0,-3 0-1,-1-1 1,-3 0 0,-19 58-1,0 8-142,4 1 0,5 1 0,-5 123 1,24-230-139,5-63-1133,4 3 802</inkml:trace>
  <inkml:trace contextRef="#ctx0" brushRef="#br0" timeOffset="1">424 1 9226,'-5'0'3113,"5"16"-2953,-5 3-72,-9 8-8,1 6 0,-7-1-40,1-8 16,3 0-216,1 3-192,-4-19-433,2 9 457</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20.619"/>
    </inkml:context>
    <inkml:brush xml:id="br0">
      <inkml:brushProperty name="width" value="0.1" units="cm"/>
      <inkml:brushProperty name="height" value="0.1" units="cm"/>
      <inkml:brushProperty name="color" value="#66CC00"/>
    </inkml:brush>
  </inkml:definitions>
  <inkml:trace contextRef="#ctx0" brushRef="#br0">6 0 7322,'-2'6'2776,"0"1"-2016,1 6-120,13 49-143,-13-45-73,7 9-120,4 4-32,-2 7-136,0-2-48,-2 0-56,-1-3-32,-5-4-264,0-1-192,1-14 264</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54.461"/>
    </inkml:context>
    <inkml:brush xml:id="br0">
      <inkml:brushProperty name="width" value="0.1" units="cm"/>
      <inkml:brushProperty name="height" value="0.1" units="cm"/>
      <inkml:brushProperty name="color" value="#F6630D"/>
    </inkml:brush>
  </inkml:definitions>
  <inkml:trace contextRef="#ctx0" brushRef="#br0">0 104 8466,'17'-4'3016,"1"-2"-2527,-2-1 31,-4-8-8,1 1-48,-1-6-216,1 0-112,21 10-112,-6 2-72,13 13-208,-6 6-144,-21 4-400,4 10 464</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20.969"/>
    </inkml:context>
    <inkml:brush xml:id="br0">
      <inkml:brushProperty name="width" value="0.1" units="cm"/>
      <inkml:brushProperty name="height" value="0.1" units="cm"/>
      <inkml:brushProperty name="color" value="#66CC00"/>
    </inkml:brush>
  </inkml:definitions>
  <inkml:trace contextRef="#ctx0" brushRef="#br0">74 90 8842,'52'-13'3549,"-43"12"-3480,-1-1 1,1 0 0,-1 0 0,0-1 0,0 0-1,0 0 1,0-1 0,0 0 0,-1 0 0,1-1-1,7-6 1,-11 7-42,27-22 209,-30 26-230,-1 0 0,0-1 0,0 1-1,0 0 1,1 0 0,-1 0-1,0-1 1,1 1 0,-1 0-1,0 0 1,0 0 0,1 0-1,-1 0 1,0 0 0,1 0 0,-1-1-1,0 1 1,1 0 0,-1 0-1,0 0 1,1 0 0,-1 1-1,0-1 1,1 0 0,-1 0-1,0 0 1,0 0 0,1 0 0,-1 0-1,0 0 1,1 0 0,-1 1-1,0-1 1,1 0 0,-5 22 340,-36 100-54,26-74-498,-2-2-1,-1 0 1,-29 53 0,31-78-483,0-9 280</inkml:trace>
  <inkml:trace contextRef="#ctx0" brushRef="#br0" timeOffset="1">42 348 9426,'-42'-51'3217,"73"53"-2937,-14-7 16,2 3-8,7 5 0,2-1-88,7 4-72,-7 2-120,-6-6-88,-9 4-344,-5-1-280,-8-8 400</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21.329"/>
    </inkml:context>
    <inkml:brush xml:id="br0">
      <inkml:brushProperty name="width" value="0.1" units="cm"/>
      <inkml:brushProperty name="height" value="0.1" units="cm"/>
      <inkml:brushProperty name="color" value="#66CC00"/>
    </inkml:brush>
  </inkml:definitions>
  <inkml:trace contextRef="#ctx0" brushRef="#br0">9 133 8922,'-8'8'3567,"25"-29"-3400,14-10-32,-16 15-73,0 1 1,20-14 0,-31 26-59,1 0 0,0-1 0,0 2 0,0-1 0,1 1 0,-1-1 0,1 1 1,-1 1-1,1-1 0,0 1 0,-1 0 0,10 0 0,-14 1-5,-1 0 1,1 0-1,-1 1 0,1-1 1,0 0-1,-1 1 0,1-1 1,-1 0-1,1 1 0,-1-1 1,1 1-1,-1-1 0,1 0 1,-1 1-1,1-1 0,-1 1 1,0 0-1,1-1 0,-1 1 1,0-1-1,0 1 0,1-1 1,-1 1-1,0 0 0,0-1 1,0 1-1,0 0 0,0-1 1,0 1-1,0 0 0,0-1 0,0 1 1,0 0-1,0-1 0,0 1 1,0-1-1,0 1 0,-1 0 1,-7 38 23,4-20 1,0 63 242,3-1 0,4 1-1,20 119 1,-12-116-82,-10-27 95,-1-58-275,0 0 0,0 0 0,1 0 0,-1 0 0,0 1 0,0-1 0,0 0 0,0 0 0,0 0 0,0 0 0,0 0 0,0 0 0,0 1 0,0-1 0,0 0 0,-1 0 0,1 0-1,0 0 1,0 0 0,0 0 0,0 1 0,0-1 0,0 0 0,0 0 0,0 0 0,0 0 0,0 0 0,0 0 0,0 0 0,-1 0 0,1 0 0,0 1 0,0-1 0,0 0 0,0 0 0,0 0 0,0 0 0,0 0 0,-1 0 0,1 0 0,0 0 0,0 0 0,0 0 0,0 0 0,0 0 0,0 0 0,-1 0-1,1 0 1,0 0 0,0 0 0,0 0 0,0 0 0,0 0 0,0 0 0,-1 0 0,1 0 0,0 0 0,0 0 0,0-1 0,0 1 0,0 0 0,0 0 0,0 0 0,0 0 0,-1 0 0,1 0 0,0 0 0,0 0 0,0-1 0,-11-12 67,-7-18-142,11 12-64,-13-28 511,-29-52 0,15 42 297</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21.652"/>
    </inkml:context>
    <inkml:brush xml:id="br0">
      <inkml:brushProperty name="width" value="0.1" units="cm"/>
      <inkml:brushProperty name="height" value="0.1" units="cm"/>
      <inkml:brushProperty name="color" value="#66CC00"/>
    </inkml:brush>
  </inkml:definitions>
  <inkml:trace contextRef="#ctx0" brushRef="#br0">1 1 9738,'19'16'3441,"6"4"-2873,4 20 32,-11 5-8,-1 3 16,-14 3-144,-4-10-104,-9-3-191,1-6-73,7-6-328,-8-11-249,7-13-383,-11-8-272,12-17 696</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21.982"/>
    </inkml:context>
    <inkml:brush xml:id="br0">
      <inkml:brushProperty name="width" value="0.1" units="cm"/>
      <inkml:brushProperty name="height" value="0.1" units="cm"/>
      <inkml:brushProperty name="color" value="#66CC00"/>
    </inkml:brush>
  </inkml:definitions>
  <inkml:trace contextRef="#ctx0" brushRef="#br0">0 1 8106,'22'21'3592,"-2"7"-1159,3 1-1945,9 16 160,-1-1 56,-9 12-7,3-2-65,-2-3-376,-7-8-176,-12-25-560,-7-1-441,-11-23 561</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26.450"/>
    </inkml:context>
    <inkml:brush xml:id="br0">
      <inkml:brushProperty name="width" value="0.1" units="cm"/>
      <inkml:brushProperty name="height" value="0.1" units="cm"/>
      <inkml:brushProperty name="color" value="#66CC00"/>
    </inkml:brush>
  </inkml:definitions>
  <inkml:trace contextRef="#ctx0" brushRef="#br0">0 153 7922,'0'0'2823,"9"1"-735,0 0-1923,1 0-1,-1-2 0,1 1 0,-1-1 0,1 0 0,-1-1 0,1 0 1,16-7-1,4-3 311,38-22 0,-11 4-374,-21 10-102,28-14 94,-60 33-153,1-1 0,-1 0-1,0 1 1,1 0 0,-1 0 0,1 0 0,-1 1 0,1-1 0,-1 1 0,1 0 0,0 1 0,5 0-1,-11 0-141,1 1-1,0-1 0,0 1 0,-1-1 0,1 0 0,-1 1 0,1-1 0,-1 1 0,1-1 0,-1 0 0,0 0 0,0 0 0,0 1 0,0-1 0,1 0 0,-2 0 0,1 0 0,-1 1 0,2-2 0,-15 17-1064</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26.780"/>
    </inkml:context>
    <inkml:brush xml:id="br0">
      <inkml:brushProperty name="width" value="0.1" units="cm"/>
      <inkml:brushProperty name="height" value="0.1" units="cm"/>
      <inkml:brushProperty name="color" value="#66CC00"/>
    </inkml:brush>
  </inkml:definitions>
  <inkml:trace contextRef="#ctx0" brushRef="#br0">361 0 7394,'-106'134'2373,"102"-130"-2268,0 0 0,1 0-1,-1 1 1,1 0 0,0 0-1,1-1 1,-1 2 0,1-1-1,0 0 1,1 0 0,-3 8-1,0 6 177,-49 218 2107,40-166-2032,-7 4-15,-57 146-1,65-191-338,-3 4-103,14-32 78,1-1-1,-1 0 0,1 0 0,-1 0 0,1 0 1,-1 0-1,1 0 0,-1 0 0,0 0 0,0 0 1,0 0-1,1 0 0,-1-1 0,0 1 0,0 0 1,0 0-1,0-1 0,0 1 0,0-1 0,0 1 1,-1-1-1,0 1 0,1-2-20,1 1 0,-1-1 1,1 0-1,-1 0 0,1 1 0,-1-1 1,1 0-1,0 0 0,-1 1 0,1-1 1,0 0-1,0 0 0,-1 0 0,1 0 1,0 0-1,0 0 0,0 1 0,0-1 1,0 0-1,0 0 0,0 0 0,1 0 0,-1 0 1,0 0-1,1-2-46,1-25-246</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27.132"/>
    </inkml:context>
    <inkml:brush xml:id="br0">
      <inkml:brushProperty name="width" value="0.1" units="cm"/>
      <inkml:brushProperty name="height" value="0.1" units="cm"/>
      <inkml:brushProperty name="color" value="#66CC00"/>
    </inkml:brush>
  </inkml:definitions>
  <inkml:trace contextRef="#ctx0" brushRef="#br0">1 224 7786,'14'-16'3112,"5"5"-1735,5 3-1113,-2-12-120,4 1 32,2-6-32,3 12 16,-3-14-80,2 14-56,-6-4-216,-6-7-152,-1 13-488,-10-8 487</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27.472"/>
    </inkml:context>
    <inkml:brush xml:id="br0">
      <inkml:brushProperty name="width" value="0.1" units="cm"/>
      <inkml:brushProperty name="height" value="0.1" units="cm"/>
      <inkml:brushProperty name="color" value="#66CC00"/>
    </inkml:brush>
  </inkml:definitions>
  <inkml:trace contextRef="#ctx0" brushRef="#br0">120 4 7058,'-9'-3'2896,"1"3"-1504,6 0-911,-4 3-41,-6 15-40,-19 42-48,29-33-168,0 10-80,-2-7-80,2 12-72,-3-9-160,-4-9-88,-4-5-312,-1 2 368</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27.821"/>
    </inkml:context>
    <inkml:brush xml:id="br0">
      <inkml:brushProperty name="width" value="0.1" units="cm"/>
      <inkml:brushProperty name="height" value="0.1" units="cm"/>
      <inkml:brushProperty name="color" value="#66CC00"/>
    </inkml:brush>
  </inkml:definitions>
  <inkml:trace contextRef="#ctx0" brushRef="#br0">37 55 4705,'-32'34'2501,"31"-31"-2283,1-1 0,-1 1 0,0 0 1,1 0-1,0-1 0,-1 1 0,1 0 1,0 0-1,1 0 0,-1 0 0,0 0 1,1-1-1,0 1 0,0 0 0,-1 0 1,3 3-1,0 3 188,-3-8-389,12 69 1115,-12-64-1102,0-1-1,0 1 1,0 0-1,0-1 1,-1 0-1,0 1 1,0-1-1,-1 1 1,1-1 0,-5 9-1,6-14-37,0 0 0,0 0 0,-1 0 0,1-1 0,0 1 0,0 0 0,0 0-1,0 0 1,0-1 0,0 1 0,-1 0 0,1 0 0,0 0 0,0 0 0,0-1 0,0 1 0,-1 0 0,1 0 0,0 0-1,0 0 1,0 0 0,-1 0 0,1 0 0,0 0 0,0-1 0,-1 1 0,1 0 0,0 0 0,0 0 0,0 0 0,-1 0 0,1 0-1,0 0 1,0 0 0,-1 1 0,1-1 0,0 0 0,0 0 0,0 0 0,-1 0 0,1 0 0,0 0 0,0 0 0,0 0-1,-1 0 1,1 1 0,0-1 0,0 0 0,0 0 0,0 0 0,-1 0 0,1 1 0,0-1 0,0 0 0,0 0 0,0 0 0,0 1-1,0-1 1,0 0 0,-1 0 0,1 1 0,0-1 0,4-29 26,7 7 73,1 0 0,1 1 0,1 0 0,1 1 0,0 1 0,2 1 0,0 0 0,1 1 0,1 0 0,0 2 0,1 0 0,27-14 0,-24 23-20,-12 14 27,-10-4-81,0 0 0,-1 0 0,1 0 0,-1-1 0,0 1 0,0 0 0,-1 0 1,0 4-1,0 8-10,0-7-15,-1 33 79,-13 66 1,13-97-148,-1 1 0,0 0-1,-1 0 1,-1-1 0,0 0-1,0 0 1,-1 0 0,0-1-1,-1 1 1,-11 11-1,6-13-456,0-13 236</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28.167"/>
    </inkml:context>
    <inkml:brush xml:id="br0">
      <inkml:brushProperty name="width" value="0.1" units="cm"/>
      <inkml:brushProperty name="height" value="0.1" units="cm"/>
      <inkml:brushProperty name="color" value="#66CC00"/>
    </inkml:brush>
  </inkml:definitions>
  <inkml:trace contextRef="#ctx0" brushRef="#br0">152 0 7162,'-8'96'5158,"2"-44"-4470,-1-5-379,-3 0 0,-1-1 0,-27 69 0,13-40-294,25-75-16,-3 10-89,0 0-1,-1 0 1,0-1 0,0 0-1,-1 0 1,-6 10 0,10-19 70,1 1 0,0-1 0,0 0 0,-1 0 0,1 0 0,0 1 0,-1-1 1,1 0-1,0 0 0,0 0 0,-1 0 0,1 0 0,0 0 0,-1 0 1,1 0-1,0 0 0,-1 0 0,1 0 0,0 0 0,-1 0 0,1 0 0,0 0 1,0 0-1,-1 0 0,1 0 0,0 0 0,-1 0 0,1-1 0,0 1 0,0 0 1,-1 0-1,1 0 0,0-1 0,0 1 0,-1 0 0,1 0 0,0 0 0,0-1 1,0 1-1,-1 0 0,1 0 0,0-1 0,0 1 0,0 0 0,0-1 1,0 1-1,0 0 0,0 0 0,-1-1 0,1 1 0,0 0 0,0-1 0,0 1 1,0 0-1,0-1 0,0 1 0,1 0 0,-1-1 0,0 1 0,2-17-322</inkml:trace>
  <inkml:trace contextRef="#ctx0" brushRef="#br0" timeOffset="1">95 276 8930,'99'-2'3121,"-75"23"-2745,3 4 80,16 12 144,-7-12 56,14 9-24,2 1-120,-12-5-256,6 2-80,-14-16-176,-21-13-32,-4-5-160,-14-12-200,1 9-400,4 0-144,4-30 560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54.802"/>
    </inkml:context>
    <inkml:brush xml:id="br0">
      <inkml:brushProperty name="width" value="0.1" units="cm"/>
      <inkml:brushProperty name="height" value="0.1" units="cm"/>
      <inkml:brushProperty name="color" value="#F6630D"/>
    </inkml:brush>
  </inkml:definitions>
  <inkml:trace contextRef="#ctx0" brushRef="#br0">0 132 9354,'2'0'3193,"11"0"-3001,2-5-96,3-7 16,-2 2 32,4-16 16,6-5-8,4 8-88,-2 3-32,6 15-256,-9 15-168,-5 7-480,-4 2 495</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28.751"/>
    </inkml:context>
    <inkml:brush xml:id="br0">
      <inkml:brushProperty name="width" value="0.1" units="cm"/>
      <inkml:brushProperty name="height" value="0.1" units="cm"/>
      <inkml:brushProperty name="color" value="#66CC00"/>
    </inkml:brush>
  </inkml:definitions>
  <inkml:trace contextRef="#ctx0" brushRef="#br0">0 96 7410,'2'-95'3136,"-1"99"-1367,2 3-1465,2 7-88,-5 2 24,5 16 24,0 4 16,-7 3-144,2 1-40,-3-1-280,0-5-200,0-17 240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29.066"/>
    </inkml:context>
    <inkml:brush xml:id="br0">
      <inkml:brushProperty name="width" value="0.1" units="cm"/>
      <inkml:brushProperty name="height" value="0.1" units="cm"/>
      <inkml:brushProperty name="color" value="#66CC00"/>
    </inkml:brush>
  </inkml:definitions>
  <inkml:trace contextRef="#ctx0" brushRef="#br0">0 29 8786,'5'-3'366,"0"-1"1,0 1-1,1 1 0,-1-1 1,0 1-1,1 0 1,0 0-1,0 1 0,-1-1 1,1 1-1,6 0 0,75-1 218,-37 2-51,-45 0-509,77 1 104,-77 0-126,0-1 0,-1 1 0,1 0 0,0 0 0,0 1-1,-1 0 1,1-1 0,-1 1 0,0 1 0,1-1 0,-1 1 0,0 0-1,-1 0 1,8 6 0,-10-7-1,0-1 1,-1 1-1,1 0 0,0-1 1,-1 1-1,1 0 0,-1 0 0,0 0 1,0-1-1,1 1 0,-1 0 1,0 0-1,-1 0 0,1-1 1,0 1-1,0 0 0,-1 0 0,1-1 1,-1 1-1,0 0 0,1-1 1,-1 1-1,0 0 0,-2 2 1,-28 42 38,27-42-36,-101 109-112,34-40-421,31-26-32,2-15 230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29.451"/>
    </inkml:context>
    <inkml:brush xml:id="br0">
      <inkml:brushProperty name="width" value="0.1" units="cm"/>
      <inkml:brushProperty name="height" value="0.1" units="cm"/>
      <inkml:brushProperty name="color" value="#66CC00"/>
    </inkml:brush>
  </inkml:definitions>
  <inkml:trace contextRef="#ctx0" brushRef="#br0">0 59 9258,'7'-40'3273,"12"40"-2817,8 0-288,-5-3-32,-1-3-24,3 4-32,-7-3 0,-1 2-248,9 11-224,-36-1-1977</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29.781"/>
    </inkml:context>
    <inkml:brush xml:id="br0">
      <inkml:brushProperty name="width" value="0.1" units="cm"/>
      <inkml:brushProperty name="height" value="0.1" units="cm"/>
      <inkml:brushProperty name="color" value="#66CC00"/>
    </inkml:brush>
  </inkml:definitions>
  <inkml:trace contextRef="#ctx0" brushRef="#br0">416 1 8810,'-62'105'3073,"70"-113"-2705,6-2 0,9-4 56,1-2-48,4 3-128,3-3-88,2 12-160,-4 0-64,-10 6-240,-7 0-120,-5 1-296,-29-3 376</inkml:trace>
  <inkml:trace contextRef="#ctx0" brushRef="#br0" timeOffset="1">15 423 7810,'-1'0'114,"1"0"0,0 0 1,-1 0-1,1 0 0,-1 0 1,1 0-1,-1 1 0,1-1 1,-1 0-1,1-1 1,-1 1-1,1 0 0,-1 0 1,1 0-1,0 0 0,-1 0 1,1 0-1,-1-1 0,1 1 1,-1 0-1,1 0 0,0 0 1,-1-1-1,1 1 0,0 0 1,-1-1-1,1 1 0,0 0 1,-1-1-1,1 1 1,0-1-1,-1 1 0,1 0 1,0-2-1,10-13 1194,37-20-1543,-37 28 725,32-23-121,2 2 0,1 1 1,70-29-1,-84 43-367,1 2 0,1 1 0,0 1 0,0 2 0,1 2 0,43-3 0,3 5-858,-80 3 799,1 1 0,-1 0 0,0-1 1,0 1-1,1 0 0,-1-1 1,0 1-1,0 0 0,0-1 0,0 1 1,0 0-1,0-1 0,0 1 0,0 0 1,0-1-1,0 1 0,0 0 1,-1 0-1,1-1 0,0 1 0,0-1 1,-1 1-1,1 0 0,0-1 0,-1 1 1,1-1-1,-2 2 0,-21 8-241</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30.132"/>
    </inkml:context>
    <inkml:brush xml:id="br0">
      <inkml:brushProperty name="width" value="0.1" units="cm"/>
      <inkml:brushProperty name="height" value="0.1" units="cm"/>
      <inkml:brushProperty name="color" value="#66CC00"/>
    </inkml:brush>
  </inkml:definitions>
  <inkml:trace contextRef="#ctx0" brushRef="#br0">0 0 9106,'0'14'3121,"0"-1"-2841,0 6 8,2 0 24,-2-4-8,5 9-136,-2-10-104,-3-6-264,4 6-168,-2-9-312,-2 0 2328,5-4-1328</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30.486"/>
    </inkml:context>
    <inkml:brush xml:id="br0">
      <inkml:brushProperty name="width" value="0.1" units="cm"/>
      <inkml:brushProperty name="height" value="0.1" units="cm"/>
      <inkml:brushProperty name="color" value="#66CC00"/>
    </inkml:brush>
  </inkml:definitions>
  <inkml:trace contextRef="#ctx0" brushRef="#br0">1 165 8890,'8'-9'383,"0"0"-30,1 0 0,0 1 0,0-1 0,0 2-1,1-1 1,1 1 0,-1 1 0,1 0 0,16-7-1,33 0 120,-50 12-391,-1-1 0,1 0 1,0 0-1,-1-1 1,1 0-1,-1-1 1,0 0-1,0-1 1,11-6-1,-16 8-74,1 0 0,0 0 0,0 1 1,0-1-1,1 1 0,-1 1 0,1-1 0,-1 1 0,1 0 0,-1 0 1,1 0-1,-1 1 0,1 0 0,0 0 0,-1 0 0,11 3 0,-15-3-5,-1 0-1,1 1 1,-1-1-1,1 0 1,-1 0-1,1 1 0,-1-1 1,1 0-1,-1 0 1,0 1-1,1-1 1,-1 1-1,0-1 1,1 0-1,-1 1 0,0-1 1,1 1-1,-1-1 1,0 1-1,0-1 1,0 1-1,1-1 1,-1 1-1,0-1 0,0 1 1,0-1-1,0 1 1,0-1-1,0 1 1,0-1-1,0 1 1,0-1-1,0 1 0,0-1 1,-1 1-1,-5 24-5,3-15 6,2-4-14,-1 0 0,0 0 0,0 0 1,-1 0-1,0 0 0,0-1 0,0 1 1,-1-1-1,0 0 0,0 0 0,-8 8 0,-4 0-160,1 0 0,-26 14 0,-18 15-743,23-19 194,-8-8 327</inkml:trace>
  <inkml:trace contextRef="#ctx0" brushRef="#br0" timeOffset="1">93 232 8498,'0'-6'3080,"5"-4"-2503,49-36-321,-21 41 16,2 0-120,0 2-16,-8-2-128,-7 1-136,-8 0-376,-7 4 1912,0 10-1176</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30.820"/>
    </inkml:context>
    <inkml:brush xml:id="br0">
      <inkml:brushProperty name="width" value="0.1" units="cm"/>
      <inkml:brushProperty name="height" value="0.1" units="cm"/>
      <inkml:brushProperty name="color" value="#66CC00"/>
    </inkml:brush>
  </inkml:definitions>
  <inkml:trace contextRef="#ctx0" brushRef="#br0">119 0 7626,'-114'86'2936,"110"-89"-2104,4 0-391,4-2-105,-4 4-56,0-1-48,13 1-64,21-1-168,39 0-128,-44 4-320,-4 4-217,-17-2 401</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31.155"/>
    </inkml:context>
    <inkml:brush xml:id="br0">
      <inkml:brushProperty name="width" value="0.1" units="cm"/>
      <inkml:brushProperty name="height" value="0.1" units="cm"/>
      <inkml:brushProperty name="color" value="#66CC00"/>
    </inkml:brush>
  </inkml:definitions>
  <inkml:trace contextRef="#ctx0" brushRef="#br0">2 99 7738,'-2'-19'2696,"20"17"-2416,6-4-56,11-1 16,8 1-16,-7-10-72,-5-3-40,-12 3-176,3 8-136,-1 8-1112,-5 2 904</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31.480"/>
    </inkml:context>
    <inkml:brush xml:id="br0">
      <inkml:brushProperty name="width" value="0.1" units="cm"/>
      <inkml:brushProperty name="height" value="0.1" units="cm"/>
      <inkml:brushProperty name="color" value="#66CC00"/>
    </inkml:brush>
  </inkml:definitions>
  <inkml:trace contextRef="#ctx0" brushRef="#br0">9 1 7962,'0'8'2856,"20"20"-2392,3 6-248,-12-4 89,-6 3-9,-15-2 72,2 7-32,-3 5-144,8 5-48,-7 1-104,7 10-24,-3-6-16,-2-4 0,11-8-72,-6-17-104,8-5-232,-9-12-112,-5-7 304</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31.838"/>
    </inkml:context>
    <inkml:brush xml:id="br0">
      <inkml:brushProperty name="width" value="0.1" units="cm"/>
      <inkml:brushProperty name="height" value="0.1" units="cm"/>
      <inkml:brushProperty name="color" value="#66CC00"/>
    </inkml:brush>
  </inkml:definitions>
  <inkml:trace contextRef="#ctx0" brushRef="#br0">5 239 9778,'-5'-8'3385,"16"-12"-3105,15 2-88,18-7 56,6-13 72,25 4 88,15 4-80,6 0-128,4 9-96,-25 11-88,-18 6-16,-17 10-24,-8 13-40,-6 2-224,-9-4-112,-6-1-464,-8-13 0,2-14 536</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5:34:55.143"/>
    </inkml:context>
    <inkml:brush xml:id="br0">
      <inkml:brushProperty name="width" value="0.1" units="cm"/>
      <inkml:brushProperty name="height" value="0.1" units="cm"/>
      <inkml:brushProperty name="color" value="#F6630D"/>
    </inkml:brush>
  </inkml:definitions>
  <inkml:trace contextRef="#ctx0" brushRef="#br0">13 86 7818,'0'0'74,"-1"0"1,1 0-1,0 0 0,-1 1 1,1-1-1,0 0 1,-1 0-1,1 0 0,0 0 1,-1 0-1,1 0 1,0 0-1,-1 0 1,1 0-1,0 0 0,-1 0 1,1 0-1,0 0 1,-1-1-1,1 1 1,0 0-1,-1 0 0,1 0 1,0 0-1,-1-1 1,1 1-1,0 0 1,0 0-1,-1 0 0,1-1 1,0 1-1,0 0 1,-1-1-1,1 1 0,0 0 1,0 0-1,0-1 1,0 1-1,-1 0 1,1-1-1,0 1 0,0 0 1,0-1-1,0 1 1,0-1-1,0 1 1,14-17 893,26-12-767,-32 24-177,1 1 0,0 0 0,0 0 0,0 1 0,0 0 0,0 0 0,1 1 0,0 0 0,-1 1 0,1 0 0,0 1 0,16 0 0,-22 1-26,0-1 1,0 1-1,0 0 1,0 0 0,0 0-1,-1 0 1,1 1-1,0 0 1,0-1-1,-1 1 1,1 1 0,-1-1-1,0 0 1,0 1-1,0 0 1,0 0-1,0 0 1,0 0-1,-1 0 1,1 0 0,-1 1-1,0-1 1,0 1-1,0-1 1,-1 1-1,1 0 1,-1 0 0,0 0-1,0 0 1,0 0-1,-1 0 1,1 7-1,-1 19-32,-1 1 0,-8 47 0,0 1 31,7-55 13,0-11-6,1-1 0,0 1 0,1 0 0,0-1 0,1 1-1,0 0 1,1-1 0,0 0 0,1 1 0,7 18 0,3-8 69,1 1-1,1-2 1,1 0-1,1-1 0,0-1 1,24 21-1,-39-39-58,-1 0 0,1 0 0,0-1 0,0 1 0,0 0 0,0-1-1,0 1 1,0-1 0,0 0 0,0 0 0,1 0 0,-1 0 0,0 0 0,1 0 0,-1-1-1,1 1 1,-1-1 0,1 1 0,-1-1 0,1 0 0,-1 0 0,1 0 0,-1-1 0,1 1-1,-1 0 1,1-1 0,-1 0 0,0 1 0,5-3 0,0-2 10,0 0 0,-1-1 0,0 0 0,0 0 0,0 0 0,-1-1 1,6-8-1,13-14 0,-19 23 28,-3 4-91,1-1-1,0 0 0,-1 1 0,0-1 1,0 0-1,0-1 0,3-6 0,-4 9-7,-1-1 0,0 0-1,0 1 1,0-1 0,0 0 0,0 0-1,0 1 1,0-1 0,-1 0-1,1 0 1,-1 1 0,1-1 0,-1 1-1,1-1 1,-1 0 0,0 1-1,0-1 1,0 1 0,0 0 0,0-1-1,-2-1 1,-19-22-242</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32.161"/>
    </inkml:context>
    <inkml:brush xml:id="br0">
      <inkml:brushProperty name="width" value="0.1" units="cm"/>
      <inkml:brushProperty name="height" value="0.1" units="cm"/>
      <inkml:brushProperty name="color" value="#66CC00"/>
    </inkml:brush>
  </inkml:definitions>
  <inkml:trace contextRef="#ctx0" brushRef="#br0">558 20 8778,'-3'-19'3705,"-37"40"-1401,13 15-2256,-5 6 72,-5 9 200,-6 0 120,-5 19 88,4 8-87,-9 11-225,9 8-112,-12-19-120,7-3-112,12-15-256,7-18-273,20-20-479,5-22-72,12-27 720</inkml:trace>
  <inkml:trace contextRef="#ctx0" brushRef="#br0" timeOffset="1">516 253 8978,'34'0'3393,"-6"0"-2281,11 3-976,-7-3 24,-1 4 0,0 3-8,-12-10-32,-3-2-112,-10-8-416,-6 0-288,0 7 416</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32.636"/>
    </inkml:context>
    <inkml:brush xml:id="br0">
      <inkml:brushProperty name="width" value="0.1" units="cm"/>
      <inkml:brushProperty name="height" value="0.1" units="cm"/>
      <inkml:brushProperty name="color" value="#66CC00"/>
    </inkml:brush>
  </inkml:definitions>
  <inkml:trace contextRef="#ctx0" brushRef="#br0">106 1 9250,'-24'4'2703,"33"4"-1564,0-5-1051,-1 0 0,0 0 0,1-1 0,14 1 0,10-2 90,0-3-1,41-5 0,-48 3-164,1 1 0,-1 1 0,1 2 1,46 4-1,-69-3-22,0 0 1,-1 0-1,1 1 1,-1-1-1,0 0 1,1 1-1,-1 0 1,0 0-1,0 0 1,0 0-1,0 1 1,0-1-1,-1 1 1,1-1-1,-1 1 1,0 0-1,1 0 1,-1 0-1,-1 0 1,1 1 0,0-1-1,-1 1 1,0-1-1,1 1 1,-1-1-1,-1 1 1,1-1-1,-1 1 1,1 0-1,-1 6 1,0 11-7,0 0 1,-2 0-1,-1 0 1,-5 22 0,7-36 17,-46 159 79,22-117-56,10-31-22,15-18-4,0 0 0,-1 1 0,1-1 0,0 0 0,0 0 0,0 0 0,0 0 0,0 1 0,-1-1 0,1 0 0,0 0 0,0 0 0,0 0 0,0 0 0,-1 1 0,1-1 0,0 0 0,0 0 0,0 0 0,-1 0 0,1 0 0,0 0 1,0 0-1,0 0 0,-1 0 0,1 0 0,0 0 0,0 0 0,-1 0 0,1 0 0,0 0 0,0 0 0,0 0 0,-1 0 0,1 0 0,0 0 0,0 0 0,0-1 0,-1 1 0,1 0 0,0 0 0,0 0 0,0 0 0,0 0 0,-1 0 0,1-1 0,0 1 0,0 0 0,0 0 0,-6-20-41,1 0-1,2 0 1,0-1 0,1 1 0,1-1-1,0 1 1,2-1 0,3-22 0,-1 15 11,-2 0 1,-1 0 0,-5-41 0,4 65 26,-4-20 92,4 23-86,1 1 1,0-1-1,0 1 0,0-1 1,0 1-1,0 0 1,-1-1-1,1 1 1,0-1-1,0 1 1,-1 0-1,1-1 0,0 1 1,-1-1-1,1 1 1,0 0-1,-1 0 1,1-1-1,0 1 0,-1 0 1,1-1-1,-1 1 1,1 0-1,0 0 1,-1 0-1,1 0 0,-1-1 1,1 1-1,-1 0 1,1 0-1,-1 0 1,1 0-1,-1 0 1,1 0-1,-1 0 0,1 0 1,-1 0-1,1 1 1,0-1-1,-2 0 1,-5 42 128,1-29-85,-1 0 1,0 0 0,-2-1-1,1 0 1,-1-1 0,-15 16 0,-14 18 72,-48 59 167,54-69-97,2 1 0,2 2-1,1 1 1,-31 60-1,47-78-142,11-28-225,15-39-368,-1 21 463,1-1 0,24-32 0,-35 53 110,48-68 44</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32.964"/>
    </inkml:context>
    <inkml:brush xml:id="br0">
      <inkml:brushProperty name="width" value="0.1" units="cm"/>
      <inkml:brushProperty name="height" value="0.1" units="cm"/>
      <inkml:brushProperty name="color" value="#66CC00"/>
    </inkml:brush>
  </inkml:definitions>
  <inkml:trace contextRef="#ctx0" brushRef="#br0">2 91 10482,'-1'0'3553,"10"0"-3441,12 4-88,3-12 8,12-2-24,6 1 24,18 2 0,-9 4-160,-12-7-104,-12 3-232,-7 0-160,-17-12-144,9 5 440</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33.298"/>
    </inkml:context>
    <inkml:brush xml:id="br0">
      <inkml:brushProperty name="width" value="0.1" units="cm"/>
      <inkml:brushProperty name="height" value="0.1" units="cm"/>
      <inkml:brushProperty name="color" value="#66CC00"/>
    </inkml:brush>
  </inkml:definitions>
  <inkml:trace contextRef="#ctx0" brushRef="#br0">137 51 7386,'-5'-7'486,"1"-1"0,-1 1 1,0-1-1,0 1 0,-7-6 1,12 13-457,0 0-1,-1 0 1,1 0 0,0 0 0,0 0 0,-1 0 0,1 0 0,0 0-1,0 0 1,-1 0 0,1 0 0,0 0 0,0 0 0,0 0 0,-1 0 0,1 0-1,0 0 1,0 0 0,-1 0 0,1 0 0,0 0 0,0 1 0,0-1-1,-1 0 1,1 0 0,0 0 0,0 0 0,0 0 0,0 1 0,-1-1-1,1 0 1,0 0 0,0 0 0,0 1 0,0-1 0,0 0 0,0 0 0,-1 0-1,1 1 1,0-1 0,0 0 0,0 0 0,0 1 0,0-1 0,0 0-1,0 0 1,0 1 0,0-1 0,0 0 0,0 0 0,0 1 0,0-1-1,1 0 1,-1 0 0,0 1 0,4 42 877,6 25-95,31 250 789,-38-273-1576,-2 0 0,-3-1 0,-1 1 0,-2-1 0,-12 48 0,16-88-27,-2 13-23,-2-2-1,-12 29 0,16-41 4,0 0 0,-1 0 0,1 0 0,-1 0 0,0 0 0,0-1 0,0 1 0,0-1 0,0 0 0,-1 1 0,1-1 0,-1 0 0,1 0 1,-1-1-1,0 1 0,0 0 0,0-1 0,0 0 0,0 0 0,-5 2 0,6-3-15,0 0 1,0 0-1,1 0 0,-1-1 1,0 1-1,0 0 0,1-1 1,-1 1-1,0-1 0,1 0 1,-1 0-1,1 1 0,-1-1 1,1 0-1,-1 0 0,1 0 1,0-1-1,-1 1 1,1 0-1,0 0 0,0-1 1,0 1-1,0-1 0,0 1 1,0-1-1,0 1 0,1-1 1,-1 1-1,0-1 0,1 0 1,-1 1-1,1-1 0,0 0 1,0 0-1,-1-2 0,-1-9-270,1 0-1,0 0 0,2-19 1,-1 30 263,13-103-3249,-5 51 2244</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33.636"/>
    </inkml:context>
    <inkml:brush xml:id="br0">
      <inkml:brushProperty name="width" value="0.1" units="cm"/>
      <inkml:brushProperty name="height" value="0.1" units="cm"/>
      <inkml:brushProperty name="color" value="#66CC00"/>
    </inkml:brush>
  </inkml:definitions>
  <inkml:trace contextRef="#ctx0" brushRef="#br0">275 166 4145,'37'-125'2458,"-31"84"1503,-10 48-3571,0-1 1,-1 0-1,0 0 1,0 0 0,0-1-1,0 1 1,-10 6-1,-17 20 14,12-5-112,2 1-1,-24 48 1,3-5 4,18-33-196,11-18-185,-1-2 1,-1 0 0,-26 32 0,38-50 62,0 0 1,-1 1 0,1-1-1,0 0 1,-1 1 0,1-1-1,0 0 1,-1 1-1,1-1 1,0 0 0,-1 1-1,1-1 1,0 0 0,-1 0-1,1 0 1,-1 1-1,1-1 1,-1 0 0,1 0-1,0 0 1,-1 0-1,1 0 1,-1 0 0,1 0-1,-1 0 1,1 0 0,-1 0-1,1 0 1,-1 0-1,1 0 1,0 0 0,-1 0-1,1-1 1,-1 1 0,1 0-1,0 0 1,-1 0-1,1-1 1,-1 1 0,1 0-1,0-1 1,-1 1-1,1 0 1,0-1 0,-1 1-1,1 0 1,0-1 0,0 1-1,-1 0 1,1-1-1,0 1 1,0-1 0,0 1-1,0-1 1,0 1 0,-1 0-1,1-1 1,0 1-1,0-1 1,0 1 0,0-2-1,-6-13-459</inkml:trace>
  <inkml:trace contextRef="#ctx0" brushRef="#br0" timeOffset="1">322 110 8954,'35'18'3289,"-9"1"-2641,3 3-352,-4 0 16,-1 4-48,-8-5 0,-5-1-24,-13-7-208,2-5-104,-9-8-368,-12-5-264,18-12 424</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33.986"/>
    </inkml:context>
    <inkml:brush xml:id="br0">
      <inkml:brushProperty name="width" value="0.1" units="cm"/>
      <inkml:brushProperty name="height" value="0.1" units="cm"/>
      <inkml:brushProperty name="color" value="#66CC00"/>
    </inkml:brush>
  </inkml:definitions>
  <inkml:trace contextRef="#ctx0" brushRef="#br0">36 94 9330,'19'-93'3225,"-19"107"-2993,0 5-8,-3 11-96,0-1 0,-5-2-72,-2-11-176,4 8-400,-1 3-336,-1-13 511</inkml:trace>
  <inkml:trace contextRef="#ctx0" brushRef="#br0" timeOffset="1">4 192 7218,'0'0'4000,"8"41"-3560,6 53 1,-17-54-41,3 11-40,-5-10-112,0-1-88,5-7-288,-4-9-232,-3-17-624,6-11 599</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34.336"/>
    </inkml:context>
    <inkml:brush xml:id="br0">
      <inkml:brushProperty name="width" value="0.1" units="cm"/>
      <inkml:brushProperty name="height" value="0.1" units="cm"/>
      <inkml:brushProperty name="color" value="#66CC00"/>
    </inkml:brush>
  </inkml:definitions>
  <inkml:trace contextRef="#ctx0" brushRef="#br0">1 188 7050,'14'-9'3272,"2"-5"-847,1-7-2121,7 3-72,-1-7-56,2 7 0,5 15-16,-3-11-48,-3 6-184,-5 3-88,-6-16-280,-5 4-184,-6 2 408</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34.702"/>
    </inkml:context>
    <inkml:brush xml:id="br0">
      <inkml:brushProperty name="width" value="0.1" units="cm"/>
      <inkml:brushProperty name="height" value="0.1" units="cm"/>
      <inkml:brushProperty name="color" value="#66CC00"/>
    </inkml:brush>
  </inkml:definitions>
  <inkml:trace contextRef="#ctx0" brushRef="#br0">66 0 7354,'-1'7'558,"-1"-1"0,0 0 1,0 1-1,-1-1 0,0 0 1,-6 10-1,6-12-481,1 0-1,0 0 1,0 1-1,0-1 0,0 0 1,1 1-1,0-1 1,-1 1-1,2-1 1,-1 1-1,0-1 1,1 1-1,0 0 1,1 4-1,15 246 2857,2 70-1374,-18-240-1515,-17 148 1,4-194-385,3-29-291,9-11 573,0 1 0,1 0 1,-1-1-1,0 1 0,1-1 0,-1 1 0,1-1 0,-1 1 1,0-1-1,1 1 0,-1-1 0,1 0 0,0 1 0,-1-1 1,1 1-1,-1-1 0,1 0 0,0 0 0,0 1 0,-1-1 1,1 0-1,0 0 0,0 0 0,-5-22-854,2-7 340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39.031"/>
    </inkml:context>
    <inkml:brush xml:id="br0">
      <inkml:brushProperty name="width" value="0.1" units="cm"/>
      <inkml:brushProperty name="height" value="0.1" units="cm"/>
      <inkml:brushProperty name="color" value="#66CC00"/>
    </inkml:brush>
  </inkml:definitions>
  <inkml:trace contextRef="#ctx0" brushRef="#br0">1 149 7770,'0'0'3072,"22"0"-1943,61-8-729,-36 2-112,4-9-72,-6-1-24,-5-6-48,-4 6-64,4 15-16,-8-14-184,0 9-192,-5-13-488,-13-5 480</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6:18:39.397"/>
    </inkml:context>
    <inkml:brush xml:id="br0">
      <inkml:brushProperty name="width" value="0.1" units="cm"/>
      <inkml:brushProperty name="height" value="0.1" units="cm"/>
      <inkml:brushProperty name="color" value="#66CC00"/>
    </inkml:brush>
  </inkml:definitions>
  <inkml:trace contextRef="#ctx0" brushRef="#br0">115 1 7314,'-1'0'175,"-1"1"1,1-1-1,0 1 1,0-1-1,0 1 1,-1-1 0,1 1-1,0 0 1,0 0-1,0 0 1,0 0-1,0-1 1,0 1 0,0 1-1,0-1 1,1 0-1,-1 0 1,0 0-1,1 0 1,-1 0 0,1 1-1,-1-1 1,1 0-1,-1 1 1,1-1-1,0 0 1,0 3 0,-3 44-156,3-33 447,-2 90 151,-18 352-81,-9-137-695,17-267-145,2-40-256,10-14 494,-1 0 0,0 0 0,0 0 0,1 1 0,-1-1-1,0 0 1,1 0 0,-1 0 0,1 0 0,-1 0 0,1 0 0,0 0 0,-1 0 0,1 0 0,0 0 0,0 0 0,-1 0 0,1 0 0,0-2-1,-3-28-1883,-1-10 870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184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sz="1200">
                <a:latin typeface="Arial" panose="020B0604020202020204" pitchFamily="34" charset="0"/>
                <a:ea typeface="宋体" panose="02010600030101010101" pitchFamily="2" charset="-122"/>
                <a:cs typeface="+mn-cs"/>
              </a:defRPr>
            </a:lvl1pPr>
          </a:lstStyle>
          <a:p>
            <a:pPr>
              <a:defRPr/>
            </a:pPr>
            <a:endParaRPr lang="en-US" altLang="zh-CN"/>
          </a:p>
        </p:txBody>
      </p:sp>
      <p:sp>
        <p:nvSpPr>
          <p:cNvPr id="29184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a:latin typeface="Arial" panose="020B0604020202020204" pitchFamily="34" charset="0"/>
                <a:ea typeface="宋体" panose="02010600030101010101" pitchFamily="2" charset="-122"/>
                <a:cs typeface="+mn-cs"/>
              </a:defRPr>
            </a:lvl1pPr>
          </a:lstStyle>
          <a:p>
            <a:pPr>
              <a:defRPr/>
            </a:pPr>
            <a:endParaRPr lang="en-US" altLang="zh-CN"/>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184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9184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a:defRPr sz="1200">
                <a:latin typeface="Arial" panose="020B0604020202020204" pitchFamily="34" charset="0"/>
                <a:ea typeface="宋体" panose="02010600030101010101" pitchFamily="2" charset="-122"/>
                <a:cs typeface="+mn-cs"/>
              </a:defRPr>
            </a:lvl1pPr>
          </a:lstStyle>
          <a:p>
            <a:pPr>
              <a:defRPr/>
            </a:pPr>
            <a:endParaRPr lang="en-US" altLang="zh-CN"/>
          </a:p>
        </p:txBody>
      </p:sp>
      <p:sp>
        <p:nvSpPr>
          <p:cNvPr id="29184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sz="1200">
                <a:latin typeface="Arial" panose="020B0604020202020204" pitchFamily="34" charset="0"/>
                <a:ea typeface="宋体" panose="02010600030101010101" pitchFamily="2" charset="-122"/>
                <a:cs typeface="+mn-cs"/>
              </a:defRPr>
            </a:lvl1pPr>
          </a:lstStyle>
          <a:p>
            <a:pPr>
              <a:defRPr/>
            </a:pPr>
            <a:fld id="{CD96052E-4BB6-4393-85F3-C876D27938AD}"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www.chemyq.com/xz/xz6/52401xngqk.htm"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a:xfrm>
            <a:off x="893763" y="742950"/>
            <a:ext cx="4972050" cy="3729038"/>
          </a:xfrm>
        </p:spPr>
      </p:sp>
      <p:sp>
        <p:nvSpPr>
          <p:cNvPr id="9219" name="Rectangle 3"/>
          <p:cNvSpPr>
            <a:spLocks noGrp="1"/>
          </p:cNvSpPr>
          <p:nvPr>
            <p:ph type="body"/>
          </p:nvPr>
        </p:nvSpPr>
        <p:spPr>
          <a:xfrm>
            <a:off x="901700" y="4721225"/>
            <a:ext cx="4954588" cy="4471988"/>
          </a:xfrm>
        </p:spPr>
        <p:txBody>
          <a:bodyPr wrap="square" lIns="91440" tIns="45720" rIns="91440" bIns="45720" anchor="t"/>
          <a:lstStyle/>
          <a:p>
            <a:pPr lvl="0" eaLnBrk="1" hangingPunct="1"/>
            <a:r>
              <a:rPr lang="en-US" altLang="zh-CN" dirty="0"/>
              <a:t>Complete hydrolysis experiments do not allow </a:t>
            </a:r>
            <a:r>
              <a:rPr lang="en-US" altLang="zh-CN" i="1" dirty="0"/>
              <a:t>de novo</a:t>
            </a:r>
            <a:r>
              <a:rPr lang="en-US" altLang="zh-CN" dirty="0"/>
              <a:t> sequencing </a:t>
            </a:r>
          </a:p>
        </p:txBody>
      </p:sp>
    </p:spTree>
  </p:cSld>
  <p:clrMapOvr>
    <a:overrideClrMapping bg1="lt1" tx1="dk1" bg2="lt2" tx2="dk2" accent1="accent1" accent2="accent2" accent3="accent3" accent4="accent4" accent5="accent5" accent6="accent6" hlink="hlink" folHlink="folHlink"/>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txBox="1">
            <a:spLocks noGrp="1"/>
          </p:cNvSpPr>
          <p:nvPr>
            <p:ph type="sldNum" sz="quarter"/>
          </p:nvPr>
        </p:nvSpPr>
        <p:spPr>
          <a:xfrm>
            <a:off x="3827463" y="9440863"/>
            <a:ext cx="2928937" cy="496887"/>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t>34</a:t>
            </a:fld>
            <a:endParaRPr lang="en-US" altLang="zh-CN" sz="1200" dirty="0"/>
          </a:p>
        </p:txBody>
      </p:sp>
      <p:sp>
        <p:nvSpPr>
          <p:cNvPr id="48130" name="Rectangle 2"/>
          <p:cNvSpPr>
            <a:spLocks noGrp="1" noRot="1" noChangeAspect="1" noTextEdit="1"/>
          </p:cNvSpPr>
          <p:nvPr>
            <p:ph type="sldImg"/>
          </p:nvPr>
        </p:nvSpPr>
        <p:spPr/>
      </p:sp>
      <p:sp>
        <p:nvSpPr>
          <p:cNvPr id="48131" name="Rectangle 3"/>
          <p:cNvSpPr>
            <a:spLocks noGrp="1"/>
          </p:cNvSpPr>
          <p:nvPr>
            <p:ph type="body"/>
          </p:nvPr>
        </p:nvSpPr>
        <p:spPr/>
        <p:txBody>
          <a:bodyPr wrap="square" lIns="91440" tIns="45720" rIns="91440" bIns="45720" anchor="t"/>
          <a:lstStyle/>
          <a:p>
            <a:pPr lvl="0" eaLnBrk="1" hangingPunct="1"/>
            <a:r>
              <a:rPr lang="en-US" altLang="zh-CN" b="1" dirty="0"/>
              <a:t>Mass spectrum(</a:t>
            </a:r>
            <a:r>
              <a:rPr lang="zh-CN" altLang="en-US" b="1" dirty="0"/>
              <a:t>质谱图</a:t>
            </a:r>
            <a:r>
              <a:rPr lang="en-US" altLang="zh-CN" b="1" dirty="0"/>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txBox="1">
            <a:spLocks noGrp="1"/>
          </p:cNvSpPr>
          <p:nvPr>
            <p:ph type="sldNum" sz="quarter"/>
          </p:nvPr>
        </p:nvSpPr>
        <p:spPr>
          <a:xfrm>
            <a:off x="3827463" y="9440863"/>
            <a:ext cx="2928937" cy="496887"/>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t>40</a:t>
            </a:fld>
            <a:endParaRPr lang="en-US" altLang="zh-CN" sz="1200" dirty="0"/>
          </a:p>
        </p:txBody>
      </p:sp>
      <p:sp>
        <p:nvSpPr>
          <p:cNvPr id="55298" name="Rectangle 2"/>
          <p:cNvSpPr>
            <a:spLocks noGrp="1" noRot="1" noChangeAspect="1" noTextEdit="1"/>
          </p:cNvSpPr>
          <p:nvPr>
            <p:ph type="sldImg"/>
          </p:nvPr>
        </p:nvSpPr>
        <p:spPr>
          <a:xfrm>
            <a:off x="893763" y="742950"/>
            <a:ext cx="4972050" cy="3729038"/>
          </a:xfrm>
        </p:spPr>
      </p:sp>
      <p:sp>
        <p:nvSpPr>
          <p:cNvPr id="55299" name="Rectangle 3"/>
          <p:cNvSpPr>
            <a:spLocks noGrp="1"/>
          </p:cNvSpPr>
          <p:nvPr>
            <p:ph type="body"/>
          </p:nvPr>
        </p:nvSpPr>
        <p:spPr>
          <a:xfrm>
            <a:off x="901700" y="4721225"/>
            <a:ext cx="4954588" cy="4471988"/>
          </a:xfrm>
        </p:spPr>
        <p:txBody>
          <a:bodyPr wrap="square" lIns="91440" tIns="45720" rIns="91440" bIns="45720" anchor="t"/>
          <a:lstStyle/>
          <a:p>
            <a:pPr lvl="0" eaLnBrk="1" hangingPunct="1"/>
            <a:r>
              <a:rPr lang="en-US" altLang="zh-CN" dirty="0"/>
              <a:t>CO(27.9949) N2(28.0061) R=27.9949/(28.0061-27.9949)=2500</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txBox="1">
            <a:spLocks noGrp="1"/>
          </p:cNvSpPr>
          <p:nvPr>
            <p:ph type="sldNum" sz="quarter"/>
          </p:nvPr>
        </p:nvSpPr>
        <p:spPr>
          <a:xfrm>
            <a:off x="3827463" y="9440863"/>
            <a:ext cx="2928937" cy="496887"/>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t>41</a:t>
            </a:fld>
            <a:endParaRPr lang="en-US" altLang="zh-CN" sz="1200" dirty="0"/>
          </a:p>
        </p:txBody>
      </p:sp>
      <p:sp>
        <p:nvSpPr>
          <p:cNvPr id="57346" name="Rectangle 2"/>
          <p:cNvSpPr>
            <a:spLocks noGrp="1" noRot="1" noChangeAspect="1" noTextEdit="1"/>
          </p:cNvSpPr>
          <p:nvPr>
            <p:ph type="sldImg"/>
          </p:nvPr>
        </p:nvSpPr>
        <p:spPr>
          <a:xfrm>
            <a:off x="893763" y="742950"/>
            <a:ext cx="4972050" cy="3729038"/>
          </a:xfrm>
        </p:spPr>
      </p:sp>
      <p:sp>
        <p:nvSpPr>
          <p:cNvPr id="57347" name="Rectangle 3"/>
          <p:cNvSpPr>
            <a:spLocks noGrp="1"/>
          </p:cNvSpPr>
          <p:nvPr>
            <p:ph type="body"/>
          </p:nvPr>
        </p:nvSpPr>
        <p:spPr>
          <a:xfrm>
            <a:off x="901700" y="4721225"/>
            <a:ext cx="4954588" cy="4471988"/>
          </a:xfrm>
        </p:spPr>
        <p:txBody>
          <a:bodyPr wrap="square" lIns="91440" tIns="45720" rIns="91440" bIns="45720" anchor="t"/>
          <a:lstStyle/>
          <a:p>
            <a:pPr lvl="0" eaLnBrk="1" hangingPunct="1"/>
            <a:r>
              <a:rPr lang="en-US" altLang="zh-CN" dirty="0"/>
              <a:t>CO(27.9949) N2(28.0061) R=27.9949/(28.0061-27.9949)=2500</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txBox="1">
            <a:spLocks noGrp="1"/>
          </p:cNvSpPr>
          <p:nvPr>
            <p:ph type="sldNum" sz="quarter"/>
          </p:nvPr>
        </p:nvSpPr>
        <p:spPr>
          <a:xfrm>
            <a:off x="3827463" y="9440863"/>
            <a:ext cx="2928937" cy="496887"/>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t>42</a:t>
            </a:fld>
            <a:endParaRPr lang="en-US" altLang="zh-CN" sz="1200" dirty="0"/>
          </a:p>
        </p:txBody>
      </p:sp>
      <p:sp>
        <p:nvSpPr>
          <p:cNvPr id="59394" name="Rectangle 2"/>
          <p:cNvSpPr>
            <a:spLocks noGrp="1" noRot="1" noChangeAspect="1" noTextEdit="1"/>
          </p:cNvSpPr>
          <p:nvPr>
            <p:ph type="sldImg"/>
          </p:nvPr>
        </p:nvSpPr>
        <p:spPr>
          <a:xfrm>
            <a:off x="893763" y="742950"/>
            <a:ext cx="4972050" cy="3729038"/>
          </a:xfrm>
        </p:spPr>
      </p:sp>
      <p:sp>
        <p:nvSpPr>
          <p:cNvPr id="59395" name="Rectangle 3"/>
          <p:cNvSpPr>
            <a:spLocks noGrp="1"/>
          </p:cNvSpPr>
          <p:nvPr>
            <p:ph type="body"/>
          </p:nvPr>
        </p:nvSpPr>
        <p:spPr>
          <a:xfrm>
            <a:off x="901700" y="4721225"/>
            <a:ext cx="4954588" cy="4471988"/>
          </a:xfrm>
        </p:spPr>
        <p:txBody>
          <a:bodyPr wrap="square" lIns="91440" tIns="45720" rIns="91440" bIns="45720" anchor="t"/>
          <a:lstStyle/>
          <a:p>
            <a:pPr lvl="0" eaLnBrk="1" hangingPunct="1"/>
            <a:r>
              <a:rPr lang="en-US" altLang="zh-CN" dirty="0"/>
              <a:t>CO(27.9949) N2(28.0061) R=27.9949/(28.0061-27.9949)=2500</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txBox="1">
            <a:spLocks noGrp="1"/>
          </p:cNvSpPr>
          <p:nvPr>
            <p:ph type="sldNum" sz="quarter"/>
          </p:nvPr>
        </p:nvSpPr>
        <p:spPr>
          <a:xfrm>
            <a:off x="3827463" y="9440863"/>
            <a:ext cx="2928937" cy="496887"/>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t>44</a:t>
            </a:fld>
            <a:endParaRPr lang="en-US" altLang="zh-CN" sz="1200" dirty="0"/>
          </a:p>
        </p:txBody>
      </p:sp>
      <p:sp>
        <p:nvSpPr>
          <p:cNvPr id="62466" name="Rectangle 2"/>
          <p:cNvSpPr>
            <a:spLocks noGrp="1" noRot="1" noChangeAspect="1" noTextEdit="1"/>
          </p:cNvSpPr>
          <p:nvPr>
            <p:ph type="sldImg"/>
          </p:nvPr>
        </p:nvSpPr>
        <p:spPr>
          <a:xfrm>
            <a:off x="893763" y="742950"/>
            <a:ext cx="4972050" cy="3729038"/>
          </a:xfrm>
        </p:spPr>
      </p:sp>
      <p:sp>
        <p:nvSpPr>
          <p:cNvPr id="62467" name="Rectangle 3"/>
          <p:cNvSpPr>
            <a:spLocks noGrp="1"/>
          </p:cNvSpPr>
          <p:nvPr>
            <p:ph type="body"/>
          </p:nvPr>
        </p:nvSpPr>
        <p:spPr>
          <a:xfrm>
            <a:off x="901700" y="4721225"/>
            <a:ext cx="4954588" cy="4471988"/>
          </a:xfrm>
        </p:spPr>
        <p:txBody>
          <a:bodyPr wrap="square" lIns="91440" tIns="45720" rIns="91440" bIns="45720" anchor="t"/>
          <a:lstStyle/>
          <a:p>
            <a:pPr lvl="0" eaLnBrk="1" hangingPunct="1"/>
            <a:r>
              <a:rPr lang="en-US" altLang="zh-CN" dirty="0"/>
              <a:t>CO(27.9949) N2(28.0061) R=27.9949/(28.0061-27.9949)=2500</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p:cNvSpPr txBox="1">
            <a:spLocks noGrp="1"/>
          </p:cNvSpPr>
          <p:nvPr>
            <p:ph type="sldNum" sz="quarter"/>
          </p:nvPr>
        </p:nvSpPr>
        <p:spPr>
          <a:xfrm>
            <a:off x="3827463" y="9440863"/>
            <a:ext cx="2928937" cy="496887"/>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t>45</a:t>
            </a:fld>
            <a:endParaRPr lang="en-US" altLang="zh-CN" sz="1200" dirty="0"/>
          </a:p>
        </p:txBody>
      </p:sp>
      <p:sp>
        <p:nvSpPr>
          <p:cNvPr id="64514" name="Rectangle 2"/>
          <p:cNvSpPr>
            <a:spLocks noGrp="1" noRot="1" noChangeAspect="1" noTextEdit="1"/>
          </p:cNvSpPr>
          <p:nvPr>
            <p:ph type="sldImg"/>
          </p:nvPr>
        </p:nvSpPr>
        <p:spPr>
          <a:xfrm>
            <a:off x="893763" y="742950"/>
            <a:ext cx="4972050" cy="3729038"/>
          </a:xfrm>
        </p:spPr>
      </p:sp>
      <p:sp>
        <p:nvSpPr>
          <p:cNvPr id="64515" name="Rectangle 3"/>
          <p:cNvSpPr>
            <a:spLocks noGrp="1"/>
          </p:cNvSpPr>
          <p:nvPr>
            <p:ph type="body"/>
          </p:nvPr>
        </p:nvSpPr>
        <p:spPr>
          <a:xfrm>
            <a:off x="901700" y="4721225"/>
            <a:ext cx="4954588" cy="4471988"/>
          </a:xfrm>
        </p:spPr>
        <p:txBody>
          <a:bodyPr wrap="square" lIns="91440" tIns="45720" rIns="91440" bIns="45720" anchor="t"/>
          <a:lstStyle/>
          <a:p>
            <a:pPr lvl="0" eaLnBrk="1" hangingPunct="1"/>
            <a:r>
              <a:rPr lang="en-US" altLang="zh-CN" dirty="0"/>
              <a:t>CO(27.9949) N2(28.0061) R=27.9949/(28.0061-27.9949)=2500</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p:cNvSpPr txBox="1">
            <a:spLocks noGrp="1"/>
          </p:cNvSpPr>
          <p:nvPr>
            <p:ph type="sldNum" sz="quarter"/>
          </p:nvPr>
        </p:nvSpPr>
        <p:spPr>
          <a:xfrm>
            <a:off x="3827463" y="9440863"/>
            <a:ext cx="2928937" cy="496887"/>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t>50</a:t>
            </a:fld>
            <a:endParaRPr lang="en-US" altLang="zh-CN" sz="1200" dirty="0"/>
          </a:p>
        </p:txBody>
      </p:sp>
      <p:sp>
        <p:nvSpPr>
          <p:cNvPr id="70658" name="Rectangle 2"/>
          <p:cNvSpPr>
            <a:spLocks noGrp="1" noRot="1" noChangeAspect="1" noTextEdit="1"/>
          </p:cNvSpPr>
          <p:nvPr>
            <p:ph type="sldImg"/>
          </p:nvPr>
        </p:nvSpPr>
        <p:spPr>
          <a:xfrm>
            <a:off x="893763" y="742950"/>
            <a:ext cx="4972050" cy="3729038"/>
          </a:xfrm>
        </p:spPr>
      </p:sp>
      <p:sp>
        <p:nvSpPr>
          <p:cNvPr id="70659" name="Rectangle 3"/>
          <p:cNvSpPr>
            <a:spLocks noGrp="1"/>
          </p:cNvSpPr>
          <p:nvPr>
            <p:ph type="body"/>
          </p:nvPr>
        </p:nvSpPr>
        <p:spPr>
          <a:xfrm>
            <a:off x="901700" y="4721225"/>
            <a:ext cx="4954588" cy="4471988"/>
          </a:xfrm>
        </p:spPr>
        <p:txBody>
          <a:bodyPr wrap="square" lIns="91440" tIns="45720" rIns="91440" bIns="45720" anchor="t"/>
          <a:lstStyle/>
          <a:p>
            <a:pPr lvl="0" eaLnBrk="1" hangingPunct="1"/>
            <a:r>
              <a:rPr lang="zh-CN" altLang="en-US" dirty="0"/>
              <a:t>硬电离：属于气相离子源的电离方式，样品一般先蒸发再激发，适于沸点低于</a:t>
            </a:r>
            <a:r>
              <a:rPr lang="en-US" altLang="zh-CN" dirty="0"/>
              <a:t>500C</a:t>
            </a:r>
            <a:r>
              <a:rPr lang="zh-CN" altLang="en-US" dirty="0"/>
              <a:t>，对热稳定的样品的离子化，如电子轰击源、化学电离源、场电离源、真空火花源等，适于分子量小于</a:t>
            </a:r>
            <a:r>
              <a:rPr lang="en-US" altLang="zh-CN" dirty="0"/>
              <a:t>1000</a:t>
            </a:r>
            <a:r>
              <a:rPr lang="zh-CN" altLang="en-US" dirty="0"/>
              <a:t>的有机物的离子化。该电离方式：离子化能量高、伴有化学键的断裂，产生大量碎片离子，谱图复杂，但可得到分子官能团的信息。不适于蛋白质</a:t>
            </a:r>
          </a:p>
          <a:p>
            <a:pPr lvl="0" eaLnBrk="1" hangingPunct="1"/>
            <a:r>
              <a:rPr lang="zh-CN" altLang="en-US" dirty="0"/>
              <a:t>软电离：解析离子源的电离方式。包括激光表面解析源（</a:t>
            </a:r>
            <a:r>
              <a:rPr lang="en-US" altLang="zh-CN" dirty="0"/>
              <a:t>laser desorption,CI</a:t>
            </a:r>
            <a:r>
              <a:rPr lang="zh-CN" altLang="en-US" dirty="0"/>
              <a:t>）、场解析</a:t>
            </a:r>
            <a:r>
              <a:rPr lang="en-US" altLang="zh-CN" dirty="0"/>
              <a:t>(field dedorption, FD)</a:t>
            </a:r>
            <a:r>
              <a:rPr lang="zh-CN" altLang="en-US" dirty="0"/>
              <a:t>、快原子轰击</a:t>
            </a:r>
            <a:r>
              <a:rPr lang="en-US" altLang="zh-CN" dirty="0"/>
              <a:t>(Fast atom bombardment, FAB)</a:t>
            </a:r>
            <a:r>
              <a:rPr lang="zh-CN" altLang="en-US" dirty="0"/>
              <a:t>、二次离子质谱、电离子喷雾</a:t>
            </a:r>
            <a:r>
              <a:rPr lang="en-US" altLang="zh-CN" dirty="0"/>
              <a:t>(electron/ion spray, EI)</a:t>
            </a:r>
            <a:r>
              <a:rPr lang="zh-CN" altLang="en-US" dirty="0"/>
              <a:t>等</a:t>
            </a:r>
          </a:p>
          <a:p>
            <a:pPr lvl="0" eaLnBrk="1" hangingPunct="1"/>
            <a:endParaRPr lang="zh-CN" altLang="en-US" dirty="0"/>
          </a:p>
          <a:p>
            <a:pPr lvl="0" eaLnBrk="1" hangingPunct="1"/>
            <a:endParaRPr lang="en-US" altLang="zh-C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Protein mass spectrometry refers to the application of mass spectrometry to the study of proteins</a:t>
            </a:r>
            <a:r>
              <a:rPr lang="en-US" altLang="zh-CN"/>
              <a:t>.  </a:t>
            </a:r>
          </a:p>
          <a:p>
            <a:r>
              <a:rPr lang="en-US" altLang="zh-CN"/>
              <a:t>The application of mass spectrometry to study proteins became popularized in the 1980s after the development of MALDI and ESI.</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txBox="1">
            <a:spLocks noGrp="1"/>
          </p:cNvSpPr>
          <p:nvPr>
            <p:ph type="sldNum" sz="quarter"/>
          </p:nvPr>
        </p:nvSpPr>
        <p:spPr>
          <a:xfrm>
            <a:off x="3827463" y="9440863"/>
            <a:ext cx="2928937" cy="496887"/>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t>54</a:t>
            </a:fld>
            <a:endParaRPr lang="en-US" altLang="zh-CN" sz="1200" dirty="0"/>
          </a:p>
        </p:txBody>
      </p:sp>
      <p:sp>
        <p:nvSpPr>
          <p:cNvPr id="77826" name="Rectangle 2"/>
          <p:cNvSpPr>
            <a:spLocks noGrp="1" noRot="1" noChangeAspect="1" noTextEdit="1"/>
          </p:cNvSpPr>
          <p:nvPr>
            <p:ph type="sldImg"/>
          </p:nvPr>
        </p:nvSpPr>
        <p:spPr>
          <a:xfrm>
            <a:off x="893763" y="742950"/>
            <a:ext cx="4972050" cy="3729038"/>
          </a:xfrm>
        </p:spPr>
      </p:sp>
      <p:sp>
        <p:nvSpPr>
          <p:cNvPr id="77827" name="Rectangle 3"/>
          <p:cNvSpPr>
            <a:spLocks noGrp="1"/>
          </p:cNvSpPr>
          <p:nvPr>
            <p:ph type="body"/>
          </p:nvPr>
        </p:nvSpPr>
        <p:spPr>
          <a:xfrm>
            <a:off x="901700" y="4721225"/>
            <a:ext cx="4954588" cy="4471988"/>
          </a:xfrm>
        </p:spPr>
        <p:txBody>
          <a:bodyPr wrap="square" lIns="91440" tIns="45720" rIns="91440" bIns="45720" anchor="t"/>
          <a:lstStyle/>
          <a:p>
            <a:pPr lvl="0" eaLnBrk="1" hangingPunct="1"/>
            <a:r>
              <a:rPr lang="zh-CN" altLang="en-US" dirty="0"/>
              <a:t>常用基质分子：</a:t>
            </a:r>
            <a:r>
              <a:rPr lang="en-US" altLang="zh-CN" dirty="0"/>
              <a:t>2</a:t>
            </a:r>
            <a:r>
              <a:rPr lang="zh-CN" altLang="en-US" dirty="0"/>
              <a:t>，</a:t>
            </a:r>
            <a:r>
              <a:rPr lang="en-US" altLang="zh-CN" dirty="0"/>
              <a:t>5-</a:t>
            </a:r>
            <a:r>
              <a:rPr lang="zh-CN" altLang="en-US" dirty="0"/>
              <a:t>耳羟基苯甲酸，芥子酸，烟酸，</a:t>
            </a:r>
            <a:r>
              <a:rPr lang="en-US" altLang="zh-CN" dirty="0"/>
              <a:t>2-</a:t>
            </a:r>
            <a:r>
              <a:rPr lang="zh-CN" altLang="en-US" dirty="0"/>
              <a:t>氰基</a:t>
            </a:r>
            <a:r>
              <a:rPr lang="en-US" altLang="zh-CN" dirty="0"/>
              <a:t>-4-</a:t>
            </a:r>
            <a:r>
              <a:rPr lang="zh-CN" altLang="en-US" dirty="0"/>
              <a:t>羟基肉桂酸等</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7"/>
          <p:cNvSpPr txBox="1">
            <a:spLocks noGrp="1"/>
          </p:cNvSpPr>
          <p:nvPr>
            <p:ph type="sldNum" sz="quarter"/>
          </p:nvPr>
        </p:nvSpPr>
        <p:spPr>
          <a:xfrm>
            <a:off x="3827463" y="9440863"/>
            <a:ext cx="2928937" cy="496887"/>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t>64</a:t>
            </a:fld>
            <a:endParaRPr lang="en-US" altLang="zh-CN" sz="1200" dirty="0"/>
          </a:p>
        </p:txBody>
      </p:sp>
      <p:sp>
        <p:nvSpPr>
          <p:cNvPr id="93186" name="Rectangle 2"/>
          <p:cNvSpPr>
            <a:spLocks noGrp="1" noRot="1" noChangeAspect="1" noTextEdit="1"/>
          </p:cNvSpPr>
          <p:nvPr>
            <p:ph type="sldImg"/>
          </p:nvPr>
        </p:nvSpPr>
        <p:spPr>
          <a:xfrm>
            <a:off x="893763" y="742950"/>
            <a:ext cx="4972050" cy="3729038"/>
          </a:xfrm>
        </p:spPr>
      </p:sp>
      <p:sp>
        <p:nvSpPr>
          <p:cNvPr id="93187" name="Rectangle 3"/>
          <p:cNvSpPr>
            <a:spLocks noGrp="1"/>
          </p:cNvSpPr>
          <p:nvPr>
            <p:ph type="body"/>
          </p:nvPr>
        </p:nvSpPr>
        <p:spPr>
          <a:xfrm>
            <a:off x="901700" y="4721225"/>
            <a:ext cx="4954588" cy="4471988"/>
          </a:xfrm>
        </p:spPr>
        <p:txBody>
          <a:bodyPr wrap="square" lIns="91440" tIns="45720" rIns="91440" bIns="45720" anchor="t"/>
          <a:lstStyle/>
          <a:p>
            <a:pPr lvl="0" eaLnBrk="1" hangingPunct="1"/>
            <a:r>
              <a:rPr lang="zh-CN" altLang="en-US" u="sng" dirty="0">
                <a:hlinkClick r:id="rId3"/>
              </a:rPr>
              <a:t>扇形磁场质谱仪</a:t>
            </a:r>
            <a:r>
              <a:rPr lang="en-US" altLang="zh-CN" u="sng" dirty="0"/>
              <a:t>:</a:t>
            </a:r>
            <a:r>
              <a:rPr lang="zh-CN" altLang="en-US" u="sng" dirty="0"/>
              <a:t>采用扇形均匀磁场进行聚焦的单聚焦质谱仪称扇形磁场质谱仪。它是静态仪器的一种，其磁场稳定，按偏转半径不同而把不同质荷比的离子区分开。依据扇形磁场角度不分为</a:t>
            </a:r>
            <a:r>
              <a:rPr lang="en-US" altLang="zh-CN" u="sng" dirty="0"/>
              <a:t>60 </a:t>
            </a:r>
            <a:r>
              <a:rPr lang="zh-CN" altLang="en-US" u="sng" dirty="0"/>
              <a:t>、</a:t>
            </a:r>
            <a:r>
              <a:rPr lang="en-US" altLang="zh-CN" u="sng" dirty="0"/>
              <a:t>90 </a:t>
            </a:r>
            <a:r>
              <a:rPr lang="zh-CN" altLang="en-US" u="sng" dirty="0"/>
              <a:t>、</a:t>
            </a:r>
            <a:r>
              <a:rPr lang="en-US" altLang="zh-CN" u="sng" dirty="0"/>
              <a:t>120 </a:t>
            </a:r>
            <a:r>
              <a:rPr lang="zh-CN" altLang="en-US" u="sng" dirty="0"/>
              <a:t>和</a:t>
            </a:r>
            <a:r>
              <a:rPr lang="en-US" altLang="zh-CN" u="sng" dirty="0"/>
              <a:t>180 </a:t>
            </a:r>
            <a:r>
              <a:rPr lang="zh-CN" altLang="en-US" u="sng" dirty="0"/>
              <a:t>四种。小型仪器的扫描方式采用电扫描法（改变加速电压），而大型仪器多采用磁扫描法（改变磁场强度）。</a:t>
            </a:r>
            <a:r>
              <a:rPr lang="zh-CN" altLang="en-US" dirty="0"/>
              <a: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7"/>
          <p:cNvSpPr txBox="1">
            <a:spLocks noGrp="1"/>
          </p:cNvSpPr>
          <p:nvPr>
            <p:ph type="sldNum" sz="quarter"/>
          </p:nvPr>
        </p:nvSpPr>
        <p:spPr>
          <a:xfrm>
            <a:off x="3827463" y="9440863"/>
            <a:ext cx="2928937" cy="496887"/>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t>6</a:t>
            </a:fld>
            <a:endParaRPr lang="en-US" altLang="zh-CN" sz="1200" dirty="0"/>
          </a:p>
        </p:txBody>
      </p:sp>
      <p:sp>
        <p:nvSpPr>
          <p:cNvPr id="13314" name="Rectangle 2"/>
          <p:cNvSpPr>
            <a:spLocks noGrp="1" noRot="1" noChangeAspect="1" noTextEdit="1"/>
          </p:cNvSpPr>
          <p:nvPr>
            <p:ph type="sldImg"/>
          </p:nvPr>
        </p:nvSpPr>
        <p:spPr/>
      </p:sp>
      <p:sp>
        <p:nvSpPr>
          <p:cNvPr id="13315"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txBox="1">
            <a:spLocks noGrp="1"/>
          </p:cNvSpPr>
          <p:nvPr>
            <p:ph type="sldNum" sz="quarter"/>
          </p:nvPr>
        </p:nvSpPr>
        <p:spPr>
          <a:xfrm>
            <a:off x="3827463" y="9440863"/>
            <a:ext cx="2928937" cy="496887"/>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t>67</a:t>
            </a:fld>
            <a:endParaRPr lang="en-US" altLang="zh-CN" sz="1200" dirty="0"/>
          </a:p>
        </p:txBody>
      </p:sp>
      <p:sp>
        <p:nvSpPr>
          <p:cNvPr id="97282" name="Rectangle 2"/>
          <p:cNvSpPr>
            <a:spLocks noGrp="1" noRot="1" noChangeAspect="1" noTextEdit="1"/>
          </p:cNvSpPr>
          <p:nvPr>
            <p:ph type="sldImg"/>
          </p:nvPr>
        </p:nvSpPr>
        <p:spPr>
          <a:xfrm>
            <a:off x="893763" y="742950"/>
            <a:ext cx="4972050" cy="3729038"/>
          </a:xfrm>
        </p:spPr>
      </p:sp>
      <p:sp>
        <p:nvSpPr>
          <p:cNvPr id="97283" name="Rectangle 3"/>
          <p:cNvSpPr>
            <a:spLocks noGrp="1"/>
          </p:cNvSpPr>
          <p:nvPr>
            <p:ph type="body"/>
          </p:nvPr>
        </p:nvSpPr>
        <p:spPr>
          <a:xfrm>
            <a:off x="901700" y="4721225"/>
            <a:ext cx="4954588" cy="4471988"/>
          </a:xfrm>
        </p:spPr>
        <p:txBody>
          <a:bodyPr wrap="square" lIns="91440" tIns="45720" rIns="91440" bIns="45720" anchor="t"/>
          <a:lstStyle/>
          <a:p>
            <a:pPr lvl="0" eaLnBrk="1" hangingPunct="1"/>
            <a:r>
              <a:rPr lang="zh-CN" altLang="en-US" dirty="0"/>
              <a:t>延迟萃取技术，即在激光脉冲发射与导出电场加压之间增加了数百秒至数千秒的延迟时间，被激发的离子不管它们激发的县后，全部到达导出电场后再同时给它们施加一个高压，使它们同时具有相同的能量进入漂移区，进而飞行到达检测器。该技术的使用明显降低了背景，提高了分辨率</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p:cNvSpPr txBox="1">
            <a:spLocks noGrp="1"/>
          </p:cNvSpPr>
          <p:nvPr>
            <p:ph type="sldNum" sz="quarter"/>
          </p:nvPr>
        </p:nvSpPr>
        <p:spPr>
          <a:xfrm>
            <a:off x="3827463" y="9440863"/>
            <a:ext cx="2928937" cy="496887"/>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t>70</a:t>
            </a:fld>
            <a:endParaRPr lang="en-US" altLang="zh-CN" sz="1200" dirty="0"/>
          </a:p>
        </p:txBody>
      </p:sp>
      <p:sp>
        <p:nvSpPr>
          <p:cNvPr id="101378" name="Rectangle 2"/>
          <p:cNvSpPr>
            <a:spLocks noGrp="1" noRot="1" noChangeAspect="1" noTextEdit="1"/>
          </p:cNvSpPr>
          <p:nvPr>
            <p:ph type="sldImg"/>
          </p:nvPr>
        </p:nvSpPr>
        <p:spPr>
          <a:xfrm>
            <a:off x="893763" y="742950"/>
            <a:ext cx="4972050" cy="3729038"/>
          </a:xfrm>
        </p:spPr>
      </p:sp>
      <p:sp>
        <p:nvSpPr>
          <p:cNvPr id="101379" name="Rectangle 3"/>
          <p:cNvSpPr>
            <a:spLocks noGrp="1"/>
          </p:cNvSpPr>
          <p:nvPr>
            <p:ph type="body"/>
          </p:nvPr>
        </p:nvSpPr>
        <p:spPr>
          <a:xfrm>
            <a:off x="901700" y="4721225"/>
            <a:ext cx="4954588" cy="4471988"/>
          </a:xfrm>
        </p:spPr>
        <p:txBody>
          <a:bodyPr wrap="square" lIns="91440" tIns="45720" rIns="91440" bIns="45720" anchor="t"/>
          <a:lstStyle/>
          <a:p>
            <a:pPr lvl="0" eaLnBrk="1" hangingPunct="1">
              <a:spcBef>
                <a:spcPct val="0"/>
              </a:spcBef>
            </a:pPr>
            <a:r>
              <a:rPr lang="zh-CN" altLang="en-US" sz="2400" dirty="0"/>
              <a:t>由一个环形电极和两个端盖电极组成，三个双曲面电极组成了离子捕集室。</a:t>
            </a:r>
          </a:p>
          <a:p>
            <a:pPr lvl="0" eaLnBrk="1" hangingPunct="1"/>
            <a:r>
              <a:rPr lang="zh-CN" altLang="en-US" dirty="0"/>
              <a:t>在环形电极上加上一个基础射频电压和支流电压，在端盖电极上施加交流补充电压。</a:t>
            </a:r>
          </a:p>
          <a:p>
            <a:pPr lvl="0" eaLnBrk="1" hangingPunct="1"/>
            <a:r>
              <a:rPr lang="zh-CN" altLang="en-US" dirty="0"/>
              <a:t>由离子源产生的离子通过脉冲离子门进入离子阱。通过调节射频电压和直流电压，使某一质量范围的离子可以稳定的捕获到离子阱中，代理自己累到一定数量后，升高环电极上的射频电压，离子按质荷比从地道搞一次离开离子阱，从而产生任何给定时间上的肽离子谱图。</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p:cNvSpPr txBox="1">
            <a:spLocks noGrp="1"/>
          </p:cNvSpPr>
          <p:nvPr>
            <p:ph type="sldNum" sz="quarter"/>
          </p:nvPr>
        </p:nvSpPr>
        <p:spPr>
          <a:xfrm>
            <a:off x="3827463" y="9440863"/>
            <a:ext cx="2928937" cy="496887"/>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t>73</a:t>
            </a:fld>
            <a:endParaRPr lang="en-US" altLang="zh-CN" sz="1200" dirty="0"/>
          </a:p>
        </p:txBody>
      </p:sp>
      <p:sp>
        <p:nvSpPr>
          <p:cNvPr id="105474" name="Rectangle 2"/>
          <p:cNvSpPr>
            <a:spLocks noGrp="1" noRot="1" noChangeAspect="1" noTextEdit="1"/>
          </p:cNvSpPr>
          <p:nvPr>
            <p:ph type="sldImg"/>
          </p:nvPr>
        </p:nvSpPr>
        <p:spPr>
          <a:xfrm>
            <a:off x="893763" y="742950"/>
            <a:ext cx="4972050" cy="3729038"/>
          </a:xfrm>
        </p:spPr>
      </p:sp>
      <p:sp>
        <p:nvSpPr>
          <p:cNvPr id="105475" name="Rectangle 3"/>
          <p:cNvSpPr>
            <a:spLocks noGrp="1"/>
          </p:cNvSpPr>
          <p:nvPr>
            <p:ph type="body"/>
          </p:nvPr>
        </p:nvSpPr>
        <p:spPr>
          <a:xfrm>
            <a:off x="901700" y="4721225"/>
            <a:ext cx="4954588" cy="4471988"/>
          </a:xfrm>
        </p:spPr>
        <p:txBody>
          <a:bodyPr wrap="square" lIns="91440" tIns="45720" rIns="91440" bIns="45720" anchor="t"/>
          <a:lstStyle/>
          <a:p>
            <a:pPr lvl="0" eaLnBrk="1" hangingPunct="1"/>
            <a:r>
              <a:rPr lang="zh-CN" altLang="en-US" dirty="0"/>
              <a:t>产生放大电流可以作为时间的函数用来测定离子强度（丰度）和</a:t>
            </a:r>
            <a:r>
              <a:rPr lang="en-US" altLang="zh-CN" dirty="0"/>
              <a:t>m/z.</a:t>
            </a:r>
            <a:r>
              <a:rPr lang="zh-CN" altLang="en-US" dirty="0"/>
              <a:t>通常以</a:t>
            </a:r>
            <a:r>
              <a:rPr lang="en-US" altLang="zh-CN" dirty="0"/>
              <a:t>m/z</a:t>
            </a:r>
            <a:r>
              <a:rPr lang="zh-CN" altLang="en-US" dirty="0"/>
              <a:t>为横坐标，离子相对丰度为纵坐标的形式表示。</a:t>
            </a:r>
          </a:p>
          <a:p>
            <a:pPr lvl="0" eaLnBrk="1" hangingPunct="1"/>
            <a:endParaRPr lang="en-US" altLang="zh-CN"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7"/>
          <p:cNvSpPr txBox="1">
            <a:spLocks noGrp="1"/>
          </p:cNvSpPr>
          <p:nvPr>
            <p:ph type="sldNum" sz="quarter"/>
          </p:nvPr>
        </p:nvSpPr>
        <p:spPr>
          <a:xfrm>
            <a:off x="3827463" y="9440863"/>
            <a:ext cx="2928937" cy="496887"/>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t>82</a:t>
            </a:fld>
            <a:endParaRPr lang="en-US" altLang="zh-CN" sz="1200" dirty="0"/>
          </a:p>
        </p:txBody>
      </p:sp>
      <p:sp>
        <p:nvSpPr>
          <p:cNvPr id="115714" name="Rectangle 2"/>
          <p:cNvSpPr>
            <a:spLocks noGrp="1" noRot="1" noChangeAspect="1" noTextEdit="1"/>
          </p:cNvSpPr>
          <p:nvPr>
            <p:ph type="sldImg"/>
          </p:nvPr>
        </p:nvSpPr>
        <p:spPr>
          <a:xfrm>
            <a:off x="893763" y="742950"/>
            <a:ext cx="4972050" cy="3729038"/>
          </a:xfrm>
        </p:spPr>
      </p:sp>
      <p:sp>
        <p:nvSpPr>
          <p:cNvPr id="115715" name="Rectangle 3"/>
          <p:cNvSpPr>
            <a:spLocks noGrp="1"/>
          </p:cNvSpPr>
          <p:nvPr>
            <p:ph type="body"/>
          </p:nvPr>
        </p:nvSpPr>
        <p:spPr>
          <a:xfrm>
            <a:off x="901700" y="4721225"/>
            <a:ext cx="4954588" cy="4471988"/>
          </a:xfrm>
        </p:spPr>
        <p:txBody>
          <a:bodyPr wrap="square" lIns="91440" tIns="45720" rIns="91440" bIns="45720" anchor="t"/>
          <a:lstStyle/>
          <a:p>
            <a:pPr lvl="0" eaLnBrk="1" hangingPunct="1"/>
            <a:r>
              <a:rPr lang="zh-CN" altLang="en-US" dirty="0"/>
              <a:t>空间串联：两个质量分析其中间安置一个碰撞室，用第一个质量分析器作为分离手段，选出所要研究的离子，第二个分析器分析碰撞后的子离子</a:t>
            </a:r>
          </a:p>
          <a:p>
            <a:pPr lvl="0" eaLnBrk="1" hangingPunct="1"/>
            <a:r>
              <a:rPr lang="zh-CN" altLang="en-US" dirty="0"/>
              <a:t>时间串联：仅有一个质量分析器，质谱分析的每一个阶段都在同一区域内发生，但通过”过程“时间顺序而分为不同阶段，如离子阱，傅利叶变换离子回旋质谱仪</a:t>
            </a:r>
          </a:p>
          <a:p>
            <a:pPr lvl="0" eaLnBrk="1" hangingPunct="1"/>
            <a:endParaRPr lang="en-US" altLang="zh-C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txBox="1">
            <a:spLocks noGrp="1"/>
          </p:cNvSpPr>
          <p:nvPr>
            <p:ph type="sldNum" sz="quarter"/>
          </p:nvPr>
        </p:nvSpPr>
        <p:spPr>
          <a:xfrm>
            <a:off x="3827463" y="9440863"/>
            <a:ext cx="2928937" cy="496887"/>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t>91</a:t>
            </a:fld>
            <a:endParaRPr lang="en-US" altLang="zh-CN" sz="1200" dirty="0"/>
          </a:p>
        </p:txBody>
      </p:sp>
      <p:sp>
        <p:nvSpPr>
          <p:cNvPr id="125954" name="Slide Image Placeholder 1"/>
          <p:cNvSpPr>
            <a:spLocks noGrp="1" noRot="1" noChangeAspect="1" noTextEdit="1"/>
          </p:cNvSpPr>
          <p:nvPr>
            <p:ph type="sldImg"/>
          </p:nvPr>
        </p:nvSpPr>
        <p:spPr>
          <a:xfrm>
            <a:off x="895350" y="742950"/>
            <a:ext cx="4968875" cy="3727450"/>
          </a:xfrm>
        </p:spPr>
      </p:sp>
      <p:sp>
        <p:nvSpPr>
          <p:cNvPr id="125955" name="Notes Placeholder 2"/>
          <p:cNvSpPr>
            <a:spLocks noGrp="1"/>
          </p:cNvSpPr>
          <p:nvPr>
            <p:ph type="body"/>
          </p:nvPr>
        </p:nvSpPr>
        <p:spPr>
          <a:xfrm>
            <a:off x="676275" y="4721225"/>
            <a:ext cx="5405438" cy="4475163"/>
          </a:xfrm>
        </p:spPr>
        <p:txBody>
          <a:bodyPr wrap="square" lIns="90477" tIns="45239" rIns="90477" bIns="45239" anchor="t"/>
          <a:lstStyle/>
          <a:p>
            <a:pPr lvl="0" eaLnBrk="1" hangingPunct="1"/>
            <a:endParaRPr lang="zh-CN" altLang="zh-CN" dirty="0"/>
          </a:p>
        </p:txBody>
      </p:sp>
      <p:sp>
        <p:nvSpPr>
          <p:cNvPr id="125956" name="Slide Number Placeholder 3"/>
          <p:cNvSpPr txBox="1">
            <a:spLocks noGrp="1"/>
          </p:cNvSpPr>
          <p:nvPr/>
        </p:nvSpPr>
        <p:spPr>
          <a:xfrm>
            <a:off x="3827463" y="9439275"/>
            <a:ext cx="2928937" cy="498475"/>
          </a:xfrm>
          <a:prstGeom prst="rect">
            <a:avLst/>
          </a:prstGeom>
          <a:noFill/>
          <a:ln w="9525">
            <a:noFill/>
          </a:ln>
        </p:spPr>
        <p:txBody>
          <a:bodyPr lIns="90477" tIns="45239" rIns="90477" bIns="45239" anchor="b"/>
          <a:lstStyle/>
          <a:p>
            <a:pPr lvl="0" indent="0" algn="r" defTabSz="865505"/>
            <a:fld id="{9A0DB2DC-4C9A-4742-B13C-FB6460FD3503}" type="slidenum">
              <a:rPr lang="en-US" altLang="zh-CN" sz="1100" dirty="0">
                <a:ea typeface="Gulim" pitchFamily="34" charset="-127"/>
              </a:rPr>
              <a:t>91</a:t>
            </a:fld>
            <a:endParaRPr lang="en-US" altLang="zh-CN" sz="1100" dirty="0">
              <a:ea typeface="Gulim" pitchFamily="34" charset="-127"/>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7"/>
          <p:cNvSpPr txBox="1">
            <a:spLocks noGrp="1"/>
          </p:cNvSpPr>
          <p:nvPr>
            <p:ph type="sldNum" sz="quarter"/>
          </p:nvPr>
        </p:nvSpPr>
        <p:spPr>
          <a:xfrm>
            <a:off x="3827463" y="9440863"/>
            <a:ext cx="2928937" cy="496887"/>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t>109</a:t>
            </a:fld>
            <a:endParaRPr lang="en-US" altLang="zh-CN" sz="1200" dirty="0"/>
          </a:p>
        </p:txBody>
      </p:sp>
      <p:sp>
        <p:nvSpPr>
          <p:cNvPr id="145410" name="Rectangle 2"/>
          <p:cNvSpPr>
            <a:spLocks noGrp="1" noRot="1" noChangeAspect="1" noTextEdit="1"/>
          </p:cNvSpPr>
          <p:nvPr>
            <p:ph type="sldImg"/>
          </p:nvPr>
        </p:nvSpPr>
        <p:spPr/>
      </p:sp>
      <p:sp>
        <p:nvSpPr>
          <p:cNvPr id="145411" name="Rectangle 3"/>
          <p:cNvSpPr>
            <a:spLocks noGrp="1"/>
          </p:cNvSpPr>
          <p:nvPr>
            <p:ph type="body"/>
          </p:nvPr>
        </p:nvSpPr>
        <p:spPr>
          <a:xfrm>
            <a:off x="901700" y="4721225"/>
            <a:ext cx="4954588" cy="4471988"/>
          </a:xfrm>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Rectangle 7"/>
          <p:cNvSpPr txBox="1">
            <a:spLocks noGrp="1"/>
          </p:cNvSpPr>
          <p:nvPr>
            <p:ph type="sldNum" sz="quarter"/>
          </p:nvPr>
        </p:nvSpPr>
        <p:spPr>
          <a:xfrm>
            <a:off x="3827463" y="9440863"/>
            <a:ext cx="2928937" cy="496887"/>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t>118</a:t>
            </a:fld>
            <a:endParaRPr lang="en-US" altLang="zh-CN" sz="1200" dirty="0"/>
          </a:p>
        </p:txBody>
      </p:sp>
      <p:sp>
        <p:nvSpPr>
          <p:cNvPr id="155650" name="Rectangle 2"/>
          <p:cNvSpPr>
            <a:spLocks noGrp="1" noRot="1" noChangeAspect="1" noTextEdit="1"/>
          </p:cNvSpPr>
          <p:nvPr>
            <p:ph type="sldImg"/>
          </p:nvPr>
        </p:nvSpPr>
        <p:spPr>
          <a:xfrm>
            <a:off x="895350" y="742950"/>
            <a:ext cx="4968875" cy="3727450"/>
          </a:xfrm>
        </p:spPr>
      </p:sp>
      <p:sp>
        <p:nvSpPr>
          <p:cNvPr id="155651" name="Rectangle 3"/>
          <p:cNvSpPr>
            <a:spLocks noGrp="1"/>
          </p:cNvSpPr>
          <p:nvPr>
            <p:ph type="body"/>
          </p:nvPr>
        </p:nvSpPr>
        <p:spPr>
          <a:xfrm>
            <a:off x="676275" y="4721225"/>
            <a:ext cx="5405438" cy="4475163"/>
          </a:xfrm>
        </p:spPr>
        <p:txBody>
          <a:bodyPr wrap="square" lIns="91440" tIns="45720" rIns="91440" bIns="45720" anchor="t"/>
          <a:lstStyle/>
          <a:p>
            <a:pPr lvl="0" eaLnBrk="1" hangingPunct="1"/>
            <a:r>
              <a:rPr lang="en-US" altLang="zh-CN" dirty="0"/>
              <a:t>So as an example, consider the peptide ELVIS LIVES K that was synthesized by Rich Johnson in Seattle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7"/>
          <p:cNvSpPr txBox="1">
            <a:spLocks noGrp="1"/>
          </p:cNvSpPr>
          <p:nvPr>
            <p:ph type="sldNum" sz="quarter"/>
          </p:nvPr>
        </p:nvSpPr>
        <p:spPr>
          <a:xfrm>
            <a:off x="3827463" y="9440863"/>
            <a:ext cx="2928937" cy="496887"/>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t>119</a:t>
            </a:fld>
            <a:endParaRPr lang="en-US" altLang="zh-CN" sz="1200" dirty="0"/>
          </a:p>
        </p:txBody>
      </p:sp>
      <p:sp>
        <p:nvSpPr>
          <p:cNvPr id="157698" name="Rectangle 2"/>
          <p:cNvSpPr>
            <a:spLocks noGrp="1" noRot="1" noChangeAspect="1" noTextEdit="1"/>
          </p:cNvSpPr>
          <p:nvPr>
            <p:ph type="sldImg"/>
          </p:nvPr>
        </p:nvSpPr>
        <p:spPr>
          <a:xfrm>
            <a:off x="895350" y="742950"/>
            <a:ext cx="4968875" cy="3727450"/>
          </a:xfrm>
        </p:spPr>
      </p:sp>
      <p:sp>
        <p:nvSpPr>
          <p:cNvPr id="157699" name="Rectangle 3"/>
          <p:cNvSpPr>
            <a:spLocks noGrp="1"/>
          </p:cNvSpPr>
          <p:nvPr>
            <p:ph type="body"/>
          </p:nvPr>
        </p:nvSpPr>
        <p:spPr>
          <a:xfrm>
            <a:off x="676275" y="4721225"/>
            <a:ext cx="5405438" cy="4475163"/>
          </a:xfrm>
        </p:spPr>
        <p:txBody>
          <a:bodyPr wrap="square" lIns="91440" tIns="45720" rIns="91440" bIns="45720" anchor="t"/>
          <a:lstStyle/>
          <a:p>
            <a:pPr lvl="0" eaLnBrk="1" hangingPunct="1"/>
            <a:r>
              <a:rPr lang="en-US" altLang="zh-CN" dirty="0"/>
              <a:t>Where B and Y ions are estimated at 100%, plus 2 ions are estimated at 50%, and A ions and other stragglers are at 20%.</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Rectangle 7"/>
          <p:cNvSpPr txBox="1">
            <a:spLocks noGrp="1"/>
          </p:cNvSpPr>
          <p:nvPr>
            <p:ph type="sldNum" sz="quarter"/>
          </p:nvPr>
        </p:nvSpPr>
        <p:spPr>
          <a:xfrm>
            <a:off x="3827463" y="9440863"/>
            <a:ext cx="2928937" cy="496887"/>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t>120</a:t>
            </a:fld>
            <a:endParaRPr lang="en-US" altLang="zh-CN" sz="1200" dirty="0"/>
          </a:p>
        </p:txBody>
      </p:sp>
      <p:sp>
        <p:nvSpPr>
          <p:cNvPr id="159746" name="Rectangle 2"/>
          <p:cNvSpPr>
            <a:spLocks noGrp="1" noRot="1" noChangeAspect="1" noTextEdit="1"/>
          </p:cNvSpPr>
          <p:nvPr>
            <p:ph type="sldImg"/>
          </p:nvPr>
        </p:nvSpPr>
        <p:spPr>
          <a:xfrm>
            <a:off x="895350" y="742950"/>
            <a:ext cx="4968875" cy="3727450"/>
          </a:xfrm>
        </p:spPr>
      </p:sp>
      <p:sp>
        <p:nvSpPr>
          <p:cNvPr id="159747" name="Rectangle 3"/>
          <p:cNvSpPr>
            <a:spLocks noGrp="1"/>
          </p:cNvSpPr>
          <p:nvPr>
            <p:ph type="body"/>
          </p:nvPr>
        </p:nvSpPr>
        <p:spPr>
          <a:xfrm>
            <a:off x="676275" y="4721225"/>
            <a:ext cx="5405438" cy="4475163"/>
          </a:xfrm>
        </p:spPr>
        <p:txBody>
          <a:bodyPr wrap="square" lIns="91440" tIns="45720" rIns="91440" bIns="45720" anchor="t"/>
          <a:lstStyle/>
          <a:p>
            <a:pPr lvl="0" eaLnBrk="1" hangingPunct="1"/>
            <a:r>
              <a:rPr lang="en-US" altLang="zh-CN" dirty="0"/>
              <a:t>So if we consider the spectrum that was derived from the ELVIS LIVES K peptide…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Rectangle 7"/>
          <p:cNvSpPr txBox="1">
            <a:spLocks noGrp="1"/>
          </p:cNvSpPr>
          <p:nvPr>
            <p:ph type="sldNum" sz="quarter"/>
          </p:nvPr>
        </p:nvSpPr>
        <p:spPr>
          <a:xfrm>
            <a:off x="3827463" y="9440863"/>
            <a:ext cx="2928937" cy="496887"/>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t>121</a:t>
            </a:fld>
            <a:endParaRPr lang="en-US" altLang="zh-CN" sz="1200" dirty="0"/>
          </a:p>
        </p:txBody>
      </p:sp>
      <p:sp>
        <p:nvSpPr>
          <p:cNvPr id="161794" name="Rectangle 2"/>
          <p:cNvSpPr>
            <a:spLocks noGrp="1" noRot="1" noChangeAspect="1" noTextEdit="1"/>
          </p:cNvSpPr>
          <p:nvPr>
            <p:ph type="sldImg"/>
          </p:nvPr>
        </p:nvSpPr>
        <p:spPr>
          <a:xfrm>
            <a:off x="895350" y="742950"/>
            <a:ext cx="4968875" cy="3727450"/>
          </a:xfrm>
        </p:spPr>
      </p:sp>
      <p:sp>
        <p:nvSpPr>
          <p:cNvPr id="161795" name="Rectangle 3"/>
          <p:cNvSpPr>
            <a:spLocks noGrp="1"/>
          </p:cNvSpPr>
          <p:nvPr>
            <p:ph type="body"/>
          </p:nvPr>
        </p:nvSpPr>
        <p:spPr>
          <a:xfrm>
            <a:off x="676275" y="4721225"/>
            <a:ext cx="5405438" cy="4475163"/>
          </a:xfrm>
        </p:spPr>
        <p:txBody>
          <a:bodyPr wrap="square" lIns="91440" tIns="45720" rIns="91440" bIns="45720" anchor="t"/>
          <a:lstStyle/>
          <a:p>
            <a:pPr lvl="0" eaLnBrk="1" hangingPunct="1"/>
            <a:r>
              <a:rPr lang="en-US" altLang="zh-CN" dirty="0"/>
              <a:t>We can find where the overlap is between the hypothetical and the actual spectra…</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CD96052E-4BB6-4393-85F3-C876D27938AD}" type="slidenum">
              <a:rPr lang="en-US" altLang="zh-CN" smtClean="0"/>
              <a:t>13</a:t>
            </a:fld>
            <a:endParaRPr lang="en-US" altLang="zh-CN"/>
          </a:p>
        </p:txBody>
      </p:sp>
    </p:spTree>
    <p:extLst>
      <p:ext uri="{BB962C8B-B14F-4D97-AF65-F5344CB8AC3E}">
        <p14:creationId xmlns:p14="http://schemas.microsoft.com/office/powerpoint/2010/main" val="10575067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Rectangle 7"/>
          <p:cNvSpPr txBox="1">
            <a:spLocks noGrp="1"/>
          </p:cNvSpPr>
          <p:nvPr>
            <p:ph type="sldNum" sz="quarter"/>
          </p:nvPr>
        </p:nvSpPr>
        <p:spPr>
          <a:xfrm>
            <a:off x="3827463" y="9440863"/>
            <a:ext cx="2928937" cy="496887"/>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t>122</a:t>
            </a:fld>
            <a:endParaRPr lang="en-US" altLang="zh-CN" sz="1200" dirty="0"/>
          </a:p>
        </p:txBody>
      </p:sp>
      <p:sp>
        <p:nvSpPr>
          <p:cNvPr id="163842" name="Rectangle 2"/>
          <p:cNvSpPr>
            <a:spLocks noGrp="1" noRot="1" noChangeAspect="1" noTextEdit="1"/>
          </p:cNvSpPr>
          <p:nvPr>
            <p:ph type="sldImg"/>
          </p:nvPr>
        </p:nvSpPr>
        <p:spPr>
          <a:xfrm>
            <a:off x="895350" y="742950"/>
            <a:ext cx="4968875" cy="3727450"/>
          </a:xfrm>
        </p:spPr>
      </p:sp>
      <p:sp>
        <p:nvSpPr>
          <p:cNvPr id="163843" name="Rectangle 3"/>
          <p:cNvSpPr>
            <a:spLocks noGrp="1"/>
          </p:cNvSpPr>
          <p:nvPr>
            <p:ph type="body"/>
          </p:nvPr>
        </p:nvSpPr>
        <p:spPr>
          <a:xfrm>
            <a:off x="676275" y="4721225"/>
            <a:ext cx="5405438" cy="4475163"/>
          </a:xfrm>
        </p:spPr>
        <p:txBody>
          <a:bodyPr wrap="square" lIns="91440" tIns="45720" rIns="91440" bIns="45720" anchor="t"/>
          <a:lstStyle/>
          <a:p>
            <a:pPr lvl="0" eaLnBrk="1" hangingPunct="1"/>
            <a:r>
              <a:rPr lang="en-US" altLang="zh-CN" dirty="0"/>
              <a:t>And say conclusively based on the evidence that the spectrum does belong to the ELVIS LIVES K peptide.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https://en.wikipedia.org/wiki/Protein_sequencing</a:t>
            </a:r>
          </a:p>
          <a:p>
            <a:r>
              <a:rPr lang="zh-CN" altLang="en-US"/>
              <a:t>The most common method is to add carboxypeptidases to a solution of the protein, take samples at regular intervals, and determine the terminal amino acid by analysing a plot of amino acid concentrations against time. This method will be very useful in the case of polypeptides and protein-blocked N termini.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p:cNvSpPr txBox="1">
            <a:spLocks noGrp="1"/>
          </p:cNvSpPr>
          <p:nvPr>
            <p:ph type="sldNum" sz="quarter"/>
          </p:nvPr>
        </p:nvSpPr>
        <p:spPr>
          <a:xfrm>
            <a:off x="3827463" y="9440863"/>
            <a:ext cx="2928937" cy="496887"/>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t>21</a:t>
            </a:fld>
            <a:endParaRPr lang="en-US" altLang="zh-CN" sz="1200" dirty="0"/>
          </a:p>
        </p:txBody>
      </p:sp>
      <p:sp>
        <p:nvSpPr>
          <p:cNvPr id="29698" name="Slide Image Placeholder 1"/>
          <p:cNvSpPr>
            <a:spLocks noGrp="1" noRot="1" noChangeAspect="1" noTextEdit="1"/>
          </p:cNvSpPr>
          <p:nvPr>
            <p:ph type="sldImg"/>
          </p:nvPr>
        </p:nvSpPr>
        <p:spPr>
          <a:xfrm>
            <a:off x="895350" y="742950"/>
            <a:ext cx="4968875" cy="3727450"/>
          </a:xfrm>
        </p:spPr>
      </p:sp>
      <p:sp>
        <p:nvSpPr>
          <p:cNvPr id="29699" name="Notes Placeholder 2"/>
          <p:cNvSpPr>
            <a:spLocks noGrp="1"/>
          </p:cNvSpPr>
          <p:nvPr>
            <p:ph type="body"/>
          </p:nvPr>
        </p:nvSpPr>
        <p:spPr>
          <a:xfrm>
            <a:off x="676275" y="4721225"/>
            <a:ext cx="5405438" cy="4475163"/>
          </a:xfrm>
        </p:spPr>
        <p:txBody>
          <a:bodyPr wrap="square" lIns="90477" tIns="45239" rIns="90477" bIns="45239" anchor="t"/>
          <a:lstStyle/>
          <a:p>
            <a:pPr lvl="0" eaLnBrk="1" hangingPunct="1"/>
            <a:endParaRPr lang="zh-CN" altLang="zh-CN" dirty="0"/>
          </a:p>
        </p:txBody>
      </p:sp>
      <p:sp>
        <p:nvSpPr>
          <p:cNvPr id="29700" name="Slide Number Placeholder 3"/>
          <p:cNvSpPr txBox="1">
            <a:spLocks noGrp="1"/>
          </p:cNvSpPr>
          <p:nvPr/>
        </p:nvSpPr>
        <p:spPr>
          <a:xfrm>
            <a:off x="3827463" y="9439275"/>
            <a:ext cx="2928937" cy="498475"/>
          </a:xfrm>
          <a:prstGeom prst="rect">
            <a:avLst/>
          </a:prstGeom>
          <a:noFill/>
          <a:ln w="9525">
            <a:noFill/>
          </a:ln>
        </p:spPr>
        <p:txBody>
          <a:bodyPr lIns="90477" tIns="45239" rIns="90477" bIns="45239" anchor="b"/>
          <a:lstStyle/>
          <a:p>
            <a:pPr lvl="0" indent="0" algn="r" defTabSz="865505"/>
            <a:fld id="{9A0DB2DC-4C9A-4742-B13C-FB6460FD3503}" type="slidenum">
              <a:rPr lang="en-US" altLang="zh-CN" sz="1100" dirty="0">
                <a:ea typeface="Gulim" pitchFamily="34" charset="-127"/>
              </a:rPr>
              <a:t>21</a:t>
            </a:fld>
            <a:endParaRPr lang="en-US" altLang="zh-CN" sz="1100" dirty="0">
              <a:ea typeface="Gulim" pitchFamily="34" charset="-127"/>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txBox="1">
            <a:spLocks noGrp="1"/>
          </p:cNvSpPr>
          <p:nvPr>
            <p:ph type="sldNum" sz="quarter"/>
          </p:nvPr>
        </p:nvSpPr>
        <p:spPr>
          <a:xfrm>
            <a:off x="3827463" y="9440863"/>
            <a:ext cx="2928937" cy="496887"/>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t>25</a:t>
            </a:fld>
            <a:endParaRPr lang="en-US" altLang="zh-CN" sz="1200" dirty="0"/>
          </a:p>
        </p:txBody>
      </p:sp>
      <p:sp>
        <p:nvSpPr>
          <p:cNvPr id="34818" name="Slide Image Placeholder 1"/>
          <p:cNvSpPr>
            <a:spLocks noGrp="1" noRot="1" noChangeAspect="1" noTextEdit="1"/>
          </p:cNvSpPr>
          <p:nvPr>
            <p:ph type="sldImg"/>
          </p:nvPr>
        </p:nvSpPr>
        <p:spPr>
          <a:xfrm>
            <a:off x="895350" y="742950"/>
            <a:ext cx="4968875" cy="3727450"/>
          </a:xfrm>
        </p:spPr>
      </p:sp>
      <p:sp>
        <p:nvSpPr>
          <p:cNvPr id="34819" name="Notes Placeholder 2"/>
          <p:cNvSpPr>
            <a:spLocks noGrp="1"/>
          </p:cNvSpPr>
          <p:nvPr>
            <p:ph type="body"/>
          </p:nvPr>
        </p:nvSpPr>
        <p:spPr>
          <a:xfrm>
            <a:off x="676275" y="4721225"/>
            <a:ext cx="5405438" cy="4475163"/>
          </a:xfrm>
        </p:spPr>
        <p:txBody>
          <a:bodyPr wrap="square" lIns="90477" tIns="45239" rIns="90477" bIns="45239" anchor="t"/>
          <a:lstStyle/>
          <a:p>
            <a:pPr lvl="0" eaLnBrk="1" hangingPunct="1"/>
            <a:endParaRPr lang="zh-CN" altLang="zh-CN" dirty="0"/>
          </a:p>
        </p:txBody>
      </p:sp>
      <p:sp>
        <p:nvSpPr>
          <p:cNvPr id="34820" name="Slide Number Placeholder 3"/>
          <p:cNvSpPr txBox="1">
            <a:spLocks noGrp="1"/>
          </p:cNvSpPr>
          <p:nvPr/>
        </p:nvSpPr>
        <p:spPr>
          <a:xfrm>
            <a:off x="3827463" y="9439275"/>
            <a:ext cx="2928937" cy="498475"/>
          </a:xfrm>
          <a:prstGeom prst="rect">
            <a:avLst/>
          </a:prstGeom>
          <a:noFill/>
          <a:ln w="9525">
            <a:noFill/>
          </a:ln>
        </p:spPr>
        <p:txBody>
          <a:bodyPr lIns="90477" tIns="45239" rIns="90477" bIns="45239" anchor="b"/>
          <a:lstStyle/>
          <a:p>
            <a:pPr lvl="0" indent="0" algn="r" defTabSz="865505"/>
            <a:fld id="{9A0DB2DC-4C9A-4742-B13C-FB6460FD3503}" type="slidenum">
              <a:rPr lang="en-US" altLang="zh-CN" sz="1100" dirty="0">
                <a:ea typeface="Gulim" pitchFamily="34" charset="-127"/>
              </a:rPr>
              <a:t>25</a:t>
            </a:fld>
            <a:endParaRPr lang="en-US" altLang="zh-CN" sz="1100" dirty="0">
              <a:ea typeface="Gulim" pitchFamily="34" charset="-127"/>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txBox="1">
            <a:spLocks noGrp="1"/>
          </p:cNvSpPr>
          <p:nvPr>
            <p:ph type="sldNum" sz="quarter"/>
          </p:nvPr>
        </p:nvSpPr>
        <p:spPr>
          <a:xfrm>
            <a:off x="3827463" y="9440863"/>
            <a:ext cx="2928937" cy="496887"/>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t>27</a:t>
            </a:fld>
            <a:endParaRPr lang="en-US" altLang="zh-CN" sz="1200" dirty="0"/>
          </a:p>
        </p:txBody>
      </p:sp>
      <p:sp>
        <p:nvSpPr>
          <p:cNvPr id="37890" name="Slide Image Placeholder 1"/>
          <p:cNvSpPr>
            <a:spLocks noGrp="1" noRot="1" noChangeAspect="1" noTextEdit="1"/>
          </p:cNvSpPr>
          <p:nvPr>
            <p:ph type="sldImg"/>
          </p:nvPr>
        </p:nvSpPr>
        <p:spPr>
          <a:xfrm>
            <a:off x="895350" y="742950"/>
            <a:ext cx="4968875" cy="3727450"/>
          </a:xfrm>
        </p:spPr>
      </p:sp>
      <p:sp>
        <p:nvSpPr>
          <p:cNvPr id="37891" name="Notes Placeholder 2"/>
          <p:cNvSpPr>
            <a:spLocks noGrp="1"/>
          </p:cNvSpPr>
          <p:nvPr>
            <p:ph type="body"/>
          </p:nvPr>
        </p:nvSpPr>
        <p:spPr>
          <a:xfrm>
            <a:off x="676275" y="4721225"/>
            <a:ext cx="5405438" cy="4475163"/>
          </a:xfrm>
        </p:spPr>
        <p:txBody>
          <a:bodyPr wrap="square" lIns="90477" tIns="45239" rIns="90477" bIns="45239" anchor="t"/>
          <a:lstStyle/>
          <a:p>
            <a:pPr lvl="0" eaLnBrk="1" hangingPunct="1"/>
            <a:endParaRPr lang="zh-CN" altLang="zh-CN" dirty="0"/>
          </a:p>
        </p:txBody>
      </p:sp>
      <p:sp>
        <p:nvSpPr>
          <p:cNvPr id="37892" name="Slide Number Placeholder 3"/>
          <p:cNvSpPr txBox="1">
            <a:spLocks noGrp="1"/>
          </p:cNvSpPr>
          <p:nvPr/>
        </p:nvSpPr>
        <p:spPr>
          <a:xfrm>
            <a:off x="3827463" y="9439275"/>
            <a:ext cx="2928937" cy="498475"/>
          </a:xfrm>
          <a:prstGeom prst="rect">
            <a:avLst/>
          </a:prstGeom>
          <a:noFill/>
          <a:ln w="9525">
            <a:noFill/>
          </a:ln>
        </p:spPr>
        <p:txBody>
          <a:bodyPr lIns="90477" tIns="45239" rIns="90477" bIns="45239" anchor="b"/>
          <a:lstStyle/>
          <a:p>
            <a:pPr lvl="0" indent="0" algn="r" defTabSz="865505"/>
            <a:fld id="{9A0DB2DC-4C9A-4742-B13C-FB6460FD3503}" type="slidenum">
              <a:rPr lang="en-US" altLang="zh-CN" sz="1100" dirty="0">
                <a:ea typeface="Gulim" pitchFamily="34" charset="-127"/>
              </a:rPr>
              <a:t>27</a:t>
            </a:fld>
            <a:endParaRPr lang="en-US" altLang="zh-CN" sz="1100" dirty="0">
              <a:ea typeface="Gulim" pitchFamily="34" charset="-127"/>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txBox="1">
            <a:spLocks noGrp="1"/>
          </p:cNvSpPr>
          <p:nvPr>
            <p:ph type="sldNum" sz="quarter"/>
          </p:nvPr>
        </p:nvSpPr>
        <p:spPr>
          <a:xfrm>
            <a:off x="3827463" y="9440863"/>
            <a:ext cx="2928937" cy="496887"/>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t>28</a:t>
            </a:fld>
            <a:endParaRPr lang="en-US" altLang="zh-CN" sz="1200" dirty="0"/>
          </a:p>
        </p:txBody>
      </p:sp>
      <p:sp>
        <p:nvSpPr>
          <p:cNvPr id="39938" name="Slide Image Placeholder 1"/>
          <p:cNvSpPr>
            <a:spLocks noGrp="1" noRot="1" noChangeAspect="1" noTextEdit="1"/>
          </p:cNvSpPr>
          <p:nvPr>
            <p:ph type="sldImg"/>
          </p:nvPr>
        </p:nvSpPr>
        <p:spPr>
          <a:xfrm>
            <a:off x="895350" y="742950"/>
            <a:ext cx="4968875" cy="3727450"/>
          </a:xfrm>
        </p:spPr>
      </p:sp>
      <p:sp>
        <p:nvSpPr>
          <p:cNvPr id="39939" name="Notes Placeholder 2"/>
          <p:cNvSpPr>
            <a:spLocks noGrp="1"/>
          </p:cNvSpPr>
          <p:nvPr>
            <p:ph type="body"/>
          </p:nvPr>
        </p:nvSpPr>
        <p:spPr>
          <a:xfrm>
            <a:off x="676275" y="4721225"/>
            <a:ext cx="5405438" cy="4475163"/>
          </a:xfrm>
        </p:spPr>
        <p:txBody>
          <a:bodyPr wrap="square" lIns="90477" tIns="45239" rIns="90477" bIns="45239" anchor="t"/>
          <a:lstStyle/>
          <a:p>
            <a:pPr lvl="0" eaLnBrk="1" hangingPunct="1"/>
            <a:endParaRPr lang="zh-CN" altLang="zh-CN" dirty="0"/>
          </a:p>
        </p:txBody>
      </p:sp>
      <p:sp>
        <p:nvSpPr>
          <p:cNvPr id="39940" name="Slide Number Placeholder 3"/>
          <p:cNvSpPr txBox="1">
            <a:spLocks noGrp="1"/>
          </p:cNvSpPr>
          <p:nvPr/>
        </p:nvSpPr>
        <p:spPr>
          <a:xfrm>
            <a:off x="3827463" y="9439275"/>
            <a:ext cx="2928937" cy="498475"/>
          </a:xfrm>
          <a:prstGeom prst="rect">
            <a:avLst/>
          </a:prstGeom>
          <a:noFill/>
          <a:ln w="9525">
            <a:noFill/>
          </a:ln>
        </p:spPr>
        <p:txBody>
          <a:bodyPr lIns="90477" tIns="45239" rIns="90477" bIns="45239" anchor="b"/>
          <a:lstStyle/>
          <a:p>
            <a:pPr lvl="0" indent="0" algn="r" defTabSz="865505"/>
            <a:fld id="{9A0DB2DC-4C9A-4742-B13C-FB6460FD3503}" type="slidenum">
              <a:rPr lang="en-US" altLang="zh-CN" sz="1100" dirty="0">
                <a:ea typeface="Gulim" pitchFamily="34" charset="-127"/>
              </a:rPr>
              <a:t>28</a:t>
            </a:fld>
            <a:endParaRPr lang="en-US" altLang="zh-CN" sz="1100" dirty="0">
              <a:ea typeface="Gulim" pitchFamily="34" charset="-127"/>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p:cNvSpPr txBox="1">
            <a:spLocks noGrp="1"/>
          </p:cNvSpPr>
          <p:nvPr>
            <p:ph type="sldNum" sz="quarter"/>
          </p:nvPr>
        </p:nvSpPr>
        <p:spPr>
          <a:xfrm>
            <a:off x="3827463" y="9440863"/>
            <a:ext cx="2928937" cy="496887"/>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t>29</a:t>
            </a:fld>
            <a:endParaRPr lang="en-US" altLang="zh-CN" sz="1200" dirty="0"/>
          </a:p>
        </p:txBody>
      </p:sp>
      <p:sp>
        <p:nvSpPr>
          <p:cNvPr id="41986" name="Slide Image Placeholder 1"/>
          <p:cNvSpPr>
            <a:spLocks noGrp="1" noRot="1" noChangeAspect="1" noTextEdit="1"/>
          </p:cNvSpPr>
          <p:nvPr>
            <p:ph type="sldImg"/>
          </p:nvPr>
        </p:nvSpPr>
        <p:spPr>
          <a:xfrm>
            <a:off x="895350" y="742950"/>
            <a:ext cx="4968875" cy="3727450"/>
          </a:xfrm>
        </p:spPr>
      </p:sp>
      <p:sp>
        <p:nvSpPr>
          <p:cNvPr id="41987" name="Notes Placeholder 2"/>
          <p:cNvSpPr>
            <a:spLocks noGrp="1"/>
          </p:cNvSpPr>
          <p:nvPr>
            <p:ph type="body"/>
          </p:nvPr>
        </p:nvSpPr>
        <p:spPr>
          <a:xfrm>
            <a:off x="676275" y="4721225"/>
            <a:ext cx="5405438" cy="4475163"/>
          </a:xfrm>
        </p:spPr>
        <p:txBody>
          <a:bodyPr wrap="square" lIns="90477" tIns="45239" rIns="90477" bIns="45239" anchor="t"/>
          <a:lstStyle/>
          <a:p>
            <a:pPr lvl="0" eaLnBrk="1" hangingPunct="1"/>
            <a:endParaRPr lang="zh-CN" altLang="zh-CN" dirty="0"/>
          </a:p>
        </p:txBody>
      </p:sp>
      <p:sp>
        <p:nvSpPr>
          <p:cNvPr id="41988" name="Slide Number Placeholder 3"/>
          <p:cNvSpPr txBox="1">
            <a:spLocks noGrp="1"/>
          </p:cNvSpPr>
          <p:nvPr/>
        </p:nvSpPr>
        <p:spPr>
          <a:xfrm>
            <a:off x="3827463" y="9439275"/>
            <a:ext cx="2928937" cy="498475"/>
          </a:xfrm>
          <a:prstGeom prst="rect">
            <a:avLst/>
          </a:prstGeom>
          <a:noFill/>
          <a:ln w="9525">
            <a:noFill/>
          </a:ln>
        </p:spPr>
        <p:txBody>
          <a:bodyPr lIns="90477" tIns="45239" rIns="90477" bIns="45239" anchor="b"/>
          <a:lstStyle/>
          <a:p>
            <a:pPr lvl="0" indent="0" algn="r" defTabSz="865505"/>
            <a:fld id="{9A0DB2DC-4C9A-4742-B13C-FB6460FD3503}" type="slidenum">
              <a:rPr lang="en-US" altLang="zh-CN" sz="1100" dirty="0">
                <a:ea typeface="Gulim" pitchFamily="34" charset="-127"/>
              </a:rPr>
              <a:t>29</a:t>
            </a:fld>
            <a:endParaRPr lang="en-US" altLang="zh-CN" sz="1100" dirty="0">
              <a:ea typeface="Gulim" pitchFamily="34" charset="-127"/>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u="none" strike="noStrike" kern="1200" cap="none" spc="0" normalizeH="0">
                <a:solidFill>
                  <a:schemeClr val="tx1"/>
                </a:solidFill>
                <a:uFillTx/>
                <a:latin typeface="Arial" panose="020B0604020202020204" pitchFamily="34" charset="0"/>
                <a:ea typeface="黑体" panose="02010609060101010101" pitchFamily="2" charset="-122"/>
              </a:defRPr>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u="none" strike="noStrike" kern="1200" cap="none" spc="0" normalizeH="0">
                <a:solidFill>
                  <a:schemeClr val="tx1"/>
                </a:solidFill>
                <a:uFillTx/>
                <a:latin typeface="Arial" panose="020B0604020202020204" pitchFamily="34" charset="0"/>
                <a:ea typeface="黑体" panose="02010609060101010101" pitchFamily="2" charset="-122"/>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304A77E-63D9-4DEA-B03D-9FD6E5A1511C}" type="datetimeFigureOut">
              <a:rPr lang="zh-CN" altLang="en-US" smtClean="0"/>
              <a:t>2021/7/12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7"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1547495" y="365125"/>
            <a:ext cx="6967855" cy="1325880"/>
          </a:xfrm>
        </p:spPr>
        <p:txBody>
          <a:bodyPr/>
          <a:lstStyle>
            <a:lvl1pPr>
              <a:defRPr sz="3200" u="none" strike="noStrike" kern="1200" cap="none" spc="0" normalizeH="0">
                <a:solidFill>
                  <a:schemeClr val="tx1"/>
                </a:solidFill>
                <a:uFillTx/>
                <a:latin typeface="Arial" panose="020B0604020202020204" pitchFamily="34" charset="0"/>
                <a:ea typeface="黑体" panose="02010609060101010101" pitchFamily="2" charset="-122"/>
              </a:defRPr>
            </a:lvl1p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lvl1pPr>
              <a:defRPr sz="2800" u="none" strike="noStrike" kern="1200" cap="none" spc="0" normalizeH="0">
                <a:solidFill>
                  <a:schemeClr val="tx1"/>
                </a:solidFill>
                <a:uFillTx/>
                <a:latin typeface="Arial" panose="020B0604020202020204" pitchFamily="34" charset="0"/>
                <a:ea typeface="黑体" panose="02010609060101010101" pitchFamily="2" charset="-122"/>
              </a:defRPr>
            </a:lvl1pPr>
            <a:lvl2pPr>
              <a:defRPr sz="2800" u="none" strike="noStrike" kern="1200" cap="none" spc="0" normalizeH="0">
                <a:solidFill>
                  <a:schemeClr val="tx1"/>
                </a:solidFill>
                <a:uFillTx/>
                <a:latin typeface="Arial" panose="020B0604020202020204" pitchFamily="34" charset="0"/>
                <a:ea typeface="黑体" panose="02010609060101010101" pitchFamily="2" charset="-122"/>
              </a:defRPr>
            </a:lvl2pPr>
            <a:lvl3pPr>
              <a:defRPr sz="2800" u="none" strike="noStrike" kern="1200" cap="none" spc="0" normalizeH="0">
                <a:solidFill>
                  <a:schemeClr val="tx1"/>
                </a:solidFill>
                <a:uFillTx/>
                <a:latin typeface="Arial" panose="020B0604020202020204" pitchFamily="34" charset="0"/>
                <a:ea typeface="黑体" panose="02010609060101010101" pitchFamily="2" charset="-122"/>
              </a:defRPr>
            </a:lvl3pPr>
            <a:lvl4pPr>
              <a:defRPr sz="2800" u="none" strike="noStrike" kern="1200" cap="none" spc="0" normalizeH="0">
                <a:solidFill>
                  <a:schemeClr val="tx1"/>
                </a:solidFill>
                <a:uFillTx/>
                <a:latin typeface="Arial" panose="020B0604020202020204" pitchFamily="34" charset="0"/>
                <a:ea typeface="黑体" panose="02010609060101010101" pitchFamily="2" charset="-122"/>
              </a:defRPr>
            </a:lvl4pPr>
            <a:lvl5pPr>
              <a:defRPr sz="2800" u="none" strike="noStrike" kern="1200" cap="none" spc="0" normalizeH="0">
                <a:solidFill>
                  <a:schemeClr val="tx1"/>
                </a:solidFill>
                <a:uFillTx/>
                <a:latin typeface="Arial" panose="020B0604020202020204" pitchFamily="34" charset="0"/>
                <a:ea typeface="黑体" panose="02010609060101010101" pitchFamily="2"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304A77E-63D9-4DEA-B03D-9FD6E5A1511C}" type="datetimeFigureOut">
              <a:rPr lang="zh-CN" altLang="en-US" smtClean="0"/>
              <a:t>2021/7/12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8"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lvl1pPr>
              <a:defRPr sz="3200">
                <a:latin typeface="黑体" panose="02010609060101010101" pitchFamily="2" charset="-122"/>
                <a:ea typeface="黑体" panose="02010609060101010101" pitchFamily="2" charset="-122"/>
              </a:defRPr>
            </a:lvl1pPr>
          </a:lstStyle>
          <a:p>
            <a:r>
              <a:rPr lang="zh-CN" altLang="en-US"/>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lvl1pPr>
              <a:defRPr sz="2400">
                <a:latin typeface="黑体" panose="02010609060101010101" pitchFamily="2" charset="-122"/>
                <a:ea typeface="黑体" panose="02010609060101010101" pitchFamily="2" charset="-122"/>
              </a:defRPr>
            </a:lvl1pPr>
            <a:lvl2pPr>
              <a:defRPr sz="2400">
                <a:latin typeface="黑体" panose="02010609060101010101" pitchFamily="2" charset="-122"/>
                <a:ea typeface="黑体" panose="02010609060101010101" pitchFamily="2" charset="-122"/>
              </a:defRPr>
            </a:lvl2pPr>
            <a:lvl3pPr>
              <a:defRPr sz="2400">
                <a:latin typeface="黑体" panose="02010609060101010101" pitchFamily="2" charset="-122"/>
                <a:ea typeface="黑体" panose="02010609060101010101" pitchFamily="2" charset="-122"/>
              </a:defRPr>
            </a:lvl3pPr>
            <a:lvl4pPr>
              <a:defRPr sz="2400">
                <a:latin typeface="黑体" panose="02010609060101010101" pitchFamily="2" charset="-122"/>
                <a:ea typeface="黑体" panose="02010609060101010101" pitchFamily="2" charset="-122"/>
              </a:defRPr>
            </a:lvl4pPr>
            <a:lvl5pPr>
              <a:defRPr sz="2400">
                <a:latin typeface="黑体" panose="02010609060101010101" pitchFamily="2" charset="-122"/>
                <a:ea typeface="黑体" panose="02010609060101010101" pitchFamily="2"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304A77E-63D9-4DEA-B03D-9FD6E5A1511C}" type="datetimeFigureOut">
              <a:rPr lang="zh-CN" altLang="en-US" smtClean="0"/>
              <a:t>2021/7/12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8"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466850" y="465455"/>
            <a:ext cx="6991350" cy="1431925"/>
          </a:xfrm>
        </p:spPr>
        <p:txBody>
          <a:bodyPr/>
          <a:lstStyle>
            <a:lvl1pPr>
              <a:defRPr sz="3600" u="none" strike="noStrike" kern="1200" cap="none" spc="0" normalizeH="0">
                <a:solidFill>
                  <a:schemeClr val="tx1"/>
                </a:solidFill>
                <a:uFillTx/>
                <a:latin typeface="Arial" panose="020B0604020202020204" pitchFamily="34" charset="0"/>
                <a:ea typeface="黑体" panose="02010609060101010101" pitchFamily="2" charset="-122"/>
              </a:defRPr>
            </a:lvl1pPr>
          </a:lstStyle>
          <a:p>
            <a:pPr fontAlgn="base"/>
            <a:r>
              <a:rPr lang="zh-CN" altLang="en-US" strike="noStrike" noProof="1"/>
              <a:t>单击此处编辑母版标题样式</a:t>
            </a:r>
          </a:p>
        </p:txBody>
      </p:sp>
      <p:sp>
        <p:nvSpPr>
          <p:cNvPr id="3" name="表格占位符 2"/>
          <p:cNvSpPr>
            <a:spLocks noGrp="1"/>
          </p:cNvSpPr>
          <p:nvPr>
            <p:ph type="tbl" idx="1"/>
          </p:nvPr>
        </p:nvSpPr>
        <p:spPr>
          <a:xfrm>
            <a:off x="685800" y="1981200"/>
            <a:ext cx="7772400" cy="4114800"/>
          </a:xfrm>
        </p:spPr>
        <p:txBody>
          <a:bodyPr vert="horz" wrap="square" lIns="91440" tIns="45720" rIns="91440" bIns="45720" numCol="1" anchor="t" anchorCtr="0" compatLnSpc="1"/>
          <a:lstStyle/>
          <a:p>
            <a:pPr marL="342900" marR="0" lvl="0" indent="-342900" algn="l" defTabSz="914400" rtl="0" eaLnBrk="1" fontAlgn="base" latinLnBrk="0" hangingPunct="1">
              <a:spcBef>
                <a:spcPct val="20000"/>
              </a:spcBef>
              <a:spcAft>
                <a:spcPct val="0"/>
              </a:spcAft>
              <a:buClrTx/>
              <a:buSzPct val="85000"/>
              <a:buFontTx/>
              <a:buBlip>
                <a:blip r:embed="rId2"/>
              </a:buBlip>
              <a:defRPr/>
            </a:pPr>
            <a:endParaRPr kumimoji="1"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fontAlgn="base" hangingPunct="1"/>
            <a:fld id="{9A0DB2DC-4C9A-4742-B13C-FB6460FD3503}" type="slidenum">
              <a:rPr lang="en-US" altLang="zh-CN" sz="1400" strike="noStrike" noProof="1" dirty="0">
                <a:latin typeface="Arial" panose="020B0604020202020204" pitchFamily="34" charset="0"/>
                <a:ea typeface="宋体" panose="02010600030101010101" pitchFamily="2" charset="-122"/>
                <a:cs typeface="+mn-ea"/>
              </a:rPr>
              <a:t>‹#›</a:t>
            </a:fld>
            <a:endParaRPr lang="en-US" altLang="zh-CN" sz="1400" strike="noStrike" noProof="1">
              <a:latin typeface="Arial" panose="020B0604020202020204" pitchFamily="34" charset="0"/>
            </a:endParaRPr>
          </a:p>
        </p:txBody>
      </p:sp>
      <p:pic>
        <p:nvPicPr>
          <p:cNvPr id="8" name="Picture 2" descr="庆典校标"/>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835150" y="274638"/>
            <a:ext cx="6851650" cy="1143000"/>
          </a:xfrm>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827088" y="1989138"/>
            <a:ext cx="3852862" cy="4319587"/>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832350" y="1989138"/>
            <a:ext cx="3854450" cy="4319587"/>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transition>
    <p:randomBar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p:cNvSpPr>
            <a:spLocks noGrp="1"/>
          </p:cNvSpPr>
          <p:nvPr>
            <p:ph type="title"/>
          </p:nvPr>
        </p:nvSpPr>
        <p:spPr>
          <a:xfrm>
            <a:off x="1835150" y="274638"/>
            <a:ext cx="6851650" cy="1143000"/>
          </a:xfrm>
        </p:spPr>
        <p:txBody>
          <a:bodyPr/>
          <a:lstStyle/>
          <a:p>
            <a:pPr fontAlgn="base"/>
            <a:r>
              <a:rPr lang="zh-CN" altLang="en-US" strike="noStrike" noProof="1"/>
              <a:t>单击此处编辑母版标题样式</a:t>
            </a:r>
          </a:p>
        </p:txBody>
      </p:sp>
      <p:sp>
        <p:nvSpPr>
          <p:cNvPr id="3" name="剪贴画占位符 2"/>
          <p:cNvSpPr>
            <a:spLocks noGrp="1"/>
          </p:cNvSpPr>
          <p:nvPr>
            <p:ph type="clipArt" sz="half" idx="1"/>
          </p:nvPr>
        </p:nvSpPr>
        <p:spPr>
          <a:xfrm>
            <a:off x="827088" y="1989138"/>
            <a:ext cx="3852862" cy="4319587"/>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Char char="l"/>
              <a:defRPr/>
            </a:pPr>
            <a:endParaRPr kumimoji="0" lang="zh-CN" altLang="en-US" sz="4000" b="1" i="0" u="none" strike="noStrike" kern="0" cap="none" spc="0" normalizeH="0" baseline="0" noProof="0">
              <a:ln>
                <a:noFill/>
              </a:ln>
              <a:solidFill>
                <a:schemeClr val="accent2"/>
              </a:solidFill>
              <a:effectLst>
                <a:outerShdw blurRad="38100" dist="38100" dir="2700000" algn="tl">
                  <a:srgbClr val="C0C0C0"/>
                </a:outerShdw>
              </a:effectLst>
              <a:uLnTx/>
              <a:uFillTx/>
              <a:latin typeface="+mn-lt"/>
              <a:ea typeface="+mn-ea"/>
              <a:cs typeface="+mn-cs"/>
            </a:endParaRPr>
          </a:p>
        </p:txBody>
      </p:sp>
      <p:sp>
        <p:nvSpPr>
          <p:cNvPr id="4" name="文本占位符 3"/>
          <p:cNvSpPr>
            <a:spLocks noGrp="1"/>
          </p:cNvSpPr>
          <p:nvPr>
            <p:ph type="body" sz="half" idx="2"/>
          </p:nvPr>
        </p:nvSpPr>
        <p:spPr>
          <a:xfrm>
            <a:off x="4832350" y="1989138"/>
            <a:ext cx="3854450" cy="4319587"/>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transition>
    <p:randomBar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1835150" y="274638"/>
            <a:ext cx="6851650" cy="1143000"/>
          </a:xfrm>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827088" y="1989138"/>
            <a:ext cx="7859712" cy="2082800"/>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827088" y="4224338"/>
            <a:ext cx="7859712" cy="2084387"/>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transition>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46225" y="365125"/>
            <a:ext cx="6969125" cy="1325880"/>
          </a:xfrm>
        </p:spPr>
        <p:txBody>
          <a:bodyPr/>
          <a:lstStyle>
            <a:lvl1pPr>
              <a:defRPr sz="3600">
                <a:solidFill>
                  <a:srgbClr val="FF0000"/>
                </a:solidFill>
                <a:latin typeface="Arial" panose="020B0604020202020204" pitchFamily="34" charset="0"/>
              </a:defRPr>
            </a:lvl1pPr>
          </a:lstStyle>
          <a:p>
            <a:r>
              <a:rPr lang="zh-CN" altLang="en-US"/>
              <a:t>单击此处编辑母版标题样式</a:t>
            </a:r>
          </a:p>
        </p:txBody>
      </p:sp>
      <p:sp>
        <p:nvSpPr>
          <p:cNvPr id="3" name="内容占位符 2"/>
          <p:cNvSpPr>
            <a:spLocks noGrp="1"/>
          </p:cNvSpPr>
          <p:nvPr>
            <p:ph idx="1"/>
          </p:nvPr>
        </p:nvSpPr>
        <p:spPr/>
        <p:txBody>
          <a:bodyPr/>
          <a:lstStyle>
            <a:lvl1pPr>
              <a:defRPr sz="2800" u="none" strike="noStrike" kern="1200" cap="none" spc="0" normalizeH="0">
                <a:solidFill>
                  <a:schemeClr val="tx1"/>
                </a:solidFill>
                <a:uFillTx/>
                <a:latin typeface="Arial" panose="020B0604020202020204" pitchFamily="34" charset="0"/>
                <a:ea typeface="黑体" panose="02010609060101010101" pitchFamily="2" charset="-122"/>
              </a:defRPr>
            </a:lvl1pPr>
            <a:lvl2pPr>
              <a:defRPr sz="2800" u="none" strike="noStrike" kern="1200" cap="none" spc="0" normalizeH="0">
                <a:solidFill>
                  <a:schemeClr val="tx1"/>
                </a:solidFill>
                <a:uFillTx/>
                <a:latin typeface="Arial" panose="020B0604020202020204" pitchFamily="34" charset="0"/>
                <a:ea typeface="黑体" panose="02010609060101010101" pitchFamily="2" charset="-122"/>
              </a:defRPr>
            </a:lvl2pPr>
            <a:lvl3pPr>
              <a:defRPr sz="2800" u="none" strike="noStrike" kern="1200" cap="none" spc="0" normalizeH="0">
                <a:solidFill>
                  <a:schemeClr val="tx1"/>
                </a:solidFill>
                <a:uFillTx/>
                <a:latin typeface="Arial" panose="020B0604020202020204" pitchFamily="34" charset="0"/>
                <a:ea typeface="黑体" panose="02010609060101010101" pitchFamily="2" charset="-122"/>
              </a:defRPr>
            </a:lvl3pPr>
            <a:lvl4pPr>
              <a:defRPr sz="2800" u="none" strike="noStrike" kern="1200" cap="none" spc="0" normalizeH="0">
                <a:solidFill>
                  <a:schemeClr val="tx1"/>
                </a:solidFill>
                <a:uFillTx/>
                <a:latin typeface="Arial" panose="020B0604020202020204" pitchFamily="34" charset="0"/>
                <a:ea typeface="黑体" panose="02010609060101010101" pitchFamily="2" charset="-122"/>
              </a:defRPr>
            </a:lvl4pPr>
            <a:lvl5pPr>
              <a:defRPr sz="2800" u="none" strike="noStrike" kern="1200" cap="none" spc="0" normalizeH="0">
                <a:solidFill>
                  <a:schemeClr val="tx1"/>
                </a:solidFill>
                <a:uFillTx/>
                <a:latin typeface="Arial" panose="020B0604020202020204" pitchFamily="34" charset="0"/>
                <a:ea typeface="黑体" panose="02010609060101010101" pitchFamily="2"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304A77E-63D9-4DEA-B03D-9FD6E5A1511C}" type="datetimeFigureOut">
              <a:rPr lang="zh-CN" altLang="en-US" smtClean="0"/>
              <a:t>2021/7/12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7"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lgn="ctr">
              <a:defRPr sz="3600">
                <a:latin typeface="Arial" panose="020B0604020202020204" pitchFamily="34" charset="0"/>
              </a:defRPr>
            </a:lvl1pPr>
          </a:lstStyle>
          <a:p>
            <a:r>
              <a:rPr lang="zh-CN" altLang="en-US"/>
              <a:t>单击此处编辑母版标题样式</a:t>
            </a:r>
          </a:p>
        </p:txBody>
      </p:sp>
      <p:sp>
        <p:nvSpPr>
          <p:cNvPr id="3" name="文本占位符 2"/>
          <p:cNvSpPr>
            <a:spLocks noGrp="1"/>
          </p:cNvSpPr>
          <p:nvPr>
            <p:ph type="body" idx="1"/>
          </p:nvPr>
        </p:nvSpPr>
        <p:spPr>
          <a:xfrm>
            <a:off x="623888" y="4589464"/>
            <a:ext cx="7886700" cy="1500187"/>
          </a:xfrm>
        </p:spPr>
        <p:txBody>
          <a:bodyPr/>
          <a:lstStyle>
            <a:lvl1pPr marL="0" indent="0">
              <a:buNone/>
              <a:defRPr sz="2800">
                <a:solidFill>
                  <a:schemeClr val="tx1">
                    <a:tint val="75000"/>
                  </a:schemeClr>
                </a:solidFill>
                <a:latin typeface="Arial" panose="020B060402020202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304A77E-63D9-4DEA-B03D-9FD6E5A1511C}" type="datetimeFigureOut">
              <a:rPr lang="zh-CN" altLang="en-US" smtClean="0"/>
              <a:t>2021/7/12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7"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547495" y="365125"/>
            <a:ext cx="6967855" cy="1325880"/>
          </a:xfrm>
        </p:spPr>
        <p:txBody>
          <a:bodyPr/>
          <a:lstStyle>
            <a:lvl1pPr>
              <a:defRPr sz="3600">
                <a:latin typeface="Arial" panose="020B0604020202020204" pitchFamily="34" charset="0"/>
              </a:defRPr>
            </a:lvl1pPr>
          </a:lstStyle>
          <a:p>
            <a:r>
              <a:rPr lang="zh-CN" altLang="en-US"/>
              <a:t>单击此处编辑母版标题样式</a:t>
            </a:r>
          </a:p>
        </p:txBody>
      </p:sp>
      <p:sp>
        <p:nvSpPr>
          <p:cNvPr id="3" name="内容占位符 2"/>
          <p:cNvSpPr>
            <a:spLocks noGrp="1"/>
          </p:cNvSpPr>
          <p:nvPr>
            <p:ph sz="half" idx="1"/>
          </p:nvPr>
        </p:nvSpPr>
        <p:spPr>
          <a:xfrm>
            <a:off x="628650" y="1825625"/>
            <a:ext cx="3886200" cy="4351338"/>
          </a:xfrm>
        </p:spPr>
        <p:txBody>
          <a:bodyPr/>
          <a:lstStyle>
            <a:lvl1pPr>
              <a:defRPr sz="2800">
                <a:latin typeface="Arial" panose="020B0604020202020204" pitchFamily="34" charset="0"/>
              </a:defRPr>
            </a:lvl1pPr>
            <a:lvl2pPr>
              <a:defRPr sz="2800">
                <a:latin typeface="Arial" panose="020B0604020202020204" pitchFamily="34" charset="0"/>
              </a:defRPr>
            </a:lvl2pPr>
            <a:lvl3pPr>
              <a:defRPr sz="2800">
                <a:latin typeface="Arial" panose="020B0604020202020204" pitchFamily="34" charset="0"/>
              </a:defRPr>
            </a:lvl3pPr>
            <a:lvl4pPr>
              <a:defRPr sz="2800">
                <a:latin typeface="Arial" panose="020B0604020202020204" pitchFamily="34" charset="0"/>
              </a:defRPr>
            </a:lvl4pPr>
            <a:lvl5pPr>
              <a:defRPr sz="2800">
                <a:latin typeface="Arial" panose="020B0604020202020204" pitchFamily="34" charset="0"/>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825625"/>
            <a:ext cx="3886200" cy="4351338"/>
          </a:xfrm>
        </p:spPr>
        <p:txBody>
          <a:bodyPr/>
          <a:lstStyle>
            <a:lvl1pPr>
              <a:defRPr sz="2800">
                <a:latin typeface="Arial" panose="020B0604020202020204" pitchFamily="34" charset="0"/>
              </a:defRPr>
            </a:lvl1pPr>
            <a:lvl2pPr>
              <a:defRPr sz="2800">
                <a:latin typeface="Arial" panose="020B0604020202020204" pitchFamily="34" charset="0"/>
              </a:defRPr>
            </a:lvl2pPr>
            <a:lvl3pPr>
              <a:defRPr sz="2800">
                <a:latin typeface="Arial" panose="020B0604020202020204" pitchFamily="34" charset="0"/>
              </a:defRPr>
            </a:lvl3pPr>
            <a:lvl4pPr>
              <a:defRPr sz="2800" u="none" strike="noStrike" kern="1200" cap="none" spc="0" normalizeH="0">
                <a:solidFill>
                  <a:schemeClr val="tx1"/>
                </a:solidFill>
                <a:uFillTx/>
                <a:latin typeface="Arial" panose="020B0604020202020204" pitchFamily="34" charset="0"/>
              </a:defRPr>
            </a:lvl4pPr>
            <a:lvl5pPr>
              <a:defRPr sz="2800">
                <a:latin typeface="Arial" panose="020B0604020202020204" pitchFamily="34" charset="0"/>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304A77E-63D9-4DEA-B03D-9FD6E5A1511C}" type="datetimeFigureOut">
              <a:rPr lang="zh-CN" altLang="en-US" smtClean="0"/>
              <a:t>2021/7/12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8"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508125" y="365125"/>
            <a:ext cx="7008495" cy="1325880"/>
          </a:xfrm>
        </p:spPr>
        <p:txBody>
          <a:bodyPr/>
          <a:lstStyle>
            <a:lvl1pPr>
              <a:defRPr sz="3600" u="none" strike="noStrike" kern="1200" cap="none" spc="0" normalizeH="0">
                <a:solidFill>
                  <a:schemeClr val="tx1"/>
                </a:solidFill>
                <a:uFillTx/>
                <a:latin typeface="Arial" panose="020B0604020202020204" pitchFamily="34" charset="0"/>
              </a:defRPr>
            </a:lvl1pPr>
          </a:lstStyle>
          <a:p>
            <a:r>
              <a:rPr lang="zh-CN" altLang="en-US"/>
              <a:t>单击此处编辑母版标题样式</a:t>
            </a:r>
          </a:p>
        </p:txBody>
      </p:sp>
      <p:sp>
        <p:nvSpPr>
          <p:cNvPr id="3" name="文本占位符 2"/>
          <p:cNvSpPr>
            <a:spLocks noGrp="1"/>
          </p:cNvSpPr>
          <p:nvPr>
            <p:ph type="body" idx="1"/>
          </p:nvPr>
        </p:nvSpPr>
        <p:spPr>
          <a:xfrm>
            <a:off x="629842" y="1681163"/>
            <a:ext cx="3868340" cy="823912"/>
          </a:xfrm>
        </p:spPr>
        <p:txBody>
          <a:bodyPr anchor="b">
            <a:noAutofit/>
          </a:bodyPr>
          <a:lstStyle>
            <a:lvl1pPr marL="0" indent="0">
              <a:buNone/>
              <a:defRPr sz="2800" b="1">
                <a:latin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5" name="文本占位符 4"/>
          <p:cNvSpPr>
            <a:spLocks noGrp="1"/>
          </p:cNvSpPr>
          <p:nvPr>
            <p:ph type="body" sz="quarter" idx="3"/>
          </p:nvPr>
        </p:nvSpPr>
        <p:spPr>
          <a:xfrm>
            <a:off x="4629150" y="1681163"/>
            <a:ext cx="3887391" cy="823912"/>
          </a:xfrm>
        </p:spPr>
        <p:txBody>
          <a:bodyPr anchor="b">
            <a:noAutofit/>
          </a:bodyPr>
          <a:lstStyle>
            <a:lvl1pPr marL="0" indent="0">
              <a:buNone/>
              <a:defRPr sz="2800" b="1">
                <a:latin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391" cy="3684588"/>
          </a:xfrm>
        </p:spPr>
        <p:txBody>
          <a:bodyPr/>
          <a:lstStyle>
            <a:lvl1pPr>
              <a:defRPr sz="2800">
                <a:latin typeface="Arial" panose="020B0604020202020204" pitchFamily="34" charset="0"/>
              </a:defRPr>
            </a:lvl1pPr>
            <a:lvl2pPr>
              <a:defRPr sz="2400"/>
            </a:lvl2pPr>
            <a:lvl3pPr>
              <a:defRPr sz="2000">
                <a:latin typeface="Arial" panose="020B0604020202020204" pitchFamily="34" charset="0"/>
              </a:defRPr>
            </a:lvl3pPr>
            <a:lvl4pPr>
              <a:defRPr sz="1800"/>
            </a:lvl4pPr>
            <a:lvl5pPr>
              <a:defRPr sz="16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304A77E-63D9-4DEA-B03D-9FD6E5A1511C}" type="datetimeFigureOut">
              <a:rPr lang="zh-CN" altLang="en-US" smtClean="0"/>
              <a:t>2021/7/12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10"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内容占位符 10"/>
          <p:cNvSpPr>
            <a:spLocks noGrp="1"/>
          </p:cNvSpPr>
          <p:nvPr>
            <p:ph sz="quarter" idx="13"/>
          </p:nvPr>
        </p:nvSpPr>
        <p:spPr>
          <a:xfrm>
            <a:off x="629920" y="2588260"/>
            <a:ext cx="3887391" cy="3684588"/>
          </a:xfrm>
        </p:spPr>
        <p:txBody>
          <a:bodyPr/>
          <a:lstStyle>
            <a:lvl1pPr>
              <a:defRPr sz="2800">
                <a:latin typeface="Arial" panose="020B0604020202020204" pitchFamily="34" charset="0"/>
              </a:defRPr>
            </a:lvl1pPr>
            <a:lvl2pPr>
              <a:defRPr sz="2400"/>
            </a:lvl2pPr>
            <a:lvl3pPr>
              <a:defRPr sz="2000">
                <a:latin typeface="Arial" panose="020B0604020202020204" pitchFamily="34" charset="0"/>
              </a:defRPr>
            </a:lvl3pPr>
            <a:lvl4pPr>
              <a:defRPr sz="1800"/>
            </a:lvl4pPr>
            <a:lvl5pPr>
              <a:defRPr sz="16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596390" y="365125"/>
            <a:ext cx="6918960" cy="1325880"/>
          </a:xfrm>
        </p:spPr>
        <p:txBody>
          <a:bodyPr/>
          <a:lstStyle>
            <a:lvl1pPr>
              <a:defRPr sz="3600" u="none" strike="noStrike" kern="1200" cap="none" spc="0" normalizeH="0">
                <a:solidFill>
                  <a:srgbClr val="FF0000"/>
                </a:solidFill>
                <a:uFillTx/>
              </a:defRPr>
            </a:lvl1pPr>
          </a:lstStyle>
          <a:p>
            <a:r>
              <a:rPr lang="zh-CN" altLang="en-US"/>
              <a:t>单击此处编辑母版标题样式</a:t>
            </a:r>
          </a:p>
        </p:txBody>
      </p:sp>
      <p:sp>
        <p:nvSpPr>
          <p:cNvPr id="3" name="日期占位符 2"/>
          <p:cNvSpPr>
            <a:spLocks noGrp="1"/>
          </p:cNvSpPr>
          <p:nvPr>
            <p:ph type="dt" sz="half" idx="10"/>
          </p:nvPr>
        </p:nvSpPr>
        <p:spPr/>
        <p:txBody>
          <a:bodyPr/>
          <a:lstStyle/>
          <a:p>
            <a:fld id="{2304A77E-63D9-4DEA-B03D-9FD6E5A1511C}" type="datetimeFigureOut">
              <a:rPr lang="zh-CN" altLang="en-US" smtClean="0"/>
              <a:t>2021/7/12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6"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04A77E-63D9-4DEA-B03D-9FD6E5A1511C}" type="datetimeFigureOut">
              <a:rPr lang="zh-CN" altLang="en-US" smtClean="0"/>
              <a:t>2021/7/12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5"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920" y="1520190"/>
            <a:ext cx="2948940" cy="723265"/>
          </a:xfrm>
        </p:spPr>
        <p:txBody>
          <a:bodyPr anchor="b">
            <a:noAutofit/>
          </a:bodyPr>
          <a:lstStyle>
            <a:lvl1pPr>
              <a:defRPr sz="2800" u="none" strike="noStrike" kern="1200" cap="none" spc="0" normalizeH="0">
                <a:solidFill>
                  <a:schemeClr val="tx1"/>
                </a:solidFill>
                <a:uFillTx/>
                <a:latin typeface="Arial" panose="020B0604020202020204" pitchFamily="34" charset="0"/>
                <a:ea typeface="黑体" panose="02010609060101010101" pitchFamily="2" charset="-122"/>
              </a:defRPr>
            </a:lvl1pPr>
          </a:lstStyle>
          <a:p>
            <a:r>
              <a:rPr lang="zh-CN" altLang="en-US"/>
              <a:t>单击此处编辑母版标题样式</a:t>
            </a:r>
          </a:p>
        </p:txBody>
      </p:sp>
      <p:sp>
        <p:nvSpPr>
          <p:cNvPr id="3" name="内容占位符 2"/>
          <p:cNvSpPr>
            <a:spLocks noGrp="1"/>
          </p:cNvSpPr>
          <p:nvPr>
            <p:ph idx="1"/>
          </p:nvPr>
        </p:nvSpPr>
        <p:spPr>
          <a:xfrm>
            <a:off x="3887391" y="987426"/>
            <a:ext cx="4629150" cy="4873625"/>
          </a:xfrm>
        </p:spPr>
        <p:txBody>
          <a:bodyPr/>
          <a:lstStyle>
            <a:lvl1pPr>
              <a:defRPr sz="2800" u="none" strike="noStrike" kern="1200" cap="none" spc="0" normalizeH="0">
                <a:solidFill>
                  <a:schemeClr val="tx1"/>
                </a:solidFill>
                <a:uFillTx/>
                <a:latin typeface="Arial" panose="020B0604020202020204" pitchFamily="34" charset="0"/>
                <a:ea typeface="黑体" panose="02010609060101010101" pitchFamily="2" charset="-122"/>
              </a:defRPr>
            </a:lvl1pPr>
            <a:lvl2pPr>
              <a:defRPr sz="2400" u="none" strike="noStrike" kern="1200" cap="none" spc="0" normalizeH="0">
                <a:solidFill>
                  <a:schemeClr val="tx1"/>
                </a:solidFill>
                <a:uFillTx/>
                <a:latin typeface="Arial" panose="020B0604020202020204" pitchFamily="34" charset="0"/>
                <a:ea typeface="黑体" panose="02010609060101010101" pitchFamily="2" charset="-122"/>
              </a:defRPr>
            </a:lvl2pPr>
            <a:lvl3pPr>
              <a:defRPr sz="2000" u="none" strike="noStrike" kern="1200" cap="none" spc="0" normalizeH="0">
                <a:solidFill>
                  <a:schemeClr val="tx1"/>
                </a:solidFill>
                <a:uFillTx/>
                <a:latin typeface="Arial" panose="020B0604020202020204" pitchFamily="34" charset="0"/>
                <a:ea typeface="黑体" panose="02010609060101010101" pitchFamily="2" charset="-122"/>
              </a:defRPr>
            </a:lvl3pPr>
            <a:lvl4pPr>
              <a:defRPr sz="1800" u="none" strike="noStrike" kern="1200" cap="none" spc="0" normalizeH="0">
                <a:solidFill>
                  <a:schemeClr val="tx1"/>
                </a:solidFill>
                <a:uFillTx/>
                <a:latin typeface="Arial" panose="020B0604020202020204" pitchFamily="34" charset="0"/>
                <a:ea typeface="黑体" panose="02010609060101010101" pitchFamily="2" charset="-122"/>
              </a:defRPr>
            </a:lvl4pPr>
            <a:lvl5pPr>
              <a:defRPr sz="1800" u="none" strike="noStrike" kern="1200" cap="none" spc="0" normalizeH="0">
                <a:solidFill>
                  <a:schemeClr val="tx1"/>
                </a:solidFill>
                <a:uFillTx/>
                <a:latin typeface="Arial" panose="020B0604020202020204" pitchFamily="34" charset="0"/>
                <a:ea typeface="黑体" panose="02010609060101010101" pitchFamily="2" charset="-122"/>
              </a:defRPr>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920" y="2301240"/>
            <a:ext cx="2948940" cy="3568065"/>
          </a:xfrm>
        </p:spPr>
        <p:txBody>
          <a:bodyPr/>
          <a:lstStyle>
            <a:lvl1pPr marL="0" indent="0">
              <a:buNone/>
              <a:defRPr sz="2400" u="none" strike="noStrike" kern="1200" cap="none" spc="0" normalizeH="0">
                <a:solidFill>
                  <a:schemeClr val="tx1"/>
                </a:solidFill>
                <a:uFillTx/>
                <a:latin typeface="Arial" panose="020B0604020202020204" pitchFamily="34" charset="0"/>
                <a:ea typeface="黑体" panose="02010609060101010101" pitchFamily="2" charset="-122"/>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304A77E-63D9-4DEA-B03D-9FD6E5A1511C}" type="datetimeFigureOut">
              <a:rPr lang="zh-CN" altLang="en-US" smtClean="0"/>
              <a:t>2021/7/12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8"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920" y="1432560"/>
            <a:ext cx="2948940" cy="795655"/>
          </a:xfrm>
        </p:spPr>
        <p:txBody>
          <a:bodyPr anchor="b">
            <a:noAutofit/>
          </a:bodyPr>
          <a:lstStyle>
            <a:lvl1pPr>
              <a:defRPr sz="2800">
                <a:latin typeface="Arial" panose="020B0604020202020204" pitchFamily="34" charset="0"/>
                <a:ea typeface="黑体" panose="02010609060101010101" pitchFamily="2" charset="-122"/>
              </a:defRPr>
            </a:lvl1pPr>
          </a:lstStyle>
          <a:p>
            <a:r>
              <a:rPr lang="zh-CN" altLang="en-US"/>
              <a:t>单击此处编辑母版标题样式</a:t>
            </a:r>
          </a:p>
        </p:txBody>
      </p:sp>
      <p:sp>
        <p:nvSpPr>
          <p:cNvPr id="3" name="图片占位符 2"/>
          <p:cNvSpPr>
            <a:spLocks noGrp="1"/>
          </p:cNvSpPr>
          <p:nvPr>
            <p:ph type="pic" idx="1"/>
          </p:nvPr>
        </p:nvSpPr>
        <p:spPr>
          <a:xfrm>
            <a:off x="3887391" y="987426"/>
            <a:ext cx="4629150" cy="4873625"/>
          </a:xfrm>
        </p:spPr>
        <p:txBody>
          <a:bodyPr/>
          <a:lstStyle>
            <a:lvl1pPr marL="0" indent="0">
              <a:buNone/>
              <a:defRPr sz="2400">
                <a:latin typeface="Arial" panose="020B0604020202020204" pitchFamily="34" charset="0"/>
                <a:ea typeface="黑体" panose="02010609060101010101" pitchFamily="2" charset="-122"/>
                <a:cs typeface="Arial" panose="020B0604020202020204"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920" y="2390140"/>
            <a:ext cx="2948940" cy="3479165"/>
          </a:xfrm>
        </p:spPr>
        <p:txBody>
          <a:bodyPr/>
          <a:lstStyle>
            <a:lvl1pPr marL="0" indent="0">
              <a:buNone/>
              <a:defRPr sz="2400" u="none" strike="noStrike" kern="1200" cap="none" spc="0" normalizeH="0">
                <a:solidFill>
                  <a:schemeClr val="tx1"/>
                </a:solidFill>
                <a:uFillTx/>
                <a:latin typeface="Arial" panose="020B0604020202020204" pitchFamily="34" charset="0"/>
                <a:ea typeface="黑体" panose="02010609060101010101" pitchFamily="2" charset="-122"/>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304A77E-63D9-4DEA-B03D-9FD6E5A1511C}" type="datetimeFigureOut">
              <a:rPr lang="zh-CN" altLang="en-US" smtClean="0"/>
              <a:t>2021/7/12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8"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2304A77E-63D9-4DEA-B03D-9FD6E5A1511C}" type="datetimeFigureOut">
              <a:rPr lang="zh-CN" altLang="en-US" smtClean="0"/>
              <a:t>2021/7/12</a:t>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9668A39-DD1F-45D4-A8B7-F24CC4761D8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85800" rtl="0" eaLnBrk="1" latinLnBrk="0" hangingPunct="1">
        <a:lnSpc>
          <a:spcPct val="90000"/>
        </a:lnSpc>
        <a:spcBef>
          <a:spcPct val="0"/>
        </a:spcBef>
        <a:buNone/>
        <a:defRPr sz="3300" u="none" strike="noStrike" kern="1200" cap="none" spc="0" normalizeH="0">
          <a:solidFill>
            <a:schemeClr val="tx1"/>
          </a:solidFill>
          <a:uFillTx/>
          <a:latin typeface="Arial" panose="020B0604020202020204" pitchFamily="34" charset="0"/>
          <a:ea typeface="黑体" panose="02010609060101010101" pitchFamily="2" charset="-122"/>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u="none" strike="noStrike" kern="1200" cap="none" spc="0" normalizeH="0">
          <a:solidFill>
            <a:schemeClr val="tx1"/>
          </a:solidFill>
          <a:uFillTx/>
          <a:latin typeface="Arial" panose="020B0604020202020204" pitchFamily="34" charset="0"/>
          <a:ea typeface="黑体" panose="02010609060101010101" pitchFamily="2"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u="none" strike="noStrike" kern="1200" cap="none" spc="0" normalizeH="0">
          <a:solidFill>
            <a:schemeClr val="tx1"/>
          </a:solidFill>
          <a:uFillTx/>
          <a:latin typeface="Arial" panose="020B0604020202020204" pitchFamily="34" charset="0"/>
          <a:ea typeface="黑体" panose="02010609060101010101" pitchFamily="2"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u="none" strike="noStrike" kern="1200" cap="none" spc="0" normalizeH="0">
          <a:solidFill>
            <a:schemeClr val="tx1"/>
          </a:solidFill>
          <a:uFillTx/>
          <a:latin typeface="Arial" panose="020B0604020202020204" pitchFamily="34" charset="0"/>
          <a:ea typeface="黑体" panose="02010609060101010101" pitchFamily="2" charset="-122"/>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u="none" strike="noStrike" kern="1200" cap="none" spc="0" normalizeH="0">
          <a:solidFill>
            <a:schemeClr val="tx1"/>
          </a:solidFill>
          <a:uFillTx/>
          <a:latin typeface="Arial" panose="020B0604020202020204" pitchFamily="34" charset="0"/>
          <a:ea typeface="黑体" panose="02010609060101010101" pitchFamily="2"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u="none" strike="noStrike" kern="1200" cap="none" spc="0" normalizeH="0">
          <a:solidFill>
            <a:schemeClr val="tx1"/>
          </a:solidFill>
          <a:uFillTx/>
          <a:latin typeface="Arial" panose="020B0604020202020204" pitchFamily="34" charset="0"/>
          <a:ea typeface="黑体" panose="02010609060101010101" pitchFamily="2"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76.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02.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600.png"/><Relationship Id="rId2" Type="http://schemas.openxmlformats.org/officeDocument/2006/relationships/customXml" Target="../ink/ink152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904.emf"/><Relationship Id="rId2" Type="http://schemas.openxmlformats.org/officeDocument/2006/relationships/image" Target="../media/image903.emf"/><Relationship Id="rId1" Type="http://schemas.openxmlformats.org/officeDocument/2006/relationships/slideLayout" Target="../slideLayouts/slideLayout6.xml"/><Relationship Id="rId6" Type="http://schemas.openxmlformats.org/officeDocument/2006/relationships/image" Target="../media/image906.wmf"/><Relationship Id="rId5" Type="http://schemas.openxmlformats.org/officeDocument/2006/relationships/oleObject" Target="../embeddings/oleObject5.bin"/><Relationship Id="rId4" Type="http://schemas.openxmlformats.org/officeDocument/2006/relationships/image" Target="../media/image905.emf"/></Relationships>
</file>

<file path=ppt/slides/_rels/slide109.xml.rels><?xml version="1.0" encoding="UTF-8" standalone="yes"?>
<Relationships xmlns="http://schemas.openxmlformats.org/package/2006/relationships"><Relationship Id="rId3" Type="http://schemas.openxmlformats.org/officeDocument/2006/relationships/image" Target="../media/image907.emf"/><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customXml" Target="../ink/ink374.xml"/><Relationship Id="rId13" Type="http://schemas.openxmlformats.org/officeDocument/2006/relationships/image" Target="../media/image382.png"/><Relationship Id="rId18" Type="http://schemas.openxmlformats.org/officeDocument/2006/relationships/customXml" Target="../ink/ink379.xml"/><Relationship Id="rId26" Type="http://schemas.openxmlformats.org/officeDocument/2006/relationships/customXml" Target="../ink/ink383.xml"/><Relationship Id="rId3" Type="http://schemas.openxmlformats.org/officeDocument/2006/relationships/image" Target="../media/image377.png"/><Relationship Id="rId21" Type="http://schemas.openxmlformats.org/officeDocument/2006/relationships/image" Target="../media/image386.png"/><Relationship Id="rId7" Type="http://schemas.openxmlformats.org/officeDocument/2006/relationships/image" Target="../media/image379.png"/><Relationship Id="rId12" Type="http://schemas.openxmlformats.org/officeDocument/2006/relationships/customXml" Target="../ink/ink376.xml"/><Relationship Id="rId17" Type="http://schemas.openxmlformats.org/officeDocument/2006/relationships/image" Target="../media/image384.png"/><Relationship Id="rId25" Type="http://schemas.openxmlformats.org/officeDocument/2006/relationships/image" Target="../media/image388.png"/><Relationship Id="rId2" Type="http://schemas.openxmlformats.org/officeDocument/2006/relationships/customXml" Target="../ink/ink371.xml"/><Relationship Id="rId16" Type="http://schemas.openxmlformats.org/officeDocument/2006/relationships/customXml" Target="../ink/ink378.xml"/><Relationship Id="rId20" Type="http://schemas.openxmlformats.org/officeDocument/2006/relationships/customXml" Target="../ink/ink380.xml"/><Relationship Id="rId29" Type="http://schemas.openxmlformats.org/officeDocument/2006/relationships/image" Target="../media/image390.png"/><Relationship Id="rId1" Type="http://schemas.openxmlformats.org/officeDocument/2006/relationships/slideLayout" Target="../slideLayouts/slideLayout2.xml"/><Relationship Id="rId6" Type="http://schemas.openxmlformats.org/officeDocument/2006/relationships/customXml" Target="../ink/ink373.xml"/><Relationship Id="rId11" Type="http://schemas.openxmlformats.org/officeDocument/2006/relationships/image" Target="../media/image381.png"/><Relationship Id="rId24" Type="http://schemas.openxmlformats.org/officeDocument/2006/relationships/customXml" Target="../ink/ink382.xml"/><Relationship Id="rId5" Type="http://schemas.openxmlformats.org/officeDocument/2006/relationships/image" Target="../media/image378.png"/><Relationship Id="rId15" Type="http://schemas.openxmlformats.org/officeDocument/2006/relationships/image" Target="../media/image383.png"/><Relationship Id="rId23" Type="http://schemas.openxmlformats.org/officeDocument/2006/relationships/image" Target="../media/image387.png"/><Relationship Id="rId28" Type="http://schemas.openxmlformats.org/officeDocument/2006/relationships/customXml" Target="../ink/ink384.xml"/><Relationship Id="rId10" Type="http://schemas.openxmlformats.org/officeDocument/2006/relationships/customXml" Target="../ink/ink375.xml"/><Relationship Id="rId19" Type="http://schemas.openxmlformats.org/officeDocument/2006/relationships/image" Target="../media/image385.png"/><Relationship Id="rId4" Type="http://schemas.openxmlformats.org/officeDocument/2006/relationships/customXml" Target="../ink/ink372.xml"/><Relationship Id="rId9" Type="http://schemas.openxmlformats.org/officeDocument/2006/relationships/image" Target="../media/image380.png"/><Relationship Id="rId14" Type="http://schemas.openxmlformats.org/officeDocument/2006/relationships/customXml" Target="../ink/ink377.xml"/><Relationship Id="rId22" Type="http://schemas.openxmlformats.org/officeDocument/2006/relationships/customXml" Target="../ink/ink381.xml"/><Relationship Id="rId27" Type="http://schemas.openxmlformats.org/officeDocument/2006/relationships/image" Target="../media/image389.png"/></Relationships>
</file>

<file path=ppt/slides/_rels/slide110.xml.rels><?xml version="1.0" encoding="UTF-8" standalone="yes"?>
<Relationships xmlns="http://schemas.openxmlformats.org/package/2006/relationships"><Relationship Id="rId2" Type="http://schemas.openxmlformats.org/officeDocument/2006/relationships/image" Target="../media/image908.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09.emf"/><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56.png"/><Relationship Id="rId2" Type="http://schemas.openxmlformats.org/officeDocument/2006/relationships/oleObject" Target="../embeddings/oleObject6.bin"/><Relationship Id="rId1" Type="http://schemas.openxmlformats.org/officeDocument/2006/relationships/slideLayout" Target="../slideLayouts/slideLayout2.xml"/><Relationship Id="rId5" Type="http://schemas.openxmlformats.org/officeDocument/2006/relationships/image" Target="../media/image1422.png"/><Relationship Id="rId4" Type="http://schemas.openxmlformats.org/officeDocument/2006/relationships/oleObject" Target="../embeddings/oleObject7.bin"/></Relationships>
</file>

<file path=ppt/slides/_rels/slide114.xml.rels><?xml version="1.0" encoding="UTF-8" standalone="yes"?>
<Relationships xmlns="http://schemas.openxmlformats.org/package/2006/relationships"><Relationship Id="rId3" Type="http://schemas.openxmlformats.org/officeDocument/2006/relationships/image" Target="../media/image1423.png"/><Relationship Id="rId2" Type="http://schemas.openxmlformats.org/officeDocument/2006/relationships/oleObject" Target="../embeddings/oleObject8.bin"/><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456.png"/><Relationship Id="rId2" Type="http://schemas.openxmlformats.org/officeDocument/2006/relationships/oleObject" Target="../embeddings/oleObject9.bin"/><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45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457.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binfo.ym.edu.tw/post/internet/tagident_result.htm" TargetMode="External"/><Relationship Id="rId2" Type="http://schemas.openxmlformats.org/officeDocument/2006/relationships/hyperlink" Target="http://web.expasy.org/tagident/" TargetMode="Externa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457.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1471.png"/></Relationships>
</file>

<file path=ppt/slides/_rels/slide121.xml.rels><?xml version="1.0" encoding="UTF-8" standalone="yes"?>
<Relationships xmlns="http://schemas.openxmlformats.org/package/2006/relationships"><Relationship Id="rId3" Type="http://schemas.openxmlformats.org/officeDocument/2006/relationships/image" Target="../media/image1457.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1471.png"/></Relationships>
</file>

<file path=ppt/slides/_rels/slide122.xml.rels><?xml version="1.0" encoding="UTF-8" standalone="yes"?>
<Relationships xmlns="http://schemas.openxmlformats.org/package/2006/relationships"><Relationship Id="rId3" Type="http://schemas.openxmlformats.org/officeDocument/2006/relationships/image" Target="../media/image1457.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151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511.png"/><Relationship Id="rId2" Type="http://schemas.openxmlformats.org/officeDocument/2006/relationships/image" Target="../media/image151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534.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17" Type="http://schemas.openxmlformats.org/officeDocument/2006/relationships/customXml" Target="../ink/ink442.xml"/><Relationship Id="rId21" Type="http://schemas.openxmlformats.org/officeDocument/2006/relationships/customXml" Target="../ink/ink394.xml"/><Relationship Id="rId42" Type="http://schemas.openxmlformats.org/officeDocument/2006/relationships/image" Target="../media/image410.png"/><Relationship Id="rId63" Type="http://schemas.openxmlformats.org/officeDocument/2006/relationships/customXml" Target="../ink/ink415.xml"/><Relationship Id="rId84" Type="http://schemas.openxmlformats.org/officeDocument/2006/relationships/image" Target="../media/image431.png"/><Relationship Id="rId138" Type="http://schemas.openxmlformats.org/officeDocument/2006/relationships/image" Target="../media/image458.png"/><Relationship Id="rId159" Type="http://schemas.openxmlformats.org/officeDocument/2006/relationships/customXml" Target="../ink/ink463.xml"/><Relationship Id="rId170" Type="http://schemas.openxmlformats.org/officeDocument/2006/relationships/image" Target="../media/image474.png"/><Relationship Id="rId191" Type="http://schemas.openxmlformats.org/officeDocument/2006/relationships/customXml" Target="../ink/ink479.xml"/><Relationship Id="rId205" Type="http://schemas.openxmlformats.org/officeDocument/2006/relationships/customXml" Target="../ink/ink486.xml"/><Relationship Id="rId107" Type="http://schemas.openxmlformats.org/officeDocument/2006/relationships/customXml" Target="../ink/ink437.xml"/><Relationship Id="rId11" Type="http://schemas.openxmlformats.org/officeDocument/2006/relationships/customXml" Target="../ink/ink389.xml"/><Relationship Id="rId32" Type="http://schemas.openxmlformats.org/officeDocument/2006/relationships/image" Target="../media/image405.png"/><Relationship Id="rId53" Type="http://schemas.openxmlformats.org/officeDocument/2006/relationships/customXml" Target="../ink/ink410.xml"/><Relationship Id="rId74" Type="http://schemas.openxmlformats.org/officeDocument/2006/relationships/image" Target="../media/image426.png"/><Relationship Id="rId128" Type="http://schemas.openxmlformats.org/officeDocument/2006/relationships/image" Target="../media/image453.png"/><Relationship Id="rId149" Type="http://schemas.openxmlformats.org/officeDocument/2006/relationships/customXml" Target="../ink/ink458.xml"/><Relationship Id="rId5" Type="http://schemas.openxmlformats.org/officeDocument/2006/relationships/customXml" Target="../ink/ink386.xml"/><Relationship Id="rId95" Type="http://schemas.openxmlformats.org/officeDocument/2006/relationships/customXml" Target="../ink/ink431.xml"/><Relationship Id="rId160" Type="http://schemas.openxmlformats.org/officeDocument/2006/relationships/image" Target="../media/image469.png"/><Relationship Id="rId181" Type="http://schemas.openxmlformats.org/officeDocument/2006/relationships/customXml" Target="../ink/ink474.xml"/><Relationship Id="rId22" Type="http://schemas.openxmlformats.org/officeDocument/2006/relationships/image" Target="../media/image400.png"/><Relationship Id="rId43" Type="http://schemas.openxmlformats.org/officeDocument/2006/relationships/customXml" Target="../ink/ink405.xml"/><Relationship Id="rId64" Type="http://schemas.openxmlformats.org/officeDocument/2006/relationships/image" Target="../media/image421.png"/><Relationship Id="rId118" Type="http://schemas.openxmlformats.org/officeDocument/2006/relationships/image" Target="../media/image448.png"/><Relationship Id="rId139" Type="http://schemas.openxmlformats.org/officeDocument/2006/relationships/customXml" Target="../ink/ink453.xml"/><Relationship Id="rId85" Type="http://schemas.openxmlformats.org/officeDocument/2006/relationships/customXml" Target="../ink/ink426.xml"/><Relationship Id="rId150" Type="http://schemas.openxmlformats.org/officeDocument/2006/relationships/image" Target="../media/image464.png"/><Relationship Id="rId171" Type="http://schemas.openxmlformats.org/officeDocument/2006/relationships/customXml" Target="../ink/ink469.xml"/><Relationship Id="rId192" Type="http://schemas.openxmlformats.org/officeDocument/2006/relationships/image" Target="../media/image485.png"/><Relationship Id="rId206" Type="http://schemas.openxmlformats.org/officeDocument/2006/relationships/image" Target="../media/image492.png"/><Relationship Id="rId12" Type="http://schemas.openxmlformats.org/officeDocument/2006/relationships/image" Target="../media/image395.png"/><Relationship Id="rId33" Type="http://schemas.openxmlformats.org/officeDocument/2006/relationships/customXml" Target="../ink/ink400.xml"/><Relationship Id="rId108" Type="http://schemas.openxmlformats.org/officeDocument/2006/relationships/image" Target="../media/image443.png"/><Relationship Id="rId129" Type="http://schemas.openxmlformats.org/officeDocument/2006/relationships/customXml" Target="../ink/ink448.xml"/><Relationship Id="rId54" Type="http://schemas.openxmlformats.org/officeDocument/2006/relationships/image" Target="../media/image416.png"/><Relationship Id="rId75" Type="http://schemas.openxmlformats.org/officeDocument/2006/relationships/customXml" Target="../ink/ink421.xml"/><Relationship Id="rId96" Type="http://schemas.openxmlformats.org/officeDocument/2006/relationships/image" Target="../media/image437.png"/><Relationship Id="rId140" Type="http://schemas.openxmlformats.org/officeDocument/2006/relationships/image" Target="../media/image459.png"/><Relationship Id="rId161" Type="http://schemas.openxmlformats.org/officeDocument/2006/relationships/customXml" Target="../ink/ink464.xml"/><Relationship Id="rId182" Type="http://schemas.openxmlformats.org/officeDocument/2006/relationships/image" Target="../media/image480.png"/><Relationship Id="rId6" Type="http://schemas.openxmlformats.org/officeDocument/2006/relationships/image" Target="../media/image392.png"/><Relationship Id="rId23" Type="http://schemas.openxmlformats.org/officeDocument/2006/relationships/customXml" Target="../ink/ink395.xml"/><Relationship Id="rId119" Type="http://schemas.openxmlformats.org/officeDocument/2006/relationships/customXml" Target="../ink/ink443.xml"/><Relationship Id="rId44" Type="http://schemas.openxmlformats.org/officeDocument/2006/relationships/image" Target="../media/image411.png"/><Relationship Id="rId65" Type="http://schemas.openxmlformats.org/officeDocument/2006/relationships/customXml" Target="../ink/ink416.xml"/><Relationship Id="rId86" Type="http://schemas.openxmlformats.org/officeDocument/2006/relationships/image" Target="../media/image432.png"/><Relationship Id="rId130" Type="http://schemas.openxmlformats.org/officeDocument/2006/relationships/image" Target="../media/image454.png"/><Relationship Id="rId151" Type="http://schemas.openxmlformats.org/officeDocument/2006/relationships/customXml" Target="../ink/ink459.xml"/><Relationship Id="rId172" Type="http://schemas.openxmlformats.org/officeDocument/2006/relationships/image" Target="../media/image475.png"/><Relationship Id="rId193" Type="http://schemas.openxmlformats.org/officeDocument/2006/relationships/customXml" Target="../ink/ink480.xml"/><Relationship Id="rId207" Type="http://schemas.openxmlformats.org/officeDocument/2006/relationships/customXml" Target="../ink/ink487.xml"/><Relationship Id="rId13" Type="http://schemas.openxmlformats.org/officeDocument/2006/relationships/customXml" Target="../ink/ink390.xml"/><Relationship Id="rId109" Type="http://schemas.openxmlformats.org/officeDocument/2006/relationships/customXml" Target="../ink/ink438.xml"/><Relationship Id="rId34" Type="http://schemas.openxmlformats.org/officeDocument/2006/relationships/image" Target="../media/image406.png"/><Relationship Id="rId55" Type="http://schemas.openxmlformats.org/officeDocument/2006/relationships/customXml" Target="../ink/ink411.xml"/><Relationship Id="rId76" Type="http://schemas.openxmlformats.org/officeDocument/2006/relationships/image" Target="../media/image427.png"/><Relationship Id="rId97" Type="http://schemas.openxmlformats.org/officeDocument/2006/relationships/customXml" Target="../ink/ink432.xml"/><Relationship Id="rId120" Type="http://schemas.openxmlformats.org/officeDocument/2006/relationships/image" Target="../media/image449.png"/><Relationship Id="rId141" Type="http://schemas.openxmlformats.org/officeDocument/2006/relationships/customXml" Target="../ink/ink454.xml"/><Relationship Id="rId7" Type="http://schemas.openxmlformats.org/officeDocument/2006/relationships/customXml" Target="../ink/ink387.xml"/><Relationship Id="rId162" Type="http://schemas.openxmlformats.org/officeDocument/2006/relationships/image" Target="../media/image470.png"/><Relationship Id="rId183" Type="http://schemas.openxmlformats.org/officeDocument/2006/relationships/customXml" Target="../ink/ink475.xml"/><Relationship Id="rId24" Type="http://schemas.openxmlformats.org/officeDocument/2006/relationships/image" Target="../media/image401.png"/><Relationship Id="rId40" Type="http://schemas.openxmlformats.org/officeDocument/2006/relationships/image" Target="../media/image409.png"/><Relationship Id="rId45" Type="http://schemas.openxmlformats.org/officeDocument/2006/relationships/customXml" Target="../ink/ink406.xml"/><Relationship Id="rId66" Type="http://schemas.openxmlformats.org/officeDocument/2006/relationships/image" Target="../media/image422.png"/><Relationship Id="rId87" Type="http://schemas.openxmlformats.org/officeDocument/2006/relationships/customXml" Target="../ink/ink427.xml"/><Relationship Id="rId110" Type="http://schemas.openxmlformats.org/officeDocument/2006/relationships/image" Target="../media/image444.png"/><Relationship Id="rId115" Type="http://schemas.openxmlformats.org/officeDocument/2006/relationships/customXml" Target="../ink/ink441.xml"/><Relationship Id="rId131" Type="http://schemas.openxmlformats.org/officeDocument/2006/relationships/customXml" Target="../ink/ink449.xml"/><Relationship Id="rId136" Type="http://schemas.openxmlformats.org/officeDocument/2006/relationships/image" Target="../media/image457.png"/><Relationship Id="rId157" Type="http://schemas.openxmlformats.org/officeDocument/2006/relationships/customXml" Target="../ink/ink462.xml"/><Relationship Id="rId178" Type="http://schemas.openxmlformats.org/officeDocument/2006/relationships/image" Target="../media/image478.png"/><Relationship Id="rId61" Type="http://schemas.openxmlformats.org/officeDocument/2006/relationships/customXml" Target="../ink/ink414.xml"/><Relationship Id="rId82" Type="http://schemas.openxmlformats.org/officeDocument/2006/relationships/image" Target="../media/image430.png"/><Relationship Id="rId152" Type="http://schemas.openxmlformats.org/officeDocument/2006/relationships/image" Target="../media/image465.png"/><Relationship Id="rId173" Type="http://schemas.openxmlformats.org/officeDocument/2006/relationships/customXml" Target="../ink/ink470.xml"/><Relationship Id="rId194" Type="http://schemas.openxmlformats.org/officeDocument/2006/relationships/image" Target="../media/image486.png"/><Relationship Id="rId199" Type="http://schemas.openxmlformats.org/officeDocument/2006/relationships/customXml" Target="../ink/ink483.xml"/><Relationship Id="rId203" Type="http://schemas.openxmlformats.org/officeDocument/2006/relationships/customXml" Target="../ink/ink485.xml"/><Relationship Id="rId208" Type="http://schemas.openxmlformats.org/officeDocument/2006/relationships/image" Target="../media/image493.png"/><Relationship Id="rId19" Type="http://schemas.openxmlformats.org/officeDocument/2006/relationships/customXml" Target="../ink/ink393.xml"/><Relationship Id="rId14" Type="http://schemas.openxmlformats.org/officeDocument/2006/relationships/image" Target="../media/image396.png"/><Relationship Id="rId30" Type="http://schemas.openxmlformats.org/officeDocument/2006/relationships/image" Target="../media/image404.png"/><Relationship Id="rId35" Type="http://schemas.openxmlformats.org/officeDocument/2006/relationships/customXml" Target="../ink/ink401.xml"/><Relationship Id="rId56" Type="http://schemas.openxmlformats.org/officeDocument/2006/relationships/image" Target="../media/image417.png"/><Relationship Id="rId77" Type="http://schemas.openxmlformats.org/officeDocument/2006/relationships/customXml" Target="../ink/ink422.xml"/><Relationship Id="rId100" Type="http://schemas.openxmlformats.org/officeDocument/2006/relationships/image" Target="../media/image439.png"/><Relationship Id="rId105" Type="http://schemas.openxmlformats.org/officeDocument/2006/relationships/customXml" Target="../ink/ink436.xml"/><Relationship Id="rId126" Type="http://schemas.openxmlformats.org/officeDocument/2006/relationships/image" Target="../media/image452.png"/><Relationship Id="rId147" Type="http://schemas.openxmlformats.org/officeDocument/2006/relationships/customXml" Target="../ink/ink457.xml"/><Relationship Id="rId168" Type="http://schemas.openxmlformats.org/officeDocument/2006/relationships/image" Target="../media/image473.png"/><Relationship Id="rId8" Type="http://schemas.openxmlformats.org/officeDocument/2006/relationships/image" Target="../media/image393.png"/><Relationship Id="rId51" Type="http://schemas.openxmlformats.org/officeDocument/2006/relationships/customXml" Target="../ink/ink409.xml"/><Relationship Id="rId72" Type="http://schemas.openxmlformats.org/officeDocument/2006/relationships/image" Target="../media/image425.png"/><Relationship Id="rId93" Type="http://schemas.openxmlformats.org/officeDocument/2006/relationships/customXml" Target="../ink/ink430.xml"/><Relationship Id="rId98" Type="http://schemas.openxmlformats.org/officeDocument/2006/relationships/image" Target="../media/image438.png"/><Relationship Id="rId121" Type="http://schemas.openxmlformats.org/officeDocument/2006/relationships/customXml" Target="../ink/ink444.xml"/><Relationship Id="rId142" Type="http://schemas.openxmlformats.org/officeDocument/2006/relationships/image" Target="../media/image460.png"/><Relationship Id="rId163" Type="http://schemas.openxmlformats.org/officeDocument/2006/relationships/customXml" Target="../ink/ink465.xml"/><Relationship Id="rId184" Type="http://schemas.openxmlformats.org/officeDocument/2006/relationships/image" Target="../media/image481.png"/><Relationship Id="rId189" Type="http://schemas.openxmlformats.org/officeDocument/2006/relationships/customXml" Target="../ink/ink478.xml"/><Relationship Id="rId3" Type="http://schemas.openxmlformats.org/officeDocument/2006/relationships/customXml" Target="../ink/ink385.xml"/><Relationship Id="rId25" Type="http://schemas.openxmlformats.org/officeDocument/2006/relationships/customXml" Target="../ink/ink396.xml"/><Relationship Id="rId46" Type="http://schemas.openxmlformats.org/officeDocument/2006/relationships/image" Target="../media/image412.png"/><Relationship Id="rId67" Type="http://schemas.openxmlformats.org/officeDocument/2006/relationships/customXml" Target="../ink/ink417.xml"/><Relationship Id="rId116" Type="http://schemas.openxmlformats.org/officeDocument/2006/relationships/image" Target="../media/image447.png"/><Relationship Id="rId137" Type="http://schemas.openxmlformats.org/officeDocument/2006/relationships/customXml" Target="../ink/ink452.xml"/><Relationship Id="rId158" Type="http://schemas.openxmlformats.org/officeDocument/2006/relationships/image" Target="../media/image468.png"/><Relationship Id="rId20" Type="http://schemas.openxmlformats.org/officeDocument/2006/relationships/image" Target="../media/image399.png"/><Relationship Id="rId41" Type="http://schemas.openxmlformats.org/officeDocument/2006/relationships/customXml" Target="../ink/ink404.xml"/><Relationship Id="rId62" Type="http://schemas.openxmlformats.org/officeDocument/2006/relationships/image" Target="../media/image420.png"/><Relationship Id="rId83" Type="http://schemas.openxmlformats.org/officeDocument/2006/relationships/customXml" Target="../ink/ink425.xml"/><Relationship Id="rId88" Type="http://schemas.openxmlformats.org/officeDocument/2006/relationships/image" Target="../media/image433.png"/><Relationship Id="rId111" Type="http://schemas.openxmlformats.org/officeDocument/2006/relationships/customXml" Target="../ink/ink439.xml"/><Relationship Id="rId132" Type="http://schemas.openxmlformats.org/officeDocument/2006/relationships/image" Target="../media/image455.png"/><Relationship Id="rId153" Type="http://schemas.openxmlformats.org/officeDocument/2006/relationships/customXml" Target="../ink/ink460.xml"/><Relationship Id="rId174" Type="http://schemas.openxmlformats.org/officeDocument/2006/relationships/image" Target="../media/image476.png"/><Relationship Id="rId179" Type="http://schemas.openxmlformats.org/officeDocument/2006/relationships/customXml" Target="../ink/ink473.xml"/><Relationship Id="rId195" Type="http://schemas.openxmlformats.org/officeDocument/2006/relationships/customXml" Target="../ink/ink481.xml"/><Relationship Id="rId190" Type="http://schemas.openxmlformats.org/officeDocument/2006/relationships/image" Target="../media/image484.png"/><Relationship Id="rId204" Type="http://schemas.openxmlformats.org/officeDocument/2006/relationships/image" Target="../media/image491.png"/><Relationship Id="rId15" Type="http://schemas.openxmlformats.org/officeDocument/2006/relationships/customXml" Target="../ink/ink391.xml"/><Relationship Id="rId36" Type="http://schemas.openxmlformats.org/officeDocument/2006/relationships/image" Target="../media/image407.png"/><Relationship Id="rId57" Type="http://schemas.openxmlformats.org/officeDocument/2006/relationships/customXml" Target="../ink/ink412.xml"/><Relationship Id="rId106" Type="http://schemas.openxmlformats.org/officeDocument/2006/relationships/image" Target="../media/image442.png"/><Relationship Id="rId127" Type="http://schemas.openxmlformats.org/officeDocument/2006/relationships/customXml" Target="../ink/ink447.xml"/><Relationship Id="rId10" Type="http://schemas.openxmlformats.org/officeDocument/2006/relationships/image" Target="../media/image394.png"/><Relationship Id="rId31" Type="http://schemas.openxmlformats.org/officeDocument/2006/relationships/customXml" Target="../ink/ink399.xml"/><Relationship Id="rId52" Type="http://schemas.openxmlformats.org/officeDocument/2006/relationships/image" Target="../media/image415.png"/><Relationship Id="rId73" Type="http://schemas.openxmlformats.org/officeDocument/2006/relationships/customXml" Target="../ink/ink420.xml"/><Relationship Id="rId78" Type="http://schemas.openxmlformats.org/officeDocument/2006/relationships/image" Target="../media/image428.png"/><Relationship Id="rId94" Type="http://schemas.openxmlformats.org/officeDocument/2006/relationships/image" Target="../media/image436.png"/><Relationship Id="rId99" Type="http://schemas.openxmlformats.org/officeDocument/2006/relationships/customXml" Target="../ink/ink433.xml"/><Relationship Id="rId101" Type="http://schemas.openxmlformats.org/officeDocument/2006/relationships/customXml" Target="../ink/ink434.xml"/><Relationship Id="rId122" Type="http://schemas.openxmlformats.org/officeDocument/2006/relationships/image" Target="../media/image450.png"/><Relationship Id="rId143" Type="http://schemas.openxmlformats.org/officeDocument/2006/relationships/customXml" Target="../ink/ink455.xml"/><Relationship Id="rId148" Type="http://schemas.openxmlformats.org/officeDocument/2006/relationships/image" Target="../media/image463.png"/><Relationship Id="rId164" Type="http://schemas.openxmlformats.org/officeDocument/2006/relationships/image" Target="../media/image471.png"/><Relationship Id="rId169" Type="http://schemas.openxmlformats.org/officeDocument/2006/relationships/customXml" Target="../ink/ink468.xml"/><Relationship Id="rId185" Type="http://schemas.openxmlformats.org/officeDocument/2006/relationships/customXml" Target="../ink/ink476.xml"/><Relationship Id="rId4" Type="http://schemas.openxmlformats.org/officeDocument/2006/relationships/image" Target="../media/image391.png"/><Relationship Id="rId9" Type="http://schemas.openxmlformats.org/officeDocument/2006/relationships/customXml" Target="../ink/ink388.xml"/><Relationship Id="rId180" Type="http://schemas.openxmlformats.org/officeDocument/2006/relationships/image" Target="../media/image479.png"/><Relationship Id="rId26" Type="http://schemas.openxmlformats.org/officeDocument/2006/relationships/image" Target="../media/image402.png"/><Relationship Id="rId47" Type="http://schemas.openxmlformats.org/officeDocument/2006/relationships/customXml" Target="../ink/ink407.xml"/><Relationship Id="rId68" Type="http://schemas.openxmlformats.org/officeDocument/2006/relationships/image" Target="../media/image423.png"/><Relationship Id="rId89" Type="http://schemas.openxmlformats.org/officeDocument/2006/relationships/customXml" Target="../ink/ink428.xml"/><Relationship Id="rId112" Type="http://schemas.openxmlformats.org/officeDocument/2006/relationships/image" Target="../media/image445.png"/><Relationship Id="rId133" Type="http://schemas.openxmlformats.org/officeDocument/2006/relationships/customXml" Target="../ink/ink450.xml"/><Relationship Id="rId154" Type="http://schemas.openxmlformats.org/officeDocument/2006/relationships/image" Target="../media/image466.png"/><Relationship Id="rId175" Type="http://schemas.openxmlformats.org/officeDocument/2006/relationships/customXml" Target="../ink/ink471.xml"/><Relationship Id="rId196" Type="http://schemas.openxmlformats.org/officeDocument/2006/relationships/image" Target="../media/image487.png"/><Relationship Id="rId200" Type="http://schemas.openxmlformats.org/officeDocument/2006/relationships/image" Target="../media/image489.png"/><Relationship Id="rId16" Type="http://schemas.openxmlformats.org/officeDocument/2006/relationships/image" Target="../media/image397.png"/><Relationship Id="rId37" Type="http://schemas.openxmlformats.org/officeDocument/2006/relationships/customXml" Target="../ink/ink402.xml"/><Relationship Id="rId58" Type="http://schemas.openxmlformats.org/officeDocument/2006/relationships/image" Target="../media/image418.png"/><Relationship Id="rId79" Type="http://schemas.openxmlformats.org/officeDocument/2006/relationships/customXml" Target="../ink/ink423.xml"/><Relationship Id="rId102" Type="http://schemas.openxmlformats.org/officeDocument/2006/relationships/image" Target="../media/image440.png"/><Relationship Id="rId123" Type="http://schemas.openxmlformats.org/officeDocument/2006/relationships/customXml" Target="../ink/ink445.xml"/><Relationship Id="rId144" Type="http://schemas.openxmlformats.org/officeDocument/2006/relationships/image" Target="../media/image461.png"/><Relationship Id="rId90" Type="http://schemas.openxmlformats.org/officeDocument/2006/relationships/image" Target="../media/image434.png"/><Relationship Id="rId165" Type="http://schemas.openxmlformats.org/officeDocument/2006/relationships/customXml" Target="../ink/ink466.xml"/><Relationship Id="rId186" Type="http://schemas.openxmlformats.org/officeDocument/2006/relationships/image" Target="../media/image482.png"/><Relationship Id="rId27" Type="http://schemas.openxmlformats.org/officeDocument/2006/relationships/customXml" Target="../ink/ink397.xml"/><Relationship Id="rId48" Type="http://schemas.openxmlformats.org/officeDocument/2006/relationships/image" Target="../media/image413.png"/><Relationship Id="rId69" Type="http://schemas.openxmlformats.org/officeDocument/2006/relationships/customXml" Target="../ink/ink418.xml"/><Relationship Id="rId113" Type="http://schemas.openxmlformats.org/officeDocument/2006/relationships/customXml" Target="../ink/ink440.xml"/><Relationship Id="rId134" Type="http://schemas.openxmlformats.org/officeDocument/2006/relationships/image" Target="../media/image456.png"/><Relationship Id="rId80" Type="http://schemas.openxmlformats.org/officeDocument/2006/relationships/image" Target="../media/image429.png"/><Relationship Id="rId155" Type="http://schemas.openxmlformats.org/officeDocument/2006/relationships/customXml" Target="../ink/ink461.xml"/><Relationship Id="rId176" Type="http://schemas.openxmlformats.org/officeDocument/2006/relationships/image" Target="../media/image477.png"/><Relationship Id="rId197" Type="http://schemas.openxmlformats.org/officeDocument/2006/relationships/customXml" Target="../ink/ink482.xml"/><Relationship Id="rId201" Type="http://schemas.openxmlformats.org/officeDocument/2006/relationships/customXml" Target="../ink/ink484.xml"/><Relationship Id="rId17" Type="http://schemas.openxmlformats.org/officeDocument/2006/relationships/customXml" Target="../ink/ink392.xml"/><Relationship Id="rId38" Type="http://schemas.openxmlformats.org/officeDocument/2006/relationships/image" Target="../media/image408.png"/><Relationship Id="rId59" Type="http://schemas.openxmlformats.org/officeDocument/2006/relationships/customXml" Target="../ink/ink413.xml"/><Relationship Id="rId103" Type="http://schemas.openxmlformats.org/officeDocument/2006/relationships/customXml" Target="../ink/ink435.xml"/><Relationship Id="rId124" Type="http://schemas.openxmlformats.org/officeDocument/2006/relationships/image" Target="../media/image451.png"/><Relationship Id="rId70" Type="http://schemas.openxmlformats.org/officeDocument/2006/relationships/image" Target="../media/image424.png"/><Relationship Id="rId91" Type="http://schemas.openxmlformats.org/officeDocument/2006/relationships/customXml" Target="../ink/ink429.xml"/><Relationship Id="rId145" Type="http://schemas.openxmlformats.org/officeDocument/2006/relationships/customXml" Target="../ink/ink456.xml"/><Relationship Id="rId166" Type="http://schemas.openxmlformats.org/officeDocument/2006/relationships/image" Target="../media/image472.png"/><Relationship Id="rId187" Type="http://schemas.openxmlformats.org/officeDocument/2006/relationships/customXml" Target="../ink/ink477.xml"/><Relationship Id="rId1" Type="http://schemas.openxmlformats.org/officeDocument/2006/relationships/slideLayout" Target="../slideLayouts/slideLayout2.xml"/><Relationship Id="rId28" Type="http://schemas.openxmlformats.org/officeDocument/2006/relationships/image" Target="../media/image403.png"/><Relationship Id="rId49" Type="http://schemas.openxmlformats.org/officeDocument/2006/relationships/customXml" Target="../ink/ink408.xml"/><Relationship Id="rId114" Type="http://schemas.openxmlformats.org/officeDocument/2006/relationships/image" Target="../media/image446.png"/><Relationship Id="rId60" Type="http://schemas.openxmlformats.org/officeDocument/2006/relationships/image" Target="../media/image419.png"/><Relationship Id="rId81" Type="http://schemas.openxmlformats.org/officeDocument/2006/relationships/customXml" Target="../ink/ink424.xml"/><Relationship Id="rId135" Type="http://schemas.openxmlformats.org/officeDocument/2006/relationships/customXml" Target="../ink/ink451.xml"/><Relationship Id="rId156" Type="http://schemas.openxmlformats.org/officeDocument/2006/relationships/image" Target="../media/image467.png"/><Relationship Id="rId177" Type="http://schemas.openxmlformats.org/officeDocument/2006/relationships/customXml" Target="../ink/ink472.xml"/><Relationship Id="rId198" Type="http://schemas.openxmlformats.org/officeDocument/2006/relationships/image" Target="../media/image488.png"/><Relationship Id="rId202" Type="http://schemas.openxmlformats.org/officeDocument/2006/relationships/image" Target="../media/image490.png"/><Relationship Id="rId18" Type="http://schemas.openxmlformats.org/officeDocument/2006/relationships/image" Target="../media/image398.png"/><Relationship Id="rId39" Type="http://schemas.openxmlformats.org/officeDocument/2006/relationships/customXml" Target="../ink/ink403.xml"/><Relationship Id="rId50" Type="http://schemas.openxmlformats.org/officeDocument/2006/relationships/image" Target="../media/image414.png"/><Relationship Id="rId104" Type="http://schemas.openxmlformats.org/officeDocument/2006/relationships/image" Target="../media/image441.png"/><Relationship Id="rId125" Type="http://schemas.openxmlformats.org/officeDocument/2006/relationships/customXml" Target="../ink/ink446.xml"/><Relationship Id="rId146" Type="http://schemas.openxmlformats.org/officeDocument/2006/relationships/image" Target="../media/image462.png"/><Relationship Id="rId167" Type="http://schemas.openxmlformats.org/officeDocument/2006/relationships/customXml" Target="../ink/ink467.xml"/><Relationship Id="rId188" Type="http://schemas.openxmlformats.org/officeDocument/2006/relationships/image" Target="../media/image483.png"/><Relationship Id="rId71" Type="http://schemas.openxmlformats.org/officeDocument/2006/relationships/customXml" Target="../ink/ink419.xml"/><Relationship Id="rId92" Type="http://schemas.openxmlformats.org/officeDocument/2006/relationships/image" Target="../media/image435.png"/><Relationship Id="rId2" Type="http://schemas.openxmlformats.org/officeDocument/2006/relationships/notesSlide" Target="../notesSlides/notesSlide3.xml"/><Relationship Id="rId29" Type="http://schemas.openxmlformats.org/officeDocument/2006/relationships/customXml" Target="../ink/ink398.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535.png"/><Relationship Id="rId2" Type="http://schemas.openxmlformats.org/officeDocument/2006/relationships/oleObject" Target="../embeddings/oleObject10.bin"/><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1536.pn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image" Target="../media/image1537.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D:/fan/&#25945;&#23398;/&#34507;&#30333;&#36136;&#32452;&#23398;/2017/http:/www.netlibrary.com/nlreader/nlReader.dll?BookID=111228&amp;FileName=p2000c7a5g53001.png" TargetMode="External"/><Relationship Id="rId2" Type="http://schemas.openxmlformats.org/officeDocument/2006/relationships/image" Target="../media/image49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96.png"/><Relationship Id="rId2" Type="http://schemas.openxmlformats.org/officeDocument/2006/relationships/image" Target="../media/image49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17" Type="http://schemas.openxmlformats.org/officeDocument/2006/relationships/customXml" Target="../ink/ink545.xml"/><Relationship Id="rId21" Type="http://schemas.openxmlformats.org/officeDocument/2006/relationships/customXml" Target="../ink/ink497.xml"/><Relationship Id="rId42" Type="http://schemas.openxmlformats.org/officeDocument/2006/relationships/image" Target="../media/image517.png"/><Relationship Id="rId63" Type="http://schemas.openxmlformats.org/officeDocument/2006/relationships/customXml" Target="../ink/ink518.xml"/><Relationship Id="rId84" Type="http://schemas.openxmlformats.org/officeDocument/2006/relationships/image" Target="../media/image538.png"/><Relationship Id="rId138" Type="http://schemas.openxmlformats.org/officeDocument/2006/relationships/image" Target="../media/image565.png"/><Relationship Id="rId107" Type="http://schemas.openxmlformats.org/officeDocument/2006/relationships/customXml" Target="../ink/ink540.xml"/><Relationship Id="rId11" Type="http://schemas.openxmlformats.org/officeDocument/2006/relationships/customXml" Target="../ink/ink492.xml"/><Relationship Id="rId32" Type="http://schemas.openxmlformats.org/officeDocument/2006/relationships/image" Target="../media/image512.png"/><Relationship Id="rId53" Type="http://schemas.openxmlformats.org/officeDocument/2006/relationships/customXml" Target="../ink/ink513.xml"/><Relationship Id="rId74" Type="http://schemas.openxmlformats.org/officeDocument/2006/relationships/image" Target="../media/image533.png"/><Relationship Id="rId128" Type="http://schemas.openxmlformats.org/officeDocument/2006/relationships/image" Target="../media/image560.png"/><Relationship Id="rId149" Type="http://schemas.openxmlformats.org/officeDocument/2006/relationships/customXml" Target="../ink/ink561.xml"/><Relationship Id="rId5" Type="http://schemas.openxmlformats.org/officeDocument/2006/relationships/customXml" Target="../ink/ink489.xml"/><Relationship Id="rId95" Type="http://schemas.openxmlformats.org/officeDocument/2006/relationships/customXml" Target="../ink/ink534.xml"/><Relationship Id="rId22" Type="http://schemas.openxmlformats.org/officeDocument/2006/relationships/image" Target="../media/image507.png"/><Relationship Id="rId27" Type="http://schemas.openxmlformats.org/officeDocument/2006/relationships/customXml" Target="../ink/ink500.xml"/><Relationship Id="rId43" Type="http://schemas.openxmlformats.org/officeDocument/2006/relationships/customXml" Target="../ink/ink508.xml"/><Relationship Id="rId48" Type="http://schemas.openxmlformats.org/officeDocument/2006/relationships/image" Target="../media/image520.png"/><Relationship Id="rId64" Type="http://schemas.openxmlformats.org/officeDocument/2006/relationships/image" Target="../media/image528.png"/><Relationship Id="rId69" Type="http://schemas.openxmlformats.org/officeDocument/2006/relationships/customXml" Target="../ink/ink521.xml"/><Relationship Id="rId113" Type="http://schemas.openxmlformats.org/officeDocument/2006/relationships/customXml" Target="../ink/ink543.xml"/><Relationship Id="rId118" Type="http://schemas.openxmlformats.org/officeDocument/2006/relationships/image" Target="../media/image555.png"/><Relationship Id="rId134" Type="http://schemas.openxmlformats.org/officeDocument/2006/relationships/image" Target="../media/image563.png"/><Relationship Id="rId139" Type="http://schemas.openxmlformats.org/officeDocument/2006/relationships/customXml" Target="../ink/ink556.xml"/><Relationship Id="rId80" Type="http://schemas.openxmlformats.org/officeDocument/2006/relationships/image" Target="../media/image536.png"/><Relationship Id="rId85" Type="http://schemas.openxmlformats.org/officeDocument/2006/relationships/customXml" Target="../ink/ink529.xml"/><Relationship Id="rId150" Type="http://schemas.openxmlformats.org/officeDocument/2006/relationships/image" Target="../media/image571.png"/><Relationship Id="rId12" Type="http://schemas.openxmlformats.org/officeDocument/2006/relationships/image" Target="../media/image502.png"/><Relationship Id="rId17" Type="http://schemas.openxmlformats.org/officeDocument/2006/relationships/customXml" Target="../ink/ink495.xml"/><Relationship Id="rId33" Type="http://schemas.openxmlformats.org/officeDocument/2006/relationships/customXml" Target="../ink/ink503.xml"/><Relationship Id="rId38" Type="http://schemas.openxmlformats.org/officeDocument/2006/relationships/image" Target="../media/image515.png"/><Relationship Id="rId59" Type="http://schemas.openxmlformats.org/officeDocument/2006/relationships/customXml" Target="../ink/ink516.xml"/><Relationship Id="rId103" Type="http://schemas.openxmlformats.org/officeDocument/2006/relationships/customXml" Target="../ink/ink538.xml"/><Relationship Id="rId108" Type="http://schemas.openxmlformats.org/officeDocument/2006/relationships/image" Target="../media/image550.png"/><Relationship Id="rId124" Type="http://schemas.openxmlformats.org/officeDocument/2006/relationships/image" Target="../media/image558.png"/><Relationship Id="rId129" Type="http://schemas.openxmlformats.org/officeDocument/2006/relationships/customXml" Target="../ink/ink551.xml"/><Relationship Id="rId54" Type="http://schemas.openxmlformats.org/officeDocument/2006/relationships/image" Target="../media/image523.png"/><Relationship Id="rId70" Type="http://schemas.openxmlformats.org/officeDocument/2006/relationships/image" Target="../media/image531.png"/><Relationship Id="rId75" Type="http://schemas.openxmlformats.org/officeDocument/2006/relationships/customXml" Target="../ink/ink524.xml"/><Relationship Id="rId91" Type="http://schemas.openxmlformats.org/officeDocument/2006/relationships/customXml" Target="../ink/ink532.xml"/><Relationship Id="rId96" Type="http://schemas.openxmlformats.org/officeDocument/2006/relationships/image" Target="../media/image544.png"/><Relationship Id="rId140" Type="http://schemas.openxmlformats.org/officeDocument/2006/relationships/image" Target="../media/image566.png"/><Relationship Id="rId145" Type="http://schemas.openxmlformats.org/officeDocument/2006/relationships/customXml" Target="../ink/ink559.xml"/><Relationship Id="rId1" Type="http://schemas.openxmlformats.org/officeDocument/2006/relationships/slideLayout" Target="../slideLayouts/slideLayout2.xml"/><Relationship Id="rId6" Type="http://schemas.openxmlformats.org/officeDocument/2006/relationships/image" Target="../media/image499.png"/><Relationship Id="rId23" Type="http://schemas.openxmlformats.org/officeDocument/2006/relationships/customXml" Target="../ink/ink498.xml"/><Relationship Id="rId28" Type="http://schemas.openxmlformats.org/officeDocument/2006/relationships/image" Target="../media/image510.png"/><Relationship Id="rId49" Type="http://schemas.openxmlformats.org/officeDocument/2006/relationships/customXml" Target="../ink/ink511.xml"/><Relationship Id="rId114" Type="http://schemas.openxmlformats.org/officeDocument/2006/relationships/image" Target="../media/image553.png"/><Relationship Id="rId119" Type="http://schemas.openxmlformats.org/officeDocument/2006/relationships/customXml" Target="../ink/ink546.xml"/><Relationship Id="rId44" Type="http://schemas.openxmlformats.org/officeDocument/2006/relationships/image" Target="../media/image518.png"/><Relationship Id="rId60" Type="http://schemas.openxmlformats.org/officeDocument/2006/relationships/image" Target="../media/image526.png"/><Relationship Id="rId65" Type="http://schemas.openxmlformats.org/officeDocument/2006/relationships/customXml" Target="../ink/ink519.xml"/><Relationship Id="rId81" Type="http://schemas.openxmlformats.org/officeDocument/2006/relationships/customXml" Target="../ink/ink527.xml"/><Relationship Id="rId86" Type="http://schemas.openxmlformats.org/officeDocument/2006/relationships/image" Target="../media/image539.png"/><Relationship Id="rId130" Type="http://schemas.openxmlformats.org/officeDocument/2006/relationships/image" Target="../media/image561.png"/><Relationship Id="rId135" Type="http://schemas.openxmlformats.org/officeDocument/2006/relationships/customXml" Target="../ink/ink554.xml"/><Relationship Id="rId151" Type="http://schemas.openxmlformats.org/officeDocument/2006/relationships/customXml" Target="../ink/ink562.xml"/><Relationship Id="rId13" Type="http://schemas.openxmlformats.org/officeDocument/2006/relationships/customXml" Target="../ink/ink493.xml"/><Relationship Id="rId18" Type="http://schemas.openxmlformats.org/officeDocument/2006/relationships/image" Target="../media/image505.png"/><Relationship Id="rId39" Type="http://schemas.openxmlformats.org/officeDocument/2006/relationships/customXml" Target="../ink/ink506.xml"/><Relationship Id="rId109" Type="http://schemas.openxmlformats.org/officeDocument/2006/relationships/customXml" Target="../ink/ink541.xml"/><Relationship Id="rId34" Type="http://schemas.openxmlformats.org/officeDocument/2006/relationships/image" Target="../media/image513.png"/><Relationship Id="rId50" Type="http://schemas.openxmlformats.org/officeDocument/2006/relationships/image" Target="../media/image521.png"/><Relationship Id="rId55" Type="http://schemas.openxmlformats.org/officeDocument/2006/relationships/customXml" Target="../ink/ink514.xml"/><Relationship Id="rId76" Type="http://schemas.openxmlformats.org/officeDocument/2006/relationships/image" Target="../media/image534.png"/><Relationship Id="rId97" Type="http://schemas.openxmlformats.org/officeDocument/2006/relationships/customXml" Target="../ink/ink535.xml"/><Relationship Id="rId104" Type="http://schemas.openxmlformats.org/officeDocument/2006/relationships/image" Target="../media/image548.png"/><Relationship Id="rId120" Type="http://schemas.openxmlformats.org/officeDocument/2006/relationships/image" Target="../media/image556.png"/><Relationship Id="rId125" Type="http://schemas.openxmlformats.org/officeDocument/2006/relationships/customXml" Target="../ink/ink549.xml"/><Relationship Id="rId141" Type="http://schemas.openxmlformats.org/officeDocument/2006/relationships/customXml" Target="../ink/ink557.xml"/><Relationship Id="rId146" Type="http://schemas.openxmlformats.org/officeDocument/2006/relationships/image" Target="../media/image569.png"/><Relationship Id="rId7" Type="http://schemas.openxmlformats.org/officeDocument/2006/relationships/customXml" Target="../ink/ink490.xml"/><Relationship Id="rId71" Type="http://schemas.openxmlformats.org/officeDocument/2006/relationships/customXml" Target="../ink/ink522.xml"/><Relationship Id="rId92" Type="http://schemas.openxmlformats.org/officeDocument/2006/relationships/image" Target="../media/image542.png"/><Relationship Id="rId2" Type="http://schemas.openxmlformats.org/officeDocument/2006/relationships/image" Target="../media/image497.png"/><Relationship Id="rId29" Type="http://schemas.openxmlformats.org/officeDocument/2006/relationships/customXml" Target="../ink/ink501.xml"/><Relationship Id="rId24" Type="http://schemas.openxmlformats.org/officeDocument/2006/relationships/image" Target="../media/image508.png"/><Relationship Id="rId40" Type="http://schemas.openxmlformats.org/officeDocument/2006/relationships/image" Target="../media/image516.png"/><Relationship Id="rId45" Type="http://schemas.openxmlformats.org/officeDocument/2006/relationships/customXml" Target="../ink/ink509.xml"/><Relationship Id="rId66" Type="http://schemas.openxmlformats.org/officeDocument/2006/relationships/image" Target="../media/image529.png"/><Relationship Id="rId87" Type="http://schemas.openxmlformats.org/officeDocument/2006/relationships/customXml" Target="../ink/ink530.xml"/><Relationship Id="rId110" Type="http://schemas.openxmlformats.org/officeDocument/2006/relationships/image" Target="../media/image551.png"/><Relationship Id="rId115" Type="http://schemas.openxmlformats.org/officeDocument/2006/relationships/customXml" Target="../ink/ink544.xml"/><Relationship Id="rId131" Type="http://schemas.openxmlformats.org/officeDocument/2006/relationships/customXml" Target="../ink/ink552.xml"/><Relationship Id="rId136" Type="http://schemas.openxmlformats.org/officeDocument/2006/relationships/image" Target="../media/image564.png"/><Relationship Id="rId61" Type="http://schemas.openxmlformats.org/officeDocument/2006/relationships/customXml" Target="../ink/ink517.xml"/><Relationship Id="rId82" Type="http://schemas.openxmlformats.org/officeDocument/2006/relationships/image" Target="../media/image537.png"/><Relationship Id="rId152" Type="http://schemas.openxmlformats.org/officeDocument/2006/relationships/image" Target="../media/image572.png"/><Relationship Id="rId19" Type="http://schemas.openxmlformats.org/officeDocument/2006/relationships/customXml" Target="../ink/ink496.xml"/><Relationship Id="rId14" Type="http://schemas.openxmlformats.org/officeDocument/2006/relationships/image" Target="../media/image503.png"/><Relationship Id="rId30" Type="http://schemas.openxmlformats.org/officeDocument/2006/relationships/image" Target="../media/image511.png"/><Relationship Id="rId35" Type="http://schemas.openxmlformats.org/officeDocument/2006/relationships/customXml" Target="../ink/ink504.xml"/><Relationship Id="rId56" Type="http://schemas.openxmlformats.org/officeDocument/2006/relationships/image" Target="../media/image524.png"/><Relationship Id="rId77" Type="http://schemas.openxmlformats.org/officeDocument/2006/relationships/customXml" Target="../ink/ink525.xml"/><Relationship Id="rId100" Type="http://schemas.openxmlformats.org/officeDocument/2006/relationships/image" Target="../media/image546.png"/><Relationship Id="rId105" Type="http://schemas.openxmlformats.org/officeDocument/2006/relationships/customXml" Target="../ink/ink539.xml"/><Relationship Id="rId126" Type="http://schemas.openxmlformats.org/officeDocument/2006/relationships/image" Target="../media/image559.png"/><Relationship Id="rId147" Type="http://schemas.openxmlformats.org/officeDocument/2006/relationships/customXml" Target="../ink/ink560.xml"/><Relationship Id="rId8" Type="http://schemas.openxmlformats.org/officeDocument/2006/relationships/image" Target="../media/image500.png"/><Relationship Id="rId51" Type="http://schemas.openxmlformats.org/officeDocument/2006/relationships/customXml" Target="../ink/ink512.xml"/><Relationship Id="rId72" Type="http://schemas.openxmlformats.org/officeDocument/2006/relationships/image" Target="../media/image532.png"/><Relationship Id="rId93" Type="http://schemas.openxmlformats.org/officeDocument/2006/relationships/customXml" Target="../ink/ink533.xml"/><Relationship Id="rId98" Type="http://schemas.openxmlformats.org/officeDocument/2006/relationships/image" Target="../media/image545.png"/><Relationship Id="rId121" Type="http://schemas.openxmlformats.org/officeDocument/2006/relationships/customXml" Target="../ink/ink547.xml"/><Relationship Id="rId142" Type="http://schemas.openxmlformats.org/officeDocument/2006/relationships/image" Target="../media/image567.png"/><Relationship Id="rId3" Type="http://schemas.openxmlformats.org/officeDocument/2006/relationships/customXml" Target="../ink/ink488.xml"/><Relationship Id="rId25" Type="http://schemas.openxmlformats.org/officeDocument/2006/relationships/customXml" Target="../ink/ink499.xml"/><Relationship Id="rId46" Type="http://schemas.openxmlformats.org/officeDocument/2006/relationships/image" Target="../media/image519.png"/><Relationship Id="rId67" Type="http://schemas.openxmlformats.org/officeDocument/2006/relationships/customXml" Target="../ink/ink520.xml"/><Relationship Id="rId116" Type="http://schemas.openxmlformats.org/officeDocument/2006/relationships/image" Target="../media/image554.png"/><Relationship Id="rId137" Type="http://schemas.openxmlformats.org/officeDocument/2006/relationships/customXml" Target="../ink/ink555.xml"/><Relationship Id="rId20" Type="http://schemas.openxmlformats.org/officeDocument/2006/relationships/image" Target="../media/image506.png"/><Relationship Id="rId41" Type="http://schemas.openxmlformats.org/officeDocument/2006/relationships/customXml" Target="../ink/ink507.xml"/><Relationship Id="rId62" Type="http://schemas.openxmlformats.org/officeDocument/2006/relationships/image" Target="../media/image527.png"/><Relationship Id="rId83" Type="http://schemas.openxmlformats.org/officeDocument/2006/relationships/customXml" Target="../ink/ink528.xml"/><Relationship Id="rId88" Type="http://schemas.openxmlformats.org/officeDocument/2006/relationships/image" Target="../media/image540.png"/><Relationship Id="rId111" Type="http://schemas.openxmlformats.org/officeDocument/2006/relationships/customXml" Target="../ink/ink542.xml"/><Relationship Id="rId132" Type="http://schemas.openxmlformats.org/officeDocument/2006/relationships/image" Target="../media/image562.png"/><Relationship Id="rId15" Type="http://schemas.openxmlformats.org/officeDocument/2006/relationships/customXml" Target="../ink/ink494.xml"/><Relationship Id="rId36" Type="http://schemas.openxmlformats.org/officeDocument/2006/relationships/image" Target="../media/image514.png"/><Relationship Id="rId57" Type="http://schemas.openxmlformats.org/officeDocument/2006/relationships/customXml" Target="../ink/ink515.xml"/><Relationship Id="rId106" Type="http://schemas.openxmlformats.org/officeDocument/2006/relationships/image" Target="../media/image549.png"/><Relationship Id="rId127" Type="http://schemas.openxmlformats.org/officeDocument/2006/relationships/customXml" Target="../ink/ink550.xml"/><Relationship Id="rId10" Type="http://schemas.openxmlformats.org/officeDocument/2006/relationships/image" Target="../media/image501.png"/><Relationship Id="rId31" Type="http://schemas.openxmlformats.org/officeDocument/2006/relationships/customXml" Target="../ink/ink502.xml"/><Relationship Id="rId52" Type="http://schemas.openxmlformats.org/officeDocument/2006/relationships/image" Target="../media/image522.png"/><Relationship Id="rId73" Type="http://schemas.openxmlformats.org/officeDocument/2006/relationships/customXml" Target="../ink/ink523.xml"/><Relationship Id="rId78" Type="http://schemas.openxmlformats.org/officeDocument/2006/relationships/image" Target="../media/image535.png"/><Relationship Id="rId94" Type="http://schemas.openxmlformats.org/officeDocument/2006/relationships/image" Target="../media/image543.png"/><Relationship Id="rId99" Type="http://schemas.openxmlformats.org/officeDocument/2006/relationships/customXml" Target="../ink/ink536.xml"/><Relationship Id="rId101" Type="http://schemas.openxmlformats.org/officeDocument/2006/relationships/customXml" Target="../ink/ink537.xml"/><Relationship Id="rId122" Type="http://schemas.openxmlformats.org/officeDocument/2006/relationships/image" Target="../media/image557.png"/><Relationship Id="rId143" Type="http://schemas.openxmlformats.org/officeDocument/2006/relationships/customXml" Target="../ink/ink558.xml"/><Relationship Id="rId148" Type="http://schemas.openxmlformats.org/officeDocument/2006/relationships/image" Target="../media/image570.png"/><Relationship Id="rId4" Type="http://schemas.openxmlformats.org/officeDocument/2006/relationships/image" Target="../media/image498.png"/><Relationship Id="rId9" Type="http://schemas.openxmlformats.org/officeDocument/2006/relationships/customXml" Target="../ink/ink491.xml"/><Relationship Id="rId26" Type="http://schemas.openxmlformats.org/officeDocument/2006/relationships/image" Target="../media/image509.png"/><Relationship Id="rId47" Type="http://schemas.openxmlformats.org/officeDocument/2006/relationships/customXml" Target="../ink/ink510.xml"/><Relationship Id="rId68" Type="http://schemas.openxmlformats.org/officeDocument/2006/relationships/image" Target="../media/image530.png"/><Relationship Id="rId89" Type="http://schemas.openxmlformats.org/officeDocument/2006/relationships/customXml" Target="../ink/ink531.xml"/><Relationship Id="rId112" Type="http://schemas.openxmlformats.org/officeDocument/2006/relationships/image" Target="../media/image552.png"/><Relationship Id="rId133" Type="http://schemas.openxmlformats.org/officeDocument/2006/relationships/customXml" Target="../ink/ink553.xml"/><Relationship Id="rId16" Type="http://schemas.openxmlformats.org/officeDocument/2006/relationships/image" Target="../media/image504.png"/><Relationship Id="rId37" Type="http://schemas.openxmlformats.org/officeDocument/2006/relationships/customXml" Target="../ink/ink505.xml"/><Relationship Id="rId58" Type="http://schemas.openxmlformats.org/officeDocument/2006/relationships/image" Target="../media/image525.png"/><Relationship Id="rId79" Type="http://schemas.openxmlformats.org/officeDocument/2006/relationships/customXml" Target="../ink/ink526.xml"/><Relationship Id="rId102" Type="http://schemas.openxmlformats.org/officeDocument/2006/relationships/image" Target="../media/image547.png"/><Relationship Id="rId123" Type="http://schemas.openxmlformats.org/officeDocument/2006/relationships/customXml" Target="../ink/ink548.xml"/><Relationship Id="rId144" Type="http://schemas.openxmlformats.org/officeDocument/2006/relationships/image" Target="../media/image568.png"/><Relationship Id="rId90" Type="http://schemas.openxmlformats.org/officeDocument/2006/relationships/image" Target="../media/image541.png"/></Relationships>
</file>

<file path=ppt/slides/_rels/slide17.xml.rels><?xml version="1.0" encoding="UTF-8" standalone="yes"?>
<Relationships xmlns="http://schemas.openxmlformats.org/package/2006/relationships"><Relationship Id="rId13" Type="http://schemas.openxmlformats.org/officeDocument/2006/relationships/customXml" Target="../ink/ink568.xml"/><Relationship Id="rId18" Type="http://schemas.openxmlformats.org/officeDocument/2006/relationships/image" Target="../media/image580.png"/><Relationship Id="rId26" Type="http://schemas.openxmlformats.org/officeDocument/2006/relationships/image" Target="../media/image584.png"/><Relationship Id="rId39" Type="http://schemas.openxmlformats.org/officeDocument/2006/relationships/customXml" Target="../ink/ink581.xml"/><Relationship Id="rId21" Type="http://schemas.openxmlformats.org/officeDocument/2006/relationships/customXml" Target="../ink/ink572.xml"/><Relationship Id="rId34" Type="http://schemas.openxmlformats.org/officeDocument/2006/relationships/image" Target="../media/image588.png"/><Relationship Id="rId42" Type="http://schemas.openxmlformats.org/officeDocument/2006/relationships/image" Target="../media/image592.png"/><Relationship Id="rId7" Type="http://schemas.openxmlformats.org/officeDocument/2006/relationships/customXml" Target="../ink/ink565.xml"/><Relationship Id="rId2" Type="http://schemas.openxmlformats.org/officeDocument/2006/relationships/notesSlide" Target="../notesSlides/notesSlide4.xml"/><Relationship Id="rId16" Type="http://schemas.openxmlformats.org/officeDocument/2006/relationships/image" Target="../media/image579.png"/><Relationship Id="rId20" Type="http://schemas.openxmlformats.org/officeDocument/2006/relationships/image" Target="../media/image581.png"/><Relationship Id="rId29" Type="http://schemas.openxmlformats.org/officeDocument/2006/relationships/customXml" Target="../ink/ink576.xml"/><Relationship Id="rId41" Type="http://schemas.openxmlformats.org/officeDocument/2006/relationships/customXml" Target="../ink/ink582.xml"/><Relationship Id="rId1" Type="http://schemas.openxmlformats.org/officeDocument/2006/relationships/slideLayout" Target="../slideLayouts/slideLayout2.xml"/><Relationship Id="rId6" Type="http://schemas.openxmlformats.org/officeDocument/2006/relationships/image" Target="../media/image574.png"/><Relationship Id="rId11" Type="http://schemas.openxmlformats.org/officeDocument/2006/relationships/customXml" Target="../ink/ink567.xml"/><Relationship Id="rId24" Type="http://schemas.openxmlformats.org/officeDocument/2006/relationships/image" Target="../media/image583.png"/><Relationship Id="rId32" Type="http://schemas.openxmlformats.org/officeDocument/2006/relationships/image" Target="../media/image587.png"/><Relationship Id="rId37" Type="http://schemas.openxmlformats.org/officeDocument/2006/relationships/customXml" Target="../ink/ink580.xml"/><Relationship Id="rId40" Type="http://schemas.openxmlformats.org/officeDocument/2006/relationships/image" Target="../media/image591.png"/><Relationship Id="rId5" Type="http://schemas.openxmlformats.org/officeDocument/2006/relationships/customXml" Target="../ink/ink564.xml"/><Relationship Id="rId15" Type="http://schemas.openxmlformats.org/officeDocument/2006/relationships/customXml" Target="../ink/ink569.xml"/><Relationship Id="rId23" Type="http://schemas.openxmlformats.org/officeDocument/2006/relationships/customXml" Target="../ink/ink573.xml"/><Relationship Id="rId28" Type="http://schemas.openxmlformats.org/officeDocument/2006/relationships/image" Target="../media/image585.png"/><Relationship Id="rId36" Type="http://schemas.openxmlformats.org/officeDocument/2006/relationships/image" Target="../media/image589.png"/><Relationship Id="rId10" Type="http://schemas.openxmlformats.org/officeDocument/2006/relationships/image" Target="../media/image576.png"/><Relationship Id="rId19" Type="http://schemas.openxmlformats.org/officeDocument/2006/relationships/customXml" Target="../ink/ink571.xml"/><Relationship Id="rId31" Type="http://schemas.openxmlformats.org/officeDocument/2006/relationships/customXml" Target="../ink/ink577.xml"/><Relationship Id="rId44" Type="http://schemas.openxmlformats.org/officeDocument/2006/relationships/image" Target="../media/image593.png"/><Relationship Id="rId4" Type="http://schemas.openxmlformats.org/officeDocument/2006/relationships/image" Target="../media/image573.png"/><Relationship Id="rId9" Type="http://schemas.openxmlformats.org/officeDocument/2006/relationships/customXml" Target="../ink/ink566.xml"/><Relationship Id="rId14" Type="http://schemas.openxmlformats.org/officeDocument/2006/relationships/image" Target="../media/image578.png"/><Relationship Id="rId22" Type="http://schemas.openxmlformats.org/officeDocument/2006/relationships/image" Target="../media/image582.png"/><Relationship Id="rId27" Type="http://schemas.openxmlformats.org/officeDocument/2006/relationships/customXml" Target="../ink/ink575.xml"/><Relationship Id="rId30" Type="http://schemas.openxmlformats.org/officeDocument/2006/relationships/image" Target="../media/image586.png"/><Relationship Id="rId35" Type="http://schemas.openxmlformats.org/officeDocument/2006/relationships/customXml" Target="../ink/ink579.xml"/><Relationship Id="rId43" Type="http://schemas.openxmlformats.org/officeDocument/2006/relationships/customXml" Target="../ink/ink583.xml"/><Relationship Id="rId8" Type="http://schemas.openxmlformats.org/officeDocument/2006/relationships/image" Target="../media/image575.png"/><Relationship Id="rId3" Type="http://schemas.openxmlformats.org/officeDocument/2006/relationships/customXml" Target="../ink/ink563.xml"/><Relationship Id="rId12" Type="http://schemas.openxmlformats.org/officeDocument/2006/relationships/image" Target="../media/image577.png"/><Relationship Id="rId17" Type="http://schemas.openxmlformats.org/officeDocument/2006/relationships/customXml" Target="../ink/ink570.xml"/><Relationship Id="rId25" Type="http://schemas.openxmlformats.org/officeDocument/2006/relationships/customXml" Target="../ink/ink574.xml"/><Relationship Id="rId33" Type="http://schemas.openxmlformats.org/officeDocument/2006/relationships/customXml" Target="../ink/ink578.xml"/><Relationship Id="rId38" Type="http://schemas.openxmlformats.org/officeDocument/2006/relationships/image" Target="../media/image590.png"/></Relationships>
</file>

<file path=ppt/slides/_rels/slide18.xml.rels><?xml version="1.0" encoding="UTF-8" standalone="yes"?>
<Relationships xmlns="http://schemas.openxmlformats.org/package/2006/relationships"><Relationship Id="rId117" Type="http://schemas.openxmlformats.org/officeDocument/2006/relationships/image" Target="../media/image651.png"/><Relationship Id="rId21" Type="http://schemas.openxmlformats.org/officeDocument/2006/relationships/image" Target="../media/image603.png"/><Relationship Id="rId42" Type="http://schemas.openxmlformats.org/officeDocument/2006/relationships/customXml" Target="../ink/ink603.xml"/><Relationship Id="rId63" Type="http://schemas.openxmlformats.org/officeDocument/2006/relationships/image" Target="../media/image624.png"/><Relationship Id="rId84" Type="http://schemas.openxmlformats.org/officeDocument/2006/relationships/customXml" Target="../ink/ink624.xml"/><Relationship Id="rId138" Type="http://schemas.openxmlformats.org/officeDocument/2006/relationships/customXml" Target="../ink/ink651.xml"/><Relationship Id="rId16" Type="http://schemas.openxmlformats.org/officeDocument/2006/relationships/customXml" Target="../ink/ink590.xml"/><Relationship Id="rId107" Type="http://schemas.openxmlformats.org/officeDocument/2006/relationships/image" Target="../media/image646.png"/><Relationship Id="rId11" Type="http://schemas.openxmlformats.org/officeDocument/2006/relationships/image" Target="../media/image598.png"/><Relationship Id="rId32" Type="http://schemas.openxmlformats.org/officeDocument/2006/relationships/customXml" Target="../ink/ink598.xml"/><Relationship Id="rId37" Type="http://schemas.openxmlformats.org/officeDocument/2006/relationships/image" Target="../media/image611.png"/><Relationship Id="rId53" Type="http://schemas.openxmlformats.org/officeDocument/2006/relationships/image" Target="../media/image619.png"/><Relationship Id="rId58" Type="http://schemas.openxmlformats.org/officeDocument/2006/relationships/customXml" Target="../ink/ink611.xml"/><Relationship Id="rId74" Type="http://schemas.openxmlformats.org/officeDocument/2006/relationships/customXml" Target="../ink/ink619.xml"/><Relationship Id="rId79" Type="http://schemas.openxmlformats.org/officeDocument/2006/relationships/image" Target="../media/image632.png"/><Relationship Id="rId102" Type="http://schemas.openxmlformats.org/officeDocument/2006/relationships/customXml" Target="../ink/ink633.xml"/><Relationship Id="rId123" Type="http://schemas.openxmlformats.org/officeDocument/2006/relationships/image" Target="../media/image654.png"/><Relationship Id="rId128" Type="http://schemas.openxmlformats.org/officeDocument/2006/relationships/customXml" Target="../ink/ink646.xml"/><Relationship Id="rId5" Type="http://schemas.openxmlformats.org/officeDocument/2006/relationships/image" Target="../media/image595.png"/><Relationship Id="rId90" Type="http://schemas.openxmlformats.org/officeDocument/2006/relationships/customXml" Target="../ink/ink627.xml"/><Relationship Id="rId95" Type="http://schemas.openxmlformats.org/officeDocument/2006/relationships/image" Target="../media/image640.png"/><Relationship Id="rId22" Type="http://schemas.openxmlformats.org/officeDocument/2006/relationships/customXml" Target="../ink/ink593.xml"/><Relationship Id="rId27" Type="http://schemas.openxmlformats.org/officeDocument/2006/relationships/image" Target="../media/image606.png"/><Relationship Id="rId43" Type="http://schemas.openxmlformats.org/officeDocument/2006/relationships/image" Target="../media/image614.png"/><Relationship Id="rId48" Type="http://schemas.openxmlformats.org/officeDocument/2006/relationships/customXml" Target="../ink/ink606.xml"/><Relationship Id="rId64" Type="http://schemas.openxmlformats.org/officeDocument/2006/relationships/customXml" Target="../ink/ink614.xml"/><Relationship Id="rId69" Type="http://schemas.openxmlformats.org/officeDocument/2006/relationships/image" Target="../media/image627.png"/><Relationship Id="rId113" Type="http://schemas.openxmlformats.org/officeDocument/2006/relationships/image" Target="../media/image649.png"/><Relationship Id="rId118" Type="http://schemas.openxmlformats.org/officeDocument/2006/relationships/customXml" Target="../ink/ink641.xml"/><Relationship Id="rId134" Type="http://schemas.openxmlformats.org/officeDocument/2006/relationships/customXml" Target="../ink/ink649.xml"/><Relationship Id="rId139" Type="http://schemas.openxmlformats.org/officeDocument/2006/relationships/image" Target="../media/image662.png"/><Relationship Id="rId80" Type="http://schemas.openxmlformats.org/officeDocument/2006/relationships/customXml" Target="../ink/ink622.xml"/><Relationship Id="rId85" Type="http://schemas.openxmlformats.org/officeDocument/2006/relationships/image" Target="../media/image635.png"/><Relationship Id="rId12" Type="http://schemas.openxmlformats.org/officeDocument/2006/relationships/customXml" Target="../ink/ink588.xml"/><Relationship Id="rId17" Type="http://schemas.openxmlformats.org/officeDocument/2006/relationships/image" Target="../media/image601.png"/><Relationship Id="rId33" Type="http://schemas.openxmlformats.org/officeDocument/2006/relationships/image" Target="../media/image609.png"/><Relationship Id="rId38" Type="http://schemas.openxmlformats.org/officeDocument/2006/relationships/customXml" Target="../ink/ink601.xml"/><Relationship Id="rId59" Type="http://schemas.openxmlformats.org/officeDocument/2006/relationships/image" Target="../media/image622.png"/><Relationship Id="rId103" Type="http://schemas.openxmlformats.org/officeDocument/2006/relationships/image" Target="../media/image644.png"/><Relationship Id="rId108" Type="http://schemas.openxmlformats.org/officeDocument/2006/relationships/customXml" Target="../ink/ink636.xml"/><Relationship Id="rId124" Type="http://schemas.openxmlformats.org/officeDocument/2006/relationships/customXml" Target="../ink/ink644.xml"/><Relationship Id="rId129" Type="http://schemas.openxmlformats.org/officeDocument/2006/relationships/image" Target="../media/image657.png"/><Relationship Id="rId54" Type="http://schemas.openxmlformats.org/officeDocument/2006/relationships/customXml" Target="../ink/ink609.xml"/><Relationship Id="rId70" Type="http://schemas.openxmlformats.org/officeDocument/2006/relationships/customXml" Target="../ink/ink617.xml"/><Relationship Id="rId75" Type="http://schemas.openxmlformats.org/officeDocument/2006/relationships/image" Target="../media/image630.png"/><Relationship Id="rId91" Type="http://schemas.openxmlformats.org/officeDocument/2006/relationships/image" Target="../media/image638.png"/><Relationship Id="rId96" Type="http://schemas.openxmlformats.org/officeDocument/2006/relationships/customXml" Target="../ink/ink630.xml"/><Relationship Id="rId1" Type="http://schemas.openxmlformats.org/officeDocument/2006/relationships/slideLayout" Target="../slideLayouts/slideLayout2.xml"/><Relationship Id="rId6" Type="http://schemas.openxmlformats.org/officeDocument/2006/relationships/customXml" Target="../ink/ink585.xml"/><Relationship Id="rId23" Type="http://schemas.openxmlformats.org/officeDocument/2006/relationships/image" Target="../media/image604.png"/><Relationship Id="rId28" Type="http://schemas.openxmlformats.org/officeDocument/2006/relationships/customXml" Target="../ink/ink596.xml"/><Relationship Id="rId49" Type="http://schemas.openxmlformats.org/officeDocument/2006/relationships/image" Target="../media/image617.png"/><Relationship Id="rId114" Type="http://schemas.openxmlformats.org/officeDocument/2006/relationships/customXml" Target="../ink/ink639.xml"/><Relationship Id="rId119" Type="http://schemas.openxmlformats.org/officeDocument/2006/relationships/image" Target="../media/image652.png"/><Relationship Id="rId44" Type="http://schemas.openxmlformats.org/officeDocument/2006/relationships/customXml" Target="../ink/ink604.xml"/><Relationship Id="rId60" Type="http://schemas.openxmlformats.org/officeDocument/2006/relationships/customXml" Target="../ink/ink612.xml"/><Relationship Id="rId65" Type="http://schemas.openxmlformats.org/officeDocument/2006/relationships/image" Target="../media/image625.png"/><Relationship Id="rId81" Type="http://schemas.openxmlformats.org/officeDocument/2006/relationships/image" Target="../media/image633.png"/><Relationship Id="rId86" Type="http://schemas.openxmlformats.org/officeDocument/2006/relationships/customXml" Target="../ink/ink625.xml"/><Relationship Id="rId130" Type="http://schemas.openxmlformats.org/officeDocument/2006/relationships/customXml" Target="../ink/ink647.xml"/><Relationship Id="rId135" Type="http://schemas.openxmlformats.org/officeDocument/2006/relationships/image" Target="../media/image660.png"/><Relationship Id="rId13" Type="http://schemas.openxmlformats.org/officeDocument/2006/relationships/image" Target="../media/image599.png"/><Relationship Id="rId18" Type="http://schemas.openxmlformats.org/officeDocument/2006/relationships/customXml" Target="../ink/ink591.xml"/><Relationship Id="rId39" Type="http://schemas.openxmlformats.org/officeDocument/2006/relationships/image" Target="../media/image612.png"/><Relationship Id="rId109" Type="http://schemas.openxmlformats.org/officeDocument/2006/relationships/image" Target="../media/image647.png"/><Relationship Id="rId34" Type="http://schemas.openxmlformats.org/officeDocument/2006/relationships/customXml" Target="../ink/ink599.xml"/><Relationship Id="rId50" Type="http://schemas.openxmlformats.org/officeDocument/2006/relationships/customXml" Target="../ink/ink607.xml"/><Relationship Id="rId55" Type="http://schemas.openxmlformats.org/officeDocument/2006/relationships/image" Target="../media/image620.png"/><Relationship Id="rId76" Type="http://schemas.openxmlformats.org/officeDocument/2006/relationships/customXml" Target="../ink/ink620.xml"/><Relationship Id="rId97" Type="http://schemas.openxmlformats.org/officeDocument/2006/relationships/image" Target="../media/image641.png"/><Relationship Id="rId104" Type="http://schemas.openxmlformats.org/officeDocument/2006/relationships/customXml" Target="../ink/ink634.xml"/><Relationship Id="rId120" Type="http://schemas.openxmlformats.org/officeDocument/2006/relationships/customXml" Target="../ink/ink642.xml"/><Relationship Id="rId125" Type="http://schemas.openxmlformats.org/officeDocument/2006/relationships/image" Target="../media/image655.png"/><Relationship Id="rId7" Type="http://schemas.openxmlformats.org/officeDocument/2006/relationships/image" Target="../media/image596.png"/><Relationship Id="rId71" Type="http://schemas.openxmlformats.org/officeDocument/2006/relationships/image" Target="../media/image628.png"/><Relationship Id="rId92" Type="http://schemas.openxmlformats.org/officeDocument/2006/relationships/customXml" Target="../ink/ink628.xml"/><Relationship Id="rId2" Type="http://schemas.openxmlformats.org/officeDocument/2006/relationships/image" Target="../media/image594.png"/><Relationship Id="rId29" Type="http://schemas.openxmlformats.org/officeDocument/2006/relationships/image" Target="../media/image607.png"/><Relationship Id="rId24" Type="http://schemas.openxmlformats.org/officeDocument/2006/relationships/customXml" Target="../ink/ink594.xml"/><Relationship Id="rId40" Type="http://schemas.openxmlformats.org/officeDocument/2006/relationships/customXml" Target="../ink/ink602.xml"/><Relationship Id="rId45" Type="http://schemas.openxmlformats.org/officeDocument/2006/relationships/image" Target="../media/image615.png"/><Relationship Id="rId66" Type="http://schemas.openxmlformats.org/officeDocument/2006/relationships/customXml" Target="../ink/ink615.xml"/><Relationship Id="rId87" Type="http://schemas.openxmlformats.org/officeDocument/2006/relationships/image" Target="../media/image636.png"/><Relationship Id="rId110" Type="http://schemas.openxmlformats.org/officeDocument/2006/relationships/customXml" Target="../ink/ink637.xml"/><Relationship Id="rId115" Type="http://schemas.openxmlformats.org/officeDocument/2006/relationships/image" Target="../media/image650.png"/><Relationship Id="rId131" Type="http://schemas.openxmlformats.org/officeDocument/2006/relationships/image" Target="../media/image658.png"/><Relationship Id="rId136" Type="http://schemas.openxmlformats.org/officeDocument/2006/relationships/customXml" Target="../ink/ink650.xml"/><Relationship Id="rId61" Type="http://schemas.openxmlformats.org/officeDocument/2006/relationships/image" Target="../media/image623.png"/><Relationship Id="rId82" Type="http://schemas.openxmlformats.org/officeDocument/2006/relationships/customXml" Target="../ink/ink623.xml"/><Relationship Id="rId19" Type="http://schemas.openxmlformats.org/officeDocument/2006/relationships/image" Target="../media/image602.png"/><Relationship Id="rId14" Type="http://schemas.openxmlformats.org/officeDocument/2006/relationships/customXml" Target="../ink/ink589.xml"/><Relationship Id="rId30" Type="http://schemas.openxmlformats.org/officeDocument/2006/relationships/customXml" Target="../ink/ink597.xml"/><Relationship Id="rId35" Type="http://schemas.openxmlformats.org/officeDocument/2006/relationships/image" Target="../media/image610.png"/><Relationship Id="rId56" Type="http://schemas.openxmlformats.org/officeDocument/2006/relationships/customXml" Target="../ink/ink610.xml"/><Relationship Id="rId77" Type="http://schemas.openxmlformats.org/officeDocument/2006/relationships/image" Target="../media/image631.png"/><Relationship Id="rId100" Type="http://schemas.openxmlformats.org/officeDocument/2006/relationships/customXml" Target="../ink/ink632.xml"/><Relationship Id="rId105" Type="http://schemas.openxmlformats.org/officeDocument/2006/relationships/image" Target="../media/image645.png"/><Relationship Id="rId126" Type="http://schemas.openxmlformats.org/officeDocument/2006/relationships/customXml" Target="../ink/ink645.xml"/><Relationship Id="rId8" Type="http://schemas.openxmlformats.org/officeDocument/2006/relationships/customXml" Target="../ink/ink586.xml"/><Relationship Id="rId51" Type="http://schemas.openxmlformats.org/officeDocument/2006/relationships/image" Target="../media/image618.png"/><Relationship Id="rId72" Type="http://schemas.openxmlformats.org/officeDocument/2006/relationships/customXml" Target="../ink/ink618.xml"/><Relationship Id="rId93" Type="http://schemas.openxmlformats.org/officeDocument/2006/relationships/image" Target="../media/image639.png"/><Relationship Id="rId98" Type="http://schemas.openxmlformats.org/officeDocument/2006/relationships/customXml" Target="../ink/ink631.xml"/><Relationship Id="rId121" Type="http://schemas.openxmlformats.org/officeDocument/2006/relationships/image" Target="../media/image653.png"/><Relationship Id="rId3" Type="http://schemas.openxmlformats.org/officeDocument/2006/relationships/image" Target="D:/fan/&#25945;&#23398;/&#34507;&#30333;&#36136;&#32452;&#23398;/2017/http:/www.netlibrary.com/nlreader/nlReader.dll?BookID=111228&amp;FileName=p2000c7a5g53002.png" TargetMode="External"/><Relationship Id="rId25" Type="http://schemas.openxmlformats.org/officeDocument/2006/relationships/image" Target="../media/image605.png"/><Relationship Id="rId46" Type="http://schemas.openxmlformats.org/officeDocument/2006/relationships/customXml" Target="../ink/ink605.xml"/><Relationship Id="rId67" Type="http://schemas.openxmlformats.org/officeDocument/2006/relationships/image" Target="../media/image626.png"/><Relationship Id="rId116" Type="http://schemas.openxmlformats.org/officeDocument/2006/relationships/customXml" Target="../ink/ink640.xml"/><Relationship Id="rId137" Type="http://schemas.openxmlformats.org/officeDocument/2006/relationships/image" Target="../media/image661.png"/><Relationship Id="rId20" Type="http://schemas.openxmlformats.org/officeDocument/2006/relationships/customXml" Target="../ink/ink592.xml"/><Relationship Id="rId41" Type="http://schemas.openxmlformats.org/officeDocument/2006/relationships/image" Target="../media/image613.png"/><Relationship Id="rId62" Type="http://schemas.openxmlformats.org/officeDocument/2006/relationships/customXml" Target="../ink/ink613.xml"/><Relationship Id="rId83" Type="http://schemas.openxmlformats.org/officeDocument/2006/relationships/image" Target="../media/image634.png"/><Relationship Id="rId88" Type="http://schemas.openxmlformats.org/officeDocument/2006/relationships/customXml" Target="../ink/ink626.xml"/><Relationship Id="rId111" Type="http://schemas.openxmlformats.org/officeDocument/2006/relationships/image" Target="../media/image648.png"/><Relationship Id="rId132" Type="http://schemas.openxmlformats.org/officeDocument/2006/relationships/customXml" Target="../ink/ink648.xml"/><Relationship Id="rId15" Type="http://schemas.openxmlformats.org/officeDocument/2006/relationships/image" Target="../media/image600.png"/><Relationship Id="rId36" Type="http://schemas.openxmlformats.org/officeDocument/2006/relationships/customXml" Target="../ink/ink600.xml"/><Relationship Id="rId57" Type="http://schemas.openxmlformats.org/officeDocument/2006/relationships/image" Target="../media/image621.png"/><Relationship Id="rId106" Type="http://schemas.openxmlformats.org/officeDocument/2006/relationships/customXml" Target="../ink/ink635.xml"/><Relationship Id="rId127" Type="http://schemas.openxmlformats.org/officeDocument/2006/relationships/image" Target="../media/image656.png"/><Relationship Id="rId10" Type="http://schemas.openxmlformats.org/officeDocument/2006/relationships/customXml" Target="../ink/ink587.xml"/><Relationship Id="rId31" Type="http://schemas.openxmlformats.org/officeDocument/2006/relationships/image" Target="../media/image608.png"/><Relationship Id="rId52" Type="http://schemas.openxmlformats.org/officeDocument/2006/relationships/customXml" Target="../ink/ink608.xml"/><Relationship Id="rId73" Type="http://schemas.openxmlformats.org/officeDocument/2006/relationships/image" Target="../media/image629.png"/><Relationship Id="rId78" Type="http://schemas.openxmlformats.org/officeDocument/2006/relationships/customXml" Target="../ink/ink621.xml"/><Relationship Id="rId94" Type="http://schemas.openxmlformats.org/officeDocument/2006/relationships/customXml" Target="../ink/ink629.xml"/><Relationship Id="rId99" Type="http://schemas.openxmlformats.org/officeDocument/2006/relationships/image" Target="../media/image642.png"/><Relationship Id="rId101" Type="http://schemas.openxmlformats.org/officeDocument/2006/relationships/image" Target="../media/image643.png"/><Relationship Id="rId122" Type="http://schemas.openxmlformats.org/officeDocument/2006/relationships/customXml" Target="../ink/ink643.xml"/><Relationship Id="rId4" Type="http://schemas.openxmlformats.org/officeDocument/2006/relationships/customXml" Target="../ink/ink584.xml"/><Relationship Id="rId9" Type="http://schemas.openxmlformats.org/officeDocument/2006/relationships/image" Target="../media/image597.png"/><Relationship Id="rId26" Type="http://schemas.openxmlformats.org/officeDocument/2006/relationships/customXml" Target="../ink/ink595.xml"/><Relationship Id="rId47" Type="http://schemas.openxmlformats.org/officeDocument/2006/relationships/image" Target="../media/image616.png"/><Relationship Id="rId68" Type="http://schemas.openxmlformats.org/officeDocument/2006/relationships/customXml" Target="../ink/ink616.xml"/><Relationship Id="rId89" Type="http://schemas.openxmlformats.org/officeDocument/2006/relationships/image" Target="../media/image637.png"/><Relationship Id="rId112" Type="http://schemas.openxmlformats.org/officeDocument/2006/relationships/customXml" Target="../ink/ink638.xml"/><Relationship Id="rId133" Type="http://schemas.openxmlformats.org/officeDocument/2006/relationships/image" Target="../media/image65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96.wmf"/><Relationship Id="rId2" Type="http://schemas.openxmlformats.org/officeDocument/2006/relationships/image" Target="../media/image595.w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9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99.jpeg"/><Relationship Id="rId2" Type="http://schemas.openxmlformats.org/officeDocument/2006/relationships/image" Target="../media/image59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3" Type="http://schemas.openxmlformats.org/officeDocument/2006/relationships/image" Target="../media/image673.png"/><Relationship Id="rId18" Type="http://schemas.openxmlformats.org/officeDocument/2006/relationships/customXml" Target="../ink/ink660.xml"/><Relationship Id="rId26" Type="http://schemas.openxmlformats.org/officeDocument/2006/relationships/customXml" Target="../ink/ink664.xml"/><Relationship Id="rId39" Type="http://schemas.openxmlformats.org/officeDocument/2006/relationships/image" Target="../media/image686.png"/><Relationship Id="rId21" Type="http://schemas.openxmlformats.org/officeDocument/2006/relationships/image" Target="../media/image677.png"/><Relationship Id="rId34" Type="http://schemas.openxmlformats.org/officeDocument/2006/relationships/customXml" Target="../ink/ink668.xml"/><Relationship Id="rId42" Type="http://schemas.openxmlformats.org/officeDocument/2006/relationships/customXml" Target="../ink/ink672.xml"/><Relationship Id="rId47" Type="http://schemas.openxmlformats.org/officeDocument/2006/relationships/image" Target="../media/image690.png"/><Relationship Id="rId50" Type="http://schemas.openxmlformats.org/officeDocument/2006/relationships/customXml" Target="../ink/ink676.xml"/><Relationship Id="rId55" Type="http://schemas.openxmlformats.org/officeDocument/2006/relationships/image" Target="../media/image694.png"/><Relationship Id="rId7" Type="http://schemas.openxmlformats.org/officeDocument/2006/relationships/image" Target="../media/image670.png"/><Relationship Id="rId2" Type="http://schemas.openxmlformats.org/officeDocument/2006/relationships/customXml" Target="../ink/ink652.xml"/><Relationship Id="rId16" Type="http://schemas.openxmlformats.org/officeDocument/2006/relationships/customXml" Target="../ink/ink659.xml"/><Relationship Id="rId29" Type="http://schemas.openxmlformats.org/officeDocument/2006/relationships/image" Target="../media/image681.png"/><Relationship Id="rId11" Type="http://schemas.openxmlformats.org/officeDocument/2006/relationships/image" Target="../media/image672.png"/><Relationship Id="rId24" Type="http://schemas.openxmlformats.org/officeDocument/2006/relationships/customXml" Target="../ink/ink663.xml"/><Relationship Id="rId32" Type="http://schemas.openxmlformats.org/officeDocument/2006/relationships/customXml" Target="../ink/ink667.xml"/><Relationship Id="rId37" Type="http://schemas.openxmlformats.org/officeDocument/2006/relationships/image" Target="../media/image685.png"/><Relationship Id="rId40" Type="http://schemas.openxmlformats.org/officeDocument/2006/relationships/customXml" Target="../ink/ink671.xml"/><Relationship Id="rId45" Type="http://schemas.openxmlformats.org/officeDocument/2006/relationships/image" Target="../media/image689.png"/><Relationship Id="rId53" Type="http://schemas.openxmlformats.org/officeDocument/2006/relationships/image" Target="../media/image693.png"/><Relationship Id="rId58" Type="http://schemas.openxmlformats.org/officeDocument/2006/relationships/customXml" Target="../ink/ink680.xml"/><Relationship Id="rId5" Type="http://schemas.openxmlformats.org/officeDocument/2006/relationships/image" Target="../media/image669.png"/><Relationship Id="rId61" Type="http://schemas.openxmlformats.org/officeDocument/2006/relationships/image" Target="../media/image697.png"/><Relationship Id="rId19" Type="http://schemas.openxmlformats.org/officeDocument/2006/relationships/image" Target="../media/image676.png"/><Relationship Id="rId14" Type="http://schemas.openxmlformats.org/officeDocument/2006/relationships/customXml" Target="../ink/ink658.xml"/><Relationship Id="rId22" Type="http://schemas.openxmlformats.org/officeDocument/2006/relationships/customXml" Target="../ink/ink662.xml"/><Relationship Id="rId27" Type="http://schemas.openxmlformats.org/officeDocument/2006/relationships/image" Target="../media/image680.png"/><Relationship Id="rId30" Type="http://schemas.openxmlformats.org/officeDocument/2006/relationships/customXml" Target="../ink/ink666.xml"/><Relationship Id="rId35" Type="http://schemas.openxmlformats.org/officeDocument/2006/relationships/image" Target="../media/image684.png"/><Relationship Id="rId43" Type="http://schemas.openxmlformats.org/officeDocument/2006/relationships/image" Target="../media/image688.png"/><Relationship Id="rId48" Type="http://schemas.openxmlformats.org/officeDocument/2006/relationships/customXml" Target="../ink/ink675.xml"/><Relationship Id="rId56" Type="http://schemas.openxmlformats.org/officeDocument/2006/relationships/customXml" Target="../ink/ink679.xml"/><Relationship Id="rId8" Type="http://schemas.openxmlformats.org/officeDocument/2006/relationships/customXml" Target="../ink/ink655.xml"/><Relationship Id="rId51" Type="http://schemas.openxmlformats.org/officeDocument/2006/relationships/image" Target="../media/image692.png"/><Relationship Id="rId3" Type="http://schemas.openxmlformats.org/officeDocument/2006/relationships/image" Target="../media/image668.png"/><Relationship Id="rId12" Type="http://schemas.openxmlformats.org/officeDocument/2006/relationships/customXml" Target="../ink/ink657.xml"/><Relationship Id="rId17" Type="http://schemas.openxmlformats.org/officeDocument/2006/relationships/image" Target="../media/image675.png"/><Relationship Id="rId25" Type="http://schemas.openxmlformats.org/officeDocument/2006/relationships/image" Target="../media/image679.png"/><Relationship Id="rId33" Type="http://schemas.openxmlformats.org/officeDocument/2006/relationships/image" Target="../media/image683.png"/><Relationship Id="rId38" Type="http://schemas.openxmlformats.org/officeDocument/2006/relationships/customXml" Target="../ink/ink670.xml"/><Relationship Id="rId46" Type="http://schemas.openxmlformats.org/officeDocument/2006/relationships/customXml" Target="../ink/ink674.xml"/><Relationship Id="rId59" Type="http://schemas.openxmlformats.org/officeDocument/2006/relationships/image" Target="../media/image696.png"/><Relationship Id="rId20" Type="http://schemas.openxmlformats.org/officeDocument/2006/relationships/customXml" Target="../ink/ink661.xml"/><Relationship Id="rId41" Type="http://schemas.openxmlformats.org/officeDocument/2006/relationships/image" Target="../media/image687.png"/><Relationship Id="rId54" Type="http://schemas.openxmlformats.org/officeDocument/2006/relationships/customXml" Target="../ink/ink678.xml"/><Relationship Id="rId1" Type="http://schemas.openxmlformats.org/officeDocument/2006/relationships/slideLayout" Target="../slideLayouts/slideLayout2.xml"/><Relationship Id="rId6" Type="http://schemas.openxmlformats.org/officeDocument/2006/relationships/customXml" Target="../ink/ink654.xml"/><Relationship Id="rId15" Type="http://schemas.openxmlformats.org/officeDocument/2006/relationships/image" Target="../media/image674.png"/><Relationship Id="rId23" Type="http://schemas.openxmlformats.org/officeDocument/2006/relationships/image" Target="../media/image678.png"/><Relationship Id="rId28" Type="http://schemas.openxmlformats.org/officeDocument/2006/relationships/customXml" Target="../ink/ink665.xml"/><Relationship Id="rId36" Type="http://schemas.openxmlformats.org/officeDocument/2006/relationships/customXml" Target="../ink/ink669.xml"/><Relationship Id="rId49" Type="http://schemas.openxmlformats.org/officeDocument/2006/relationships/image" Target="../media/image691.png"/><Relationship Id="rId57" Type="http://schemas.openxmlformats.org/officeDocument/2006/relationships/image" Target="../media/image695.png"/><Relationship Id="rId10" Type="http://schemas.openxmlformats.org/officeDocument/2006/relationships/customXml" Target="../ink/ink656.xml"/><Relationship Id="rId31" Type="http://schemas.openxmlformats.org/officeDocument/2006/relationships/image" Target="../media/image682.png"/><Relationship Id="rId44" Type="http://schemas.openxmlformats.org/officeDocument/2006/relationships/customXml" Target="../ink/ink673.xml"/><Relationship Id="rId52" Type="http://schemas.openxmlformats.org/officeDocument/2006/relationships/customXml" Target="../ink/ink677.xml"/><Relationship Id="rId60" Type="http://schemas.openxmlformats.org/officeDocument/2006/relationships/customXml" Target="../ink/ink681.xml"/><Relationship Id="rId4" Type="http://schemas.openxmlformats.org/officeDocument/2006/relationships/customXml" Target="../ink/ink653.xml"/><Relationship Id="rId9" Type="http://schemas.openxmlformats.org/officeDocument/2006/relationships/image" Target="../media/image67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00.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00.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17" Type="http://schemas.openxmlformats.org/officeDocument/2006/relationships/customXml" Target="../ink/ink58.xml"/><Relationship Id="rId299" Type="http://schemas.openxmlformats.org/officeDocument/2006/relationships/customXml" Target="../ink/ink149.xml"/><Relationship Id="rId21" Type="http://schemas.openxmlformats.org/officeDocument/2006/relationships/customXml" Target="../ink/ink10.xml"/><Relationship Id="rId63" Type="http://schemas.openxmlformats.org/officeDocument/2006/relationships/customXml" Target="../ink/ink31.xml"/><Relationship Id="rId159" Type="http://schemas.openxmlformats.org/officeDocument/2006/relationships/customXml" Target="../ink/ink79.xml"/><Relationship Id="rId324" Type="http://schemas.openxmlformats.org/officeDocument/2006/relationships/image" Target="../media/image164.png"/><Relationship Id="rId366" Type="http://schemas.openxmlformats.org/officeDocument/2006/relationships/image" Target="../media/image185.png"/><Relationship Id="rId170" Type="http://schemas.openxmlformats.org/officeDocument/2006/relationships/image" Target="../media/image87.png"/><Relationship Id="rId226" Type="http://schemas.openxmlformats.org/officeDocument/2006/relationships/image" Target="../media/image115.png"/><Relationship Id="rId268" Type="http://schemas.openxmlformats.org/officeDocument/2006/relationships/image" Target="../media/image136.png"/><Relationship Id="rId32" Type="http://schemas.openxmlformats.org/officeDocument/2006/relationships/image" Target="../media/image18.png"/><Relationship Id="rId74" Type="http://schemas.openxmlformats.org/officeDocument/2006/relationships/image" Target="../media/image39.png"/><Relationship Id="rId128" Type="http://schemas.openxmlformats.org/officeDocument/2006/relationships/image" Target="../media/image66.png"/><Relationship Id="rId335" Type="http://schemas.openxmlformats.org/officeDocument/2006/relationships/customXml" Target="../ink/ink167.xml"/><Relationship Id="rId5" Type="http://schemas.openxmlformats.org/officeDocument/2006/relationships/customXml" Target="../ink/ink2.xml"/><Relationship Id="rId181" Type="http://schemas.openxmlformats.org/officeDocument/2006/relationships/customXml" Target="../ink/ink90.xml"/><Relationship Id="rId237" Type="http://schemas.openxmlformats.org/officeDocument/2006/relationships/customXml" Target="../ink/ink118.xml"/><Relationship Id="rId279" Type="http://schemas.openxmlformats.org/officeDocument/2006/relationships/customXml" Target="../ink/ink139.xml"/><Relationship Id="rId43" Type="http://schemas.openxmlformats.org/officeDocument/2006/relationships/customXml" Target="../ink/ink21.xml"/><Relationship Id="rId139" Type="http://schemas.openxmlformats.org/officeDocument/2006/relationships/customXml" Target="../ink/ink69.xml"/><Relationship Id="rId290" Type="http://schemas.openxmlformats.org/officeDocument/2006/relationships/image" Target="../media/image147.png"/><Relationship Id="rId304" Type="http://schemas.openxmlformats.org/officeDocument/2006/relationships/image" Target="../media/image154.png"/><Relationship Id="rId346" Type="http://schemas.openxmlformats.org/officeDocument/2006/relationships/image" Target="../media/image175.png"/><Relationship Id="rId85" Type="http://schemas.openxmlformats.org/officeDocument/2006/relationships/customXml" Target="../ink/ink42.xml"/><Relationship Id="rId150" Type="http://schemas.openxmlformats.org/officeDocument/2006/relationships/image" Target="../media/image77.png"/><Relationship Id="rId192" Type="http://schemas.openxmlformats.org/officeDocument/2006/relationships/image" Target="../media/image98.png"/><Relationship Id="rId206" Type="http://schemas.openxmlformats.org/officeDocument/2006/relationships/image" Target="../media/image105.png"/><Relationship Id="rId248" Type="http://schemas.openxmlformats.org/officeDocument/2006/relationships/image" Target="../media/image126.png"/><Relationship Id="rId12" Type="http://schemas.openxmlformats.org/officeDocument/2006/relationships/image" Target="../media/image8.png"/><Relationship Id="rId108" Type="http://schemas.openxmlformats.org/officeDocument/2006/relationships/image" Target="../media/image56.png"/><Relationship Id="rId315" Type="http://schemas.openxmlformats.org/officeDocument/2006/relationships/customXml" Target="../ink/ink157.xml"/><Relationship Id="rId357" Type="http://schemas.openxmlformats.org/officeDocument/2006/relationships/customXml" Target="../ink/ink178.xml"/><Relationship Id="rId54" Type="http://schemas.openxmlformats.org/officeDocument/2006/relationships/image" Target="../media/image29.png"/><Relationship Id="rId96" Type="http://schemas.openxmlformats.org/officeDocument/2006/relationships/image" Target="../media/image50.png"/><Relationship Id="rId161" Type="http://schemas.openxmlformats.org/officeDocument/2006/relationships/customXml" Target="../ink/ink80.xml"/><Relationship Id="rId217" Type="http://schemas.openxmlformats.org/officeDocument/2006/relationships/customXml" Target="../ink/ink108.xml"/><Relationship Id="rId259" Type="http://schemas.openxmlformats.org/officeDocument/2006/relationships/customXml" Target="../ink/ink129.xml"/><Relationship Id="rId23" Type="http://schemas.openxmlformats.org/officeDocument/2006/relationships/customXml" Target="../ink/ink11.xml"/><Relationship Id="rId119" Type="http://schemas.openxmlformats.org/officeDocument/2006/relationships/customXml" Target="../ink/ink59.xml"/><Relationship Id="rId270" Type="http://schemas.openxmlformats.org/officeDocument/2006/relationships/image" Target="../media/image137.png"/><Relationship Id="rId326" Type="http://schemas.openxmlformats.org/officeDocument/2006/relationships/image" Target="../media/image165.png"/><Relationship Id="rId65" Type="http://schemas.openxmlformats.org/officeDocument/2006/relationships/customXml" Target="../ink/ink32.xml"/><Relationship Id="rId130" Type="http://schemas.openxmlformats.org/officeDocument/2006/relationships/image" Target="../media/image67.png"/><Relationship Id="rId172" Type="http://schemas.openxmlformats.org/officeDocument/2006/relationships/image" Target="../media/image88.png"/><Relationship Id="rId228" Type="http://schemas.openxmlformats.org/officeDocument/2006/relationships/image" Target="../media/image116.png"/><Relationship Id="rId281" Type="http://schemas.openxmlformats.org/officeDocument/2006/relationships/customXml" Target="../ink/ink140.xml"/><Relationship Id="rId337" Type="http://schemas.openxmlformats.org/officeDocument/2006/relationships/customXml" Target="../ink/ink168.xml"/><Relationship Id="rId34" Type="http://schemas.openxmlformats.org/officeDocument/2006/relationships/image" Target="../media/image19.png"/><Relationship Id="rId76" Type="http://schemas.openxmlformats.org/officeDocument/2006/relationships/image" Target="../media/image40.png"/><Relationship Id="rId141" Type="http://schemas.openxmlformats.org/officeDocument/2006/relationships/customXml" Target="../ink/ink70.xml"/><Relationship Id="rId7" Type="http://schemas.openxmlformats.org/officeDocument/2006/relationships/customXml" Target="../ink/ink3.xml"/><Relationship Id="rId183" Type="http://schemas.openxmlformats.org/officeDocument/2006/relationships/customXml" Target="../ink/ink91.xml"/><Relationship Id="rId239" Type="http://schemas.openxmlformats.org/officeDocument/2006/relationships/customXml" Target="../ink/ink119.xml"/><Relationship Id="rId250" Type="http://schemas.openxmlformats.org/officeDocument/2006/relationships/image" Target="../media/image127.png"/><Relationship Id="rId292" Type="http://schemas.openxmlformats.org/officeDocument/2006/relationships/image" Target="../media/image148.png"/><Relationship Id="rId306" Type="http://schemas.openxmlformats.org/officeDocument/2006/relationships/image" Target="../media/image155.png"/><Relationship Id="rId45" Type="http://schemas.openxmlformats.org/officeDocument/2006/relationships/customXml" Target="../ink/ink22.xml"/><Relationship Id="rId87" Type="http://schemas.openxmlformats.org/officeDocument/2006/relationships/customXml" Target="../ink/ink43.xml"/><Relationship Id="rId110" Type="http://schemas.openxmlformats.org/officeDocument/2006/relationships/image" Target="../media/image57.png"/><Relationship Id="rId348" Type="http://schemas.openxmlformats.org/officeDocument/2006/relationships/image" Target="../media/image176.png"/><Relationship Id="rId152" Type="http://schemas.openxmlformats.org/officeDocument/2006/relationships/image" Target="../media/image78.png"/><Relationship Id="rId194" Type="http://schemas.openxmlformats.org/officeDocument/2006/relationships/image" Target="../media/image99.png"/><Relationship Id="rId208" Type="http://schemas.openxmlformats.org/officeDocument/2006/relationships/image" Target="../media/image106.png"/><Relationship Id="rId261" Type="http://schemas.openxmlformats.org/officeDocument/2006/relationships/customXml" Target="../ink/ink130.xml"/><Relationship Id="rId14" Type="http://schemas.openxmlformats.org/officeDocument/2006/relationships/image" Target="../media/image9.png"/><Relationship Id="rId56" Type="http://schemas.openxmlformats.org/officeDocument/2006/relationships/image" Target="../media/image30.png"/><Relationship Id="rId317" Type="http://schemas.openxmlformats.org/officeDocument/2006/relationships/customXml" Target="../ink/ink158.xml"/><Relationship Id="rId359" Type="http://schemas.openxmlformats.org/officeDocument/2006/relationships/customXml" Target="../ink/ink179.xml"/><Relationship Id="rId98" Type="http://schemas.openxmlformats.org/officeDocument/2006/relationships/image" Target="../media/image51.png"/><Relationship Id="rId121" Type="http://schemas.openxmlformats.org/officeDocument/2006/relationships/customXml" Target="../ink/ink60.xml"/><Relationship Id="rId163" Type="http://schemas.openxmlformats.org/officeDocument/2006/relationships/customXml" Target="../ink/ink81.xml"/><Relationship Id="rId219" Type="http://schemas.openxmlformats.org/officeDocument/2006/relationships/customXml" Target="../ink/ink109.xml"/><Relationship Id="rId230" Type="http://schemas.openxmlformats.org/officeDocument/2006/relationships/image" Target="../media/image117.png"/><Relationship Id="rId25" Type="http://schemas.openxmlformats.org/officeDocument/2006/relationships/customXml" Target="../ink/ink12.xml"/><Relationship Id="rId67" Type="http://schemas.openxmlformats.org/officeDocument/2006/relationships/customXml" Target="../ink/ink33.xml"/><Relationship Id="rId272" Type="http://schemas.openxmlformats.org/officeDocument/2006/relationships/image" Target="../media/image138.png"/><Relationship Id="rId328" Type="http://schemas.openxmlformats.org/officeDocument/2006/relationships/image" Target="../media/image166.png"/><Relationship Id="rId132" Type="http://schemas.openxmlformats.org/officeDocument/2006/relationships/image" Target="../media/image68.png"/><Relationship Id="rId174" Type="http://schemas.openxmlformats.org/officeDocument/2006/relationships/image" Target="../media/image89.png"/><Relationship Id="rId220" Type="http://schemas.openxmlformats.org/officeDocument/2006/relationships/image" Target="../media/image112.png"/><Relationship Id="rId241" Type="http://schemas.openxmlformats.org/officeDocument/2006/relationships/customXml" Target="../ink/ink120.xml"/><Relationship Id="rId15" Type="http://schemas.openxmlformats.org/officeDocument/2006/relationships/customXml" Target="../ink/ink7.xml"/><Relationship Id="rId36" Type="http://schemas.openxmlformats.org/officeDocument/2006/relationships/image" Target="../media/image20.png"/><Relationship Id="rId57" Type="http://schemas.openxmlformats.org/officeDocument/2006/relationships/customXml" Target="../ink/ink28.xml"/><Relationship Id="rId262" Type="http://schemas.openxmlformats.org/officeDocument/2006/relationships/image" Target="../media/image133.png"/><Relationship Id="rId283" Type="http://schemas.openxmlformats.org/officeDocument/2006/relationships/customXml" Target="../ink/ink141.xml"/><Relationship Id="rId318" Type="http://schemas.openxmlformats.org/officeDocument/2006/relationships/image" Target="../media/image161.png"/><Relationship Id="rId339" Type="http://schemas.openxmlformats.org/officeDocument/2006/relationships/customXml" Target="../ink/ink169.xml"/><Relationship Id="rId78" Type="http://schemas.openxmlformats.org/officeDocument/2006/relationships/image" Target="../media/image41.png"/><Relationship Id="rId99" Type="http://schemas.openxmlformats.org/officeDocument/2006/relationships/customXml" Target="../ink/ink49.xml"/><Relationship Id="rId101" Type="http://schemas.openxmlformats.org/officeDocument/2006/relationships/customXml" Target="../ink/ink50.xml"/><Relationship Id="rId122" Type="http://schemas.openxmlformats.org/officeDocument/2006/relationships/image" Target="../media/image63.png"/><Relationship Id="rId143" Type="http://schemas.openxmlformats.org/officeDocument/2006/relationships/customXml" Target="../ink/ink71.xml"/><Relationship Id="rId164" Type="http://schemas.openxmlformats.org/officeDocument/2006/relationships/image" Target="../media/image84.png"/><Relationship Id="rId185" Type="http://schemas.openxmlformats.org/officeDocument/2006/relationships/customXml" Target="../ink/ink92.xml"/><Relationship Id="rId350" Type="http://schemas.openxmlformats.org/officeDocument/2006/relationships/image" Target="../media/image177.png"/><Relationship Id="rId9" Type="http://schemas.openxmlformats.org/officeDocument/2006/relationships/customXml" Target="../ink/ink4.xml"/><Relationship Id="rId210" Type="http://schemas.openxmlformats.org/officeDocument/2006/relationships/image" Target="../media/image107.png"/><Relationship Id="rId26" Type="http://schemas.openxmlformats.org/officeDocument/2006/relationships/image" Target="../media/image15.png"/><Relationship Id="rId231" Type="http://schemas.openxmlformats.org/officeDocument/2006/relationships/customXml" Target="../ink/ink115.xml"/><Relationship Id="rId252" Type="http://schemas.openxmlformats.org/officeDocument/2006/relationships/image" Target="../media/image128.png"/><Relationship Id="rId273" Type="http://schemas.openxmlformats.org/officeDocument/2006/relationships/customXml" Target="../ink/ink136.xml"/><Relationship Id="rId294" Type="http://schemas.openxmlformats.org/officeDocument/2006/relationships/image" Target="../media/image149.png"/><Relationship Id="rId308" Type="http://schemas.openxmlformats.org/officeDocument/2006/relationships/image" Target="../media/image156.png"/><Relationship Id="rId329" Type="http://schemas.openxmlformats.org/officeDocument/2006/relationships/customXml" Target="../ink/ink164.xml"/><Relationship Id="rId47" Type="http://schemas.openxmlformats.org/officeDocument/2006/relationships/customXml" Target="../ink/ink23.xml"/><Relationship Id="rId68" Type="http://schemas.openxmlformats.org/officeDocument/2006/relationships/image" Target="../media/image36.png"/><Relationship Id="rId89" Type="http://schemas.openxmlformats.org/officeDocument/2006/relationships/customXml" Target="../ink/ink44.xml"/><Relationship Id="rId112" Type="http://schemas.openxmlformats.org/officeDocument/2006/relationships/image" Target="../media/image58.png"/><Relationship Id="rId133" Type="http://schemas.openxmlformats.org/officeDocument/2006/relationships/customXml" Target="../ink/ink66.xml"/><Relationship Id="rId154" Type="http://schemas.openxmlformats.org/officeDocument/2006/relationships/image" Target="../media/image79.png"/><Relationship Id="rId175" Type="http://schemas.openxmlformats.org/officeDocument/2006/relationships/customXml" Target="../ink/ink87.xml"/><Relationship Id="rId340" Type="http://schemas.openxmlformats.org/officeDocument/2006/relationships/image" Target="../media/image172.png"/><Relationship Id="rId361" Type="http://schemas.openxmlformats.org/officeDocument/2006/relationships/customXml" Target="../ink/ink180.xml"/><Relationship Id="rId196" Type="http://schemas.openxmlformats.org/officeDocument/2006/relationships/image" Target="../media/image100.png"/><Relationship Id="rId200" Type="http://schemas.openxmlformats.org/officeDocument/2006/relationships/image" Target="../media/image102.png"/><Relationship Id="rId16" Type="http://schemas.openxmlformats.org/officeDocument/2006/relationships/image" Target="../media/image10.png"/><Relationship Id="rId221" Type="http://schemas.openxmlformats.org/officeDocument/2006/relationships/customXml" Target="../ink/ink110.xml"/><Relationship Id="rId242" Type="http://schemas.openxmlformats.org/officeDocument/2006/relationships/image" Target="../media/image123.png"/><Relationship Id="rId263" Type="http://schemas.openxmlformats.org/officeDocument/2006/relationships/customXml" Target="../ink/ink131.xml"/><Relationship Id="rId284" Type="http://schemas.openxmlformats.org/officeDocument/2006/relationships/image" Target="../media/image144.png"/><Relationship Id="rId319" Type="http://schemas.openxmlformats.org/officeDocument/2006/relationships/customXml" Target="../ink/ink159.xml"/><Relationship Id="rId37" Type="http://schemas.openxmlformats.org/officeDocument/2006/relationships/customXml" Target="../ink/ink18.xml"/><Relationship Id="rId58" Type="http://schemas.openxmlformats.org/officeDocument/2006/relationships/image" Target="../media/image31.png"/><Relationship Id="rId79" Type="http://schemas.openxmlformats.org/officeDocument/2006/relationships/customXml" Target="../ink/ink39.xml"/><Relationship Id="rId102" Type="http://schemas.openxmlformats.org/officeDocument/2006/relationships/image" Target="../media/image53.png"/><Relationship Id="rId123" Type="http://schemas.openxmlformats.org/officeDocument/2006/relationships/customXml" Target="../ink/ink61.xml"/><Relationship Id="rId144" Type="http://schemas.openxmlformats.org/officeDocument/2006/relationships/image" Target="../media/image74.png"/><Relationship Id="rId330" Type="http://schemas.openxmlformats.org/officeDocument/2006/relationships/image" Target="../media/image167.png"/><Relationship Id="rId90" Type="http://schemas.openxmlformats.org/officeDocument/2006/relationships/image" Target="../media/image47.png"/><Relationship Id="rId165" Type="http://schemas.openxmlformats.org/officeDocument/2006/relationships/customXml" Target="../ink/ink82.xml"/><Relationship Id="rId186" Type="http://schemas.openxmlformats.org/officeDocument/2006/relationships/image" Target="../media/image95.png"/><Relationship Id="rId351" Type="http://schemas.openxmlformats.org/officeDocument/2006/relationships/customXml" Target="../ink/ink175.xml"/><Relationship Id="rId211" Type="http://schemas.openxmlformats.org/officeDocument/2006/relationships/customXml" Target="../ink/ink105.xml"/><Relationship Id="rId232" Type="http://schemas.openxmlformats.org/officeDocument/2006/relationships/image" Target="../media/image118.png"/><Relationship Id="rId253" Type="http://schemas.openxmlformats.org/officeDocument/2006/relationships/customXml" Target="../ink/ink126.xml"/><Relationship Id="rId274" Type="http://schemas.openxmlformats.org/officeDocument/2006/relationships/image" Target="../media/image139.png"/><Relationship Id="rId295" Type="http://schemas.openxmlformats.org/officeDocument/2006/relationships/customXml" Target="../ink/ink147.xml"/><Relationship Id="rId309" Type="http://schemas.openxmlformats.org/officeDocument/2006/relationships/customXml" Target="../ink/ink154.xml"/><Relationship Id="rId27" Type="http://schemas.openxmlformats.org/officeDocument/2006/relationships/customXml" Target="../ink/ink13.xml"/><Relationship Id="rId48" Type="http://schemas.openxmlformats.org/officeDocument/2006/relationships/image" Target="../media/image26.png"/><Relationship Id="rId69" Type="http://schemas.openxmlformats.org/officeDocument/2006/relationships/customXml" Target="../ink/ink34.xml"/><Relationship Id="rId113" Type="http://schemas.openxmlformats.org/officeDocument/2006/relationships/customXml" Target="../ink/ink56.xml"/><Relationship Id="rId134" Type="http://schemas.openxmlformats.org/officeDocument/2006/relationships/image" Target="../media/image69.png"/><Relationship Id="rId320" Type="http://schemas.openxmlformats.org/officeDocument/2006/relationships/image" Target="../media/image162.png"/><Relationship Id="rId80" Type="http://schemas.openxmlformats.org/officeDocument/2006/relationships/image" Target="../media/image42.png"/><Relationship Id="rId155" Type="http://schemas.openxmlformats.org/officeDocument/2006/relationships/customXml" Target="../ink/ink77.xml"/><Relationship Id="rId176" Type="http://schemas.openxmlformats.org/officeDocument/2006/relationships/image" Target="../media/image90.png"/><Relationship Id="rId197" Type="http://schemas.openxmlformats.org/officeDocument/2006/relationships/customXml" Target="../ink/ink98.xml"/><Relationship Id="rId341" Type="http://schemas.openxmlformats.org/officeDocument/2006/relationships/customXml" Target="../ink/ink170.xml"/><Relationship Id="rId362" Type="http://schemas.openxmlformats.org/officeDocument/2006/relationships/image" Target="../media/image183.png"/><Relationship Id="rId201" Type="http://schemas.openxmlformats.org/officeDocument/2006/relationships/customXml" Target="../ink/ink100.xml"/><Relationship Id="rId222" Type="http://schemas.openxmlformats.org/officeDocument/2006/relationships/image" Target="../media/image113.png"/><Relationship Id="rId243" Type="http://schemas.openxmlformats.org/officeDocument/2006/relationships/customXml" Target="../ink/ink121.xml"/><Relationship Id="rId264" Type="http://schemas.openxmlformats.org/officeDocument/2006/relationships/image" Target="../media/image134.png"/><Relationship Id="rId285" Type="http://schemas.openxmlformats.org/officeDocument/2006/relationships/customXml" Target="../ink/ink142.xml"/><Relationship Id="rId17" Type="http://schemas.openxmlformats.org/officeDocument/2006/relationships/customXml" Target="../ink/ink8.xml"/><Relationship Id="rId38" Type="http://schemas.openxmlformats.org/officeDocument/2006/relationships/image" Target="../media/image21.png"/><Relationship Id="rId59" Type="http://schemas.openxmlformats.org/officeDocument/2006/relationships/customXml" Target="../ink/ink29.xml"/><Relationship Id="rId103" Type="http://schemas.openxmlformats.org/officeDocument/2006/relationships/customXml" Target="../ink/ink51.xml"/><Relationship Id="rId124" Type="http://schemas.openxmlformats.org/officeDocument/2006/relationships/image" Target="../media/image64.png"/><Relationship Id="rId310" Type="http://schemas.openxmlformats.org/officeDocument/2006/relationships/image" Target="../media/image157.png"/><Relationship Id="rId70" Type="http://schemas.openxmlformats.org/officeDocument/2006/relationships/image" Target="../media/image37.png"/><Relationship Id="rId91" Type="http://schemas.openxmlformats.org/officeDocument/2006/relationships/customXml" Target="../ink/ink45.xml"/><Relationship Id="rId145" Type="http://schemas.openxmlformats.org/officeDocument/2006/relationships/customXml" Target="../ink/ink72.xml"/><Relationship Id="rId166" Type="http://schemas.openxmlformats.org/officeDocument/2006/relationships/image" Target="../media/image85.png"/><Relationship Id="rId187" Type="http://schemas.openxmlformats.org/officeDocument/2006/relationships/customXml" Target="../ink/ink93.xml"/><Relationship Id="rId331" Type="http://schemas.openxmlformats.org/officeDocument/2006/relationships/customXml" Target="../ink/ink165.xml"/><Relationship Id="rId352" Type="http://schemas.openxmlformats.org/officeDocument/2006/relationships/image" Target="../media/image178.png"/><Relationship Id="rId1" Type="http://schemas.openxmlformats.org/officeDocument/2006/relationships/slideLayout" Target="../slideLayouts/slideLayout2.xml"/><Relationship Id="rId212" Type="http://schemas.openxmlformats.org/officeDocument/2006/relationships/image" Target="../media/image108.png"/><Relationship Id="rId233" Type="http://schemas.openxmlformats.org/officeDocument/2006/relationships/customXml" Target="../ink/ink116.xml"/><Relationship Id="rId254" Type="http://schemas.openxmlformats.org/officeDocument/2006/relationships/image" Target="../media/image129.png"/><Relationship Id="rId28" Type="http://schemas.openxmlformats.org/officeDocument/2006/relationships/image" Target="../media/image16.png"/><Relationship Id="rId49" Type="http://schemas.openxmlformats.org/officeDocument/2006/relationships/customXml" Target="../ink/ink24.xml"/><Relationship Id="rId114" Type="http://schemas.openxmlformats.org/officeDocument/2006/relationships/image" Target="../media/image59.png"/><Relationship Id="rId275" Type="http://schemas.openxmlformats.org/officeDocument/2006/relationships/customXml" Target="../ink/ink137.xml"/><Relationship Id="rId296" Type="http://schemas.openxmlformats.org/officeDocument/2006/relationships/image" Target="../media/image150.png"/><Relationship Id="rId300" Type="http://schemas.openxmlformats.org/officeDocument/2006/relationships/image" Target="../media/image152.png"/><Relationship Id="rId60" Type="http://schemas.openxmlformats.org/officeDocument/2006/relationships/image" Target="../media/image32.png"/><Relationship Id="rId81" Type="http://schemas.openxmlformats.org/officeDocument/2006/relationships/customXml" Target="../ink/ink40.xml"/><Relationship Id="rId135" Type="http://schemas.openxmlformats.org/officeDocument/2006/relationships/customXml" Target="../ink/ink67.xml"/><Relationship Id="rId156" Type="http://schemas.openxmlformats.org/officeDocument/2006/relationships/image" Target="../media/image80.png"/><Relationship Id="rId177" Type="http://schemas.openxmlformats.org/officeDocument/2006/relationships/customXml" Target="../ink/ink88.xml"/><Relationship Id="rId198" Type="http://schemas.openxmlformats.org/officeDocument/2006/relationships/image" Target="../media/image101.png"/><Relationship Id="rId321" Type="http://schemas.openxmlformats.org/officeDocument/2006/relationships/customXml" Target="../ink/ink160.xml"/><Relationship Id="rId342" Type="http://schemas.openxmlformats.org/officeDocument/2006/relationships/image" Target="../media/image173.png"/><Relationship Id="rId363" Type="http://schemas.openxmlformats.org/officeDocument/2006/relationships/customXml" Target="../ink/ink181.xml"/><Relationship Id="rId202" Type="http://schemas.openxmlformats.org/officeDocument/2006/relationships/image" Target="../media/image103.png"/><Relationship Id="rId223" Type="http://schemas.openxmlformats.org/officeDocument/2006/relationships/customXml" Target="../ink/ink111.xml"/><Relationship Id="rId244" Type="http://schemas.openxmlformats.org/officeDocument/2006/relationships/image" Target="../media/image124.png"/><Relationship Id="rId18" Type="http://schemas.openxmlformats.org/officeDocument/2006/relationships/image" Target="../media/image11.png"/><Relationship Id="rId39" Type="http://schemas.openxmlformats.org/officeDocument/2006/relationships/customXml" Target="../ink/ink19.xml"/><Relationship Id="rId265" Type="http://schemas.openxmlformats.org/officeDocument/2006/relationships/customXml" Target="../ink/ink132.xml"/><Relationship Id="rId286" Type="http://schemas.openxmlformats.org/officeDocument/2006/relationships/image" Target="../media/image145.png"/><Relationship Id="rId50" Type="http://schemas.openxmlformats.org/officeDocument/2006/relationships/image" Target="../media/image27.png"/><Relationship Id="rId104" Type="http://schemas.openxmlformats.org/officeDocument/2006/relationships/image" Target="../media/image54.png"/><Relationship Id="rId125" Type="http://schemas.openxmlformats.org/officeDocument/2006/relationships/customXml" Target="../ink/ink62.xml"/><Relationship Id="rId146" Type="http://schemas.openxmlformats.org/officeDocument/2006/relationships/image" Target="../media/image75.png"/><Relationship Id="rId167" Type="http://schemas.openxmlformats.org/officeDocument/2006/relationships/customXml" Target="../ink/ink83.xml"/><Relationship Id="rId188" Type="http://schemas.openxmlformats.org/officeDocument/2006/relationships/image" Target="../media/image96.png"/><Relationship Id="rId311" Type="http://schemas.openxmlformats.org/officeDocument/2006/relationships/customXml" Target="../ink/ink155.xml"/><Relationship Id="rId332" Type="http://schemas.openxmlformats.org/officeDocument/2006/relationships/image" Target="../media/image168.png"/><Relationship Id="rId353" Type="http://schemas.openxmlformats.org/officeDocument/2006/relationships/customXml" Target="../ink/ink176.xml"/><Relationship Id="rId71" Type="http://schemas.openxmlformats.org/officeDocument/2006/relationships/customXml" Target="../ink/ink35.xml"/><Relationship Id="rId92" Type="http://schemas.openxmlformats.org/officeDocument/2006/relationships/image" Target="../media/image48.png"/><Relationship Id="rId213" Type="http://schemas.openxmlformats.org/officeDocument/2006/relationships/customXml" Target="../ink/ink106.xml"/><Relationship Id="rId234" Type="http://schemas.openxmlformats.org/officeDocument/2006/relationships/image" Target="../media/image119.png"/><Relationship Id="rId2" Type="http://schemas.openxmlformats.org/officeDocument/2006/relationships/notesSlide" Target="../notesSlides/notesSlide1.xml"/><Relationship Id="rId29" Type="http://schemas.openxmlformats.org/officeDocument/2006/relationships/customXml" Target="../ink/ink14.xml"/><Relationship Id="rId255" Type="http://schemas.openxmlformats.org/officeDocument/2006/relationships/customXml" Target="../ink/ink127.xml"/><Relationship Id="rId276" Type="http://schemas.openxmlformats.org/officeDocument/2006/relationships/image" Target="../media/image140.png"/><Relationship Id="rId297" Type="http://schemas.openxmlformats.org/officeDocument/2006/relationships/customXml" Target="../ink/ink148.xml"/><Relationship Id="rId40" Type="http://schemas.openxmlformats.org/officeDocument/2006/relationships/image" Target="../media/image22.png"/><Relationship Id="rId115" Type="http://schemas.openxmlformats.org/officeDocument/2006/relationships/customXml" Target="../ink/ink57.xml"/><Relationship Id="rId136" Type="http://schemas.openxmlformats.org/officeDocument/2006/relationships/image" Target="../media/image70.png"/><Relationship Id="rId157" Type="http://schemas.openxmlformats.org/officeDocument/2006/relationships/customXml" Target="../ink/ink78.xml"/><Relationship Id="rId178" Type="http://schemas.openxmlformats.org/officeDocument/2006/relationships/image" Target="../media/image91.png"/><Relationship Id="rId301" Type="http://schemas.openxmlformats.org/officeDocument/2006/relationships/customXml" Target="../ink/ink150.xml"/><Relationship Id="rId322" Type="http://schemas.openxmlformats.org/officeDocument/2006/relationships/image" Target="../media/image163.png"/><Relationship Id="rId343" Type="http://schemas.openxmlformats.org/officeDocument/2006/relationships/customXml" Target="../ink/ink171.xml"/><Relationship Id="rId364" Type="http://schemas.openxmlformats.org/officeDocument/2006/relationships/image" Target="../media/image184.png"/><Relationship Id="rId61" Type="http://schemas.openxmlformats.org/officeDocument/2006/relationships/customXml" Target="../ink/ink30.xml"/><Relationship Id="rId82" Type="http://schemas.openxmlformats.org/officeDocument/2006/relationships/image" Target="../media/image43.png"/><Relationship Id="rId199" Type="http://schemas.openxmlformats.org/officeDocument/2006/relationships/customXml" Target="../ink/ink99.xml"/><Relationship Id="rId203" Type="http://schemas.openxmlformats.org/officeDocument/2006/relationships/customXml" Target="../ink/ink101.xml"/><Relationship Id="rId19" Type="http://schemas.openxmlformats.org/officeDocument/2006/relationships/customXml" Target="../ink/ink9.xml"/><Relationship Id="rId224" Type="http://schemas.openxmlformats.org/officeDocument/2006/relationships/image" Target="../media/image114.png"/><Relationship Id="rId245" Type="http://schemas.openxmlformats.org/officeDocument/2006/relationships/customXml" Target="../ink/ink122.xml"/><Relationship Id="rId266" Type="http://schemas.openxmlformats.org/officeDocument/2006/relationships/image" Target="../media/image135.png"/><Relationship Id="rId287" Type="http://schemas.openxmlformats.org/officeDocument/2006/relationships/customXml" Target="../ink/ink143.xml"/><Relationship Id="rId30" Type="http://schemas.openxmlformats.org/officeDocument/2006/relationships/image" Target="../media/image17.png"/><Relationship Id="rId105" Type="http://schemas.openxmlformats.org/officeDocument/2006/relationships/customXml" Target="../ink/ink52.xml"/><Relationship Id="rId126" Type="http://schemas.openxmlformats.org/officeDocument/2006/relationships/image" Target="../media/image65.png"/><Relationship Id="rId147" Type="http://schemas.openxmlformats.org/officeDocument/2006/relationships/customXml" Target="../ink/ink73.xml"/><Relationship Id="rId168" Type="http://schemas.openxmlformats.org/officeDocument/2006/relationships/image" Target="../media/image86.png"/><Relationship Id="rId312" Type="http://schemas.openxmlformats.org/officeDocument/2006/relationships/image" Target="../media/image158.png"/><Relationship Id="rId333" Type="http://schemas.openxmlformats.org/officeDocument/2006/relationships/customXml" Target="../ink/ink166.xml"/><Relationship Id="rId354" Type="http://schemas.openxmlformats.org/officeDocument/2006/relationships/image" Target="../media/image179.png"/><Relationship Id="rId51" Type="http://schemas.openxmlformats.org/officeDocument/2006/relationships/customXml" Target="../ink/ink25.xml"/><Relationship Id="rId72" Type="http://schemas.openxmlformats.org/officeDocument/2006/relationships/image" Target="../media/image38.png"/><Relationship Id="rId93" Type="http://schemas.openxmlformats.org/officeDocument/2006/relationships/customXml" Target="../ink/ink46.xml"/><Relationship Id="rId189" Type="http://schemas.openxmlformats.org/officeDocument/2006/relationships/customXml" Target="../ink/ink94.xml"/><Relationship Id="rId3" Type="http://schemas.openxmlformats.org/officeDocument/2006/relationships/customXml" Target="../ink/ink1.xml"/><Relationship Id="rId214" Type="http://schemas.openxmlformats.org/officeDocument/2006/relationships/image" Target="../media/image109.png"/><Relationship Id="rId235" Type="http://schemas.openxmlformats.org/officeDocument/2006/relationships/customXml" Target="../ink/ink117.xml"/><Relationship Id="rId256" Type="http://schemas.openxmlformats.org/officeDocument/2006/relationships/image" Target="../media/image130.png"/><Relationship Id="rId277" Type="http://schemas.openxmlformats.org/officeDocument/2006/relationships/customXml" Target="../ink/ink138.xml"/><Relationship Id="rId298" Type="http://schemas.openxmlformats.org/officeDocument/2006/relationships/image" Target="../media/image151.png"/><Relationship Id="rId116" Type="http://schemas.openxmlformats.org/officeDocument/2006/relationships/image" Target="../media/image60.png"/><Relationship Id="rId137" Type="http://schemas.openxmlformats.org/officeDocument/2006/relationships/customXml" Target="../ink/ink68.xml"/><Relationship Id="rId158" Type="http://schemas.openxmlformats.org/officeDocument/2006/relationships/image" Target="../media/image81.png"/><Relationship Id="rId302" Type="http://schemas.openxmlformats.org/officeDocument/2006/relationships/image" Target="../media/image153.png"/><Relationship Id="rId323" Type="http://schemas.openxmlformats.org/officeDocument/2006/relationships/customXml" Target="../ink/ink161.xml"/><Relationship Id="rId344" Type="http://schemas.openxmlformats.org/officeDocument/2006/relationships/image" Target="../media/image174.png"/><Relationship Id="rId20" Type="http://schemas.openxmlformats.org/officeDocument/2006/relationships/image" Target="../media/image12.png"/><Relationship Id="rId41" Type="http://schemas.openxmlformats.org/officeDocument/2006/relationships/customXml" Target="../ink/ink20.xml"/><Relationship Id="rId62" Type="http://schemas.openxmlformats.org/officeDocument/2006/relationships/image" Target="../media/image33.png"/><Relationship Id="rId83" Type="http://schemas.openxmlformats.org/officeDocument/2006/relationships/customXml" Target="../ink/ink41.xml"/><Relationship Id="rId179" Type="http://schemas.openxmlformats.org/officeDocument/2006/relationships/customXml" Target="../ink/ink89.xml"/><Relationship Id="rId365" Type="http://schemas.openxmlformats.org/officeDocument/2006/relationships/customXml" Target="../ink/ink182.xml"/><Relationship Id="rId190" Type="http://schemas.openxmlformats.org/officeDocument/2006/relationships/image" Target="../media/image97.png"/><Relationship Id="rId204" Type="http://schemas.openxmlformats.org/officeDocument/2006/relationships/image" Target="../media/image104.png"/><Relationship Id="rId225" Type="http://schemas.openxmlformats.org/officeDocument/2006/relationships/customXml" Target="../ink/ink112.xml"/><Relationship Id="rId246" Type="http://schemas.openxmlformats.org/officeDocument/2006/relationships/image" Target="../media/image125.png"/><Relationship Id="rId267" Type="http://schemas.openxmlformats.org/officeDocument/2006/relationships/customXml" Target="../ink/ink133.xml"/><Relationship Id="rId288" Type="http://schemas.openxmlformats.org/officeDocument/2006/relationships/image" Target="../media/image146.png"/><Relationship Id="rId106" Type="http://schemas.openxmlformats.org/officeDocument/2006/relationships/image" Target="../media/image55.png"/><Relationship Id="rId127" Type="http://schemas.openxmlformats.org/officeDocument/2006/relationships/customXml" Target="../ink/ink63.xml"/><Relationship Id="rId313" Type="http://schemas.openxmlformats.org/officeDocument/2006/relationships/customXml" Target="../ink/ink156.xml"/><Relationship Id="rId10" Type="http://schemas.openxmlformats.org/officeDocument/2006/relationships/image" Target="../media/image7.png"/><Relationship Id="rId31" Type="http://schemas.openxmlformats.org/officeDocument/2006/relationships/customXml" Target="../ink/ink15.xml"/><Relationship Id="rId52" Type="http://schemas.openxmlformats.org/officeDocument/2006/relationships/image" Target="../media/image28.png"/><Relationship Id="rId73" Type="http://schemas.openxmlformats.org/officeDocument/2006/relationships/customXml" Target="../ink/ink36.xml"/><Relationship Id="rId94" Type="http://schemas.openxmlformats.org/officeDocument/2006/relationships/image" Target="../media/image49.png"/><Relationship Id="rId148" Type="http://schemas.openxmlformats.org/officeDocument/2006/relationships/image" Target="../media/image76.png"/><Relationship Id="rId169" Type="http://schemas.openxmlformats.org/officeDocument/2006/relationships/customXml" Target="../ink/ink84.xml"/><Relationship Id="rId334" Type="http://schemas.openxmlformats.org/officeDocument/2006/relationships/image" Target="../media/image169.png"/><Relationship Id="rId355" Type="http://schemas.openxmlformats.org/officeDocument/2006/relationships/customXml" Target="../ink/ink177.xml"/><Relationship Id="rId4" Type="http://schemas.openxmlformats.org/officeDocument/2006/relationships/image" Target="../media/image4.png"/><Relationship Id="rId180" Type="http://schemas.openxmlformats.org/officeDocument/2006/relationships/image" Target="../media/image92.png"/><Relationship Id="rId215" Type="http://schemas.openxmlformats.org/officeDocument/2006/relationships/customXml" Target="../ink/ink107.xml"/><Relationship Id="rId236" Type="http://schemas.openxmlformats.org/officeDocument/2006/relationships/image" Target="../media/image120.png"/><Relationship Id="rId257" Type="http://schemas.openxmlformats.org/officeDocument/2006/relationships/customXml" Target="../ink/ink128.xml"/><Relationship Id="rId278" Type="http://schemas.openxmlformats.org/officeDocument/2006/relationships/image" Target="../media/image141.png"/><Relationship Id="rId303" Type="http://schemas.openxmlformats.org/officeDocument/2006/relationships/customXml" Target="../ink/ink151.xml"/><Relationship Id="rId42" Type="http://schemas.openxmlformats.org/officeDocument/2006/relationships/image" Target="../media/image23.png"/><Relationship Id="rId84" Type="http://schemas.openxmlformats.org/officeDocument/2006/relationships/image" Target="../media/image44.png"/><Relationship Id="rId138" Type="http://schemas.openxmlformats.org/officeDocument/2006/relationships/image" Target="../media/image71.png"/><Relationship Id="rId345" Type="http://schemas.openxmlformats.org/officeDocument/2006/relationships/customXml" Target="../ink/ink172.xml"/><Relationship Id="rId191" Type="http://schemas.openxmlformats.org/officeDocument/2006/relationships/customXml" Target="../ink/ink95.xml"/><Relationship Id="rId205" Type="http://schemas.openxmlformats.org/officeDocument/2006/relationships/customXml" Target="../ink/ink102.xml"/><Relationship Id="rId247" Type="http://schemas.openxmlformats.org/officeDocument/2006/relationships/customXml" Target="../ink/ink123.xml"/><Relationship Id="rId107" Type="http://schemas.openxmlformats.org/officeDocument/2006/relationships/customXml" Target="../ink/ink53.xml"/><Relationship Id="rId289" Type="http://schemas.openxmlformats.org/officeDocument/2006/relationships/customXml" Target="../ink/ink144.xml"/><Relationship Id="rId11" Type="http://schemas.openxmlformats.org/officeDocument/2006/relationships/customXml" Target="../ink/ink5.xml"/><Relationship Id="rId53" Type="http://schemas.openxmlformats.org/officeDocument/2006/relationships/customXml" Target="../ink/ink26.xml"/><Relationship Id="rId149" Type="http://schemas.openxmlformats.org/officeDocument/2006/relationships/customXml" Target="../ink/ink74.xml"/><Relationship Id="rId314" Type="http://schemas.openxmlformats.org/officeDocument/2006/relationships/image" Target="../media/image159.png"/><Relationship Id="rId356" Type="http://schemas.openxmlformats.org/officeDocument/2006/relationships/image" Target="../media/image180.png"/><Relationship Id="rId95" Type="http://schemas.openxmlformats.org/officeDocument/2006/relationships/customXml" Target="../ink/ink47.xml"/><Relationship Id="rId160" Type="http://schemas.openxmlformats.org/officeDocument/2006/relationships/image" Target="../media/image82.png"/><Relationship Id="rId216" Type="http://schemas.openxmlformats.org/officeDocument/2006/relationships/image" Target="../media/image110.png"/><Relationship Id="rId258" Type="http://schemas.openxmlformats.org/officeDocument/2006/relationships/image" Target="../media/image131.png"/><Relationship Id="rId22" Type="http://schemas.openxmlformats.org/officeDocument/2006/relationships/image" Target="../media/image13.png"/><Relationship Id="rId64" Type="http://schemas.openxmlformats.org/officeDocument/2006/relationships/image" Target="../media/image34.png"/><Relationship Id="rId118" Type="http://schemas.openxmlformats.org/officeDocument/2006/relationships/image" Target="../media/image61.png"/><Relationship Id="rId325" Type="http://schemas.openxmlformats.org/officeDocument/2006/relationships/customXml" Target="../ink/ink162.xml"/><Relationship Id="rId171" Type="http://schemas.openxmlformats.org/officeDocument/2006/relationships/customXml" Target="../ink/ink85.xml"/><Relationship Id="rId227" Type="http://schemas.openxmlformats.org/officeDocument/2006/relationships/customXml" Target="../ink/ink113.xml"/><Relationship Id="rId269" Type="http://schemas.openxmlformats.org/officeDocument/2006/relationships/customXml" Target="../ink/ink134.xml"/><Relationship Id="rId33" Type="http://schemas.openxmlformats.org/officeDocument/2006/relationships/customXml" Target="../ink/ink16.xml"/><Relationship Id="rId129" Type="http://schemas.openxmlformats.org/officeDocument/2006/relationships/customXml" Target="../ink/ink64.xml"/><Relationship Id="rId280" Type="http://schemas.openxmlformats.org/officeDocument/2006/relationships/image" Target="../media/image142.png"/><Relationship Id="rId336" Type="http://schemas.openxmlformats.org/officeDocument/2006/relationships/image" Target="../media/image170.png"/><Relationship Id="rId75" Type="http://schemas.openxmlformats.org/officeDocument/2006/relationships/customXml" Target="../ink/ink37.xml"/><Relationship Id="rId140" Type="http://schemas.openxmlformats.org/officeDocument/2006/relationships/image" Target="../media/image72.png"/><Relationship Id="rId182" Type="http://schemas.openxmlformats.org/officeDocument/2006/relationships/image" Target="../media/image93.png"/><Relationship Id="rId6" Type="http://schemas.openxmlformats.org/officeDocument/2006/relationships/image" Target="../media/image5.png"/><Relationship Id="rId238" Type="http://schemas.openxmlformats.org/officeDocument/2006/relationships/image" Target="../media/image121.png"/><Relationship Id="rId291" Type="http://schemas.openxmlformats.org/officeDocument/2006/relationships/customXml" Target="../ink/ink145.xml"/><Relationship Id="rId305" Type="http://schemas.openxmlformats.org/officeDocument/2006/relationships/customXml" Target="../ink/ink152.xml"/><Relationship Id="rId347" Type="http://schemas.openxmlformats.org/officeDocument/2006/relationships/customXml" Target="../ink/ink173.xml"/><Relationship Id="rId44" Type="http://schemas.openxmlformats.org/officeDocument/2006/relationships/image" Target="../media/image24.png"/><Relationship Id="rId86" Type="http://schemas.openxmlformats.org/officeDocument/2006/relationships/image" Target="../media/image45.png"/><Relationship Id="rId151" Type="http://schemas.openxmlformats.org/officeDocument/2006/relationships/customXml" Target="../ink/ink75.xml"/><Relationship Id="rId193" Type="http://schemas.openxmlformats.org/officeDocument/2006/relationships/customXml" Target="../ink/ink96.xml"/><Relationship Id="rId207" Type="http://schemas.openxmlformats.org/officeDocument/2006/relationships/customXml" Target="../ink/ink103.xml"/><Relationship Id="rId249" Type="http://schemas.openxmlformats.org/officeDocument/2006/relationships/customXml" Target="../ink/ink124.xml"/><Relationship Id="rId13" Type="http://schemas.openxmlformats.org/officeDocument/2006/relationships/customXml" Target="../ink/ink6.xml"/><Relationship Id="rId109" Type="http://schemas.openxmlformats.org/officeDocument/2006/relationships/customXml" Target="../ink/ink54.xml"/><Relationship Id="rId260" Type="http://schemas.openxmlformats.org/officeDocument/2006/relationships/image" Target="../media/image132.png"/><Relationship Id="rId316" Type="http://schemas.openxmlformats.org/officeDocument/2006/relationships/image" Target="../media/image160.png"/><Relationship Id="rId55" Type="http://schemas.openxmlformats.org/officeDocument/2006/relationships/customXml" Target="../ink/ink27.xml"/><Relationship Id="rId97" Type="http://schemas.openxmlformats.org/officeDocument/2006/relationships/customXml" Target="../ink/ink48.xml"/><Relationship Id="rId120" Type="http://schemas.openxmlformats.org/officeDocument/2006/relationships/image" Target="../media/image62.png"/><Relationship Id="rId358" Type="http://schemas.openxmlformats.org/officeDocument/2006/relationships/image" Target="../media/image181.png"/><Relationship Id="rId162" Type="http://schemas.openxmlformats.org/officeDocument/2006/relationships/image" Target="../media/image83.png"/><Relationship Id="rId218" Type="http://schemas.openxmlformats.org/officeDocument/2006/relationships/image" Target="../media/image111.png"/><Relationship Id="rId271" Type="http://schemas.openxmlformats.org/officeDocument/2006/relationships/customXml" Target="../ink/ink135.xml"/><Relationship Id="rId24" Type="http://schemas.openxmlformats.org/officeDocument/2006/relationships/image" Target="../media/image14.png"/><Relationship Id="rId66" Type="http://schemas.openxmlformats.org/officeDocument/2006/relationships/image" Target="../media/image35.png"/><Relationship Id="rId131" Type="http://schemas.openxmlformats.org/officeDocument/2006/relationships/customXml" Target="../ink/ink65.xml"/><Relationship Id="rId327" Type="http://schemas.openxmlformats.org/officeDocument/2006/relationships/customXml" Target="../ink/ink163.xml"/><Relationship Id="rId173" Type="http://schemas.openxmlformats.org/officeDocument/2006/relationships/customXml" Target="../ink/ink86.xml"/><Relationship Id="rId229" Type="http://schemas.openxmlformats.org/officeDocument/2006/relationships/customXml" Target="../ink/ink114.xml"/><Relationship Id="rId240" Type="http://schemas.openxmlformats.org/officeDocument/2006/relationships/image" Target="../media/image122.png"/><Relationship Id="rId35" Type="http://schemas.openxmlformats.org/officeDocument/2006/relationships/customXml" Target="../ink/ink17.xml"/><Relationship Id="rId77" Type="http://schemas.openxmlformats.org/officeDocument/2006/relationships/customXml" Target="../ink/ink38.xml"/><Relationship Id="rId100" Type="http://schemas.openxmlformats.org/officeDocument/2006/relationships/image" Target="../media/image52.png"/><Relationship Id="rId282" Type="http://schemas.openxmlformats.org/officeDocument/2006/relationships/image" Target="../media/image143.png"/><Relationship Id="rId338" Type="http://schemas.openxmlformats.org/officeDocument/2006/relationships/image" Target="../media/image171.png"/><Relationship Id="rId8" Type="http://schemas.openxmlformats.org/officeDocument/2006/relationships/image" Target="../media/image6.png"/><Relationship Id="rId142" Type="http://schemas.openxmlformats.org/officeDocument/2006/relationships/image" Target="../media/image73.png"/><Relationship Id="rId184" Type="http://schemas.openxmlformats.org/officeDocument/2006/relationships/image" Target="../media/image94.png"/><Relationship Id="rId251" Type="http://schemas.openxmlformats.org/officeDocument/2006/relationships/customXml" Target="../ink/ink125.xml"/><Relationship Id="rId46" Type="http://schemas.openxmlformats.org/officeDocument/2006/relationships/image" Target="../media/image25.png"/><Relationship Id="rId293" Type="http://schemas.openxmlformats.org/officeDocument/2006/relationships/customXml" Target="../ink/ink146.xml"/><Relationship Id="rId307" Type="http://schemas.openxmlformats.org/officeDocument/2006/relationships/customXml" Target="../ink/ink153.xml"/><Relationship Id="rId349" Type="http://schemas.openxmlformats.org/officeDocument/2006/relationships/customXml" Target="../ink/ink174.xml"/><Relationship Id="rId88" Type="http://schemas.openxmlformats.org/officeDocument/2006/relationships/image" Target="../media/image46.png"/><Relationship Id="rId111" Type="http://schemas.openxmlformats.org/officeDocument/2006/relationships/customXml" Target="../ink/ink55.xml"/><Relationship Id="rId153" Type="http://schemas.openxmlformats.org/officeDocument/2006/relationships/customXml" Target="../ink/ink76.xml"/><Relationship Id="rId195" Type="http://schemas.openxmlformats.org/officeDocument/2006/relationships/customXml" Target="../ink/ink97.xml"/><Relationship Id="rId209" Type="http://schemas.openxmlformats.org/officeDocument/2006/relationships/customXml" Target="../ink/ink104.xml"/><Relationship Id="rId360" Type="http://schemas.openxmlformats.org/officeDocument/2006/relationships/image" Target="../media/image18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6" Type="http://schemas.openxmlformats.org/officeDocument/2006/relationships/image" Target="../media/image710.png"/><Relationship Id="rId21" Type="http://schemas.openxmlformats.org/officeDocument/2006/relationships/customXml" Target="../ink/ink691.xml"/><Relationship Id="rId42" Type="http://schemas.openxmlformats.org/officeDocument/2006/relationships/image" Target="../media/image718.png"/><Relationship Id="rId47" Type="http://schemas.openxmlformats.org/officeDocument/2006/relationships/customXml" Target="../ink/ink704.xml"/><Relationship Id="rId63" Type="http://schemas.openxmlformats.org/officeDocument/2006/relationships/customXml" Target="../ink/ink712.xml"/><Relationship Id="rId68" Type="http://schemas.openxmlformats.org/officeDocument/2006/relationships/image" Target="../media/image731.png"/><Relationship Id="rId84" Type="http://schemas.openxmlformats.org/officeDocument/2006/relationships/image" Target="../media/image739.png"/><Relationship Id="rId89" Type="http://schemas.openxmlformats.org/officeDocument/2006/relationships/customXml" Target="../ink/ink725.xml"/><Relationship Id="rId16" Type="http://schemas.openxmlformats.org/officeDocument/2006/relationships/image" Target="../media/image705.png"/><Relationship Id="rId11" Type="http://schemas.openxmlformats.org/officeDocument/2006/relationships/customXml" Target="../ink/ink686.xml"/><Relationship Id="rId32" Type="http://schemas.openxmlformats.org/officeDocument/2006/relationships/image" Target="../media/image713.png"/><Relationship Id="rId37" Type="http://schemas.openxmlformats.org/officeDocument/2006/relationships/customXml" Target="../ink/ink699.xml"/><Relationship Id="rId53" Type="http://schemas.openxmlformats.org/officeDocument/2006/relationships/customXml" Target="../ink/ink707.xml"/><Relationship Id="rId58" Type="http://schemas.openxmlformats.org/officeDocument/2006/relationships/image" Target="../media/image726.png"/><Relationship Id="rId74" Type="http://schemas.openxmlformats.org/officeDocument/2006/relationships/image" Target="../media/image734.png"/><Relationship Id="rId79" Type="http://schemas.openxmlformats.org/officeDocument/2006/relationships/customXml" Target="../ink/ink720.xml"/><Relationship Id="rId102" Type="http://schemas.openxmlformats.org/officeDocument/2006/relationships/image" Target="../media/image748.png"/><Relationship Id="rId5" Type="http://schemas.openxmlformats.org/officeDocument/2006/relationships/customXml" Target="../ink/ink683.xml"/><Relationship Id="rId90" Type="http://schemas.openxmlformats.org/officeDocument/2006/relationships/image" Target="../media/image742.png"/><Relationship Id="rId95" Type="http://schemas.openxmlformats.org/officeDocument/2006/relationships/customXml" Target="../ink/ink728.xml"/><Relationship Id="rId22" Type="http://schemas.openxmlformats.org/officeDocument/2006/relationships/image" Target="../media/image708.png"/><Relationship Id="rId27" Type="http://schemas.openxmlformats.org/officeDocument/2006/relationships/customXml" Target="../ink/ink694.xml"/><Relationship Id="rId43" Type="http://schemas.openxmlformats.org/officeDocument/2006/relationships/customXml" Target="../ink/ink702.xml"/><Relationship Id="rId48" Type="http://schemas.openxmlformats.org/officeDocument/2006/relationships/image" Target="../media/image721.png"/><Relationship Id="rId64" Type="http://schemas.openxmlformats.org/officeDocument/2006/relationships/image" Target="../media/image729.png"/><Relationship Id="rId69" Type="http://schemas.openxmlformats.org/officeDocument/2006/relationships/customXml" Target="../ink/ink715.xml"/><Relationship Id="rId80" Type="http://schemas.openxmlformats.org/officeDocument/2006/relationships/image" Target="../media/image737.png"/><Relationship Id="rId85" Type="http://schemas.openxmlformats.org/officeDocument/2006/relationships/customXml" Target="../ink/ink723.xml"/><Relationship Id="rId12" Type="http://schemas.openxmlformats.org/officeDocument/2006/relationships/image" Target="../media/image703.png"/><Relationship Id="rId17" Type="http://schemas.openxmlformats.org/officeDocument/2006/relationships/customXml" Target="../ink/ink689.xml"/><Relationship Id="rId33" Type="http://schemas.openxmlformats.org/officeDocument/2006/relationships/customXml" Target="../ink/ink697.xml"/><Relationship Id="rId38" Type="http://schemas.openxmlformats.org/officeDocument/2006/relationships/image" Target="../media/image716.png"/><Relationship Id="rId59" Type="http://schemas.openxmlformats.org/officeDocument/2006/relationships/customXml" Target="../ink/ink710.xml"/><Relationship Id="rId103" Type="http://schemas.openxmlformats.org/officeDocument/2006/relationships/customXml" Target="../ink/ink732.xml"/><Relationship Id="rId20" Type="http://schemas.openxmlformats.org/officeDocument/2006/relationships/image" Target="../media/image707.png"/><Relationship Id="rId41" Type="http://schemas.openxmlformats.org/officeDocument/2006/relationships/customXml" Target="../ink/ink701.xml"/><Relationship Id="rId54" Type="http://schemas.openxmlformats.org/officeDocument/2006/relationships/image" Target="../media/image724.png"/><Relationship Id="rId62" Type="http://schemas.openxmlformats.org/officeDocument/2006/relationships/image" Target="../media/image728.png"/><Relationship Id="rId70" Type="http://schemas.openxmlformats.org/officeDocument/2006/relationships/image" Target="../media/image732.png"/><Relationship Id="rId75" Type="http://schemas.openxmlformats.org/officeDocument/2006/relationships/customXml" Target="../ink/ink718.xml"/><Relationship Id="rId83" Type="http://schemas.openxmlformats.org/officeDocument/2006/relationships/customXml" Target="../ink/ink722.xml"/><Relationship Id="rId88" Type="http://schemas.openxmlformats.org/officeDocument/2006/relationships/image" Target="../media/image741.png"/><Relationship Id="rId91" Type="http://schemas.openxmlformats.org/officeDocument/2006/relationships/customXml" Target="../ink/ink726.xml"/><Relationship Id="rId96" Type="http://schemas.openxmlformats.org/officeDocument/2006/relationships/image" Target="../media/image745.png"/><Relationship Id="rId1" Type="http://schemas.openxmlformats.org/officeDocument/2006/relationships/slideLayout" Target="../slideLayouts/slideLayout2.xml"/><Relationship Id="rId6" Type="http://schemas.openxmlformats.org/officeDocument/2006/relationships/image" Target="../media/image700.png"/><Relationship Id="rId15" Type="http://schemas.openxmlformats.org/officeDocument/2006/relationships/customXml" Target="../ink/ink688.xml"/><Relationship Id="rId23" Type="http://schemas.openxmlformats.org/officeDocument/2006/relationships/customXml" Target="../ink/ink692.xml"/><Relationship Id="rId28" Type="http://schemas.openxmlformats.org/officeDocument/2006/relationships/image" Target="../media/image711.png"/><Relationship Id="rId36" Type="http://schemas.openxmlformats.org/officeDocument/2006/relationships/image" Target="../media/image715.png"/><Relationship Id="rId49" Type="http://schemas.openxmlformats.org/officeDocument/2006/relationships/customXml" Target="../ink/ink705.xml"/><Relationship Id="rId57" Type="http://schemas.openxmlformats.org/officeDocument/2006/relationships/customXml" Target="../ink/ink709.xml"/><Relationship Id="rId106" Type="http://schemas.openxmlformats.org/officeDocument/2006/relationships/image" Target="../media/image750.png"/><Relationship Id="rId10" Type="http://schemas.openxmlformats.org/officeDocument/2006/relationships/image" Target="../media/image702.png"/><Relationship Id="rId31" Type="http://schemas.openxmlformats.org/officeDocument/2006/relationships/customXml" Target="../ink/ink696.xml"/><Relationship Id="rId44" Type="http://schemas.openxmlformats.org/officeDocument/2006/relationships/image" Target="../media/image719.png"/><Relationship Id="rId52" Type="http://schemas.openxmlformats.org/officeDocument/2006/relationships/image" Target="../media/image723.png"/><Relationship Id="rId60" Type="http://schemas.openxmlformats.org/officeDocument/2006/relationships/image" Target="../media/image727.png"/><Relationship Id="rId65" Type="http://schemas.openxmlformats.org/officeDocument/2006/relationships/customXml" Target="../ink/ink713.xml"/><Relationship Id="rId73" Type="http://schemas.openxmlformats.org/officeDocument/2006/relationships/customXml" Target="../ink/ink717.xml"/><Relationship Id="rId78" Type="http://schemas.openxmlformats.org/officeDocument/2006/relationships/image" Target="../media/image736.png"/><Relationship Id="rId81" Type="http://schemas.openxmlformats.org/officeDocument/2006/relationships/customXml" Target="../ink/ink721.xml"/><Relationship Id="rId86" Type="http://schemas.openxmlformats.org/officeDocument/2006/relationships/image" Target="../media/image740.png"/><Relationship Id="rId94" Type="http://schemas.openxmlformats.org/officeDocument/2006/relationships/image" Target="../media/image744.png"/><Relationship Id="rId99" Type="http://schemas.openxmlformats.org/officeDocument/2006/relationships/customXml" Target="../ink/ink730.xml"/><Relationship Id="rId101" Type="http://schemas.openxmlformats.org/officeDocument/2006/relationships/customXml" Target="../ink/ink731.xml"/><Relationship Id="rId4" Type="http://schemas.openxmlformats.org/officeDocument/2006/relationships/image" Target="../media/image699.png"/><Relationship Id="rId9" Type="http://schemas.openxmlformats.org/officeDocument/2006/relationships/customXml" Target="../ink/ink685.xml"/><Relationship Id="rId13" Type="http://schemas.openxmlformats.org/officeDocument/2006/relationships/customXml" Target="../ink/ink687.xml"/><Relationship Id="rId18" Type="http://schemas.openxmlformats.org/officeDocument/2006/relationships/image" Target="../media/image706.png"/><Relationship Id="rId39" Type="http://schemas.openxmlformats.org/officeDocument/2006/relationships/customXml" Target="../ink/ink700.xml"/><Relationship Id="rId34" Type="http://schemas.openxmlformats.org/officeDocument/2006/relationships/image" Target="../media/image714.png"/><Relationship Id="rId50" Type="http://schemas.openxmlformats.org/officeDocument/2006/relationships/image" Target="../media/image722.png"/><Relationship Id="rId55" Type="http://schemas.openxmlformats.org/officeDocument/2006/relationships/customXml" Target="../ink/ink708.xml"/><Relationship Id="rId76" Type="http://schemas.openxmlformats.org/officeDocument/2006/relationships/image" Target="../media/image735.png"/><Relationship Id="rId97" Type="http://schemas.openxmlformats.org/officeDocument/2006/relationships/customXml" Target="../ink/ink729.xml"/><Relationship Id="rId104" Type="http://schemas.openxmlformats.org/officeDocument/2006/relationships/image" Target="../media/image749.png"/><Relationship Id="rId7" Type="http://schemas.openxmlformats.org/officeDocument/2006/relationships/customXml" Target="../ink/ink684.xml"/><Relationship Id="rId71" Type="http://schemas.openxmlformats.org/officeDocument/2006/relationships/customXml" Target="../ink/ink716.xml"/><Relationship Id="rId92" Type="http://schemas.openxmlformats.org/officeDocument/2006/relationships/image" Target="../media/image743.png"/><Relationship Id="rId2" Type="http://schemas.openxmlformats.org/officeDocument/2006/relationships/image" Target="../media/image497.png"/><Relationship Id="rId29" Type="http://schemas.openxmlformats.org/officeDocument/2006/relationships/customXml" Target="../ink/ink695.xml"/><Relationship Id="rId24" Type="http://schemas.openxmlformats.org/officeDocument/2006/relationships/image" Target="../media/image709.png"/><Relationship Id="rId40" Type="http://schemas.openxmlformats.org/officeDocument/2006/relationships/image" Target="../media/image717.png"/><Relationship Id="rId45" Type="http://schemas.openxmlformats.org/officeDocument/2006/relationships/customXml" Target="../ink/ink703.xml"/><Relationship Id="rId66" Type="http://schemas.openxmlformats.org/officeDocument/2006/relationships/image" Target="../media/image730.png"/><Relationship Id="rId87" Type="http://schemas.openxmlformats.org/officeDocument/2006/relationships/customXml" Target="../ink/ink724.xml"/><Relationship Id="rId61" Type="http://schemas.openxmlformats.org/officeDocument/2006/relationships/customXml" Target="../ink/ink711.xml"/><Relationship Id="rId82" Type="http://schemas.openxmlformats.org/officeDocument/2006/relationships/image" Target="../media/image738.png"/><Relationship Id="rId19" Type="http://schemas.openxmlformats.org/officeDocument/2006/relationships/customXml" Target="../ink/ink690.xml"/><Relationship Id="rId14" Type="http://schemas.openxmlformats.org/officeDocument/2006/relationships/image" Target="../media/image704.png"/><Relationship Id="rId30" Type="http://schemas.openxmlformats.org/officeDocument/2006/relationships/image" Target="../media/image712.png"/><Relationship Id="rId35" Type="http://schemas.openxmlformats.org/officeDocument/2006/relationships/customXml" Target="../ink/ink698.xml"/><Relationship Id="rId56" Type="http://schemas.openxmlformats.org/officeDocument/2006/relationships/image" Target="../media/image725.png"/><Relationship Id="rId77" Type="http://schemas.openxmlformats.org/officeDocument/2006/relationships/customXml" Target="../ink/ink719.xml"/><Relationship Id="rId100" Type="http://schemas.openxmlformats.org/officeDocument/2006/relationships/image" Target="../media/image747.png"/><Relationship Id="rId105" Type="http://schemas.openxmlformats.org/officeDocument/2006/relationships/customXml" Target="../ink/ink733.xml"/><Relationship Id="rId8" Type="http://schemas.openxmlformats.org/officeDocument/2006/relationships/image" Target="../media/image701.png"/><Relationship Id="rId51" Type="http://schemas.openxmlformats.org/officeDocument/2006/relationships/customXml" Target="../ink/ink706.xml"/><Relationship Id="rId72" Type="http://schemas.openxmlformats.org/officeDocument/2006/relationships/image" Target="../media/image733.png"/><Relationship Id="rId93" Type="http://schemas.openxmlformats.org/officeDocument/2006/relationships/customXml" Target="../ink/ink727.xml"/><Relationship Id="rId98" Type="http://schemas.openxmlformats.org/officeDocument/2006/relationships/image" Target="../media/image746.png"/><Relationship Id="rId3" Type="http://schemas.openxmlformats.org/officeDocument/2006/relationships/customXml" Target="../ink/ink682.xml"/><Relationship Id="rId25" Type="http://schemas.openxmlformats.org/officeDocument/2006/relationships/customXml" Target="../ink/ink693.xml"/><Relationship Id="rId46" Type="http://schemas.openxmlformats.org/officeDocument/2006/relationships/image" Target="../media/image720.png"/><Relationship Id="rId67" Type="http://schemas.openxmlformats.org/officeDocument/2006/relationships/customXml" Target="../ink/ink714.xml"/></Relationships>
</file>

<file path=ppt/slides/_rels/slide32.xml.rels><?xml version="1.0" encoding="UTF-8" standalone="yes"?>
<Relationships xmlns="http://schemas.openxmlformats.org/package/2006/relationships"><Relationship Id="rId2" Type="http://schemas.openxmlformats.org/officeDocument/2006/relationships/image" Target="../media/image601.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602.w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63.png"/></Relationships>
</file>

<file path=ppt/slides/_rels/slide35.xml.rels><?xml version="1.0" encoding="UTF-8" standalone="yes"?>
<Relationships xmlns="http://schemas.openxmlformats.org/package/2006/relationships"><Relationship Id="rId117" Type="http://schemas.openxmlformats.org/officeDocument/2006/relationships/image" Target="../media/image811.png"/><Relationship Id="rId21" Type="http://schemas.openxmlformats.org/officeDocument/2006/relationships/image" Target="../media/image763.png"/><Relationship Id="rId42" Type="http://schemas.openxmlformats.org/officeDocument/2006/relationships/customXml" Target="../ink/ink754.xml"/><Relationship Id="rId63" Type="http://schemas.openxmlformats.org/officeDocument/2006/relationships/image" Target="../media/image784.png"/><Relationship Id="rId84" Type="http://schemas.openxmlformats.org/officeDocument/2006/relationships/customXml" Target="../ink/ink775.xml"/><Relationship Id="rId138" Type="http://schemas.openxmlformats.org/officeDocument/2006/relationships/customXml" Target="../ink/ink802.xml"/><Relationship Id="rId159" Type="http://schemas.openxmlformats.org/officeDocument/2006/relationships/image" Target="../media/image832.png"/><Relationship Id="rId170" Type="http://schemas.openxmlformats.org/officeDocument/2006/relationships/customXml" Target="../ink/ink818.xml"/><Relationship Id="rId191" Type="http://schemas.openxmlformats.org/officeDocument/2006/relationships/image" Target="../media/image848.png"/><Relationship Id="rId205" Type="http://schemas.openxmlformats.org/officeDocument/2006/relationships/image" Target="../media/image855.png"/><Relationship Id="rId226" Type="http://schemas.openxmlformats.org/officeDocument/2006/relationships/customXml" Target="../ink/ink846.xml"/><Relationship Id="rId247" Type="http://schemas.openxmlformats.org/officeDocument/2006/relationships/image" Target="../media/image876.png"/><Relationship Id="rId107" Type="http://schemas.openxmlformats.org/officeDocument/2006/relationships/image" Target="../media/image806.png"/><Relationship Id="rId11" Type="http://schemas.openxmlformats.org/officeDocument/2006/relationships/image" Target="../media/image758.png"/><Relationship Id="rId32" Type="http://schemas.openxmlformats.org/officeDocument/2006/relationships/customXml" Target="../ink/ink749.xml"/><Relationship Id="rId53" Type="http://schemas.openxmlformats.org/officeDocument/2006/relationships/image" Target="../media/image779.png"/><Relationship Id="rId74" Type="http://schemas.openxmlformats.org/officeDocument/2006/relationships/customXml" Target="../ink/ink770.xml"/><Relationship Id="rId128" Type="http://schemas.openxmlformats.org/officeDocument/2006/relationships/customXml" Target="../ink/ink797.xml"/><Relationship Id="rId149" Type="http://schemas.openxmlformats.org/officeDocument/2006/relationships/image" Target="../media/image827.png"/><Relationship Id="rId5" Type="http://schemas.openxmlformats.org/officeDocument/2006/relationships/image" Target="../media/image755.png"/><Relationship Id="rId95" Type="http://schemas.openxmlformats.org/officeDocument/2006/relationships/image" Target="../media/image800.png"/><Relationship Id="rId160" Type="http://schemas.openxmlformats.org/officeDocument/2006/relationships/customXml" Target="../ink/ink813.xml"/><Relationship Id="rId181" Type="http://schemas.openxmlformats.org/officeDocument/2006/relationships/image" Target="../media/image843.png"/><Relationship Id="rId216" Type="http://schemas.openxmlformats.org/officeDocument/2006/relationships/customXml" Target="../ink/ink841.xml"/><Relationship Id="rId237" Type="http://schemas.openxmlformats.org/officeDocument/2006/relationships/image" Target="../media/image871.png"/><Relationship Id="rId22" Type="http://schemas.openxmlformats.org/officeDocument/2006/relationships/customXml" Target="../ink/ink744.xml"/><Relationship Id="rId43" Type="http://schemas.openxmlformats.org/officeDocument/2006/relationships/image" Target="../media/image774.png"/><Relationship Id="rId64" Type="http://schemas.openxmlformats.org/officeDocument/2006/relationships/customXml" Target="../ink/ink765.xml"/><Relationship Id="rId118" Type="http://schemas.openxmlformats.org/officeDocument/2006/relationships/customXml" Target="../ink/ink792.xml"/><Relationship Id="rId139" Type="http://schemas.openxmlformats.org/officeDocument/2006/relationships/image" Target="../media/image822.png"/><Relationship Id="rId85" Type="http://schemas.openxmlformats.org/officeDocument/2006/relationships/image" Target="../media/image795.png"/><Relationship Id="rId150" Type="http://schemas.openxmlformats.org/officeDocument/2006/relationships/customXml" Target="../ink/ink808.xml"/><Relationship Id="rId171" Type="http://schemas.openxmlformats.org/officeDocument/2006/relationships/image" Target="../media/image838.png"/><Relationship Id="rId192" Type="http://schemas.openxmlformats.org/officeDocument/2006/relationships/customXml" Target="../ink/ink829.xml"/><Relationship Id="rId206" Type="http://schemas.openxmlformats.org/officeDocument/2006/relationships/customXml" Target="../ink/ink836.xml"/><Relationship Id="rId227" Type="http://schemas.openxmlformats.org/officeDocument/2006/relationships/image" Target="../media/image866.png"/><Relationship Id="rId248" Type="http://schemas.openxmlformats.org/officeDocument/2006/relationships/customXml" Target="../ink/ink857.xml"/><Relationship Id="rId12" Type="http://schemas.openxmlformats.org/officeDocument/2006/relationships/customXml" Target="../ink/ink739.xml"/><Relationship Id="rId33" Type="http://schemas.openxmlformats.org/officeDocument/2006/relationships/image" Target="../media/image769.png"/><Relationship Id="rId108" Type="http://schemas.openxmlformats.org/officeDocument/2006/relationships/customXml" Target="../ink/ink787.xml"/><Relationship Id="rId129" Type="http://schemas.openxmlformats.org/officeDocument/2006/relationships/image" Target="../media/image817.png"/><Relationship Id="rId54" Type="http://schemas.openxmlformats.org/officeDocument/2006/relationships/customXml" Target="../ink/ink760.xml"/><Relationship Id="rId75" Type="http://schemas.openxmlformats.org/officeDocument/2006/relationships/image" Target="../media/image790.png"/><Relationship Id="rId96" Type="http://schemas.openxmlformats.org/officeDocument/2006/relationships/customXml" Target="../ink/ink781.xml"/><Relationship Id="rId140" Type="http://schemas.openxmlformats.org/officeDocument/2006/relationships/customXml" Target="../ink/ink803.xml"/><Relationship Id="rId161" Type="http://schemas.openxmlformats.org/officeDocument/2006/relationships/image" Target="../media/image833.png"/><Relationship Id="rId182" Type="http://schemas.openxmlformats.org/officeDocument/2006/relationships/customXml" Target="../ink/ink824.xml"/><Relationship Id="rId217" Type="http://schemas.openxmlformats.org/officeDocument/2006/relationships/image" Target="../media/image861.png"/><Relationship Id="rId6" Type="http://schemas.openxmlformats.org/officeDocument/2006/relationships/customXml" Target="../ink/ink736.xml"/><Relationship Id="rId238" Type="http://schemas.openxmlformats.org/officeDocument/2006/relationships/customXml" Target="../ink/ink852.xml"/><Relationship Id="rId23" Type="http://schemas.openxmlformats.org/officeDocument/2006/relationships/image" Target="../media/image764.png"/><Relationship Id="rId119" Type="http://schemas.openxmlformats.org/officeDocument/2006/relationships/image" Target="../media/image812.png"/><Relationship Id="rId44" Type="http://schemas.openxmlformats.org/officeDocument/2006/relationships/customXml" Target="../ink/ink755.xml"/><Relationship Id="rId65" Type="http://schemas.openxmlformats.org/officeDocument/2006/relationships/image" Target="../media/image785.png"/><Relationship Id="rId86" Type="http://schemas.openxmlformats.org/officeDocument/2006/relationships/customXml" Target="../ink/ink776.xml"/><Relationship Id="rId130" Type="http://schemas.openxmlformats.org/officeDocument/2006/relationships/customXml" Target="../ink/ink798.xml"/><Relationship Id="rId151" Type="http://schemas.openxmlformats.org/officeDocument/2006/relationships/image" Target="../media/image828.png"/><Relationship Id="rId172" Type="http://schemas.openxmlformats.org/officeDocument/2006/relationships/customXml" Target="../ink/ink819.xml"/><Relationship Id="rId193" Type="http://schemas.openxmlformats.org/officeDocument/2006/relationships/image" Target="../media/image849.png"/><Relationship Id="rId207" Type="http://schemas.openxmlformats.org/officeDocument/2006/relationships/image" Target="../media/image856.png"/><Relationship Id="rId228" Type="http://schemas.openxmlformats.org/officeDocument/2006/relationships/customXml" Target="../ink/ink847.xml"/><Relationship Id="rId249" Type="http://schemas.openxmlformats.org/officeDocument/2006/relationships/image" Target="../media/image877.png"/><Relationship Id="rId13" Type="http://schemas.openxmlformats.org/officeDocument/2006/relationships/image" Target="../media/image759.png"/><Relationship Id="rId109" Type="http://schemas.openxmlformats.org/officeDocument/2006/relationships/image" Target="../media/image807.png"/><Relationship Id="rId34" Type="http://schemas.openxmlformats.org/officeDocument/2006/relationships/customXml" Target="../ink/ink750.xml"/><Relationship Id="rId55" Type="http://schemas.openxmlformats.org/officeDocument/2006/relationships/image" Target="../media/image780.png"/><Relationship Id="rId76" Type="http://schemas.openxmlformats.org/officeDocument/2006/relationships/customXml" Target="../ink/ink771.xml"/><Relationship Id="rId97" Type="http://schemas.openxmlformats.org/officeDocument/2006/relationships/image" Target="../media/image801.png"/><Relationship Id="rId120" Type="http://schemas.openxmlformats.org/officeDocument/2006/relationships/customXml" Target="../ink/ink793.xml"/><Relationship Id="rId141" Type="http://schemas.openxmlformats.org/officeDocument/2006/relationships/image" Target="../media/image823.png"/><Relationship Id="rId7" Type="http://schemas.openxmlformats.org/officeDocument/2006/relationships/image" Target="../media/image756.png"/><Relationship Id="rId162" Type="http://schemas.openxmlformats.org/officeDocument/2006/relationships/customXml" Target="../ink/ink814.xml"/><Relationship Id="rId183" Type="http://schemas.openxmlformats.org/officeDocument/2006/relationships/image" Target="../media/image844.png"/><Relationship Id="rId218" Type="http://schemas.openxmlformats.org/officeDocument/2006/relationships/customXml" Target="../ink/ink842.xml"/><Relationship Id="rId239" Type="http://schemas.openxmlformats.org/officeDocument/2006/relationships/image" Target="../media/image872.png"/><Relationship Id="rId250" Type="http://schemas.openxmlformats.org/officeDocument/2006/relationships/customXml" Target="../ink/ink858.xml"/><Relationship Id="rId24" Type="http://schemas.openxmlformats.org/officeDocument/2006/relationships/customXml" Target="../ink/ink745.xml"/><Relationship Id="rId45" Type="http://schemas.openxmlformats.org/officeDocument/2006/relationships/image" Target="../media/image775.png"/><Relationship Id="rId66" Type="http://schemas.openxmlformats.org/officeDocument/2006/relationships/customXml" Target="../ink/ink766.xml"/><Relationship Id="rId87" Type="http://schemas.openxmlformats.org/officeDocument/2006/relationships/image" Target="../media/image796.png"/><Relationship Id="rId110" Type="http://schemas.openxmlformats.org/officeDocument/2006/relationships/customXml" Target="../ink/ink788.xml"/><Relationship Id="rId131" Type="http://schemas.openxmlformats.org/officeDocument/2006/relationships/image" Target="../media/image818.png"/><Relationship Id="rId152" Type="http://schemas.openxmlformats.org/officeDocument/2006/relationships/customXml" Target="../ink/ink809.xml"/><Relationship Id="rId173" Type="http://schemas.openxmlformats.org/officeDocument/2006/relationships/image" Target="../media/image839.png"/><Relationship Id="rId194" Type="http://schemas.openxmlformats.org/officeDocument/2006/relationships/customXml" Target="../ink/ink830.xml"/><Relationship Id="rId208" Type="http://schemas.openxmlformats.org/officeDocument/2006/relationships/customXml" Target="../ink/ink837.xml"/><Relationship Id="rId229" Type="http://schemas.openxmlformats.org/officeDocument/2006/relationships/image" Target="../media/image867.png"/><Relationship Id="rId240" Type="http://schemas.openxmlformats.org/officeDocument/2006/relationships/customXml" Target="../ink/ink853.xml"/><Relationship Id="rId14" Type="http://schemas.openxmlformats.org/officeDocument/2006/relationships/customXml" Target="../ink/ink740.xml"/><Relationship Id="rId35" Type="http://schemas.openxmlformats.org/officeDocument/2006/relationships/image" Target="../media/image770.png"/><Relationship Id="rId56" Type="http://schemas.openxmlformats.org/officeDocument/2006/relationships/customXml" Target="../ink/ink761.xml"/><Relationship Id="rId77" Type="http://schemas.openxmlformats.org/officeDocument/2006/relationships/image" Target="../media/image791.png"/><Relationship Id="rId100" Type="http://schemas.openxmlformats.org/officeDocument/2006/relationships/customXml" Target="../ink/ink783.xml"/><Relationship Id="rId8" Type="http://schemas.openxmlformats.org/officeDocument/2006/relationships/customXml" Target="../ink/ink737.xml"/><Relationship Id="rId98" Type="http://schemas.openxmlformats.org/officeDocument/2006/relationships/customXml" Target="../ink/ink782.xml"/><Relationship Id="rId121" Type="http://schemas.openxmlformats.org/officeDocument/2006/relationships/image" Target="../media/image813.png"/><Relationship Id="rId142" Type="http://schemas.openxmlformats.org/officeDocument/2006/relationships/customXml" Target="../ink/ink804.xml"/><Relationship Id="rId163" Type="http://schemas.openxmlformats.org/officeDocument/2006/relationships/image" Target="../media/image834.png"/><Relationship Id="rId184" Type="http://schemas.openxmlformats.org/officeDocument/2006/relationships/customXml" Target="../ink/ink825.xml"/><Relationship Id="rId219" Type="http://schemas.openxmlformats.org/officeDocument/2006/relationships/image" Target="../media/image862.png"/><Relationship Id="rId230" Type="http://schemas.openxmlformats.org/officeDocument/2006/relationships/customXml" Target="../ink/ink848.xml"/><Relationship Id="rId251" Type="http://schemas.openxmlformats.org/officeDocument/2006/relationships/image" Target="../media/image878.png"/><Relationship Id="rId25" Type="http://schemas.openxmlformats.org/officeDocument/2006/relationships/image" Target="../media/image765.png"/><Relationship Id="rId46" Type="http://schemas.openxmlformats.org/officeDocument/2006/relationships/customXml" Target="../ink/ink756.xml"/><Relationship Id="rId67" Type="http://schemas.openxmlformats.org/officeDocument/2006/relationships/image" Target="../media/image786.png"/><Relationship Id="rId88" Type="http://schemas.openxmlformats.org/officeDocument/2006/relationships/customXml" Target="../ink/ink777.xml"/><Relationship Id="rId111" Type="http://schemas.openxmlformats.org/officeDocument/2006/relationships/image" Target="../media/image808.png"/><Relationship Id="rId132" Type="http://schemas.openxmlformats.org/officeDocument/2006/relationships/customXml" Target="../ink/ink799.xml"/><Relationship Id="rId153" Type="http://schemas.openxmlformats.org/officeDocument/2006/relationships/image" Target="../media/image829.png"/><Relationship Id="rId174" Type="http://schemas.openxmlformats.org/officeDocument/2006/relationships/customXml" Target="../ink/ink820.xml"/><Relationship Id="rId195" Type="http://schemas.openxmlformats.org/officeDocument/2006/relationships/image" Target="../media/image850.png"/><Relationship Id="rId209" Type="http://schemas.openxmlformats.org/officeDocument/2006/relationships/image" Target="../media/image857.png"/><Relationship Id="rId220" Type="http://schemas.openxmlformats.org/officeDocument/2006/relationships/customXml" Target="../ink/ink843.xml"/><Relationship Id="rId241" Type="http://schemas.openxmlformats.org/officeDocument/2006/relationships/image" Target="../media/image873.png"/><Relationship Id="rId15" Type="http://schemas.openxmlformats.org/officeDocument/2006/relationships/image" Target="../media/image760.png"/><Relationship Id="rId36" Type="http://schemas.openxmlformats.org/officeDocument/2006/relationships/customXml" Target="../ink/ink751.xml"/><Relationship Id="rId57" Type="http://schemas.openxmlformats.org/officeDocument/2006/relationships/image" Target="../media/image781.png"/><Relationship Id="rId78" Type="http://schemas.openxmlformats.org/officeDocument/2006/relationships/customXml" Target="../ink/ink772.xml"/><Relationship Id="rId99" Type="http://schemas.openxmlformats.org/officeDocument/2006/relationships/image" Target="../media/image802.png"/><Relationship Id="rId101" Type="http://schemas.openxmlformats.org/officeDocument/2006/relationships/image" Target="../media/image803.png"/><Relationship Id="rId122" Type="http://schemas.openxmlformats.org/officeDocument/2006/relationships/customXml" Target="../ink/ink794.xml"/><Relationship Id="rId143" Type="http://schemas.openxmlformats.org/officeDocument/2006/relationships/image" Target="../media/image824.png"/><Relationship Id="rId164" Type="http://schemas.openxmlformats.org/officeDocument/2006/relationships/customXml" Target="../ink/ink815.xml"/><Relationship Id="rId185" Type="http://schemas.openxmlformats.org/officeDocument/2006/relationships/image" Target="../media/image845.png"/><Relationship Id="rId9" Type="http://schemas.openxmlformats.org/officeDocument/2006/relationships/image" Target="../media/image757.png"/><Relationship Id="rId210" Type="http://schemas.openxmlformats.org/officeDocument/2006/relationships/customXml" Target="../ink/ink838.xml"/><Relationship Id="rId26" Type="http://schemas.openxmlformats.org/officeDocument/2006/relationships/customXml" Target="../ink/ink746.xml"/><Relationship Id="rId231" Type="http://schemas.openxmlformats.org/officeDocument/2006/relationships/image" Target="../media/image868.png"/><Relationship Id="rId252" Type="http://schemas.openxmlformats.org/officeDocument/2006/relationships/customXml" Target="../ink/ink859.xml"/><Relationship Id="rId47" Type="http://schemas.openxmlformats.org/officeDocument/2006/relationships/image" Target="../media/image776.png"/><Relationship Id="rId68" Type="http://schemas.openxmlformats.org/officeDocument/2006/relationships/customXml" Target="../ink/ink767.xml"/><Relationship Id="rId89" Type="http://schemas.openxmlformats.org/officeDocument/2006/relationships/image" Target="../media/image797.png"/><Relationship Id="rId112" Type="http://schemas.openxmlformats.org/officeDocument/2006/relationships/customXml" Target="../ink/ink789.xml"/><Relationship Id="rId133" Type="http://schemas.openxmlformats.org/officeDocument/2006/relationships/image" Target="../media/image819.png"/><Relationship Id="rId154" Type="http://schemas.openxmlformats.org/officeDocument/2006/relationships/customXml" Target="../ink/ink810.xml"/><Relationship Id="rId175" Type="http://schemas.openxmlformats.org/officeDocument/2006/relationships/image" Target="../media/image840.png"/><Relationship Id="rId196" Type="http://schemas.openxmlformats.org/officeDocument/2006/relationships/customXml" Target="../ink/ink831.xml"/><Relationship Id="rId200" Type="http://schemas.openxmlformats.org/officeDocument/2006/relationships/customXml" Target="../ink/ink833.xml"/><Relationship Id="rId16" Type="http://schemas.openxmlformats.org/officeDocument/2006/relationships/customXml" Target="../ink/ink741.xml"/><Relationship Id="rId221" Type="http://schemas.openxmlformats.org/officeDocument/2006/relationships/image" Target="../media/image863.png"/><Relationship Id="rId242" Type="http://schemas.openxmlformats.org/officeDocument/2006/relationships/customXml" Target="../ink/ink854.xml"/><Relationship Id="rId37" Type="http://schemas.openxmlformats.org/officeDocument/2006/relationships/image" Target="../media/image771.png"/><Relationship Id="rId58" Type="http://schemas.openxmlformats.org/officeDocument/2006/relationships/customXml" Target="../ink/ink762.xml"/><Relationship Id="rId79" Type="http://schemas.openxmlformats.org/officeDocument/2006/relationships/image" Target="../media/image792.png"/><Relationship Id="rId102" Type="http://schemas.openxmlformats.org/officeDocument/2006/relationships/customXml" Target="../ink/ink784.xml"/><Relationship Id="rId123" Type="http://schemas.openxmlformats.org/officeDocument/2006/relationships/image" Target="../media/image814.png"/><Relationship Id="rId144" Type="http://schemas.openxmlformats.org/officeDocument/2006/relationships/customXml" Target="../ink/ink805.xml"/><Relationship Id="rId90" Type="http://schemas.openxmlformats.org/officeDocument/2006/relationships/customXml" Target="../ink/ink778.xml"/><Relationship Id="rId165" Type="http://schemas.openxmlformats.org/officeDocument/2006/relationships/image" Target="../media/image835.png"/><Relationship Id="rId186" Type="http://schemas.openxmlformats.org/officeDocument/2006/relationships/customXml" Target="../ink/ink826.xml"/><Relationship Id="rId211" Type="http://schemas.openxmlformats.org/officeDocument/2006/relationships/image" Target="../media/image858.png"/><Relationship Id="rId232" Type="http://schemas.openxmlformats.org/officeDocument/2006/relationships/customXml" Target="../ink/ink849.xml"/><Relationship Id="rId253" Type="http://schemas.openxmlformats.org/officeDocument/2006/relationships/image" Target="../media/image879.png"/><Relationship Id="rId27" Type="http://schemas.openxmlformats.org/officeDocument/2006/relationships/image" Target="../media/image766.png"/><Relationship Id="rId48" Type="http://schemas.openxmlformats.org/officeDocument/2006/relationships/customXml" Target="../ink/ink757.xml"/><Relationship Id="rId69" Type="http://schemas.openxmlformats.org/officeDocument/2006/relationships/image" Target="../media/image787.png"/><Relationship Id="rId113" Type="http://schemas.openxmlformats.org/officeDocument/2006/relationships/image" Target="../media/image809.png"/><Relationship Id="rId134" Type="http://schemas.openxmlformats.org/officeDocument/2006/relationships/customXml" Target="../ink/ink800.xml"/><Relationship Id="rId80" Type="http://schemas.openxmlformats.org/officeDocument/2006/relationships/customXml" Target="../ink/ink773.xml"/><Relationship Id="rId155" Type="http://schemas.openxmlformats.org/officeDocument/2006/relationships/image" Target="../media/image830.png"/><Relationship Id="rId176" Type="http://schemas.openxmlformats.org/officeDocument/2006/relationships/customXml" Target="../ink/ink821.xml"/><Relationship Id="rId197" Type="http://schemas.openxmlformats.org/officeDocument/2006/relationships/image" Target="../media/image851.png"/><Relationship Id="rId201" Type="http://schemas.openxmlformats.org/officeDocument/2006/relationships/image" Target="../media/image853.png"/><Relationship Id="rId222" Type="http://schemas.openxmlformats.org/officeDocument/2006/relationships/customXml" Target="../ink/ink844.xml"/><Relationship Id="rId243" Type="http://schemas.openxmlformats.org/officeDocument/2006/relationships/image" Target="../media/image874.png"/><Relationship Id="rId17" Type="http://schemas.openxmlformats.org/officeDocument/2006/relationships/image" Target="../media/image761.png"/><Relationship Id="rId38" Type="http://schemas.openxmlformats.org/officeDocument/2006/relationships/customXml" Target="../ink/ink752.xml"/><Relationship Id="rId59" Type="http://schemas.openxmlformats.org/officeDocument/2006/relationships/image" Target="../media/image782.png"/><Relationship Id="rId103" Type="http://schemas.openxmlformats.org/officeDocument/2006/relationships/image" Target="../media/image804.png"/><Relationship Id="rId124" Type="http://schemas.openxmlformats.org/officeDocument/2006/relationships/customXml" Target="../ink/ink795.xml"/><Relationship Id="rId70" Type="http://schemas.openxmlformats.org/officeDocument/2006/relationships/customXml" Target="../ink/ink768.xml"/><Relationship Id="rId91" Type="http://schemas.openxmlformats.org/officeDocument/2006/relationships/image" Target="../media/image798.png"/><Relationship Id="rId145" Type="http://schemas.openxmlformats.org/officeDocument/2006/relationships/image" Target="../media/image825.png"/><Relationship Id="rId166" Type="http://schemas.openxmlformats.org/officeDocument/2006/relationships/customXml" Target="../ink/ink816.xml"/><Relationship Id="rId187" Type="http://schemas.openxmlformats.org/officeDocument/2006/relationships/image" Target="../media/image846.png"/><Relationship Id="rId1" Type="http://schemas.openxmlformats.org/officeDocument/2006/relationships/slideLayout" Target="../slideLayouts/slideLayout2.xml"/><Relationship Id="rId212" Type="http://schemas.openxmlformats.org/officeDocument/2006/relationships/customXml" Target="../ink/ink839.xml"/><Relationship Id="rId233" Type="http://schemas.openxmlformats.org/officeDocument/2006/relationships/image" Target="../media/image869.png"/><Relationship Id="rId254" Type="http://schemas.openxmlformats.org/officeDocument/2006/relationships/customXml" Target="../ink/ink860.xml"/><Relationship Id="rId28" Type="http://schemas.openxmlformats.org/officeDocument/2006/relationships/customXml" Target="../ink/ink747.xml"/><Relationship Id="rId49" Type="http://schemas.openxmlformats.org/officeDocument/2006/relationships/image" Target="../media/image777.png"/><Relationship Id="rId114" Type="http://schemas.openxmlformats.org/officeDocument/2006/relationships/customXml" Target="../ink/ink790.xml"/><Relationship Id="rId60" Type="http://schemas.openxmlformats.org/officeDocument/2006/relationships/customXml" Target="../ink/ink763.xml"/><Relationship Id="rId81" Type="http://schemas.openxmlformats.org/officeDocument/2006/relationships/image" Target="../media/image793.png"/><Relationship Id="rId135" Type="http://schemas.openxmlformats.org/officeDocument/2006/relationships/image" Target="../media/image820.png"/><Relationship Id="rId156" Type="http://schemas.openxmlformats.org/officeDocument/2006/relationships/customXml" Target="../ink/ink811.xml"/><Relationship Id="rId177" Type="http://schemas.openxmlformats.org/officeDocument/2006/relationships/image" Target="../media/image841.png"/><Relationship Id="rId198" Type="http://schemas.openxmlformats.org/officeDocument/2006/relationships/customXml" Target="../ink/ink832.xml"/><Relationship Id="rId202" Type="http://schemas.openxmlformats.org/officeDocument/2006/relationships/customXml" Target="../ink/ink834.xml"/><Relationship Id="rId223" Type="http://schemas.openxmlformats.org/officeDocument/2006/relationships/image" Target="../media/image864.png"/><Relationship Id="rId244" Type="http://schemas.openxmlformats.org/officeDocument/2006/relationships/customXml" Target="../ink/ink855.xml"/><Relationship Id="rId18" Type="http://schemas.openxmlformats.org/officeDocument/2006/relationships/customXml" Target="../ink/ink742.xml"/><Relationship Id="rId39" Type="http://schemas.openxmlformats.org/officeDocument/2006/relationships/image" Target="../media/image772.png"/><Relationship Id="rId50" Type="http://schemas.openxmlformats.org/officeDocument/2006/relationships/customXml" Target="../ink/ink758.xml"/><Relationship Id="rId104" Type="http://schemas.openxmlformats.org/officeDocument/2006/relationships/customXml" Target="../ink/ink785.xml"/><Relationship Id="rId125" Type="http://schemas.openxmlformats.org/officeDocument/2006/relationships/image" Target="../media/image815.png"/><Relationship Id="rId146" Type="http://schemas.openxmlformats.org/officeDocument/2006/relationships/customXml" Target="../ink/ink806.xml"/><Relationship Id="rId167" Type="http://schemas.openxmlformats.org/officeDocument/2006/relationships/image" Target="../media/image836.png"/><Relationship Id="rId188" Type="http://schemas.openxmlformats.org/officeDocument/2006/relationships/customXml" Target="../ink/ink827.xml"/><Relationship Id="rId71" Type="http://schemas.openxmlformats.org/officeDocument/2006/relationships/image" Target="../media/image788.png"/><Relationship Id="rId92" Type="http://schemas.openxmlformats.org/officeDocument/2006/relationships/customXml" Target="../ink/ink779.xml"/><Relationship Id="rId213" Type="http://schemas.openxmlformats.org/officeDocument/2006/relationships/image" Target="../media/image859.png"/><Relationship Id="rId234" Type="http://schemas.openxmlformats.org/officeDocument/2006/relationships/customXml" Target="../ink/ink850.xml"/><Relationship Id="rId2" Type="http://schemas.openxmlformats.org/officeDocument/2006/relationships/customXml" Target="../ink/ink734.xml"/><Relationship Id="rId29" Type="http://schemas.openxmlformats.org/officeDocument/2006/relationships/image" Target="../media/image767.png"/><Relationship Id="rId255" Type="http://schemas.openxmlformats.org/officeDocument/2006/relationships/image" Target="../media/image880.png"/><Relationship Id="rId40" Type="http://schemas.openxmlformats.org/officeDocument/2006/relationships/customXml" Target="../ink/ink753.xml"/><Relationship Id="rId115" Type="http://schemas.openxmlformats.org/officeDocument/2006/relationships/image" Target="../media/image810.png"/><Relationship Id="rId136" Type="http://schemas.openxmlformats.org/officeDocument/2006/relationships/customXml" Target="../ink/ink801.xml"/><Relationship Id="rId157" Type="http://schemas.openxmlformats.org/officeDocument/2006/relationships/image" Target="../media/image831.png"/><Relationship Id="rId178" Type="http://schemas.openxmlformats.org/officeDocument/2006/relationships/customXml" Target="../ink/ink822.xml"/><Relationship Id="rId61" Type="http://schemas.openxmlformats.org/officeDocument/2006/relationships/image" Target="../media/image783.png"/><Relationship Id="rId82" Type="http://schemas.openxmlformats.org/officeDocument/2006/relationships/customXml" Target="../ink/ink774.xml"/><Relationship Id="rId199" Type="http://schemas.openxmlformats.org/officeDocument/2006/relationships/image" Target="../media/image852.png"/><Relationship Id="rId203" Type="http://schemas.openxmlformats.org/officeDocument/2006/relationships/image" Target="../media/image854.png"/><Relationship Id="rId19" Type="http://schemas.openxmlformats.org/officeDocument/2006/relationships/image" Target="../media/image762.png"/><Relationship Id="rId224" Type="http://schemas.openxmlformats.org/officeDocument/2006/relationships/customXml" Target="../ink/ink845.xml"/><Relationship Id="rId245" Type="http://schemas.openxmlformats.org/officeDocument/2006/relationships/image" Target="../media/image875.png"/><Relationship Id="rId30" Type="http://schemas.openxmlformats.org/officeDocument/2006/relationships/customXml" Target="../ink/ink748.xml"/><Relationship Id="rId105" Type="http://schemas.openxmlformats.org/officeDocument/2006/relationships/image" Target="../media/image805.png"/><Relationship Id="rId126" Type="http://schemas.openxmlformats.org/officeDocument/2006/relationships/customXml" Target="../ink/ink796.xml"/><Relationship Id="rId147" Type="http://schemas.openxmlformats.org/officeDocument/2006/relationships/image" Target="../media/image826.png"/><Relationship Id="rId168" Type="http://schemas.openxmlformats.org/officeDocument/2006/relationships/customXml" Target="../ink/ink817.xml"/><Relationship Id="rId51" Type="http://schemas.openxmlformats.org/officeDocument/2006/relationships/image" Target="../media/image778.png"/><Relationship Id="rId72" Type="http://schemas.openxmlformats.org/officeDocument/2006/relationships/customXml" Target="../ink/ink769.xml"/><Relationship Id="rId93" Type="http://schemas.openxmlformats.org/officeDocument/2006/relationships/image" Target="../media/image799.png"/><Relationship Id="rId189" Type="http://schemas.openxmlformats.org/officeDocument/2006/relationships/image" Target="../media/image847.png"/><Relationship Id="rId3" Type="http://schemas.openxmlformats.org/officeDocument/2006/relationships/image" Target="../media/image754.png"/><Relationship Id="rId214" Type="http://schemas.openxmlformats.org/officeDocument/2006/relationships/customXml" Target="../ink/ink840.xml"/><Relationship Id="rId235" Type="http://schemas.openxmlformats.org/officeDocument/2006/relationships/image" Target="../media/image870.png"/><Relationship Id="rId256" Type="http://schemas.openxmlformats.org/officeDocument/2006/relationships/customXml" Target="../ink/ink861.xml"/><Relationship Id="rId116" Type="http://schemas.openxmlformats.org/officeDocument/2006/relationships/customXml" Target="../ink/ink791.xml"/><Relationship Id="rId137" Type="http://schemas.openxmlformats.org/officeDocument/2006/relationships/image" Target="../media/image821.png"/><Relationship Id="rId158" Type="http://schemas.openxmlformats.org/officeDocument/2006/relationships/customXml" Target="../ink/ink812.xml"/><Relationship Id="rId20" Type="http://schemas.openxmlformats.org/officeDocument/2006/relationships/customXml" Target="../ink/ink743.xml"/><Relationship Id="rId41" Type="http://schemas.openxmlformats.org/officeDocument/2006/relationships/image" Target="../media/image773.png"/><Relationship Id="rId62" Type="http://schemas.openxmlformats.org/officeDocument/2006/relationships/customXml" Target="../ink/ink764.xml"/><Relationship Id="rId83" Type="http://schemas.openxmlformats.org/officeDocument/2006/relationships/image" Target="../media/image794.png"/><Relationship Id="rId179" Type="http://schemas.openxmlformats.org/officeDocument/2006/relationships/image" Target="../media/image842.png"/><Relationship Id="rId190" Type="http://schemas.openxmlformats.org/officeDocument/2006/relationships/customXml" Target="../ink/ink828.xml"/><Relationship Id="rId204" Type="http://schemas.openxmlformats.org/officeDocument/2006/relationships/customXml" Target="../ink/ink835.xml"/><Relationship Id="rId225" Type="http://schemas.openxmlformats.org/officeDocument/2006/relationships/image" Target="../media/image865.png"/><Relationship Id="rId246" Type="http://schemas.openxmlformats.org/officeDocument/2006/relationships/customXml" Target="../ink/ink856.xml"/><Relationship Id="rId106" Type="http://schemas.openxmlformats.org/officeDocument/2006/relationships/customXml" Target="../ink/ink786.xml"/><Relationship Id="rId127" Type="http://schemas.openxmlformats.org/officeDocument/2006/relationships/image" Target="../media/image816.png"/><Relationship Id="rId10" Type="http://schemas.openxmlformats.org/officeDocument/2006/relationships/customXml" Target="../ink/ink738.xml"/><Relationship Id="rId31" Type="http://schemas.openxmlformats.org/officeDocument/2006/relationships/image" Target="../media/image768.png"/><Relationship Id="rId52" Type="http://schemas.openxmlformats.org/officeDocument/2006/relationships/customXml" Target="../ink/ink759.xml"/><Relationship Id="rId73" Type="http://schemas.openxmlformats.org/officeDocument/2006/relationships/image" Target="../media/image789.png"/><Relationship Id="rId94" Type="http://schemas.openxmlformats.org/officeDocument/2006/relationships/customXml" Target="../ink/ink780.xml"/><Relationship Id="rId148" Type="http://schemas.openxmlformats.org/officeDocument/2006/relationships/customXml" Target="../ink/ink807.xml"/><Relationship Id="rId169" Type="http://schemas.openxmlformats.org/officeDocument/2006/relationships/image" Target="../media/image837.png"/><Relationship Id="rId4" Type="http://schemas.openxmlformats.org/officeDocument/2006/relationships/customXml" Target="../ink/ink735.xml"/><Relationship Id="rId180" Type="http://schemas.openxmlformats.org/officeDocument/2006/relationships/customXml" Target="../ink/ink823.xml"/><Relationship Id="rId215" Type="http://schemas.openxmlformats.org/officeDocument/2006/relationships/image" Target="../media/image860.png"/><Relationship Id="rId236" Type="http://schemas.openxmlformats.org/officeDocument/2006/relationships/customXml" Target="../ink/ink851.xml"/><Relationship Id="rId257" Type="http://schemas.openxmlformats.org/officeDocument/2006/relationships/image" Target="../media/image88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6" Type="http://schemas.openxmlformats.org/officeDocument/2006/relationships/customXml" Target="../ink/ink195.xml"/><Relationship Id="rId21" Type="http://schemas.openxmlformats.org/officeDocument/2006/relationships/image" Target="../media/image195.png"/><Relationship Id="rId42" Type="http://schemas.openxmlformats.org/officeDocument/2006/relationships/customXml" Target="../ink/ink203.xml"/><Relationship Id="rId47" Type="http://schemas.openxmlformats.org/officeDocument/2006/relationships/image" Target="../media/image208.png"/><Relationship Id="rId63" Type="http://schemas.openxmlformats.org/officeDocument/2006/relationships/image" Target="../media/image216.png"/><Relationship Id="rId68" Type="http://schemas.openxmlformats.org/officeDocument/2006/relationships/customXml" Target="../ink/ink216.xml"/><Relationship Id="rId84" Type="http://schemas.openxmlformats.org/officeDocument/2006/relationships/customXml" Target="../ink/ink224.xml"/><Relationship Id="rId89" Type="http://schemas.openxmlformats.org/officeDocument/2006/relationships/image" Target="../media/image229.png"/><Relationship Id="rId16" Type="http://schemas.openxmlformats.org/officeDocument/2006/relationships/customXml" Target="../ink/ink190.xml"/><Relationship Id="rId107" Type="http://schemas.openxmlformats.org/officeDocument/2006/relationships/image" Target="../media/image238.png"/><Relationship Id="rId11" Type="http://schemas.openxmlformats.org/officeDocument/2006/relationships/image" Target="../media/image190.png"/><Relationship Id="rId32" Type="http://schemas.openxmlformats.org/officeDocument/2006/relationships/customXml" Target="../ink/ink198.xml"/><Relationship Id="rId37" Type="http://schemas.openxmlformats.org/officeDocument/2006/relationships/image" Target="../media/image203.png"/><Relationship Id="rId53" Type="http://schemas.openxmlformats.org/officeDocument/2006/relationships/image" Target="../media/image211.png"/><Relationship Id="rId58" Type="http://schemas.openxmlformats.org/officeDocument/2006/relationships/customXml" Target="../ink/ink211.xml"/><Relationship Id="rId74" Type="http://schemas.openxmlformats.org/officeDocument/2006/relationships/customXml" Target="../ink/ink219.xml"/><Relationship Id="rId79" Type="http://schemas.openxmlformats.org/officeDocument/2006/relationships/image" Target="../media/image224.png"/><Relationship Id="rId102" Type="http://schemas.openxmlformats.org/officeDocument/2006/relationships/customXml" Target="../ink/ink233.xml"/><Relationship Id="rId5" Type="http://schemas.openxmlformats.org/officeDocument/2006/relationships/image" Target="../media/image187.png"/><Relationship Id="rId90" Type="http://schemas.openxmlformats.org/officeDocument/2006/relationships/customXml" Target="../ink/ink227.xml"/><Relationship Id="rId95" Type="http://schemas.openxmlformats.org/officeDocument/2006/relationships/image" Target="../media/image232.png"/><Relationship Id="rId22" Type="http://schemas.openxmlformats.org/officeDocument/2006/relationships/customXml" Target="../ink/ink193.xml"/><Relationship Id="rId27" Type="http://schemas.openxmlformats.org/officeDocument/2006/relationships/image" Target="../media/image198.png"/><Relationship Id="rId43" Type="http://schemas.openxmlformats.org/officeDocument/2006/relationships/image" Target="../media/image206.png"/><Relationship Id="rId48" Type="http://schemas.openxmlformats.org/officeDocument/2006/relationships/customXml" Target="../ink/ink206.xml"/><Relationship Id="rId64" Type="http://schemas.openxmlformats.org/officeDocument/2006/relationships/customXml" Target="../ink/ink214.xml"/><Relationship Id="rId69" Type="http://schemas.openxmlformats.org/officeDocument/2006/relationships/image" Target="../media/image219.png"/><Relationship Id="rId80" Type="http://schemas.openxmlformats.org/officeDocument/2006/relationships/customXml" Target="../ink/ink222.xml"/><Relationship Id="rId85" Type="http://schemas.openxmlformats.org/officeDocument/2006/relationships/image" Target="../media/image227.png"/><Relationship Id="rId12" Type="http://schemas.openxmlformats.org/officeDocument/2006/relationships/customXml" Target="../ink/ink188.xml"/><Relationship Id="rId17" Type="http://schemas.openxmlformats.org/officeDocument/2006/relationships/image" Target="../media/image193.png"/><Relationship Id="rId33" Type="http://schemas.openxmlformats.org/officeDocument/2006/relationships/image" Target="../media/image201.png"/><Relationship Id="rId38" Type="http://schemas.openxmlformats.org/officeDocument/2006/relationships/customXml" Target="../ink/ink201.xml"/><Relationship Id="rId59" Type="http://schemas.openxmlformats.org/officeDocument/2006/relationships/image" Target="../media/image214.png"/><Relationship Id="rId103" Type="http://schemas.openxmlformats.org/officeDocument/2006/relationships/image" Target="../media/image236.png"/><Relationship Id="rId20" Type="http://schemas.openxmlformats.org/officeDocument/2006/relationships/customXml" Target="../ink/ink192.xml"/><Relationship Id="rId41" Type="http://schemas.openxmlformats.org/officeDocument/2006/relationships/image" Target="../media/image205.png"/><Relationship Id="rId54" Type="http://schemas.openxmlformats.org/officeDocument/2006/relationships/customXml" Target="../ink/ink209.xml"/><Relationship Id="rId62" Type="http://schemas.openxmlformats.org/officeDocument/2006/relationships/customXml" Target="../ink/ink213.xml"/><Relationship Id="rId70" Type="http://schemas.openxmlformats.org/officeDocument/2006/relationships/customXml" Target="../ink/ink217.xml"/><Relationship Id="rId75" Type="http://schemas.openxmlformats.org/officeDocument/2006/relationships/image" Target="../media/image222.png"/><Relationship Id="rId83" Type="http://schemas.openxmlformats.org/officeDocument/2006/relationships/image" Target="../media/image226.png"/><Relationship Id="rId88" Type="http://schemas.openxmlformats.org/officeDocument/2006/relationships/customXml" Target="../ink/ink226.xml"/><Relationship Id="rId91" Type="http://schemas.openxmlformats.org/officeDocument/2006/relationships/image" Target="../media/image230.png"/><Relationship Id="rId96" Type="http://schemas.openxmlformats.org/officeDocument/2006/relationships/customXml" Target="../ink/ink230.xml"/><Relationship Id="rId1" Type="http://schemas.openxmlformats.org/officeDocument/2006/relationships/slideLayout" Target="../slideLayouts/slideLayout2.xml"/><Relationship Id="rId6" Type="http://schemas.openxmlformats.org/officeDocument/2006/relationships/customXml" Target="../ink/ink185.xml"/><Relationship Id="rId15" Type="http://schemas.openxmlformats.org/officeDocument/2006/relationships/image" Target="../media/image192.png"/><Relationship Id="rId23" Type="http://schemas.openxmlformats.org/officeDocument/2006/relationships/image" Target="../media/image196.png"/><Relationship Id="rId28" Type="http://schemas.openxmlformats.org/officeDocument/2006/relationships/customXml" Target="../ink/ink196.xml"/><Relationship Id="rId36" Type="http://schemas.openxmlformats.org/officeDocument/2006/relationships/customXml" Target="../ink/ink200.xml"/><Relationship Id="rId49" Type="http://schemas.openxmlformats.org/officeDocument/2006/relationships/image" Target="../media/image209.png"/><Relationship Id="rId57" Type="http://schemas.openxmlformats.org/officeDocument/2006/relationships/image" Target="../media/image213.png"/><Relationship Id="rId106" Type="http://schemas.openxmlformats.org/officeDocument/2006/relationships/customXml" Target="../ink/ink235.xml"/><Relationship Id="rId10" Type="http://schemas.openxmlformats.org/officeDocument/2006/relationships/customXml" Target="../ink/ink187.xml"/><Relationship Id="rId31" Type="http://schemas.openxmlformats.org/officeDocument/2006/relationships/image" Target="../media/image200.png"/><Relationship Id="rId44" Type="http://schemas.openxmlformats.org/officeDocument/2006/relationships/customXml" Target="../ink/ink204.xml"/><Relationship Id="rId52" Type="http://schemas.openxmlformats.org/officeDocument/2006/relationships/customXml" Target="../ink/ink208.xml"/><Relationship Id="rId60" Type="http://schemas.openxmlformats.org/officeDocument/2006/relationships/customXml" Target="../ink/ink212.xml"/><Relationship Id="rId65" Type="http://schemas.openxmlformats.org/officeDocument/2006/relationships/image" Target="../media/image217.png"/><Relationship Id="rId73" Type="http://schemas.openxmlformats.org/officeDocument/2006/relationships/image" Target="../media/image221.png"/><Relationship Id="rId78" Type="http://schemas.openxmlformats.org/officeDocument/2006/relationships/customXml" Target="../ink/ink221.xml"/><Relationship Id="rId81" Type="http://schemas.openxmlformats.org/officeDocument/2006/relationships/image" Target="../media/image225.png"/><Relationship Id="rId86" Type="http://schemas.openxmlformats.org/officeDocument/2006/relationships/customXml" Target="../ink/ink225.xml"/><Relationship Id="rId94" Type="http://schemas.openxmlformats.org/officeDocument/2006/relationships/customXml" Target="../ink/ink229.xml"/><Relationship Id="rId99" Type="http://schemas.openxmlformats.org/officeDocument/2006/relationships/image" Target="../media/image234.png"/><Relationship Id="rId101" Type="http://schemas.openxmlformats.org/officeDocument/2006/relationships/image" Target="../media/image235.png"/><Relationship Id="rId4" Type="http://schemas.openxmlformats.org/officeDocument/2006/relationships/customXml" Target="../ink/ink184.xml"/><Relationship Id="rId9" Type="http://schemas.openxmlformats.org/officeDocument/2006/relationships/image" Target="../media/image189.png"/><Relationship Id="rId13" Type="http://schemas.openxmlformats.org/officeDocument/2006/relationships/image" Target="../media/image191.png"/><Relationship Id="rId18" Type="http://schemas.openxmlformats.org/officeDocument/2006/relationships/customXml" Target="../ink/ink191.xml"/><Relationship Id="rId39" Type="http://schemas.openxmlformats.org/officeDocument/2006/relationships/image" Target="../media/image204.png"/><Relationship Id="rId34" Type="http://schemas.openxmlformats.org/officeDocument/2006/relationships/customXml" Target="../ink/ink199.xml"/><Relationship Id="rId50" Type="http://schemas.openxmlformats.org/officeDocument/2006/relationships/customXml" Target="../ink/ink207.xml"/><Relationship Id="rId55" Type="http://schemas.openxmlformats.org/officeDocument/2006/relationships/image" Target="../media/image212.png"/><Relationship Id="rId76" Type="http://schemas.openxmlformats.org/officeDocument/2006/relationships/customXml" Target="../ink/ink220.xml"/><Relationship Id="rId97" Type="http://schemas.openxmlformats.org/officeDocument/2006/relationships/image" Target="../media/image233.png"/><Relationship Id="rId104" Type="http://schemas.openxmlformats.org/officeDocument/2006/relationships/customXml" Target="../ink/ink234.xml"/><Relationship Id="rId7" Type="http://schemas.openxmlformats.org/officeDocument/2006/relationships/image" Target="../media/image188.png"/><Relationship Id="rId71" Type="http://schemas.openxmlformats.org/officeDocument/2006/relationships/image" Target="../media/image220.png"/><Relationship Id="rId92" Type="http://schemas.openxmlformats.org/officeDocument/2006/relationships/customXml" Target="../ink/ink228.xml"/><Relationship Id="rId2" Type="http://schemas.openxmlformats.org/officeDocument/2006/relationships/customXml" Target="../ink/ink183.xml"/><Relationship Id="rId29" Type="http://schemas.openxmlformats.org/officeDocument/2006/relationships/image" Target="../media/image199.png"/><Relationship Id="rId24" Type="http://schemas.openxmlformats.org/officeDocument/2006/relationships/customXml" Target="../ink/ink194.xml"/><Relationship Id="rId40" Type="http://schemas.openxmlformats.org/officeDocument/2006/relationships/customXml" Target="../ink/ink202.xml"/><Relationship Id="rId45" Type="http://schemas.openxmlformats.org/officeDocument/2006/relationships/image" Target="../media/image207.png"/><Relationship Id="rId66" Type="http://schemas.openxmlformats.org/officeDocument/2006/relationships/customXml" Target="../ink/ink215.xml"/><Relationship Id="rId87" Type="http://schemas.openxmlformats.org/officeDocument/2006/relationships/image" Target="../media/image228.png"/><Relationship Id="rId61" Type="http://schemas.openxmlformats.org/officeDocument/2006/relationships/image" Target="../media/image215.png"/><Relationship Id="rId82" Type="http://schemas.openxmlformats.org/officeDocument/2006/relationships/customXml" Target="../ink/ink223.xml"/><Relationship Id="rId19" Type="http://schemas.openxmlformats.org/officeDocument/2006/relationships/image" Target="../media/image194.png"/><Relationship Id="rId14" Type="http://schemas.openxmlformats.org/officeDocument/2006/relationships/customXml" Target="../ink/ink189.xml"/><Relationship Id="rId30" Type="http://schemas.openxmlformats.org/officeDocument/2006/relationships/customXml" Target="../ink/ink197.xml"/><Relationship Id="rId35" Type="http://schemas.openxmlformats.org/officeDocument/2006/relationships/image" Target="../media/image202.png"/><Relationship Id="rId56" Type="http://schemas.openxmlformats.org/officeDocument/2006/relationships/customXml" Target="../ink/ink210.xml"/><Relationship Id="rId77" Type="http://schemas.openxmlformats.org/officeDocument/2006/relationships/image" Target="../media/image223.png"/><Relationship Id="rId100" Type="http://schemas.openxmlformats.org/officeDocument/2006/relationships/customXml" Target="../ink/ink232.xml"/><Relationship Id="rId105" Type="http://schemas.openxmlformats.org/officeDocument/2006/relationships/image" Target="../media/image237.png"/><Relationship Id="rId8" Type="http://schemas.openxmlformats.org/officeDocument/2006/relationships/customXml" Target="../ink/ink186.xml"/><Relationship Id="rId51" Type="http://schemas.openxmlformats.org/officeDocument/2006/relationships/image" Target="../media/image210.png"/><Relationship Id="rId72" Type="http://schemas.openxmlformats.org/officeDocument/2006/relationships/customXml" Target="../ink/ink218.xml"/><Relationship Id="rId93" Type="http://schemas.openxmlformats.org/officeDocument/2006/relationships/image" Target="../media/image231.png"/><Relationship Id="rId98" Type="http://schemas.openxmlformats.org/officeDocument/2006/relationships/customXml" Target="../ink/ink231.xml"/><Relationship Id="rId3" Type="http://schemas.openxmlformats.org/officeDocument/2006/relationships/image" Target="../media/image186.png"/><Relationship Id="rId25" Type="http://schemas.openxmlformats.org/officeDocument/2006/relationships/image" Target="../media/image197.png"/><Relationship Id="rId46" Type="http://schemas.openxmlformats.org/officeDocument/2006/relationships/customXml" Target="../ink/ink205.xml"/><Relationship Id="rId67" Type="http://schemas.openxmlformats.org/officeDocument/2006/relationships/image" Target="../media/image21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17" Type="http://schemas.openxmlformats.org/officeDocument/2006/relationships/image" Target="../media/image962.png"/><Relationship Id="rId21" Type="http://schemas.openxmlformats.org/officeDocument/2006/relationships/image" Target="../media/image914.png"/><Relationship Id="rId42" Type="http://schemas.openxmlformats.org/officeDocument/2006/relationships/customXml" Target="../ink/ink881.xml"/><Relationship Id="rId63" Type="http://schemas.openxmlformats.org/officeDocument/2006/relationships/image" Target="../media/image935.png"/><Relationship Id="rId84" Type="http://schemas.openxmlformats.org/officeDocument/2006/relationships/customXml" Target="../ink/ink902.xml"/><Relationship Id="rId138" Type="http://schemas.openxmlformats.org/officeDocument/2006/relationships/customXml" Target="../ink/ink929.xml"/><Relationship Id="rId159" Type="http://schemas.openxmlformats.org/officeDocument/2006/relationships/image" Target="../media/image983.png"/><Relationship Id="rId107" Type="http://schemas.openxmlformats.org/officeDocument/2006/relationships/image" Target="../media/image957.png"/><Relationship Id="rId11" Type="http://schemas.openxmlformats.org/officeDocument/2006/relationships/image" Target="../media/image909.png"/><Relationship Id="rId32" Type="http://schemas.openxmlformats.org/officeDocument/2006/relationships/customXml" Target="../ink/ink876.xml"/><Relationship Id="rId53" Type="http://schemas.openxmlformats.org/officeDocument/2006/relationships/image" Target="../media/image930.png"/><Relationship Id="rId74" Type="http://schemas.openxmlformats.org/officeDocument/2006/relationships/customXml" Target="../ink/ink897.xml"/><Relationship Id="rId128" Type="http://schemas.openxmlformats.org/officeDocument/2006/relationships/customXml" Target="../ink/ink924.xml"/><Relationship Id="rId149" Type="http://schemas.openxmlformats.org/officeDocument/2006/relationships/image" Target="../media/image978.png"/><Relationship Id="rId5" Type="http://schemas.openxmlformats.org/officeDocument/2006/relationships/image" Target="../media/image906.png"/><Relationship Id="rId95" Type="http://schemas.openxmlformats.org/officeDocument/2006/relationships/image" Target="../media/image951.png"/><Relationship Id="rId22" Type="http://schemas.openxmlformats.org/officeDocument/2006/relationships/customXml" Target="../ink/ink871.xml"/><Relationship Id="rId43" Type="http://schemas.openxmlformats.org/officeDocument/2006/relationships/image" Target="../media/image925.png"/><Relationship Id="rId64" Type="http://schemas.openxmlformats.org/officeDocument/2006/relationships/customXml" Target="../ink/ink892.xml"/><Relationship Id="rId118" Type="http://schemas.openxmlformats.org/officeDocument/2006/relationships/customXml" Target="../ink/ink919.xml"/><Relationship Id="rId139" Type="http://schemas.openxmlformats.org/officeDocument/2006/relationships/image" Target="../media/image973.png"/><Relationship Id="rId80" Type="http://schemas.openxmlformats.org/officeDocument/2006/relationships/customXml" Target="../ink/ink900.xml"/><Relationship Id="rId85" Type="http://schemas.openxmlformats.org/officeDocument/2006/relationships/image" Target="../media/image946.png"/><Relationship Id="rId150" Type="http://schemas.openxmlformats.org/officeDocument/2006/relationships/customXml" Target="../ink/ink935.xml"/><Relationship Id="rId155" Type="http://schemas.openxmlformats.org/officeDocument/2006/relationships/image" Target="../media/image981.png"/><Relationship Id="rId12" Type="http://schemas.openxmlformats.org/officeDocument/2006/relationships/customXml" Target="../ink/ink866.xml"/><Relationship Id="rId17" Type="http://schemas.openxmlformats.org/officeDocument/2006/relationships/image" Target="../media/image912.png"/><Relationship Id="rId33" Type="http://schemas.openxmlformats.org/officeDocument/2006/relationships/image" Target="../media/image920.png"/><Relationship Id="rId38" Type="http://schemas.openxmlformats.org/officeDocument/2006/relationships/customXml" Target="../ink/ink879.xml"/><Relationship Id="rId59" Type="http://schemas.openxmlformats.org/officeDocument/2006/relationships/image" Target="../media/image933.png"/><Relationship Id="rId103" Type="http://schemas.openxmlformats.org/officeDocument/2006/relationships/image" Target="../media/image955.png"/><Relationship Id="rId108" Type="http://schemas.openxmlformats.org/officeDocument/2006/relationships/customXml" Target="../ink/ink914.xml"/><Relationship Id="rId124" Type="http://schemas.openxmlformats.org/officeDocument/2006/relationships/customXml" Target="../ink/ink922.xml"/><Relationship Id="rId129" Type="http://schemas.openxmlformats.org/officeDocument/2006/relationships/image" Target="../media/image968.png"/><Relationship Id="rId54" Type="http://schemas.openxmlformats.org/officeDocument/2006/relationships/customXml" Target="../ink/ink887.xml"/><Relationship Id="rId70" Type="http://schemas.openxmlformats.org/officeDocument/2006/relationships/customXml" Target="../ink/ink895.xml"/><Relationship Id="rId75" Type="http://schemas.openxmlformats.org/officeDocument/2006/relationships/image" Target="../media/image941.png"/><Relationship Id="rId91" Type="http://schemas.openxmlformats.org/officeDocument/2006/relationships/image" Target="../media/image949.png"/><Relationship Id="rId96" Type="http://schemas.openxmlformats.org/officeDocument/2006/relationships/customXml" Target="../ink/ink908.xml"/><Relationship Id="rId140" Type="http://schemas.openxmlformats.org/officeDocument/2006/relationships/customXml" Target="../ink/ink930.xml"/><Relationship Id="rId145" Type="http://schemas.openxmlformats.org/officeDocument/2006/relationships/image" Target="../media/image976.png"/><Relationship Id="rId1" Type="http://schemas.openxmlformats.org/officeDocument/2006/relationships/slideLayout" Target="../slideLayouts/slideLayout14.xml"/><Relationship Id="rId6" Type="http://schemas.openxmlformats.org/officeDocument/2006/relationships/customXml" Target="../ink/ink863.xml"/><Relationship Id="rId23" Type="http://schemas.openxmlformats.org/officeDocument/2006/relationships/image" Target="../media/image915.png"/><Relationship Id="rId28" Type="http://schemas.openxmlformats.org/officeDocument/2006/relationships/customXml" Target="../ink/ink874.xml"/><Relationship Id="rId49" Type="http://schemas.openxmlformats.org/officeDocument/2006/relationships/image" Target="../media/image928.png"/><Relationship Id="rId114" Type="http://schemas.openxmlformats.org/officeDocument/2006/relationships/customXml" Target="../ink/ink917.xml"/><Relationship Id="rId119" Type="http://schemas.openxmlformats.org/officeDocument/2006/relationships/image" Target="../media/image963.png"/><Relationship Id="rId44" Type="http://schemas.openxmlformats.org/officeDocument/2006/relationships/customXml" Target="../ink/ink882.xml"/><Relationship Id="rId60" Type="http://schemas.openxmlformats.org/officeDocument/2006/relationships/customXml" Target="../ink/ink890.xml"/><Relationship Id="rId65" Type="http://schemas.openxmlformats.org/officeDocument/2006/relationships/image" Target="../media/image936.png"/><Relationship Id="rId81" Type="http://schemas.openxmlformats.org/officeDocument/2006/relationships/image" Target="../media/image944.png"/><Relationship Id="rId86" Type="http://schemas.openxmlformats.org/officeDocument/2006/relationships/customXml" Target="../ink/ink903.xml"/><Relationship Id="rId130" Type="http://schemas.openxmlformats.org/officeDocument/2006/relationships/customXml" Target="../ink/ink925.xml"/><Relationship Id="rId135" Type="http://schemas.openxmlformats.org/officeDocument/2006/relationships/image" Target="../media/image971.png"/><Relationship Id="rId151" Type="http://schemas.openxmlformats.org/officeDocument/2006/relationships/image" Target="../media/image979.png"/><Relationship Id="rId156" Type="http://schemas.openxmlformats.org/officeDocument/2006/relationships/customXml" Target="../ink/ink938.xml"/><Relationship Id="rId13" Type="http://schemas.openxmlformats.org/officeDocument/2006/relationships/image" Target="../media/image910.png"/><Relationship Id="rId18" Type="http://schemas.openxmlformats.org/officeDocument/2006/relationships/customXml" Target="../ink/ink869.xml"/><Relationship Id="rId39" Type="http://schemas.openxmlformats.org/officeDocument/2006/relationships/image" Target="../media/image923.png"/><Relationship Id="rId109" Type="http://schemas.openxmlformats.org/officeDocument/2006/relationships/image" Target="../media/image958.png"/><Relationship Id="rId34" Type="http://schemas.openxmlformats.org/officeDocument/2006/relationships/customXml" Target="../ink/ink877.xml"/><Relationship Id="rId50" Type="http://schemas.openxmlformats.org/officeDocument/2006/relationships/customXml" Target="../ink/ink885.xml"/><Relationship Id="rId55" Type="http://schemas.openxmlformats.org/officeDocument/2006/relationships/image" Target="../media/image931.png"/><Relationship Id="rId76" Type="http://schemas.openxmlformats.org/officeDocument/2006/relationships/customXml" Target="../ink/ink898.xml"/><Relationship Id="rId97" Type="http://schemas.openxmlformats.org/officeDocument/2006/relationships/image" Target="../media/image952.png"/><Relationship Id="rId104" Type="http://schemas.openxmlformats.org/officeDocument/2006/relationships/customXml" Target="../ink/ink912.xml"/><Relationship Id="rId120" Type="http://schemas.openxmlformats.org/officeDocument/2006/relationships/customXml" Target="../ink/ink920.xml"/><Relationship Id="rId125" Type="http://schemas.openxmlformats.org/officeDocument/2006/relationships/image" Target="../media/image966.png"/><Relationship Id="rId141" Type="http://schemas.openxmlformats.org/officeDocument/2006/relationships/image" Target="../media/image974.png"/><Relationship Id="rId146" Type="http://schemas.openxmlformats.org/officeDocument/2006/relationships/customXml" Target="../ink/ink933.xml"/><Relationship Id="rId7" Type="http://schemas.openxmlformats.org/officeDocument/2006/relationships/image" Target="../media/image907.png"/><Relationship Id="rId71" Type="http://schemas.openxmlformats.org/officeDocument/2006/relationships/image" Target="../media/image939.png"/><Relationship Id="rId92" Type="http://schemas.openxmlformats.org/officeDocument/2006/relationships/customXml" Target="../ink/ink906.xml"/><Relationship Id="rId2" Type="http://schemas.openxmlformats.org/officeDocument/2006/relationships/oleObject" Target="../embeddings/oleObject2.bin"/><Relationship Id="rId29" Type="http://schemas.openxmlformats.org/officeDocument/2006/relationships/image" Target="../media/image918.png"/><Relationship Id="rId24" Type="http://schemas.openxmlformats.org/officeDocument/2006/relationships/customXml" Target="../ink/ink872.xml"/><Relationship Id="rId40" Type="http://schemas.openxmlformats.org/officeDocument/2006/relationships/customXml" Target="../ink/ink880.xml"/><Relationship Id="rId45" Type="http://schemas.openxmlformats.org/officeDocument/2006/relationships/image" Target="../media/image926.png"/><Relationship Id="rId66" Type="http://schemas.openxmlformats.org/officeDocument/2006/relationships/customXml" Target="../ink/ink893.xml"/><Relationship Id="rId87" Type="http://schemas.openxmlformats.org/officeDocument/2006/relationships/image" Target="../media/image947.png"/><Relationship Id="rId110" Type="http://schemas.openxmlformats.org/officeDocument/2006/relationships/customXml" Target="../ink/ink915.xml"/><Relationship Id="rId115" Type="http://schemas.openxmlformats.org/officeDocument/2006/relationships/image" Target="../media/image961.png"/><Relationship Id="rId131" Type="http://schemas.openxmlformats.org/officeDocument/2006/relationships/image" Target="../media/image969.png"/><Relationship Id="rId136" Type="http://schemas.openxmlformats.org/officeDocument/2006/relationships/customXml" Target="../ink/ink928.xml"/><Relationship Id="rId157" Type="http://schemas.openxmlformats.org/officeDocument/2006/relationships/image" Target="../media/image982.png"/><Relationship Id="rId61" Type="http://schemas.openxmlformats.org/officeDocument/2006/relationships/image" Target="../media/image934.png"/><Relationship Id="rId82" Type="http://schemas.openxmlformats.org/officeDocument/2006/relationships/customXml" Target="../ink/ink901.xml"/><Relationship Id="rId152" Type="http://schemas.openxmlformats.org/officeDocument/2006/relationships/customXml" Target="../ink/ink936.xml"/><Relationship Id="rId19" Type="http://schemas.openxmlformats.org/officeDocument/2006/relationships/image" Target="../media/image913.png"/><Relationship Id="rId14" Type="http://schemas.openxmlformats.org/officeDocument/2006/relationships/customXml" Target="../ink/ink867.xml"/><Relationship Id="rId30" Type="http://schemas.openxmlformats.org/officeDocument/2006/relationships/customXml" Target="../ink/ink875.xml"/><Relationship Id="rId35" Type="http://schemas.openxmlformats.org/officeDocument/2006/relationships/image" Target="../media/image921.png"/><Relationship Id="rId56" Type="http://schemas.openxmlformats.org/officeDocument/2006/relationships/customXml" Target="../ink/ink888.xml"/><Relationship Id="rId77" Type="http://schemas.openxmlformats.org/officeDocument/2006/relationships/image" Target="../media/image942.png"/><Relationship Id="rId100" Type="http://schemas.openxmlformats.org/officeDocument/2006/relationships/customXml" Target="../ink/ink910.xml"/><Relationship Id="rId105" Type="http://schemas.openxmlformats.org/officeDocument/2006/relationships/image" Target="../media/image956.png"/><Relationship Id="rId126" Type="http://schemas.openxmlformats.org/officeDocument/2006/relationships/customXml" Target="../ink/ink923.xml"/><Relationship Id="rId147" Type="http://schemas.openxmlformats.org/officeDocument/2006/relationships/image" Target="../media/image977.png"/><Relationship Id="rId8" Type="http://schemas.openxmlformats.org/officeDocument/2006/relationships/customXml" Target="../ink/ink864.xml"/><Relationship Id="rId51" Type="http://schemas.openxmlformats.org/officeDocument/2006/relationships/image" Target="../media/image929.png"/><Relationship Id="rId72" Type="http://schemas.openxmlformats.org/officeDocument/2006/relationships/customXml" Target="../ink/ink896.xml"/><Relationship Id="rId93" Type="http://schemas.openxmlformats.org/officeDocument/2006/relationships/image" Target="../media/image950.png"/><Relationship Id="rId98" Type="http://schemas.openxmlformats.org/officeDocument/2006/relationships/customXml" Target="../ink/ink909.xml"/><Relationship Id="rId121" Type="http://schemas.openxmlformats.org/officeDocument/2006/relationships/image" Target="../media/image964.png"/><Relationship Id="rId142" Type="http://schemas.openxmlformats.org/officeDocument/2006/relationships/customXml" Target="../ink/ink931.xml"/><Relationship Id="rId3" Type="http://schemas.openxmlformats.org/officeDocument/2006/relationships/image" Target="../media/image664.png"/><Relationship Id="rId25" Type="http://schemas.openxmlformats.org/officeDocument/2006/relationships/image" Target="../media/image916.png"/><Relationship Id="rId46" Type="http://schemas.openxmlformats.org/officeDocument/2006/relationships/customXml" Target="../ink/ink883.xml"/><Relationship Id="rId67" Type="http://schemas.openxmlformats.org/officeDocument/2006/relationships/image" Target="../media/image937.png"/><Relationship Id="rId116" Type="http://schemas.openxmlformats.org/officeDocument/2006/relationships/customXml" Target="../ink/ink918.xml"/><Relationship Id="rId137" Type="http://schemas.openxmlformats.org/officeDocument/2006/relationships/image" Target="../media/image972.png"/><Relationship Id="rId158" Type="http://schemas.openxmlformats.org/officeDocument/2006/relationships/customXml" Target="../ink/ink939.xml"/><Relationship Id="rId20" Type="http://schemas.openxmlformats.org/officeDocument/2006/relationships/customXml" Target="../ink/ink870.xml"/><Relationship Id="rId41" Type="http://schemas.openxmlformats.org/officeDocument/2006/relationships/image" Target="../media/image924.png"/><Relationship Id="rId62" Type="http://schemas.openxmlformats.org/officeDocument/2006/relationships/customXml" Target="../ink/ink891.xml"/><Relationship Id="rId83" Type="http://schemas.openxmlformats.org/officeDocument/2006/relationships/image" Target="../media/image945.png"/><Relationship Id="rId88" Type="http://schemas.openxmlformats.org/officeDocument/2006/relationships/customXml" Target="../ink/ink904.xml"/><Relationship Id="rId111" Type="http://schemas.openxmlformats.org/officeDocument/2006/relationships/image" Target="../media/image959.png"/><Relationship Id="rId132" Type="http://schemas.openxmlformats.org/officeDocument/2006/relationships/customXml" Target="../ink/ink926.xml"/><Relationship Id="rId153" Type="http://schemas.openxmlformats.org/officeDocument/2006/relationships/image" Target="../media/image980.png"/><Relationship Id="rId15" Type="http://schemas.openxmlformats.org/officeDocument/2006/relationships/image" Target="../media/image911.png"/><Relationship Id="rId36" Type="http://schemas.openxmlformats.org/officeDocument/2006/relationships/customXml" Target="../ink/ink878.xml"/><Relationship Id="rId57" Type="http://schemas.openxmlformats.org/officeDocument/2006/relationships/image" Target="../media/image932.png"/><Relationship Id="rId106" Type="http://schemas.openxmlformats.org/officeDocument/2006/relationships/customXml" Target="../ink/ink913.xml"/><Relationship Id="rId127" Type="http://schemas.openxmlformats.org/officeDocument/2006/relationships/image" Target="../media/image967.png"/><Relationship Id="rId10" Type="http://schemas.openxmlformats.org/officeDocument/2006/relationships/customXml" Target="../ink/ink865.xml"/><Relationship Id="rId31" Type="http://schemas.openxmlformats.org/officeDocument/2006/relationships/image" Target="../media/image919.png"/><Relationship Id="rId52" Type="http://schemas.openxmlformats.org/officeDocument/2006/relationships/customXml" Target="../ink/ink886.xml"/><Relationship Id="rId73" Type="http://schemas.openxmlformats.org/officeDocument/2006/relationships/image" Target="../media/image940.png"/><Relationship Id="rId78" Type="http://schemas.openxmlformats.org/officeDocument/2006/relationships/customXml" Target="../ink/ink899.xml"/><Relationship Id="rId94" Type="http://schemas.openxmlformats.org/officeDocument/2006/relationships/customXml" Target="../ink/ink907.xml"/><Relationship Id="rId99" Type="http://schemas.openxmlformats.org/officeDocument/2006/relationships/image" Target="../media/image953.png"/><Relationship Id="rId101" Type="http://schemas.openxmlformats.org/officeDocument/2006/relationships/image" Target="../media/image954.png"/><Relationship Id="rId122" Type="http://schemas.openxmlformats.org/officeDocument/2006/relationships/customXml" Target="../ink/ink921.xml"/><Relationship Id="rId143" Type="http://schemas.openxmlformats.org/officeDocument/2006/relationships/image" Target="../media/image975.png"/><Relationship Id="rId148" Type="http://schemas.openxmlformats.org/officeDocument/2006/relationships/customXml" Target="../ink/ink934.xml"/><Relationship Id="rId4" Type="http://schemas.openxmlformats.org/officeDocument/2006/relationships/customXml" Target="../ink/ink862.xml"/><Relationship Id="rId9" Type="http://schemas.openxmlformats.org/officeDocument/2006/relationships/image" Target="../media/image908.png"/><Relationship Id="rId26" Type="http://schemas.openxmlformats.org/officeDocument/2006/relationships/customXml" Target="../ink/ink873.xml"/><Relationship Id="rId47" Type="http://schemas.openxmlformats.org/officeDocument/2006/relationships/image" Target="../media/image927.png"/><Relationship Id="rId68" Type="http://schemas.openxmlformats.org/officeDocument/2006/relationships/customXml" Target="../ink/ink894.xml"/><Relationship Id="rId89" Type="http://schemas.openxmlformats.org/officeDocument/2006/relationships/image" Target="../media/image948.png"/><Relationship Id="rId112" Type="http://schemas.openxmlformats.org/officeDocument/2006/relationships/customXml" Target="../ink/ink916.xml"/><Relationship Id="rId133" Type="http://schemas.openxmlformats.org/officeDocument/2006/relationships/image" Target="../media/image970.png"/><Relationship Id="rId154" Type="http://schemas.openxmlformats.org/officeDocument/2006/relationships/customXml" Target="../ink/ink937.xml"/><Relationship Id="rId16" Type="http://schemas.openxmlformats.org/officeDocument/2006/relationships/customXml" Target="../ink/ink868.xml"/><Relationship Id="rId37" Type="http://schemas.openxmlformats.org/officeDocument/2006/relationships/image" Target="../media/image922.png"/><Relationship Id="rId58" Type="http://schemas.openxmlformats.org/officeDocument/2006/relationships/customXml" Target="../ink/ink889.xml"/><Relationship Id="rId79" Type="http://schemas.openxmlformats.org/officeDocument/2006/relationships/image" Target="../media/image943.png"/><Relationship Id="rId102" Type="http://schemas.openxmlformats.org/officeDocument/2006/relationships/customXml" Target="../ink/ink911.xml"/><Relationship Id="rId123" Type="http://schemas.openxmlformats.org/officeDocument/2006/relationships/image" Target="../media/image965.png"/><Relationship Id="rId144" Type="http://schemas.openxmlformats.org/officeDocument/2006/relationships/customXml" Target="../ink/ink932.xml"/><Relationship Id="rId90" Type="http://schemas.openxmlformats.org/officeDocument/2006/relationships/customXml" Target="../ink/ink905.xml"/><Relationship Id="rId27" Type="http://schemas.openxmlformats.org/officeDocument/2006/relationships/image" Target="../media/image917.png"/><Relationship Id="rId48" Type="http://schemas.openxmlformats.org/officeDocument/2006/relationships/customXml" Target="../ink/ink884.xml"/><Relationship Id="rId69" Type="http://schemas.openxmlformats.org/officeDocument/2006/relationships/image" Target="../media/image938.png"/><Relationship Id="rId113" Type="http://schemas.openxmlformats.org/officeDocument/2006/relationships/image" Target="../media/image960.png"/><Relationship Id="rId134" Type="http://schemas.openxmlformats.org/officeDocument/2006/relationships/customXml" Target="../ink/ink92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17" Type="http://schemas.openxmlformats.org/officeDocument/2006/relationships/image" Target="../media/image1041.png"/><Relationship Id="rId21" Type="http://schemas.openxmlformats.org/officeDocument/2006/relationships/image" Target="../media/image993.png"/><Relationship Id="rId42" Type="http://schemas.openxmlformats.org/officeDocument/2006/relationships/customXml" Target="../ink/ink960.xml"/><Relationship Id="rId63" Type="http://schemas.openxmlformats.org/officeDocument/2006/relationships/image" Target="../media/image1014.png"/><Relationship Id="rId84" Type="http://schemas.openxmlformats.org/officeDocument/2006/relationships/customXml" Target="../ink/ink981.xml"/><Relationship Id="rId138" Type="http://schemas.openxmlformats.org/officeDocument/2006/relationships/customXml" Target="../ink/ink1008.xml"/><Relationship Id="rId159" Type="http://schemas.openxmlformats.org/officeDocument/2006/relationships/image" Target="../media/image1062.png"/><Relationship Id="rId170" Type="http://schemas.openxmlformats.org/officeDocument/2006/relationships/customXml" Target="../ink/ink1024.xml"/><Relationship Id="rId107" Type="http://schemas.openxmlformats.org/officeDocument/2006/relationships/image" Target="../media/image1036.png"/><Relationship Id="rId11" Type="http://schemas.openxmlformats.org/officeDocument/2006/relationships/image" Target="../media/image988.png"/><Relationship Id="rId32" Type="http://schemas.openxmlformats.org/officeDocument/2006/relationships/customXml" Target="../ink/ink955.xml"/><Relationship Id="rId53" Type="http://schemas.openxmlformats.org/officeDocument/2006/relationships/image" Target="../media/image1009.png"/><Relationship Id="rId74" Type="http://schemas.openxmlformats.org/officeDocument/2006/relationships/customXml" Target="../ink/ink976.xml"/><Relationship Id="rId128" Type="http://schemas.openxmlformats.org/officeDocument/2006/relationships/customXml" Target="../ink/ink1003.xml"/><Relationship Id="rId149" Type="http://schemas.openxmlformats.org/officeDocument/2006/relationships/image" Target="../media/image1057.png"/><Relationship Id="rId5" Type="http://schemas.openxmlformats.org/officeDocument/2006/relationships/image" Target="../media/image985.png"/><Relationship Id="rId95" Type="http://schemas.openxmlformats.org/officeDocument/2006/relationships/image" Target="../media/image1030.png"/><Relationship Id="rId160" Type="http://schemas.openxmlformats.org/officeDocument/2006/relationships/customXml" Target="../ink/ink1019.xml"/><Relationship Id="rId181" Type="http://schemas.openxmlformats.org/officeDocument/2006/relationships/image" Target="../media/image1073.png"/><Relationship Id="rId22" Type="http://schemas.openxmlformats.org/officeDocument/2006/relationships/customXml" Target="../ink/ink950.xml"/><Relationship Id="rId43" Type="http://schemas.openxmlformats.org/officeDocument/2006/relationships/image" Target="../media/image1004.png"/><Relationship Id="rId64" Type="http://schemas.openxmlformats.org/officeDocument/2006/relationships/customXml" Target="../ink/ink971.xml"/><Relationship Id="rId118" Type="http://schemas.openxmlformats.org/officeDocument/2006/relationships/customXml" Target="../ink/ink998.xml"/><Relationship Id="rId139" Type="http://schemas.openxmlformats.org/officeDocument/2006/relationships/image" Target="../media/image1052.png"/><Relationship Id="rId85" Type="http://schemas.openxmlformats.org/officeDocument/2006/relationships/image" Target="../media/image1025.png"/><Relationship Id="rId150" Type="http://schemas.openxmlformats.org/officeDocument/2006/relationships/customXml" Target="../ink/ink1014.xml"/><Relationship Id="rId171" Type="http://schemas.openxmlformats.org/officeDocument/2006/relationships/image" Target="../media/image1068.png"/><Relationship Id="rId12" Type="http://schemas.openxmlformats.org/officeDocument/2006/relationships/customXml" Target="../ink/ink945.xml"/><Relationship Id="rId33" Type="http://schemas.openxmlformats.org/officeDocument/2006/relationships/image" Target="../media/image999.png"/><Relationship Id="rId108" Type="http://schemas.openxmlformats.org/officeDocument/2006/relationships/customXml" Target="../ink/ink993.xml"/><Relationship Id="rId129" Type="http://schemas.openxmlformats.org/officeDocument/2006/relationships/image" Target="../media/image1047.png"/><Relationship Id="rId54" Type="http://schemas.openxmlformats.org/officeDocument/2006/relationships/customXml" Target="../ink/ink966.xml"/><Relationship Id="rId75" Type="http://schemas.openxmlformats.org/officeDocument/2006/relationships/image" Target="../media/image1020.png"/><Relationship Id="rId96" Type="http://schemas.openxmlformats.org/officeDocument/2006/relationships/customXml" Target="../ink/ink987.xml"/><Relationship Id="rId140" Type="http://schemas.openxmlformats.org/officeDocument/2006/relationships/customXml" Target="../ink/ink1009.xml"/><Relationship Id="rId161" Type="http://schemas.openxmlformats.org/officeDocument/2006/relationships/image" Target="../media/image1063.png"/><Relationship Id="rId182" Type="http://schemas.openxmlformats.org/officeDocument/2006/relationships/customXml" Target="../ink/ink1030.xml"/><Relationship Id="rId6" Type="http://schemas.openxmlformats.org/officeDocument/2006/relationships/customXml" Target="../ink/ink942.xml"/><Relationship Id="rId23" Type="http://schemas.openxmlformats.org/officeDocument/2006/relationships/image" Target="../media/image994.png"/><Relationship Id="rId119" Type="http://schemas.openxmlformats.org/officeDocument/2006/relationships/image" Target="../media/image1042.png"/><Relationship Id="rId44" Type="http://schemas.openxmlformats.org/officeDocument/2006/relationships/customXml" Target="../ink/ink961.xml"/><Relationship Id="rId65" Type="http://schemas.openxmlformats.org/officeDocument/2006/relationships/image" Target="../media/image1015.png"/><Relationship Id="rId86" Type="http://schemas.openxmlformats.org/officeDocument/2006/relationships/customXml" Target="../ink/ink982.xml"/><Relationship Id="rId130" Type="http://schemas.openxmlformats.org/officeDocument/2006/relationships/customXml" Target="../ink/ink1004.xml"/><Relationship Id="rId151" Type="http://schemas.openxmlformats.org/officeDocument/2006/relationships/image" Target="../media/image1058.png"/><Relationship Id="rId172" Type="http://schemas.openxmlformats.org/officeDocument/2006/relationships/customXml" Target="../ink/ink1025.xml"/><Relationship Id="rId13" Type="http://schemas.openxmlformats.org/officeDocument/2006/relationships/image" Target="../media/image989.png"/><Relationship Id="rId18" Type="http://schemas.openxmlformats.org/officeDocument/2006/relationships/customXml" Target="../ink/ink948.xml"/><Relationship Id="rId39" Type="http://schemas.openxmlformats.org/officeDocument/2006/relationships/image" Target="../media/image1002.png"/><Relationship Id="rId109" Type="http://schemas.openxmlformats.org/officeDocument/2006/relationships/image" Target="../media/image1037.png"/><Relationship Id="rId34" Type="http://schemas.openxmlformats.org/officeDocument/2006/relationships/customXml" Target="../ink/ink956.xml"/><Relationship Id="rId50" Type="http://schemas.openxmlformats.org/officeDocument/2006/relationships/customXml" Target="../ink/ink964.xml"/><Relationship Id="rId55" Type="http://schemas.openxmlformats.org/officeDocument/2006/relationships/image" Target="../media/image1010.png"/><Relationship Id="rId76" Type="http://schemas.openxmlformats.org/officeDocument/2006/relationships/customXml" Target="../ink/ink977.xml"/><Relationship Id="rId97" Type="http://schemas.openxmlformats.org/officeDocument/2006/relationships/image" Target="../media/image1031.png"/><Relationship Id="rId104" Type="http://schemas.openxmlformats.org/officeDocument/2006/relationships/customXml" Target="../ink/ink991.xml"/><Relationship Id="rId120" Type="http://schemas.openxmlformats.org/officeDocument/2006/relationships/customXml" Target="../ink/ink999.xml"/><Relationship Id="rId125" Type="http://schemas.openxmlformats.org/officeDocument/2006/relationships/image" Target="../media/image1045.png"/><Relationship Id="rId141" Type="http://schemas.openxmlformats.org/officeDocument/2006/relationships/image" Target="../media/image1053.png"/><Relationship Id="rId146" Type="http://schemas.openxmlformats.org/officeDocument/2006/relationships/customXml" Target="../ink/ink1012.xml"/><Relationship Id="rId167" Type="http://schemas.openxmlformats.org/officeDocument/2006/relationships/image" Target="../media/image1066.png"/><Relationship Id="rId188" Type="http://schemas.openxmlformats.org/officeDocument/2006/relationships/customXml" Target="../ink/ink1033.xml"/><Relationship Id="rId7" Type="http://schemas.openxmlformats.org/officeDocument/2006/relationships/image" Target="../media/image986.png"/><Relationship Id="rId71" Type="http://schemas.openxmlformats.org/officeDocument/2006/relationships/image" Target="../media/image1018.png"/><Relationship Id="rId92" Type="http://schemas.openxmlformats.org/officeDocument/2006/relationships/customXml" Target="../ink/ink985.xml"/><Relationship Id="rId162" Type="http://schemas.openxmlformats.org/officeDocument/2006/relationships/customXml" Target="../ink/ink1020.xml"/><Relationship Id="rId183" Type="http://schemas.openxmlformats.org/officeDocument/2006/relationships/image" Target="../media/image1074.png"/><Relationship Id="rId2" Type="http://schemas.openxmlformats.org/officeDocument/2006/relationships/customXml" Target="../ink/ink940.xml"/><Relationship Id="rId29" Type="http://schemas.openxmlformats.org/officeDocument/2006/relationships/image" Target="../media/image997.png"/><Relationship Id="rId24" Type="http://schemas.openxmlformats.org/officeDocument/2006/relationships/customXml" Target="../ink/ink951.xml"/><Relationship Id="rId40" Type="http://schemas.openxmlformats.org/officeDocument/2006/relationships/customXml" Target="../ink/ink959.xml"/><Relationship Id="rId45" Type="http://schemas.openxmlformats.org/officeDocument/2006/relationships/image" Target="../media/image1005.png"/><Relationship Id="rId66" Type="http://schemas.openxmlformats.org/officeDocument/2006/relationships/customXml" Target="../ink/ink972.xml"/><Relationship Id="rId87" Type="http://schemas.openxmlformats.org/officeDocument/2006/relationships/image" Target="../media/image1026.png"/><Relationship Id="rId110" Type="http://schemas.openxmlformats.org/officeDocument/2006/relationships/customXml" Target="../ink/ink994.xml"/><Relationship Id="rId115" Type="http://schemas.openxmlformats.org/officeDocument/2006/relationships/image" Target="../media/image1040.png"/><Relationship Id="rId131" Type="http://schemas.openxmlformats.org/officeDocument/2006/relationships/image" Target="../media/image1048.png"/><Relationship Id="rId136" Type="http://schemas.openxmlformats.org/officeDocument/2006/relationships/customXml" Target="../ink/ink1007.xml"/><Relationship Id="rId157" Type="http://schemas.openxmlformats.org/officeDocument/2006/relationships/image" Target="../media/image1061.png"/><Relationship Id="rId178" Type="http://schemas.openxmlformats.org/officeDocument/2006/relationships/customXml" Target="../ink/ink1028.xml"/><Relationship Id="rId61" Type="http://schemas.openxmlformats.org/officeDocument/2006/relationships/image" Target="../media/image1013.png"/><Relationship Id="rId82" Type="http://schemas.openxmlformats.org/officeDocument/2006/relationships/customXml" Target="../ink/ink980.xml"/><Relationship Id="rId152" Type="http://schemas.openxmlformats.org/officeDocument/2006/relationships/customXml" Target="../ink/ink1015.xml"/><Relationship Id="rId173" Type="http://schemas.openxmlformats.org/officeDocument/2006/relationships/image" Target="../media/image1069.png"/><Relationship Id="rId19" Type="http://schemas.openxmlformats.org/officeDocument/2006/relationships/image" Target="../media/image992.png"/><Relationship Id="rId14" Type="http://schemas.openxmlformats.org/officeDocument/2006/relationships/customXml" Target="../ink/ink946.xml"/><Relationship Id="rId30" Type="http://schemas.openxmlformats.org/officeDocument/2006/relationships/customXml" Target="../ink/ink954.xml"/><Relationship Id="rId35" Type="http://schemas.openxmlformats.org/officeDocument/2006/relationships/image" Target="../media/image1000.png"/><Relationship Id="rId56" Type="http://schemas.openxmlformats.org/officeDocument/2006/relationships/customXml" Target="../ink/ink967.xml"/><Relationship Id="rId77" Type="http://schemas.openxmlformats.org/officeDocument/2006/relationships/image" Target="../media/image1021.png"/><Relationship Id="rId100" Type="http://schemas.openxmlformats.org/officeDocument/2006/relationships/customXml" Target="../ink/ink989.xml"/><Relationship Id="rId105" Type="http://schemas.openxmlformats.org/officeDocument/2006/relationships/image" Target="../media/image1035.png"/><Relationship Id="rId126" Type="http://schemas.openxmlformats.org/officeDocument/2006/relationships/customXml" Target="../ink/ink1002.xml"/><Relationship Id="rId147" Type="http://schemas.openxmlformats.org/officeDocument/2006/relationships/image" Target="../media/image1056.png"/><Relationship Id="rId168" Type="http://schemas.openxmlformats.org/officeDocument/2006/relationships/customXml" Target="../ink/ink1023.xml"/><Relationship Id="rId8" Type="http://schemas.openxmlformats.org/officeDocument/2006/relationships/customXml" Target="../ink/ink943.xml"/><Relationship Id="rId51" Type="http://schemas.openxmlformats.org/officeDocument/2006/relationships/image" Target="../media/image1008.png"/><Relationship Id="rId72" Type="http://schemas.openxmlformats.org/officeDocument/2006/relationships/customXml" Target="../ink/ink975.xml"/><Relationship Id="rId93" Type="http://schemas.openxmlformats.org/officeDocument/2006/relationships/image" Target="../media/image1029.png"/><Relationship Id="rId98" Type="http://schemas.openxmlformats.org/officeDocument/2006/relationships/customXml" Target="../ink/ink988.xml"/><Relationship Id="rId121" Type="http://schemas.openxmlformats.org/officeDocument/2006/relationships/image" Target="../media/image1043.png"/><Relationship Id="rId142" Type="http://schemas.openxmlformats.org/officeDocument/2006/relationships/customXml" Target="../ink/ink1010.xml"/><Relationship Id="rId163" Type="http://schemas.openxmlformats.org/officeDocument/2006/relationships/image" Target="../media/image1064.png"/><Relationship Id="rId184" Type="http://schemas.openxmlformats.org/officeDocument/2006/relationships/customXml" Target="../ink/ink1031.xml"/><Relationship Id="rId189" Type="http://schemas.openxmlformats.org/officeDocument/2006/relationships/image" Target="../media/image1077.png"/><Relationship Id="rId3" Type="http://schemas.openxmlformats.org/officeDocument/2006/relationships/image" Target="../media/image984.png"/><Relationship Id="rId25" Type="http://schemas.openxmlformats.org/officeDocument/2006/relationships/image" Target="../media/image995.png"/><Relationship Id="rId46" Type="http://schemas.openxmlformats.org/officeDocument/2006/relationships/customXml" Target="../ink/ink962.xml"/><Relationship Id="rId67" Type="http://schemas.openxmlformats.org/officeDocument/2006/relationships/image" Target="../media/image1016.png"/><Relationship Id="rId116" Type="http://schemas.openxmlformats.org/officeDocument/2006/relationships/customXml" Target="../ink/ink997.xml"/><Relationship Id="rId137" Type="http://schemas.openxmlformats.org/officeDocument/2006/relationships/image" Target="../media/image1051.png"/><Relationship Id="rId158" Type="http://schemas.openxmlformats.org/officeDocument/2006/relationships/customXml" Target="../ink/ink1018.xml"/><Relationship Id="rId20" Type="http://schemas.openxmlformats.org/officeDocument/2006/relationships/customXml" Target="../ink/ink949.xml"/><Relationship Id="rId41" Type="http://schemas.openxmlformats.org/officeDocument/2006/relationships/image" Target="../media/image1003.png"/><Relationship Id="rId62" Type="http://schemas.openxmlformats.org/officeDocument/2006/relationships/customXml" Target="../ink/ink970.xml"/><Relationship Id="rId83" Type="http://schemas.openxmlformats.org/officeDocument/2006/relationships/image" Target="../media/image1024.png"/><Relationship Id="rId88" Type="http://schemas.openxmlformats.org/officeDocument/2006/relationships/customXml" Target="../ink/ink983.xml"/><Relationship Id="rId111" Type="http://schemas.openxmlformats.org/officeDocument/2006/relationships/image" Target="../media/image1038.png"/><Relationship Id="rId132" Type="http://schemas.openxmlformats.org/officeDocument/2006/relationships/customXml" Target="../ink/ink1005.xml"/><Relationship Id="rId153" Type="http://schemas.openxmlformats.org/officeDocument/2006/relationships/image" Target="../media/image1059.png"/><Relationship Id="rId174" Type="http://schemas.openxmlformats.org/officeDocument/2006/relationships/customXml" Target="../ink/ink1026.xml"/><Relationship Id="rId179" Type="http://schemas.openxmlformats.org/officeDocument/2006/relationships/image" Target="../media/image1072.png"/><Relationship Id="rId15" Type="http://schemas.openxmlformats.org/officeDocument/2006/relationships/image" Target="../media/image990.png"/><Relationship Id="rId36" Type="http://schemas.openxmlformats.org/officeDocument/2006/relationships/customXml" Target="../ink/ink957.xml"/><Relationship Id="rId57" Type="http://schemas.openxmlformats.org/officeDocument/2006/relationships/image" Target="../media/image1011.png"/><Relationship Id="rId106" Type="http://schemas.openxmlformats.org/officeDocument/2006/relationships/customXml" Target="../ink/ink992.xml"/><Relationship Id="rId127" Type="http://schemas.openxmlformats.org/officeDocument/2006/relationships/image" Target="../media/image1046.png"/><Relationship Id="rId10" Type="http://schemas.openxmlformats.org/officeDocument/2006/relationships/customXml" Target="../ink/ink944.xml"/><Relationship Id="rId31" Type="http://schemas.openxmlformats.org/officeDocument/2006/relationships/image" Target="../media/image998.png"/><Relationship Id="rId52" Type="http://schemas.openxmlformats.org/officeDocument/2006/relationships/customXml" Target="../ink/ink965.xml"/><Relationship Id="rId73" Type="http://schemas.openxmlformats.org/officeDocument/2006/relationships/image" Target="../media/image1019.png"/><Relationship Id="rId78" Type="http://schemas.openxmlformats.org/officeDocument/2006/relationships/customXml" Target="../ink/ink978.xml"/><Relationship Id="rId94" Type="http://schemas.openxmlformats.org/officeDocument/2006/relationships/customXml" Target="../ink/ink986.xml"/><Relationship Id="rId99" Type="http://schemas.openxmlformats.org/officeDocument/2006/relationships/image" Target="../media/image1032.png"/><Relationship Id="rId101" Type="http://schemas.openxmlformats.org/officeDocument/2006/relationships/image" Target="../media/image1033.png"/><Relationship Id="rId122" Type="http://schemas.openxmlformats.org/officeDocument/2006/relationships/customXml" Target="../ink/ink1000.xml"/><Relationship Id="rId143" Type="http://schemas.openxmlformats.org/officeDocument/2006/relationships/image" Target="../media/image1054.png"/><Relationship Id="rId148" Type="http://schemas.openxmlformats.org/officeDocument/2006/relationships/customXml" Target="../ink/ink1013.xml"/><Relationship Id="rId164" Type="http://schemas.openxmlformats.org/officeDocument/2006/relationships/customXml" Target="../ink/ink1021.xml"/><Relationship Id="rId169" Type="http://schemas.openxmlformats.org/officeDocument/2006/relationships/image" Target="../media/image1067.png"/><Relationship Id="rId185" Type="http://schemas.openxmlformats.org/officeDocument/2006/relationships/image" Target="../media/image1075.png"/><Relationship Id="rId4" Type="http://schemas.openxmlformats.org/officeDocument/2006/relationships/customXml" Target="../ink/ink941.xml"/><Relationship Id="rId9" Type="http://schemas.openxmlformats.org/officeDocument/2006/relationships/image" Target="../media/image987.png"/><Relationship Id="rId180" Type="http://schemas.openxmlformats.org/officeDocument/2006/relationships/customXml" Target="../ink/ink1029.xml"/><Relationship Id="rId26" Type="http://schemas.openxmlformats.org/officeDocument/2006/relationships/customXml" Target="../ink/ink952.xml"/><Relationship Id="rId47" Type="http://schemas.openxmlformats.org/officeDocument/2006/relationships/image" Target="../media/image1006.png"/><Relationship Id="rId68" Type="http://schemas.openxmlformats.org/officeDocument/2006/relationships/customXml" Target="../ink/ink973.xml"/><Relationship Id="rId89" Type="http://schemas.openxmlformats.org/officeDocument/2006/relationships/image" Target="../media/image1027.png"/><Relationship Id="rId112" Type="http://schemas.openxmlformats.org/officeDocument/2006/relationships/customXml" Target="../ink/ink995.xml"/><Relationship Id="rId133" Type="http://schemas.openxmlformats.org/officeDocument/2006/relationships/image" Target="../media/image1049.png"/><Relationship Id="rId154" Type="http://schemas.openxmlformats.org/officeDocument/2006/relationships/customXml" Target="../ink/ink1016.xml"/><Relationship Id="rId175" Type="http://schemas.openxmlformats.org/officeDocument/2006/relationships/image" Target="../media/image1070.png"/><Relationship Id="rId16" Type="http://schemas.openxmlformats.org/officeDocument/2006/relationships/customXml" Target="../ink/ink947.xml"/><Relationship Id="rId37" Type="http://schemas.openxmlformats.org/officeDocument/2006/relationships/image" Target="../media/image1001.png"/><Relationship Id="rId58" Type="http://schemas.openxmlformats.org/officeDocument/2006/relationships/customXml" Target="../ink/ink968.xml"/><Relationship Id="rId79" Type="http://schemas.openxmlformats.org/officeDocument/2006/relationships/image" Target="../media/image1022.png"/><Relationship Id="rId102" Type="http://schemas.openxmlformats.org/officeDocument/2006/relationships/customXml" Target="../ink/ink990.xml"/><Relationship Id="rId123" Type="http://schemas.openxmlformats.org/officeDocument/2006/relationships/image" Target="../media/image1044.png"/><Relationship Id="rId144" Type="http://schemas.openxmlformats.org/officeDocument/2006/relationships/customXml" Target="../ink/ink1011.xml"/><Relationship Id="rId90" Type="http://schemas.openxmlformats.org/officeDocument/2006/relationships/customXml" Target="../ink/ink984.xml"/><Relationship Id="rId165" Type="http://schemas.openxmlformats.org/officeDocument/2006/relationships/image" Target="../media/image1065.png"/><Relationship Id="rId186" Type="http://schemas.openxmlformats.org/officeDocument/2006/relationships/customXml" Target="../ink/ink1032.xml"/><Relationship Id="rId27" Type="http://schemas.openxmlformats.org/officeDocument/2006/relationships/image" Target="../media/image996.png"/><Relationship Id="rId48" Type="http://schemas.openxmlformats.org/officeDocument/2006/relationships/customXml" Target="../ink/ink963.xml"/><Relationship Id="rId69" Type="http://schemas.openxmlformats.org/officeDocument/2006/relationships/image" Target="../media/image1017.png"/><Relationship Id="rId113" Type="http://schemas.openxmlformats.org/officeDocument/2006/relationships/image" Target="../media/image1039.png"/><Relationship Id="rId134" Type="http://schemas.openxmlformats.org/officeDocument/2006/relationships/customXml" Target="../ink/ink1006.xml"/><Relationship Id="rId80" Type="http://schemas.openxmlformats.org/officeDocument/2006/relationships/customXml" Target="../ink/ink979.xml"/><Relationship Id="rId155" Type="http://schemas.openxmlformats.org/officeDocument/2006/relationships/image" Target="../media/image1060.png"/><Relationship Id="rId176" Type="http://schemas.openxmlformats.org/officeDocument/2006/relationships/customXml" Target="../ink/ink1027.xml"/><Relationship Id="rId17" Type="http://schemas.openxmlformats.org/officeDocument/2006/relationships/image" Target="../media/image991.png"/><Relationship Id="rId38" Type="http://schemas.openxmlformats.org/officeDocument/2006/relationships/customXml" Target="../ink/ink958.xml"/><Relationship Id="rId59" Type="http://schemas.openxmlformats.org/officeDocument/2006/relationships/image" Target="../media/image1012.png"/><Relationship Id="rId103" Type="http://schemas.openxmlformats.org/officeDocument/2006/relationships/image" Target="../media/image1034.png"/><Relationship Id="rId124" Type="http://schemas.openxmlformats.org/officeDocument/2006/relationships/customXml" Target="../ink/ink1001.xml"/><Relationship Id="rId70" Type="http://schemas.openxmlformats.org/officeDocument/2006/relationships/customXml" Target="../ink/ink974.xml"/><Relationship Id="rId91" Type="http://schemas.openxmlformats.org/officeDocument/2006/relationships/image" Target="../media/image1028.png"/><Relationship Id="rId145" Type="http://schemas.openxmlformats.org/officeDocument/2006/relationships/image" Target="../media/image1055.png"/><Relationship Id="rId166" Type="http://schemas.openxmlformats.org/officeDocument/2006/relationships/customXml" Target="../ink/ink1022.xml"/><Relationship Id="rId187" Type="http://schemas.openxmlformats.org/officeDocument/2006/relationships/image" Target="../media/image1076.png"/><Relationship Id="rId1" Type="http://schemas.openxmlformats.org/officeDocument/2006/relationships/slideLayout" Target="../slideLayouts/slideLayout2.xml"/><Relationship Id="rId28" Type="http://schemas.openxmlformats.org/officeDocument/2006/relationships/customXml" Target="../ink/ink953.xml"/><Relationship Id="rId49" Type="http://schemas.openxmlformats.org/officeDocument/2006/relationships/image" Target="../media/image1007.png"/><Relationship Id="rId114" Type="http://schemas.openxmlformats.org/officeDocument/2006/relationships/customXml" Target="../ink/ink996.xml"/><Relationship Id="rId60" Type="http://schemas.openxmlformats.org/officeDocument/2006/relationships/customXml" Target="../ink/ink969.xml"/><Relationship Id="rId81" Type="http://schemas.openxmlformats.org/officeDocument/2006/relationships/image" Target="../media/image1023.png"/><Relationship Id="rId135" Type="http://schemas.openxmlformats.org/officeDocument/2006/relationships/image" Target="../media/image1050.png"/><Relationship Id="rId156" Type="http://schemas.openxmlformats.org/officeDocument/2006/relationships/customXml" Target="../ink/ink1017.xml"/><Relationship Id="rId177" Type="http://schemas.openxmlformats.org/officeDocument/2006/relationships/image" Target="../media/image107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17" Type="http://schemas.openxmlformats.org/officeDocument/2006/relationships/customXml" Target="../ink/ink1091.xml"/><Relationship Id="rId21" Type="http://schemas.openxmlformats.org/officeDocument/2006/relationships/customXml" Target="../ink/ink1043.xml"/><Relationship Id="rId42" Type="http://schemas.openxmlformats.org/officeDocument/2006/relationships/image" Target="../media/image1097.png"/><Relationship Id="rId63" Type="http://schemas.openxmlformats.org/officeDocument/2006/relationships/customXml" Target="../ink/ink1064.xml"/><Relationship Id="rId84" Type="http://schemas.openxmlformats.org/officeDocument/2006/relationships/image" Target="../media/image1118.png"/><Relationship Id="rId138" Type="http://schemas.openxmlformats.org/officeDocument/2006/relationships/image" Target="../media/image1145.png"/><Relationship Id="rId107" Type="http://schemas.openxmlformats.org/officeDocument/2006/relationships/customXml" Target="../ink/ink1086.xml"/><Relationship Id="rId11" Type="http://schemas.openxmlformats.org/officeDocument/2006/relationships/customXml" Target="../ink/ink1038.xml"/><Relationship Id="rId32" Type="http://schemas.openxmlformats.org/officeDocument/2006/relationships/image" Target="../media/image1092.png"/><Relationship Id="rId53" Type="http://schemas.openxmlformats.org/officeDocument/2006/relationships/customXml" Target="../ink/ink1059.xml"/><Relationship Id="rId74" Type="http://schemas.openxmlformats.org/officeDocument/2006/relationships/image" Target="../media/image1113.png"/><Relationship Id="rId128" Type="http://schemas.openxmlformats.org/officeDocument/2006/relationships/image" Target="../media/image1140.png"/><Relationship Id="rId149" Type="http://schemas.openxmlformats.org/officeDocument/2006/relationships/customXml" Target="../ink/ink1107.xml"/><Relationship Id="rId5" Type="http://schemas.openxmlformats.org/officeDocument/2006/relationships/customXml" Target="../ink/ink1035.xml"/><Relationship Id="rId95" Type="http://schemas.openxmlformats.org/officeDocument/2006/relationships/customXml" Target="../ink/ink1080.xml"/><Relationship Id="rId22" Type="http://schemas.openxmlformats.org/officeDocument/2006/relationships/image" Target="../media/image1087.png"/><Relationship Id="rId43" Type="http://schemas.openxmlformats.org/officeDocument/2006/relationships/customXml" Target="../ink/ink1054.xml"/><Relationship Id="rId64" Type="http://schemas.openxmlformats.org/officeDocument/2006/relationships/image" Target="../media/image1108.png"/><Relationship Id="rId118" Type="http://schemas.openxmlformats.org/officeDocument/2006/relationships/image" Target="../media/image1135.png"/><Relationship Id="rId139" Type="http://schemas.openxmlformats.org/officeDocument/2006/relationships/customXml" Target="../ink/ink1102.xml"/><Relationship Id="rId80" Type="http://schemas.openxmlformats.org/officeDocument/2006/relationships/image" Target="../media/image1116.png"/><Relationship Id="rId85" Type="http://schemas.openxmlformats.org/officeDocument/2006/relationships/customXml" Target="../ink/ink1075.xml"/><Relationship Id="rId150" Type="http://schemas.openxmlformats.org/officeDocument/2006/relationships/image" Target="../media/image1151.png"/><Relationship Id="rId155" Type="http://schemas.openxmlformats.org/officeDocument/2006/relationships/customXml" Target="../ink/ink1110.xml"/><Relationship Id="rId12" Type="http://schemas.openxmlformats.org/officeDocument/2006/relationships/image" Target="../media/image1082.png"/><Relationship Id="rId17" Type="http://schemas.openxmlformats.org/officeDocument/2006/relationships/customXml" Target="../ink/ink1041.xml"/><Relationship Id="rId33" Type="http://schemas.openxmlformats.org/officeDocument/2006/relationships/customXml" Target="../ink/ink1049.xml"/><Relationship Id="rId38" Type="http://schemas.openxmlformats.org/officeDocument/2006/relationships/image" Target="../media/image1095.png"/><Relationship Id="rId59" Type="http://schemas.openxmlformats.org/officeDocument/2006/relationships/customXml" Target="../ink/ink1062.xml"/><Relationship Id="rId103" Type="http://schemas.openxmlformats.org/officeDocument/2006/relationships/customXml" Target="../ink/ink1084.xml"/><Relationship Id="rId108" Type="http://schemas.openxmlformats.org/officeDocument/2006/relationships/image" Target="../media/image1130.png"/><Relationship Id="rId124" Type="http://schemas.openxmlformats.org/officeDocument/2006/relationships/image" Target="../media/image1138.png"/><Relationship Id="rId129" Type="http://schemas.openxmlformats.org/officeDocument/2006/relationships/customXml" Target="../ink/ink1097.xml"/><Relationship Id="rId54" Type="http://schemas.openxmlformats.org/officeDocument/2006/relationships/image" Target="../media/image1103.png"/><Relationship Id="rId70" Type="http://schemas.openxmlformats.org/officeDocument/2006/relationships/image" Target="../media/image1111.png"/><Relationship Id="rId75" Type="http://schemas.openxmlformats.org/officeDocument/2006/relationships/customXml" Target="../ink/ink1070.xml"/><Relationship Id="rId91" Type="http://schemas.openxmlformats.org/officeDocument/2006/relationships/customXml" Target="../ink/ink1078.xml"/><Relationship Id="rId96" Type="http://schemas.openxmlformats.org/officeDocument/2006/relationships/image" Target="../media/image1124.png"/><Relationship Id="rId140" Type="http://schemas.openxmlformats.org/officeDocument/2006/relationships/image" Target="../media/image1146.png"/><Relationship Id="rId145" Type="http://schemas.openxmlformats.org/officeDocument/2006/relationships/customXml" Target="../ink/ink1105.xml"/><Relationship Id="rId1" Type="http://schemas.openxmlformats.org/officeDocument/2006/relationships/slideLayout" Target="../slideLayouts/slideLayout2.xml"/><Relationship Id="rId6" Type="http://schemas.openxmlformats.org/officeDocument/2006/relationships/image" Target="../media/image1079.png"/><Relationship Id="rId23" Type="http://schemas.openxmlformats.org/officeDocument/2006/relationships/customXml" Target="../ink/ink1044.xml"/><Relationship Id="rId28" Type="http://schemas.openxmlformats.org/officeDocument/2006/relationships/image" Target="../media/image1090.png"/><Relationship Id="rId49" Type="http://schemas.openxmlformats.org/officeDocument/2006/relationships/customXml" Target="../ink/ink1057.xml"/><Relationship Id="rId114" Type="http://schemas.openxmlformats.org/officeDocument/2006/relationships/image" Target="../media/image1133.png"/><Relationship Id="rId119" Type="http://schemas.openxmlformats.org/officeDocument/2006/relationships/customXml" Target="../ink/ink1092.xml"/><Relationship Id="rId44" Type="http://schemas.openxmlformats.org/officeDocument/2006/relationships/image" Target="../media/image1098.png"/><Relationship Id="rId60" Type="http://schemas.openxmlformats.org/officeDocument/2006/relationships/image" Target="../media/image1106.png"/><Relationship Id="rId65" Type="http://schemas.openxmlformats.org/officeDocument/2006/relationships/customXml" Target="../ink/ink1065.xml"/><Relationship Id="rId81" Type="http://schemas.openxmlformats.org/officeDocument/2006/relationships/customXml" Target="../ink/ink1073.xml"/><Relationship Id="rId86" Type="http://schemas.openxmlformats.org/officeDocument/2006/relationships/image" Target="../media/image1119.png"/><Relationship Id="rId130" Type="http://schemas.openxmlformats.org/officeDocument/2006/relationships/image" Target="../media/image1141.png"/><Relationship Id="rId135" Type="http://schemas.openxmlformats.org/officeDocument/2006/relationships/customXml" Target="../ink/ink1100.xml"/><Relationship Id="rId151" Type="http://schemas.openxmlformats.org/officeDocument/2006/relationships/customXml" Target="../ink/ink1108.xml"/><Relationship Id="rId156" Type="http://schemas.openxmlformats.org/officeDocument/2006/relationships/image" Target="../media/image1154.png"/><Relationship Id="rId13" Type="http://schemas.openxmlformats.org/officeDocument/2006/relationships/customXml" Target="../ink/ink1039.xml"/><Relationship Id="rId18" Type="http://schemas.openxmlformats.org/officeDocument/2006/relationships/image" Target="../media/image1085.png"/><Relationship Id="rId39" Type="http://schemas.openxmlformats.org/officeDocument/2006/relationships/customXml" Target="../ink/ink1052.xml"/><Relationship Id="rId109" Type="http://schemas.openxmlformats.org/officeDocument/2006/relationships/customXml" Target="../ink/ink1087.xml"/><Relationship Id="rId34" Type="http://schemas.openxmlformats.org/officeDocument/2006/relationships/image" Target="../media/image1093.png"/><Relationship Id="rId50" Type="http://schemas.openxmlformats.org/officeDocument/2006/relationships/image" Target="../media/image1101.png"/><Relationship Id="rId55" Type="http://schemas.openxmlformats.org/officeDocument/2006/relationships/customXml" Target="../ink/ink1060.xml"/><Relationship Id="rId76" Type="http://schemas.openxmlformats.org/officeDocument/2006/relationships/image" Target="../media/image1114.png"/><Relationship Id="rId97" Type="http://schemas.openxmlformats.org/officeDocument/2006/relationships/customXml" Target="../ink/ink1081.xml"/><Relationship Id="rId104" Type="http://schemas.openxmlformats.org/officeDocument/2006/relationships/image" Target="../media/image1128.png"/><Relationship Id="rId120" Type="http://schemas.openxmlformats.org/officeDocument/2006/relationships/image" Target="../media/image1136.png"/><Relationship Id="rId125" Type="http://schemas.openxmlformats.org/officeDocument/2006/relationships/customXml" Target="../ink/ink1095.xml"/><Relationship Id="rId141" Type="http://schemas.openxmlformats.org/officeDocument/2006/relationships/customXml" Target="../ink/ink1103.xml"/><Relationship Id="rId146" Type="http://schemas.openxmlformats.org/officeDocument/2006/relationships/image" Target="../media/image1149.png"/><Relationship Id="rId7" Type="http://schemas.openxmlformats.org/officeDocument/2006/relationships/customXml" Target="../ink/ink1036.xml"/><Relationship Id="rId71" Type="http://schemas.openxmlformats.org/officeDocument/2006/relationships/customXml" Target="../ink/ink1068.xml"/><Relationship Id="rId92" Type="http://schemas.openxmlformats.org/officeDocument/2006/relationships/image" Target="../media/image1122.png"/><Relationship Id="rId2" Type="http://schemas.openxmlformats.org/officeDocument/2006/relationships/hyperlink" Target="http://en.wikipedia.org/wiki/IA-Mass" TargetMode="External"/><Relationship Id="rId29" Type="http://schemas.openxmlformats.org/officeDocument/2006/relationships/customXml" Target="../ink/ink1047.xml"/><Relationship Id="rId24" Type="http://schemas.openxmlformats.org/officeDocument/2006/relationships/image" Target="../media/image1088.png"/><Relationship Id="rId40" Type="http://schemas.openxmlformats.org/officeDocument/2006/relationships/image" Target="../media/image1096.png"/><Relationship Id="rId45" Type="http://schemas.openxmlformats.org/officeDocument/2006/relationships/customXml" Target="../ink/ink1055.xml"/><Relationship Id="rId66" Type="http://schemas.openxmlformats.org/officeDocument/2006/relationships/image" Target="../media/image1109.png"/><Relationship Id="rId87" Type="http://schemas.openxmlformats.org/officeDocument/2006/relationships/customXml" Target="../ink/ink1076.xml"/><Relationship Id="rId110" Type="http://schemas.openxmlformats.org/officeDocument/2006/relationships/image" Target="../media/image1131.png"/><Relationship Id="rId115" Type="http://schemas.openxmlformats.org/officeDocument/2006/relationships/customXml" Target="../ink/ink1090.xml"/><Relationship Id="rId131" Type="http://schemas.openxmlformats.org/officeDocument/2006/relationships/customXml" Target="../ink/ink1098.xml"/><Relationship Id="rId136" Type="http://schemas.openxmlformats.org/officeDocument/2006/relationships/image" Target="../media/image1144.png"/><Relationship Id="rId157" Type="http://schemas.openxmlformats.org/officeDocument/2006/relationships/customXml" Target="../ink/ink1111.xml"/><Relationship Id="rId61" Type="http://schemas.openxmlformats.org/officeDocument/2006/relationships/customXml" Target="../ink/ink1063.xml"/><Relationship Id="rId82" Type="http://schemas.openxmlformats.org/officeDocument/2006/relationships/image" Target="../media/image1117.png"/><Relationship Id="rId152" Type="http://schemas.openxmlformats.org/officeDocument/2006/relationships/image" Target="../media/image1152.png"/><Relationship Id="rId19" Type="http://schemas.openxmlformats.org/officeDocument/2006/relationships/customXml" Target="../ink/ink1042.xml"/><Relationship Id="rId14" Type="http://schemas.openxmlformats.org/officeDocument/2006/relationships/image" Target="../media/image1083.png"/><Relationship Id="rId30" Type="http://schemas.openxmlformats.org/officeDocument/2006/relationships/image" Target="../media/image1091.png"/><Relationship Id="rId35" Type="http://schemas.openxmlformats.org/officeDocument/2006/relationships/customXml" Target="../ink/ink1050.xml"/><Relationship Id="rId56" Type="http://schemas.openxmlformats.org/officeDocument/2006/relationships/image" Target="../media/image1104.png"/><Relationship Id="rId77" Type="http://schemas.openxmlformats.org/officeDocument/2006/relationships/customXml" Target="../ink/ink1071.xml"/><Relationship Id="rId100" Type="http://schemas.openxmlformats.org/officeDocument/2006/relationships/image" Target="../media/image1126.png"/><Relationship Id="rId105" Type="http://schemas.openxmlformats.org/officeDocument/2006/relationships/customXml" Target="../ink/ink1085.xml"/><Relationship Id="rId126" Type="http://schemas.openxmlformats.org/officeDocument/2006/relationships/image" Target="../media/image1139.png"/><Relationship Id="rId147" Type="http://schemas.openxmlformats.org/officeDocument/2006/relationships/customXml" Target="../ink/ink1106.xml"/><Relationship Id="rId8" Type="http://schemas.openxmlformats.org/officeDocument/2006/relationships/image" Target="../media/image1080.png"/><Relationship Id="rId51" Type="http://schemas.openxmlformats.org/officeDocument/2006/relationships/customXml" Target="../ink/ink1058.xml"/><Relationship Id="rId72" Type="http://schemas.openxmlformats.org/officeDocument/2006/relationships/image" Target="../media/image1112.png"/><Relationship Id="rId93" Type="http://schemas.openxmlformats.org/officeDocument/2006/relationships/customXml" Target="../ink/ink1079.xml"/><Relationship Id="rId98" Type="http://schemas.openxmlformats.org/officeDocument/2006/relationships/image" Target="../media/image1125.png"/><Relationship Id="rId121" Type="http://schemas.openxmlformats.org/officeDocument/2006/relationships/customXml" Target="../ink/ink1093.xml"/><Relationship Id="rId142" Type="http://schemas.openxmlformats.org/officeDocument/2006/relationships/image" Target="../media/image1147.png"/><Relationship Id="rId3" Type="http://schemas.openxmlformats.org/officeDocument/2006/relationships/customXml" Target="../ink/ink1034.xml"/><Relationship Id="rId25" Type="http://schemas.openxmlformats.org/officeDocument/2006/relationships/customXml" Target="../ink/ink1045.xml"/><Relationship Id="rId46" Type="http://schemas.openxmlformats.org/officeDocument/2006/relationships/image" Target="../media/image1099.png"/><Relationship Id="rId67" Type="http://schemas.openxmlformats.org/officeDocument/2006/relationships/customXml" Target="../ink/ink1066.xml"/><Relationship Id="rId116" Type="http://schemas.openxmlformats.org/officeDocument/2006/relationships/image" Target="../media/image1134.png"/><Relationship Id="rId137" Type="http://schemas.openxmlformats.org/officeDocument/2006/relationships/customXml" Target="../ink/ink1101.xml"/><Relationship Id="rId158" Type="http://schemas.openxmlformats.org/officeDocument/2006/relationships/image" Target="../media/image1155.png"/><Relationship Id="rId20" Type="http://schemas.openxmlformats.org/officeDocument/2006/relationships/image" Target="../media/image1086.png"/><Relationship Id="rId41" Type="http://schemas.openxmlformats.org/officeDocument/2006/relationships/customXml" Target="../ink/ink1053.xml"/><Relationship Id="rId62" Type="http://schemas.openxmlformats.org/officeDocument/2006/relationships/image" Target="../media/image1107.png"/><Relationship Id="rId83" Type="http://schemas.openxmlformats.org/officeDocument/2006/relationships/customXml" Target="../ink/ink1074.xml"/><Relationship Id="rId88" Type="http://schemas.openxmlformats.org/officeDocument/2006/relationships/image" Target="../media/image1120.png"/><Relationship Id="rId111" Type="http://schemas.openxmlformats.org/officeDocument/2006/relationships/customXml" Target="../ink/ink1088.xml"/><Relationship Id="rId132" Type="http://schemas.openxmlformats.org/officeDocument/2006/relationships/image" Target="../media/image1142.png"/><Relationship Id="rId153" Type="http://schemas.openxmlformats.org/officeDocument/2006/relationships/customXml" Target="../ink/ink1109.xml"/><Relationship Id="rId15" Type="http://schemas.openxmlformats.org/officeDocument/2006/relationships/customXml" Target="../ink/ink1040.xml"/><Relationship Id="rId36" Type="http://schemas.openxmlformats.org/officeDocument/2006/relationships/image" Target="../media/image1094.png"/><Relationship Id="rId57" Type="http://schemas.openxmlformats.org/officeDocument/2006/relationships/customXml" Target="../ink/ink1061.xml"/><Relationship Id="rId106" Type="http://schemas.openxmlformats.org/officeDocument/2006/relationships/image" Target="../media/image1129.png"/><Relationship Id="rId127" Type="http://schemas.openxmlformats.org/officeDocument/2006/relationships/customXml" Target="../ink/ink1096.xml"/><Relationship Id="rId10" Type="http://schemas.openxmlformats.org/officeDocument/2006/relationships/image" Target="../media/image1081.png"/><Relationship Id="rId31" Type="http://schemas.openxmlformats.org/officeDocument/2006/relationships/customXml" Target="../ink/ink1048.xml"/><Relationship Id="rId52" Type="http://schemas.openxmlformats.org/officeDocument/2006/relationships/image" Target="../media/image1102.png"/><Relationship Id="rId73" Type="http://schemas.openxmlformats.org/officeDocument/2006/relationships/customXml" Target="../ink/ink1069.xml"/><Relationship Id="rId78" Type="http://schemas.openxmlformats.org/officeDocument/2006/relationships/image" Target="../media/image1115.png"/><Relationship Id="rId94" Type="http://schemas.openxmlformats.org/officeDocument/2006/relationships/image" Target="../media/image1123.png"/><Relationship Id="rId99" Type="http://schemas.openxmlformats.org/officeDocument/2006/relationships/customXml" Target="../ink/ink1082.xml"/><Relationship Id="rId101" Type="http://schemas.openxmlformats.org/officeDocument/2006/relationships/customXml" Target="../ink/ink1083.xml"/><Relationship Id="rId122" Type="http://schemas.openxmlformats.org/officeDocument/2006/relationships/image" Target="../media/image1137.png"/><Relationship Id="rId143" Type="http://schemas.openxmlformats.org/officeDocument/2006/relationships/customXml" Target="../ink/ink1104.xml"/><Relationship Id="rId148" Type="http://schemas.openxmlformats.org/officeDocument/2006/relationships/image" Target="../media/image1150.png"/><Relationship Id="rId4" Type="http://schemas.openxmlformats.org/officeDocument/2006/relationships/image" Target="../media/image1078.png"/><Relationship Id="rId9" Type="http://schemas.openxmlformats.org/officeDocument/2006/relationships/customXml" Target="../ink/ink1037.xml"/><Relationship Id="rId26" Type="http://schemas.openxmlformats.org/officeDocument/2006/relationships/image" Target="../media/image1089.png"/><Relationship Id="rId47" Type="http://schemas.openxmlformats.org/officeDocument/2006/relationships/customXml" Target="../ink/ink1056.xml"/><Relationship Id="rId68" Type="http://schemas.openxmlformats.org/officeDocument/2006/relationships/image" Target="../media/image1110.png"/><Relationship Id="rId89" Type="http://schemas.openxmlformats.org/officeDocument/2006/relationships/customXml" Target="../ink/ink1077.xml"/><Relationship Id="rId112" Type="http://schemas.openxmlformats.org/officeDocument/2006/relationships/image" Target="../media/image1132.png"/><Relationship Id="rId133" Type="http://schemas.openxmlformats.org/officeDocument/2006/relationships/customXml" Target="../ink/ink1099.xml"/><Relationship Id="rId154" Type="http://schemas.openxmlformats.org/officeDocument/2006/relationships/image" Target="../media/image1153.png"/><Relationship Id="rId16" Type="http://schemas.openxmlformats.org/officeDocument/2006/relationships/image" Target="../media/image1084.png"/><Relationship Id="rId37" Type="http://schemas.openxmlformats.org/officeDocument/2006/relationships/customXml" Target="../ink/ink1051.xml"/><Relationship Id="rId58" Type="http://schemas.openxmlformats.org/officeDocument/2006/relationships/image" Target="../media/image1105.png"/><Relationship Id="rId79" Type="http://schemas.openxmlformats.org/officeDocument/2006/relationships/customXml" Target="../ink/ink1072.xml"/><Relationship Id="rId102" Type="http://schemas.openxmlformats.org/officeDocument/2006/relationships/image" Target="../media/image1127.png"/><Relationship Id="rId123" Type="http://schemas.openxmlformats.org/officeDocument/2006/relationships/customXml" Target="../ink/ink1094.xml"/><Relationship Id="rId144" Type="http://schemas.openxmlformats.org/officeDocument/2006/relationships/image" Target="../media/image1148.png"/><Relationship Id="rId90" Type="http://schemas.openxmlformats.org/officeDocument/2006/relationships/image" Target="../media/image1121.png"/><Relationship Id="rId27" Type="http://schemas.openxmlformats.org/officeDocument/2006/relationships/customXml" Target="../ink/ink1046.xml"/><Relationship Id="rId48" Type="http://schemas.openxmlformats.org/officeDocument/2006/relationships/image" Target="../media/image1100.png"/><Relationship Id="rId69" Type="http://schemas.openxmlformats.org/officeDocument/2006/relationships/customXml" Target="../ink/ink1067.xml"/><Relationship Id="rId113" Type="http://schemas.openxmlformats.org/officeDocument/2006/relationships/customXml" Target="../ink/ink1089.xml"/><Relationship Id="rId134" Type="http://schemas.openxmlformats.org/officeDocument/2006/relationships/image" Target="../media/image1143.png"/></Relationships>
</file>

<file path=ppt/slides/_rels/slide49.xml.rels><?xml version="1.0" encoding="UTF-8" standalone="yes"?>
<Relationships xmlns="http://schemas.openxmlformats.org/package/2006/relationships"><Relationship Id="rId2" Type="http://schemas.openxmlformats.org/officeDocument/2006/relationships/image" Target="../media/image66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17" Type="http://schemas.openxmlformats.org/officeDocument/2006/relationships/image" Target="../media/image296.png"/><Relationship Id="rId21" Type="http://schemas.openxmlformats.org/officeDocument/2006/relationships/image" Target="../media/image248.png"/><Relationship Id="rId42" Type="http://schemas.openxmlformats.org/officeDocument/2006/relationships/customXml" Target="../ink/ink256.xml"/><Relationship Id="rId63" Type="http://schemas.openxmlformats.org/officeDocument/2006/relationships/image" Target="../media/image269.png"/><Relationship Id="rId84" Type="http://schemas.openxmlformats.org/officeDocument/2006/relationships/customXml" Target="../ink/ink277.xml"/><Relationship Id="rId138" Type="http://schemas.openxmlformats.org/officeDocument/2006/relationships/customXml" Target="../ink/ink304.xml"/><Relationship Id="rId159" Type="http://schemas.openxmlformats.org/officeDocument/2006/relationships/image" Target="../media/image317.png"/><Relationship Id="rId107" Type="http://schemas.openxmlformats.org/officeDocument/2006/relationships/image" Target="../media/image291.png"/><Relationship Id="rId11" Type="http://schemas.openxmlformats.org/officeDocument/2006/relationships/image" Target="../media/image243.png"/><Relationship Id="rId32" Type="http://schemas.openxmlformats.org/officeDocument/2006/relationships/customXml" Target="../ink/ink251.xml"/><Relationship Id="rId53" Type="http://schemas.openxmlformats.org/officeDocument/2006/relationships/image" Target="../media/image264.png"/><Relationship Id="rId74" Type="http://schemas.openxmlformats.org/officeDocument/2006/relationships/customXml" Target="../ink/ink272.xml"/><Relationship Id="rId128" Type="http://schemas.openxmlformats.org/officeDocument/2006/relationships/customXml" Target="../ink/ink299.xml"/><Relationship Id="rId149" Type="http://schemas.openxmlformats.org/officeDocument/2006/relationships/image" Target="../media/image312.png"/><Relationship Id="rId5" Type="http://schemas.openxmlformats.org/officeDocument/2006/relationships/image" Target="../media/image240.png"/><Relationship Id="rId95" Type="http://schemas.openxmlformats.org/officeDocument/2006/relationships/image" Target="../media/image285.png"/><Relationship Id="rId22" Type="http://schemas.openxmlformats.org/officeDocument/2006/relationships/customXml" Target="../ink/ink246.xml"/><Relationship Id="rId43" Type="http://schemas.openxmlformats.org/officeDocument/2006/relationships/image" Target="../media/image259.png"/><Relationship Id="rId64" Type="http://schemas.openxmlformats.org/officeDocument/2006/relationships/customXml" Target="../ink/ink267.xml"/><Relationship Id="rId118" Type="http://schemas.openxmlformats.org/officeDocument/2006/relationships/customXml" Target="../ink/ink294.xml"/><Relationship Id="rId139" Type="http://schemas.openxmlformats.org/officeDocument/2006/relationships/image" Target="../media/image307.png"/><Relationship Id="rId80" Type="http://schemas.openxmlformats.org/officeDocument/2006/relationships/customXml" Target="../ink/ink275.xml"/><Relationship Id="rId85" Type="http://schemas.openxmlformats.org/officeDocument/2006/relationships/image" Target="../media/image280.png"/><Relationship Id="rId150" Type="http://schemas.openxmlformats.org/officeDocument/2006/relationships/customXml" Target="../ink/ink310.xml"/><Relationship Id="rId155" Type="http://schemas.openxmlformats.org/officeDocument/2006/relationships/image" Target="../media/image315.png"/><Relationship Id="rId12" Type="http://schemas.openxmlformats.org/officeDocument/2006/relationships/customXml" Target="../ink/ink241.xml"/><Relationship Id="rId17" Type="http://schemas.openxmlformats.org/officeDocument/2006/relationships/image" Target="../media/image246.png"/><Relationship Id="rId33" Type="http://schemas.openxmlformats.org/officeDocument/2006/relationships/image" Target="../media/image254.png"/><Relationship Id="rId38" Type="http://schemas.openxmlformats.org/officeDocument/2006/relationships/customXml" Target="../ink/ink254.xml"/><Relationship Id="rId59" Type="http://schemas.openxmlformats.org/officeDocument/2006/relationships/image" Target="../media/image267.png"/><Relationship Id="rId103" Type="http://schemas.openxmlformats.org/officeDocument/2006/relationships/image" Target="../media/image289.png"/><Relationship Id="rId108" Type="http://schemas.openxmlformats.org/officeDocument/2006/relationships/customXml" Target="../ink/ink289.xml"/><Relationship Id="rId124" Type="http://schemas.openxmlformats.org/officeDocument/2006/relationships/customXml" Target="../ink/ink297.xml"/><Relationship Id="rId129" Type="http://schemas.openxmlformats.org/officeDocument/2006/relationships/image" Target="../media/image302.png"/><Relationship Id="rId54" Type="http://schemas.openxmlformats.org/officeDocument/2006/relationships/customXml" Target="../ink/ink262.xml"/><Relationship Id="rId70" Type="http://schemas.openxmlformats.org/officeDocument/2006/relationships/customXml" Target="../ink/ink270.xml"/><Relationship Id="rId75" Type="http://schemas.openxmlformats.org/officeDocument/2006/relationships/image" Target="../media/image275.png"/><Relationship Id="rId91" Type="http://schemas.openxmlformats.org/officeDocument/2006/relationships/image" Target="../media/image283.png"/><Relationship Id="rId96" Type="http://schemas.openxmlformats.org/officeDocument/2006/relationships/customXml" Target="../ink/ink283.xml"/><Relationship Id="rId140" Type="http://schemas.openxmlformats.org/officeDocument/2006/relationships/customXml" Target="../ink/ink305.xml"/><Relationship Id="rId145"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customXml" Target="../ink/ink238.xml"/><Relationship Id="rId23" Type="http://schemas.openxmlformats.org/officeDocument/2006/relationships/image" Target="../media/image249.png"/><Relationship Id="rId28" Type="http://schemas.openxmlformats.org/officeDocument/2006/relationships/customXml" Target="../ink/ink249.xml"/><Relationship Id="rId49" Type="http://schemas.openxmlformats.org/officeDocument/2006/relationships/image" Target="../media/image262.png"/><Relationship Id="rId114" Type="http://schemas.openxmlformats.org/officeDocument/2006/relationships/customXml" Target="../ink/ink292.xml"/><Relationship Id="rId119" Type="http://schemas.openxmlformats.org/officeDocument/2006/relationships/image" Target="../media/image297.png"/><Relationship Id="rId44" Type="http://schemas.openxmlformats.org/officeDocument/2006/relationships/customXml" Target="../ink/ink257.xml"/><Relationship Id="rId60" Type="http://schemas.openxmlformats.org/officeDocument/2006/relationships/customXml" Target="../ink/ink265.xml"/><Relationship Id="rId65" Type="http://schemas.openxmlformats.org/officeDocument/2006/relationships/image" Target="../media/image270.png"/><Relationship Id="rId81" Type="http://schemas.openxmlformats.org/officeDocument/2006/relationships/image" Target="../media/image278.png"/><Relationship Id="rId86" Type="http://schemas.openxmlformats.org/officeDocument/2006/relationships/customXml" Target="../ink/ink278.xml"/><Relationship Id="rId130" Type="http://schemas.openxmlformats.org/officeDocument/2006/relationships/customXml" Target="../ink/ink300.xml"/><Relationship Id="rId135" Type="http://schemas.openxmlformats.org/officeDocument/2006/relationships/image" Target="../media/image305.png"/><Relationship Id="rId151" Type="http://schemas.openxmlformats.org/officeDocument/2006/relationships/image" Target="../media/image313.png"/><Relationship Id="rId156" Type="http://schemas.openxmlformats.org/officeDocument/2006/relationships/customXml" Target="../ink/ink313.xml"/><Relationship Id="rId13" Type="http://schemas.openxmlformats.org/officeDocument/2006/relationships/image" Target="../media/image244.png"/><Relationship Id="rId18" Type="http://schemas.openxmlformats.org/officeDocument/2006/relationships/customXml" Target="../ink/ink244.xml"/><Relationship Id="rId39" Type="http://schemas.openxmlformats.org/officeDocument/2006/relationships/image" Target="../media/image257.png"/><Relationship Id="rId109" Type="http://schemas.openxmlformats.org/officeDocument/2006/relationships/image" Target="../media/image292.png"/><Relationship Id="rId34" Type="http://schemas.openxmlformats.org/officeDocument/2006/relationships/customXml" Target="../ink/ink252.xml"/><Relationship Id="rId50" Type="http://schemas.openxmlformats.org/officeDocument/2006/relationships/customXml" Target="../ink/ink260.xml"/><Relationship Id="rId55" Type="http://schemas.openxmlformats.org/officeDocument/2006/relationships/image" Target="../media/image265.png"/><Relationship Id="rId76" Type="http://schemas.openxmlformats.org/officeDocument/2006/relationships/customXml" Target="../ink/ink273.xml"/><Relationship Id="rId97" Type="http://schemas.openxmlformats.org/officeDocument/2006/relationships/image" Target="../media/image286.png"/><Relationship Id="rId104" Type="http://schemas.openxmlformats.org/officeDocument/2006/relationships/customXml" Target="../ink/ink287.xml"/><Relationship Id="rId120" Type="http://schemas.openxmlformats.org/officeDocument/2006/relationships/customXml" Target="../ink/ink295.xml"/><Relationship Id="rId125" Type="http://schemas.openxmlformats.org/officeDocument/2006/relationships/image" Target="../media/image300.png"/><Relationship Id="rId141" Type="http://schemas.openxmlformats.org/officeDocument/2006/relationships/image" Target="../media/image308.png"/><Relationship Id="rId146" Type="http://schemas.openxmlformats.org/officeDocument/2006/relationships/customXml" Target="../ink/ink308.xml"/><Relationship Id="rId7" Type="http://schemas.openxmlformats.org/officeDocument/2006/relationships/image" Target="../media/image241.png"/><Relationship Id="rId71" Type="http://schemas.openxmlformats.org/officeDocument/2006/relationships/image" Target="../media/image273.png"/><Relationship Id="rId92" Type="http://schemas.openxmlformats.org/officeDocument/2006/relationships/customXml" Target="../ink/ink281.xml"/><Relationship Id="rId2" Type="http://schemas.openxmlformats.org/officeDocument/2006/relationships/customXml" Target="../ink/ink236.xml"/><Relationship Id="rId29" Type="http://schemas.openxmlformats.org/officeDocument/2006/relationships/image" Target="../media/image252.png"/><Relationship Id="rId24" Type="http://schemas.openxmlformats.org/officeDocument/2006/relationships/customXml" Target="../ink/ink247.xml"/><Relationship Id="rId40" Type="http://schemas.openxmlformats.org/officeDocument/2006/relationships/customXml" Target="../ink/ink255.xml"/><Relationship Id="rId45" Type="http://schemas.openxmlformats.org/officeDocument/2006/relationships/image" Target="../media/image260.png"/><Relationship Id="rId66" Type="http://schemas.openxmlformats.org/officeDocument/2006/relationships/customXml" Target="../ink/ink268.xml"/><Relationship Id="rId87" Type="http://schemas.openxmlformats.org/officeDocument/2006/relationships/image" Target="../media/image281.png"/><Relationship Id="rId110" Type="http://schemas.openxmlformats.org/officeDocument/2006/relationships/customXml" Target="../ink/ink290.xml"/><Relationship Id="rId115" Type="http://schemas.openxmlformats.org/officeDocument/2006/relationships/image" Target="../media/image295.png"/><Relationship Id="rId131" Type="http://schemas.openxmlformats.org/officeDocument/2006/relationships/image" Target="../media/image303.png"/><Relationship Id="rId136" Type="http://schemas.openxmlformats.org/officeDocument/2006/relationships/customXml" Target="../ink/ink303.xml"/><Relationship Id="rId157" Type="http://schemas.openxmlformats.org/officeDocument/2006/relationships/image" Target="../media/image316.png"/><Relationship Id="rId61" Type="http://schemas.openxmlformats.org/officeDocument/2006/relationships/image" Target="../media/image268.png"/><Relationship Id="rId82" Type="http://schemas.openxmlformats.org/officeDocument/2006/relationships/customXml" Target="../ink/ink276.xml"/><Relationship Id="rId152" Type="http://schemas.openxmlformats.org/officeDocument/2006/relationships/customXml" Target="../ink/ink311.xml"/><Relationship Id="rId19" Type="http://schemas.openxmlformats.org/officeDocument/2006/relationships/image" Target="../media/image247.png"/><Relationship Id="rId14" Type="http://schemas.openxmlformats.org/officeDocument/2006/relationships/customXml" Target="../ink/ink242.xml"/><Relationship Id="rId30" Type="http://schemas.openxmlformats.org/officeDocument/2006/relationships/customXml" Target="../ink/ink250.xml"/><Relationship Id="rId35" Type="http://schemas.openxmlformats.org/officeDocument/2006/relationships/image" Target="../media/image255.png"/><Relationship Id="rId56" Type="http://schemas.openxmlformats.org/officeDocument/2006/relationships/customXml" Target="../ink/ink263.xml"/><Relationship Id="rId77" Type="http://schemas.openxmlformats.org/officeDocument/2006/relationships/image" Target="../media/image276.png"/><Relationship Id="rId100" Type="http://schemas.openxmlformats.org/officeDocument/2006/relationships/customXml" Target="../ink/ink285.xml"/><Relationship Id="rId105" Type="http://schemas.openxmlformats.org/officeDocument/2006/relationships/image" Target="../media/image290.png"/><Relationship Id="rId126" Type="http://schemas.openxmlformats.org/officeDocument/2006/relationships/customXml" Target="../ink/ink298.xml"/><Relationship Id="rId147" Type="http://schemas.openxmlformats.org/officeDocument/2006/relationships/image" Target="../media/image311.png"/><Relationship Id="rId8" Type="http://schemas.openxmlformats.org/officeDocument/2006/relationships/customXml" Target="../ink/ink239.xml"/><Relationship Id="rId51" Type="http://schemas.openxmlformats.org/officeDocument/2006/relationships/image" Target="../media/image263.png"/><Relationship Id="rId72" Type="http://schemas.openxmlformats.org/officeDocument/2006/relationships/customXml" Target="../ink/ink271.xml"/><Relationship Id="rId93" Type="http://schemas.openxmlformats.org/officeDocument/2006/relationships/image" Target="../media/image284.png"/><Relationship Id="rId98" Type="http://schemas.openxmlformats.org/officeDocument/2006/relationships/customXml" Target="../ink/ink284.xml"/><Relationship Id="rId121" Type="http://schemas.openxmlformats.org/officeDocument/2006/relationships/image" Target="../media/image298.png"/><Relationship Id="rId142" Type="http://schemas.openxmlformats.org/officeDocument/2006/relationships/customXml" Target="../ink/ink306.xml"/><Relationship Id="rId3" Type="http://schemas.openxmlformats.org/officeDocument/2006/relationships/image" Target="../media/image239.png"/><Relationship Id="rId25" Type="http://schemas.openxmlformats.org/officeDocument/2006/relationships/image" Target="../media/image250.png"/><Relationship Id="rId46" Type="http://schemas.openxmlformats.org/officeDocument/2006/relationships/customXml" Target="../ink/ink258.xml"/><Relationship Id="rId67" Type="http://schemas.openxmlformats.org/officeDocument/2006/relationships/image" Target="../media/image271.png"/><Relationship Id="rId116" Type="http://schemas.openxmlformats.org/officeDocument/2006/relationships/customXml" Target="../ink/ink293.xml"/><Relationship Id="rId137" Type="http://schemas.openxmlformats.org/officeDocument/2006/relationships/image" Target="../media/image306.png"/><Relationship Id="rId158" Type="http://schemas.openxmlformats.org/officeDocument/2006/relationships/customXml" Target="../ink/ink314.xml"/><Relationship Id="rId20" Type="http://schemas.openxmlformats.org/officeDocument/2006/relationships/customXml" Target="../ink/ink245.xml"/><Relationship Id="rId41" Type="http://schemas.openxmlformats.org/officeDocument/2006/relationships/image" Target="../media/image258.png"/><Relationship Id="rId62" Type="http://schemas.openxmlformats.org/officeDocument/2006/relationships/customXml" Target="../ink/ink266.xml"/><Relationship Id="rId83" Type="http://schemas.openxmlformats.org/officeDocument/2006/relationships/image" Target="../media/image279.png"/><Relationship Id="rId88" Type="http://schemas.openxmlformats.org/officeDocument/2006/relationships/customXml" Target="../ink/ink279.xml"/><Relationship Id="rId111" Type="http://schemas.openxmlformats.org/officeDocument/2006/relationships/image" Target="../media/image293.png"/><Relationship Id="rId132" Type="http://schemas.openxmlformats.org/officeDocument/2006/relationships/customXml" Target="../ink/ink301.xml"/><Relationship Id="rId153" Type="http://schemas.openxmlformats.org/officeDocument/2006/relationships/image" Target="../media/image314.png"/><Relationship Id="rId15" Type="http://schemas.openxmlformats.org/officeDocument/2006/relationships/image" Target="../media/image245.png"/><Relationship Id="rId36" Type="http://schemas.openxmlformats.org/officeDocument/2006/relationships/customXml" Target="../ink/ink253.xml"/><Relationship Id="rId57" Type="http://schemas.openxmlformats.org/officeDocument/2006/relationships/image" Target="../media/image266.png"/><Relationship Id="rId106" Type="http://schemas.openxmlformats.org/officeDocument/2006/relationships/customXml" Target="../ink/ink288.xml"/><Relationship Id="rId127" Type="http://schemas.openxmlformats.org/officeDocument/2006/relationships/image" Target="../media/image301.png"/><Relationship Id="rId10" Type="http://schemas.openxmlformats.org/officeDocument/2006/relationships/customXml" Target="../ink/ink240.xml"/><Relationship Id="rId31" Type="http://schemas.openxmlformats.org/officeDocument/2006/relationships/image" Target="../media/image253.png"/><Relationship Id="rId52" Type="http://schemas.openxmlformats.org/officeDocument/2006/relationships/customXml" Target="../ink/ink261.xml"/><Relationship Id="rId73" Type="http://schemas.openxmlformats.org/officeDocument/2006/relationships/image" Target="../media/image274.png"/><Relationship Id="rId78" Type="http://schemas.openxmlformats.org/officeDocument/2006/relationships/customXml" Target="../ink/ink274.xml"/><Relationship Id="rId94" Type="http://schemas.openxmlformats.org/officeDocument/2006/relationships/customXml" Target="../ink/ink282.xml"/><Relationship Id="rId99" Type="http://schemas.openxmlformats.org/officeDocument/2006/relationships/image" Target="../media/image287.png"/><Relationship Id="rId101" Type="http://schemas.openxmlformats.org/officeDocument/2006/relationships/image" Target="../media/image288.png"/><Relationship Id="rId122" Type="http://schemas.openxmlformats.org/officeDocument/2006/relationships/customXml" Target="../ink/ink296.xml"/><Relationship Id="rId143" Type="http://schemas.openxmlformats.org/officeDocument/2006/relationships/image" Target="../media/image309.png"/><Relationship Id="rId148" Type="http://schemas.openxmlformats.org/officeDocument/2006/relationships/customXml" Target="../ink/ink309.xml"/><Relationship Id="rId4" Type="http://schemas.openxmlformats.org/officeDocument/2006/relationships/customXml" Target="../ink/ink237.xml"/><Relationship Id="rId9" Type="http://schemas.openxmlformats.org/officeDocument/2006/relationships/image" Target="../media/image242.png"/><Relationship Id="rId26" Type="http://schemas.openxmlformats.org/officeDocument/2006/relationships/customXml" Target="../ink/ink248.xml"/><Relationship Id="rId47" Type="http://schemas.openxmlformats.org/officeDocument/2006/relationships/image" Target="../media/image261.png"/><Relationship Id="rId68" Type="http://schemas.openxmlformats.org/officeDocument/2006/relationships/customXml" Target="../ink/ink269.xml"/><Relationship Id="rId89" Type="http://schemas.openxmlformats.org/officeDocument/2006/relationships/image" Target="../media/image282.png"/><Relationship Id="rId112" Type="http://schemas.openxmlformats.org/officeDocument/2006/relationships/customXml" Target="../ink/ink291.xml"/><Relationship Id="rId133" Type="http://schemas.openxmlformats.org/officeDocument/2006/relationships/image" Target="../media/image304.png"/><Relationship Id="rId154" Type="http://schemas.openxmlformats.org/officeDocument/2006/relationships/customXml" Target="../ink/ink312.xml"/><Relationship Id="rId16" Type="http://schemas.openxmlformats.org/officeDocument/2006/relationships/customXml" Target="../ink/ink243.xml"/><Relationship Id="rId37" Type="http://schemas.openxmlformats.org/officeDocument/2006/relationships/image" Target="../media/image256.png"/><Relationship Id="rId58" Type="http://schemas.openxmlformats.org/officeDocument/2006/relationships/customXml" Target="../ink/ink264.xml"/><Relationship Id="rId79" Type="http://schemas.openxmlformats.org/officeDocument/2006/relationships/image" Target="../media/image277.png"/><Relationship Id="rId102" Type="http://schemas.openxmlformats.org/officeDocument/2006/relationships/customXml" Target="../ink/ink286.xml"/><Relationship Id="rId123" Type="http://schemas.openxmlformats.org/officeDocument/2006/relationships/image" Target="../media/image299.png"/><Relationship Id="rId144" Type="http://schemas.openxmlformats.org/officeDocument/2006/relationships/customXml" Target="../ink/ink307.xml"/><Relationship Id="rId90" Type="http://schemas.openxmlformats.org/officeDocument/2006/relationships/customXml" Target="../ink/ink280.xml"/><Relationship Id="rId27" Type="http://schemas.openxmlformats.org/officeDocument/2006/relationships/image" Target="../media/image251.png"/><Relationship Id="rId48" Type="http://schemas.openxmlformats.org/officeDocument/2006/relationships/customXml" Target="../ink/ink259.xml"/><Relationship Id="rId69" Type="http://schemas.openxmlformats.org/officeDocument/2006/relationships/image" Target="../media/image272.png"/><Relationship Id="rId113" Type="http://schemas.openxmlformats.org/officeDocument/2006/relationships/image" Target="../media/image294.png"/><Relationship Id="rId134" Type="http://schemas.openxmlformats.org/officeDocument/2006/relationships/customXml" Target="../ink/ink302.xml"/></Relationships>
</file>

<file path=ppt/slides/_rels/slide50.xml.rels><?xml version="1.0" encoding="UTF-8" standalone="yes"?>
<Relationships xmlns="http://schemas.openxmlformats.org/package/2006/relationships"><Relationship Id="rId117" Type="http://schemas.openxmlformats.org/officeDocument/2006/relationships/customXml" Target="../ink/ink1169.xml"/><Relationship Id="rId21" Type="http://schemas.openxmlformats.org/officeDocument/2006/relationships/customXml" Target="../ink/ink1121.xml"/><Relationship Id="rId42" Type="http://schemas.openxmlformats.org/officeDocument/2006/relationships/image" Target="../media/image1176.png"/><Relationship Id="rId63" Type="http://schemas.openxmlformats.org/officeDocument/2006/relationships/customXml" Target="../ink/ink1142.xml"/><Relationship Id="rId84" Type="http://schemas.openxmlformats.org/officeDocument/2006/relationships/image" Target="../media/image1197.png"/><Relationship Id="rId138" Type="http://schemas.openxmlformats.org/officeDocument/2006/relationships/image" Target="../media/image1224.png"/><Relationship Id="rId159" Type="http://schemas.openxmlformats.org/officeDocument/2006/relationships/customXml" Target="../ink/ink1190.xml"/><Relationship Id="rId170" Type="http://schemas.openxmlformats.org/officeDocument/2006/relationships/image" Target="../media/image1240.png"/><Relationship Id="rId107" Type="http://schemas.openxmlformats.org/officeDocument/2006/relationships/customXml" Target="../ink/ink1164.xml"/><Relationship Id="rId11" Type="http://schemas.openxmlformats.org/officeDocument/2006/relationships/customXml" Target="../ink/ink1116.xml"/><Relationship Id="rId32" Type="http://schemas.openxmlformats.org/officeDocument/2006/relationships/image" Target="../media/image1171.png"/><Relationship Id="rId53" Type="http://schemas.openxmlformats.org/officeDocument/2006/relationships/customXml" Target="../ink/ink1137.xml"/><Relationship Id="rId74" Type="http://schemas.openxmlformats.org/officeDocument/2006/relationships/image" Target="../media/image1192.png"/><Relationship Id="rId128" Type="http://schemas.openxmlformats.org/officeDocument/2006/relationships/image" Target="../media/image1219.png"/><Relationship Id="rId149" Type="http://schemas.openxmlformats.org/officeDocument/2006/relationships/customXml" Target="../ink/ink1185.xml"/><Relationship Id="rId5" Type="http://schemas.openxmlformats.org/officeDocument/2006/relationships/customXml" Target="../ink/ink1113.xml"/><Relationship Id="rId95" Type="http://schemas.openxmlformats.org/officeDocument/2006/relationships/customXml" Target="../ink/ink1158.xml"/><Relationship Id="rId160" Type="http://schemas.openxmlformats.org/officeDocument/2006/relationships/image" Target="../media/image1235.png"/><Relationship Id="rId181" Type="http://schemas.openxmlformats.org/officeDocument/2006/relationships/customXml" Target="../ink/ink1201.xml"/><Relationship Id="rId22" Type="http://schemas.openxmlformats.org/officeDocument/2006/relationships/image" Target="../media/image1166.png"/><Relationship Id="rId43" Type="http://schemas.openxmlformats.org/officeDocument/2006/relationships/customXml" Target="../ink/ink1132.xml"/><Relationship Id="rId64" Type="http://schemas.openxmlformats.org/officeDocument/2006/relationships/image" Target="../media/image1187.png"/><Relationship Id="rId118" Type="http://schemas.openxmlformats.org/officeDocument/2006/relationships/image" Target="../media/image1214.png"/><Relationship Id="rId139" Type="http://schemas.openxmlformats.org/officeDocument/2006/relationships/customXml" Target="../ink/ink1180.xml"/><Relationship Id="rId85" Type="http://schemas.openxmlformats.org/officeDocument/2006/relationships/customXml" Target="../ink/ink1153.xml"/><Relationship Id="rId150" Type="http://schemas.openxmlformats.org/officeDocument/2006/relationships/image" Target="../media/image1230.png"/><Relationship Id="rId171" Type="http://schemas.openxmlformats.org/officeDocument/2006/relationships/customXml" Target="../ink/ink1196.xml"/><Relationship Id="rId12" Type="http://schemas.openxmlformats.org/officeDocument/2006/relationships/image" Target="../media/image1161.png"/><Relationship Id="rId33" Type="http://schemas.openxmlformats.org/officeDocument/2006/relationships/customXml" Target="../ink/ink1127.xml"/><Relationship Id="rId108" Type="http://schemas.openxmlformats.org/officeDocument/2006/relationships/image" Target="../media/image1209.png"/><Relationship Id="rId129" Type="http://schemas.openxmlformats.org/officeDocument/2006/relationships/customXml" Target="../ink/ink1175.xml"/><Relationship Id="rId54" Type="http://schemas.openxmlformats.org/officeDocument/2006/relationships/image" Target="../media/image1182.png"/><Relationship Id="rId75" Type="http://schemas.openxmlformats.org/officeDocument/2006/relationships/customXml" Target="../ink/ink1148.xml"/><Relationship Id="rId96" Type="http://schemas.openxmlformats.org/officeDocument/2006/relationships/image" Target="../media/image1203.png"/><Relationship Id="rId140" Type="http://schemas.openxmlformats.org/officeDocument/2006/relationships/image" Target="../media/image1225.png"/><Relationship Id="rId161" Type="http://schemas.openxmlformats.org/officeDocument/2006/relationships/customXml" Target="../ink/ink1191.xml"/><Relationship Id="rId182" Type="http://schemas.openxmlformats.org/officeDocument/2006/relationships/image" Target="../media/image1246.png"/><Relationship Id="rId6" Type="http://schemas.openxmlformats.org/officeDocument/2006/relationships/image" Target="../media/image1158.png"/><Relationship Id="rId23" Type="http://schemas.openxmlformats.org/officeDocument/2006/relationships/customXml" Target="../ink/ink1122.xml"/><Relationship Id="rId119" Type="http://schemas.openxmlformats.org/officeDocument/2006/relationships/customXml" Target="../ink/ink1170.xml"/><Relationship Id="rId44" Type="http://schemas.openxmlformats.org/officeDocument/2006/relationships/image" Target="../media/image1177.png"/><Relationship Id="rId60" Type="http://schemas.openxmlformats.org/officeDocument/2006/relationships/image" Target="../media/image1185.png"/><Relationship Id="rId65" Type="http://schemas.openxmlformats.org/officeDocument/2006/relationships/customXml" Target="../ink/ink1143.xml"/><Relationship Id="rId81" Type="http://schemas.openxmlformats.org/officeDocument/2006/relationships/customXml" Target="../ink/ink1151.xml"/><Relationship Id="rId86" Type="http://schemas.openxmlformats.org/officeDocument/2006/relationships/image" Target="../media/image1198.png"/><Relationship Id="rId130" Type="http://schemas.openxmlformats.org/officeDocument/2006/relationships/image" Target="../media/image1220.png"/><Relationship Id="rId135" Type="http://schemas.openxmlformats.org/officeDocument/2006/relationships/customXml" Target="../ink/ink1178.xml"/><Relationship Id="rId151" Type="http://schemas.openxmlformats.org/officeDocument/2006/relationships/customXml" Target="../ink/ink1186.xml"/><Relationship Id="rId156" Type="http://schemas.openxmlformats.org/officeDocument/2006/relationships/image" Target="../media/image1233.png"/><Relationship Id="rId177" Type="http://schemas.openxmlformats.org/officeDocument/2006/relationships/customXml" Target="../ink/ink1199.xml"/><Relationship Id="rId172" Type="http://schemas.openxmlformats.org/officeDocument/2006/relationships/image" Target="../media/image1241.png"/><Relationship Id="rId13" Type="http://schemas.openxmlformats.org/officeDocument/2006/relationships/customXml" Target="../ink/ink1117.xml"/><Relationship Id="rId18" Type="http://schemas.openxmlformats.org/officeDocument/2006/relationships/image" Target="../media/image1164.png"/><Relationship Id="rId39" Type="http://schemas.openxmlformats.org/officeDocument/2006/relationships/customXml" Target="../ink/ink1130.xml"/><Relationship Id="rId109" Type="http://schemas.openxmlformats.org/officeDocument/2006/relationships/customXml" Target="../ink/ink1165.xml"/><Relationship Id="rId34" Type="http://schemas.openxmlformats.org/officeDocument/2006/relationships/image" Target="../media/image1172.png"/><Relationship Id="rId50" Type="http://schemas.openxmlformats.org/officeDocument/2006/relationships/image" Target="../media/image1180.png"/><Relationship Id="rId55" Type="http://schemas.openxmlformats.org/officeDocument/2006/relationships/customXml" Target="../ink/ink1138.xml"/><Relationship Id="rId76" Type="http://schemas.openxmlformats.org/officeDocument/2006/relationships/image" Target="../media/image1193.png"/><Relationship Id="rId97" Type="http://schemas.openxmlformats.org/officeDocument/2006/relationships/customXml" Target="../ink/ink1159.xml"/><Relationship Id="rId104" Type="http://schemas.openxmlformats.org/officeDocument/2006/relationships/image" Target="../media/image1207.png"/><Relationship Id="rId120" Type="http://schemas.openxmlformats.org/officeDocument/2006/relationships/image" Target="../media/image1215.png"/><Relationship Id="rId125" Type="http://schemas.openxmlformats.org/officeDocument/2006/relationships/customXml" Target="../ink/ink1173.xml"/><Relationship Id="rId141" Type="http://schemas.openxmlformats.org/officeDocument/2006/relationships/customXml" Target="../ink/ink1181.xml"/><Relationship Id="rId146" Type="http://schemas.openxmlformats.org/officeDocument/2006/relationships/image" Target="../media/image1228.png"/><Relationship Id="rId167" Type="http://schemas.openxmlformats.org/officeDocument/2006/relationships/customXml" Target="../ink/ink1194.xml"/><Relationship Id="rId7" Type="http://schemas.openxmlformats.org/officeDocument/2006/relationships/customXml" Target="../ink/ink1114.xml"/><Relationship Id="rId71" Type="http://schemas.openxmlformats.org/officeDocument/2006/relationships/customXml" Target="../ink/ink1146.xml"/><Relationship Id="rId92" Type="http://schemas.openxmlformats.org/officeDocument/2006/relationships/image" Target="../media/image1201.png"/><Relationship Id="rId162" Type="http://schemas.openxmlformats.org/officeDocument/2006/relationships/image" Target="../media/image1236.png"/><Relationship Id="rId2" Type="http://schemas.openxmlformats.org/officeDocument/2006/relationships/notesSlide" Target="../notesSlides/notesSlide16.xml"/><Relationship Id="rId29" Type="http://schemas.openxmlformats.org/officeDocument/2006/relationships/customXml" Target="../ink/ink1125.xml"/><Relationship Id="rId24" Type="http://schemas.openxmlformats.org/officeDocument/2006/relationships/image" Target="../media/image1167.png"/><Relationship Id="rId40" Type="http://schemas.openxmlformats.org/officeDocument/2006/relationships/image" Target="../media/image1175.png"/><Relationship Id="rId45" Type="http://schemas.openxmlformats.org/officeDocument/2006/relationships/customXml" Target="../ink/ink1133.xml"/><Relationship Id="rId66" Type="http://schemas.openxmlformats.org/officeDocument/2006/relationships/image" Target="../media/image1188.png"/><Relationship Id="rId87" Type="http://schemas.openxmlformats.org/officeDocument/2006/relationships/customXml" Target="../ink/ink1154.xml"/><Relationship Id="rId110" Type="http://schemas.openxmlformats.org/officeDocument/2006/relationships/image" Target="../media/image1210.png"/><Relationship Id="rId115" Type="http://schemas.openxmlformats.org/officeDocument/2006/relationships/customXml" Target="../ink/ink1168.xml"/><Relationship Id="rId131" Type="http://schemas.openxmlformats.org/officeDocument/2006/relationships/customXml" Target="../ink/ink1176.xml"/><Relationship Id="rId136" Type="http://schemas.openxmlformats.org/officeDocument/2006/relationships/image" Target="../media/image1223.png"/><Relationship Id="rId157" Type="http://schemas.openxmlformats.org/officeDocument/2006/relationships/customXml" Target="../ink/ink1189.xml"/><Relationship Id="rId178" Type="http://schemas.openxmlformats.org/officeDocument/2006/relationships/image" Target="../media/image1244.png"/><Relationship Id="rId61" Type="http://schemas.openxmlformats.org/officeDocument/2006/relationships/customXml" Target="../ink/ink1141.xml"/><Relationship Id="rId82" Type="http://schemas.openxmlformats.org/officeDocument/2006/relationships/image" Target="../media/image1196.png"/><Relationship Id="rId152" Type="http://schemas.openxmlformats.org/officeDocument/2006/relationships/image" Target="../media/image1231.png"/><Relationship Id="rId173" Type="http://schemas.openxmlformats.org/officeDocument/2006/relationships/customXml" Target="../ink/ink1197.xml"/><Relationship Id="rId19" Type="http://schemas.openxmlformats.org/officeDocument/2006/relationships/customXml" Target="../ink/ink1120.xml"/><Relationship Id="rId14" Type="http://schemas.openxmlformats.org/officeDocument/2006/relationships/image" Target="../media/image1162.png"/><Relationship Id="rId30" Type="http://schemas.openxmlformats.org/officeDocument/2006/relationships/image" Target="../media/image1170.png"/><Relationship Id="rId35" Type="http://schemas.openxmlformats.org/officeDocument/2006/relationships/customXml" Target="../ink/ink1128.xml"/><Relationship Id="rId56" Type="http://schemas.openxmlformats.org/officeDocument/2006/relationships/image" Target="../media/image1183.png"/><Relationship Id="rId77" Type="http://schemas.openxmlformats.org/officeDocument/2006/relationships/customXml" Target="../ink/ink1149.xml"/><Relationship Id="rId100" Type="http://schemas.openxmlformats.org/officeDocument/2006/relationships/image" Target="../media/image1205.png"/><Relationship Id="rId105" Type="http://schemas.openxmlformats.org/officeDocument/2006/relationships/customXml" Target="../ink/ink1163.xml"/><Relationship Id="rId126" Type="http://schemas.openxmlformats.org/officeDocument/2006/relationships/image" Target="../media/image1218.png"/><Relationship Id="rId147" Type="http://schemas.openxmlformats.org/officeDocument/2006/relationships/customXml" Target="../ink/ink1184.xml"/><Relationship Id="rId168" Type="http://schemas.openxmlformats.org/officeDocument/2006/relationships/image" Target="../media/image1239.png"/><Relationship Id="rId8" Type="http://schemas.openxmlformats.org/officeDocument/2006/relationships/image" Target="../media/image1159.png"/><Relationship Id="rId51" Type="http://schemas.openxmlformats.org/officeDocument/2006/relationships/customXml" Target="../ink/ink1136.xml"/><Relationship Id="rId72" Type="http://schemas.openxmlformats.org/officeDocument/2006/relationships/image" Target="../media/image1191.png"/><Relationship Id="rId93" Type="http://schemas.openxmlformats.org/officeDocument/2006/relationships/customXml" Target="../ink/ink1157.xml"/><Relationship Id="rId98" Type="http://schemas.openxmlformats.org/officeDocument/2006/relationships/image" Target="../media/image1204.png"/><Relationship Id="rId121" Type="http://schemas.openxmlformats.org/officeDocument/2006/relationships/customXml" Target="../ink/ink1171.xml"/><Relationship Id="rId142" Type="http://schemas.openxmlformats.org/officeDocument/2006/relationships/image" Target="../media/image1226.png"/><Relationship Id="rId163" Type="http://schemas.openxmlformats.org/officeDocument/2006/relationships/customXml" Target="../ink/ink1192.xml"/><Relationship Id="rId3" Type="http://schemas.openxmlformats.org/officeDocument/2006/relationships/customXml" Target="../ink/ink1112.xml"/><Relationship Id="rId25" Type="http://schemas.openxmlformats.org/officeDocument/2006/relationships/customXml" Target="../ink/ink1123.xml"/><Relationship Id="rId46" Type="http://schemas.openxmlformats.org/officeDocument/2006/relationships/image" Target="../media/image1178.png"/><Relationship Id="rId67" Type="http://schemas.openxmlformats.org/officeDocument/2006/relationships/customXml" Target="../ink/ink1144.xml"/><Relationship Id="rId116" Type="http://schemas.openxmlformats.org/officeDocument/2006/relationships/image" Target="../media/image1213.png"/><Relationship Id="rId137" Type="http://schemas.openxmlformats.org/officeDocument/2006/relationships/customXml" Target="../ink/ink1179.xml"/><Relationship Id="rId158" Type="http://schemas.openxmlformats.org/officeDocument/2006/relationships/image" Target="../media/image1234.png"/><Relationship Id="rId20" Type="http://schemas.openxmlformats.org/officeDocument/2006/relationships/image" Target="../media/image1165.png"/><Relationship Id="rId41" Type="http://schemas.openxmlformats.org/officeDocument/2006/relationships/customXml" Target="../ink/ink1131.xml"/><Relationship Id="rId62" Type="http://schemas.openxmlformats.org/officeDocument/2006/relationships/image" Target="../media/image1186.png"/><Relationship Id="rId83" Type="http://schemas.openxmlformats.org/officeDocument/2006/relationships/customXml" Target="../ink/ink1152.xml"/><Relationship Id="rId88" Type="http://schemas.openxmlformats.org/officeDocument/2006/relationships/image" Target="../media/image1199.png"/><Relationship Id="rId111" Type="http://schemas.openxmlformats.org/officeDocument/2006/relationships/customXml" Target="../ink/ink1166.xml"/><Relationship Id="rId132" Type="http://schemas.openxmlformats.org/officeDocument/2006/relationships/image" Target="../media/image1221.png"/><Relationship Id="rId153" Type="http://schemas.openxmlformats.org/officeDocument/2006/relationships/customXml" Target="../ink/ink1187.xml"/><Relationship Id="rId174" Type="http://schemas.openxmlformats.org/officeDocument/2006/relationships/image" Target="../media/image1242.png"/><Relationship Id="rId179" Type="http://schemas.openxmlformats.org/officeDocument/2006/relationships/customXml" Target="../ink/ink1200.xml"/><Relationship Id="rId15" Type="http://schemas.openxmlformats.org/officeDocument/2006/relationships/customXml" Target="../ink/ink1118.xml"/><Relationship Id="rId36" Type="http://schemas.openxmlformats.org/officeDocument/2006/relationships/image" Target="../media/image1173.png"/><Relationship Id="rId57" Type="http://schemas.openxmlformats.org/officeDocument/2006/relationships/customXml" Target="../ink/ink1139.xml"/><Relationship Id="rId106" Type="http://schemas.openxmlformats.org/officeDocument/2006/relationships/image" Target="../media/image1208.png"/><Relationship Id="rId127" Type="http://schemas.openxmlformats.org/officeDocument/2006/relationships/customXml" Target="../ink/ink1174.xml"/><Relationship Id="rId10" Type="http://schemas.openxmlformats.org/officeDocument/2006/relationships/image" Target="../media/image1160.png"/><Relationship Id="rId31" Type="http://schemas.openxmlformats.org/officeDocument/2006/relationships/customXml" Target="../ink/ink1126.xml"/><Relationship Id="rId52" Type="http://schemas.openxmlformats.org/officeDocument/2006/relationships/image" Target="../media/image1181.png"/><Relationship Id="rId73" Type="http://schemas.openxmlformats.org/officeDocument/2006/relationships/customXml" Target="../ink/ink1147.xml"/><Relationship Id="rId78" Type="http://schemas.openxmlformats.org/officeDocument/2006/relationships/image" Target="../media/image1194.png"/><Relationship Id="rId94" Type="http://schemas.openxmlformats.org/officeDocument/2006/relationships/image" Target="../media/image1202.png"/><Relationship Id="rId99" Type="http://schemas.openxmlformats.org/officeDocument/2006/relationships/customXml" Target="../ink/ink1160.xml"/><Relationship Id="rId101" Type="http://schemas.openxmlformats.org/officeDocument/2006/relationships/customXml" Target="../ink/ink1161.xml"/><Relationship Id="rId122" Type="http://schemas.openxmlformats.org/officeDocument/2006/relationships/image" Target="../media/image1216.png"/><Relationship Id="rId143" Type="http://schemas.openxmlformats.org/officeDocument/2006/relationships/customXml" Target="../ink/ink1182.xml"/><Relationship Id="rId148" Type="http://schemas.openxmlformats.org/officeDocument/2006/relationships/image" Target="../media/image1229.png"/><Relationship Id="rId164" Type="http://schemas.openxmlformats.org/officeDocument/2006/relationships/image" Target="../media/image1237.png"/><Relationship Id="rId169" Type="http://schemas.openxmlformats.org/officeDocument/2006/relationships/customXml" Target="../ink/ink1195.xml"/><Relationship Id="rId4" Type="http://schemas.openxmlformats.org/officeDocument/2006/relationships/image" Target="../media/image1157.png"/><Relationship Id="rId9" Type="http://schemas.openxmlformats.org/officeDocument/2006/relationships/customXml" Target="../ink/ink1115.xml"/><Relationship Id="rId180" Type="http://schemas.openxmlformats.org/officeDocument/2006/relationships/image" Target="../media/image1245.png"/><Relationship Id="rId26" Type="http://schemas.openxmlformats.org/officeDocument/2006/relationships/image" Target="../media/image1168.png"/><Relationship Id="rId47" Type="http://schemas.openxmlformats.org/officeDocument/2006/relationships/customXml" Target="../ink/ink1134.xml"/><Relationship Id="rId68" Type="http://schemas.openxmlformats.org/officeDocument/2006/relationships/image" Target="../media/image1189.png"/><Relationship Id="rId89" Type="http://schemas.openxmlformats.org/officeDocument/2006/relationships/customXml" Target="../ink/ink1155.xml"/><Relationship Id="rId112" Type="http://schemas.openxmlformats.org/officeDocument/2006/relationships/image" Target="../media/image1211.png"/><Relationship Id="rId133" Type="http://schemas.openxmlformats.org/officeDocument/2006/relationships/customXml" Target="../ink/ink1177.xml"/><Relationship Id="rId154" Type="http://schemas.openxmlformats.org/officeDocument/2006/relationships/image" Target="../media/image1232.png"/><Relationship Id="rId175" Type="http://schemas.openxmlformats.org/officeDocument/2006/relationships/customXml" Target="../ink/ink1198.xml"/><Relationship Id="rId16" Type="http://schemas.openxmlformats.org/officeDocument/2006/relationships/image" Target="../media/image1163.png"/><Relationship Id="rId37" Type="http://schemas.openxmlformats.org/officeDocument/2006/relationships/customXml" Target="../ink/ink1129.xml"/><Relationship Id="rId58" Type="http://schemas.openxmlformats.org/officeDocument/2006/relationships/image" Target="../media/image1184.png"/><Relationship Id="rId79" Type="http://schemas.openxmlformats.org/officeDocument/2006/relationships/customXml" Target="../ink/ink1150.xml"/><Relationship Id="rId102" Type="http://schemas.openxmlformats.org/officeDocument/2006/relationships/image" Target="../media/image1206.png"/><Relationship Id="rId123" Type="http://schemas.openxmlformats.org/officeDocument/2006/relationships/customXml" Target="../ink/ink1172.xml"/><Relationship Id="rId144" Type="http://schemas.openxmlformats.org/officeDocument/2006/relationships/image" Target="../media/image1227.png"/><Relationship Id="rId90" Type="http://schemas.openxmlformats.org/officeDocument/2006/relationships/image" Target="../media/image1200.png"/><Relationship Id="rId165" Type="http://schemas.openxmlformats.org/officeDocument/2006/relationships/customXml" Target="../ink/ink1193.xml"/><Relationship Id="rId27" Type="http://schemas.openxmlformats.org/officeDocument/2006/relationships/customXml" Target="../ink/ink1124.xml"/><Relationship Id="rId48" Type="http://schemas.openxmlformats.org/officeDocument/2006/relationships/image" Target="../media/image1179.png"/><Relationship Id="rId69" Type="http://schemas.openxmlformats.org/officeDocument/2006/relationships/customXml" Target="../ink/ink1145.xml"/><Relationship Id="rId113" Type="http://schemas.openxmlformats.org/officeDocument/2006/relationships/customXml" Target="../ink/ink1167.xml"/><Relationship Id="rId134" Type="http://schemas.openxmlformats.org/officeDocument/2006/relationships/image" Target="../media/image1222.png"/><Relationship Id="rId80" Type="http://schemas.openxmlformats.org/officeDocument/2006/relationships/image" Target="../media/image1195.png"/><Relationship Id="rId155" Type="http://schemas.openxmlformats.org/officeDocument/2006/relationships/customXml" Target="../ink/ink1188.xml"/><Relationship Id="rId176" Type="http://schemas.openxmlformats.org/officeDocument/2006/relationships/image" Target="../media/image1243.png"/><Relationship Id="rId17" Type="http://schemas.openxmlformats.org/officeDocument/2006/relationships/customXml" Target="../ink/ink1119.xml"/><Relationship Id="rId38" Type="http://schemas.openxmlformats.org/officeDocument/2006/relationships/image" Target="../media/image1174.png"/><Relationship Id="rId59" Type="http://schemas.openxmlformats.org/officeDocument/2006/relationships/customXml" Target="../ink/ink1140.xml"/><Relationship Id="rId103" Type="http://schemas.openxmlformats.org/officeDocument/2006/relationships/customXml" Target="../ink/ink1162.xml"/><Relationship Id="rId124" Type="http://schemas.openxmlformats.org/officeDocument/2006/relationships/image" Target="../media/image1217.png"/><Relationship Id="rId70" Type="http://schemas.openxmlformats.org/officeDocument/2006/relationships/image" Target="../media/image1190.png"/><Relationship Id="rId91" Type="http://schemas.openxmlformats.org/officeDocument/2006/relationships/customXml" Target="../ink/ink1156.xml"/><Relationship Id="rId145" Type="http://schemas.openxmlformats.org/officeDocument/2006/relationships/customXml" Target="../ink/ink1183.xml"/><Relationship Id="rId166" Type="http://schemas.openxmlformats.org/officeDocument/2006/relationships/image" Target="../media/image1238.png"/><Relationship Id="rId1" Type="http://schemas.openxmlformats.org/officeDocument/2006/relationships/slideLayout" Target="../slideLayouts/slideLayout2.xml"/><Relationship Id="rId28" Type="http://schemas.openxmlformats.org/officeDocument/2006/relationships/image" Target="../media/image1169.png"/><Relationship Id="rId49" Type="http://schemas.openxmlformats.org/officeDocument/2006/relationships/customXml" Target="../ink/ink1135.xml"/><Relationship Id="rId114" Type="http://schemas.openxmlformats.org/officeDocument/2006/relationships/image" Target="../media/image1212.png"/></Relationships>
</file>

<file path=ppt/slides/_rels/slide51.xml.rels><?xml version="1.0" encoding="UTF-8" standalone="yes"?>
<Relationships xmlns="http://schemas.openxmlformats.org/package/2006/relationships"><Relationship Id="rId117" Type="http://schemas.openxmlformats.org/officeDocument/2006/relationships/image" Target="../media/image1304.png"/><Relationship Id="rId21" Type="http://schemas.openxmlformats.org/officeDocument/2006/relationships/image" Target="../media/image1256.png"/><Relationship Id="rId42" Type="http://schemas.openxmlformats.org/officeDocument/2006/relationships/customXml" Target="../ink/ink1222.xml"/><Relationship Id="rId63" Type="http://schemas.openxmlformats.org/officeDocument/2006/relationships/image" Target="../media/image1277.png"/><Relationship Id="rId84" Type="http://schemas.openxmlformats.org/officeDocument/2006/relationships/customXml" Target="../ink/ink1243.xml"/><Relationship Id="rId138" Type="http://schemas.openxmlformats.org/officeDocument/2006/relationships/customXml" Target="../ink/ink1270.xml"/><Relationship Id="rId159" Type="http://schemas.openxmlformats.org/officeDocument/2006/relationships/image" Target="../media/image1325.png"/><Relationship Id="rId170" Type="http://schemas.openxmlformats.org/officeDocument/2006/relationships/customXml" Target="../ink/ink1286.xml"/><Relationship Id="rId191" Type="http://schemas.openxmlformats.org/officeDocument/2006/relationships/image" Target="../media/image1341.png"/><Relationship Id="rId205" Type="http://schemas.openxmlformats.org/officeDocument/2006/relationships/image" Target="../media/image1348.png"/><Relationship Id="rId226" Type="http://schemas.openxmlformats.org/officeDocument/2006/relationships/customXml" Target="../ink/ink1314.xml"/><Relationship Id="rId247" Type="http://schemas.openxmlformats.org/officeDocument/2006/relationships/image" Target="../media/image1369.png"/><Relationship Id="rId107" Type="http://schemas.openxmlformats.org/officeDocument/2006/relationships/image" Target="../media/image1299.png"/><Relationship Id="rId11" Type="http://schemas.openxmlformats.org/officeDocument/2006/relationships/image" Target="../media/image1251.png"/><Relationship Id="rId32" Type="http://schemas.openxmlformats.org/officeDocument/2006/relationships/customXml" Target="../ink/ink1217.xml"/><Relationship Id="rId53" Type="http://schemas.openxmlformats.org/officeDocument/2006/relationships/image" Target="../media/image1272.png"/><Relationship Id="rId74" Type="http://schemas.openxmlformats.org/officeDocument/2006/relationships/customXml" Target="../ink/ink1238.xml"/><Relationship Id="rId128" Type="http://schemas.openxmlformats.org/officeDocument/2006/relationships/customXml" Target="../ink/ink1265.xml"/><Relationship Id="rId149" Type="http://schemas.openxmlformats.org/officeDocument/2006/relationships/image" Target="../media/image1320.png"/><Relationship Id="rId5" Type="http://schemas.openxmlformats.org/officeDocument/2006/relationships/image" Target="../media/image1248.png"/><Relationship Id="rId95" Type="http://schemas.openxmlformats.org/officeDocument/2006/relationships/image" Target="../media/image1293.png"/><Relationship Id="rId160" Type="http://schemas.openxmlformats.org/officeDocument/2006/relationships/customXml" Target="../ink/ink1281.xml"/><Relationship Id="rId181" Type="http://schemas.openxmlformats.org/officeDocument/2006/relationships/image" Target="../media/image1336.png"/><Relationship Id="rId216" Type="http://schemas.openxmlformats.org/officeDocument/2006/relationships/customXml" Target="../ink/ink1309.xml"/><Relationship Id="rId237" Type="http://schemas.openxmlformats.org/officeDocument/2006/relationships/image" Target="../media/image1364.png"/><Relationship Id="rId22" Type="http://schemas.openxmlformats.org/officeDocument/2006/relationships/customXml" Target="../ink/ink1212.xml"/><Relationship Id="rId43" Type="http://schemas.openxmlformats.org/officeDocument/2006/relationships/image" Target="../media/image1267.png"/><Relationship Id="rId64" Type="http://schemas.openxmlformats.org/officeDocument/2006/relationships/customXml" Target="../ink/ink1233.xml"/><Relationship Id="rId118" Type="http://schemas.openxmlformats.org/officeDocument/2006/relationships/customXml" Target="../ink/ink1260.xml"/><Relationship Id="rId139" Type="http://schemas.openxmlformats.org/officeDocument/2006/relationships/image" Target="../media/image1315.png"/><Relationship Id="rId85" Type="http://schemas.openxmlformats.org/officeDocument/2006/relationships/image" Target="../media/image1288.png"/><Relationship Id="rId150" Type="http://schemas.openxmlformats.org/officeDocument/2006/relationships/customXml" Target="../ink/ink1276.xml"/><Relationship Id="rId171" Type="http://schemas.openxmlformats.org/officeDocument/2006/relationships/image" Target="../media/image1331.png"/><Relationship Id="rId192" Type="http://schemas.openxmlformats.org/officeDocument/2006/relationships/customXml" Target="../ink/ink1297.xml"/><Relationship Id="rId206" Type="http://schemas.openxmlformats.org/officeDocument/2006/relationships/customXml" Target="../ink/ink1304.xml"/><Relationship Id="rId227" Type="http://schemas.openxmlformats.org/officeDocument/2006/relationships/image" Target="../media/image1359.png"/><Relationship Id="rId248" Type="http://schemas.openxmlformats.org/officeDocument/2006/relationships/customXml" Target="../ink/ink1325.xml"/><Relationship Id="rId12" Type="http://schemas.openxmlformats.org/officeDocument/2006/relationships/customXml" Target="../ink/ink1207.xml"/><Relationship Id="rId33" Type="http://schemas.openxmlformats.org/officeDocument/2006/relationships/image" Target="../media/image1262.png"/><Relationship Id="rId108" Type="http://schemas.openxmlformats.org/officeDocument/2006/relationships/customXml" Target="../ink/ink1255.xml"/><Relationship Id="rId129" Type="http://schemas.openxmlformats.org/officeDocument/2006/relationships/image" Target="../media/image1310.png"/><Relationship Id="rId54" Type="http://schemas.openxmlformats.org/officeDocument/2006/relationships/customXml" Target="../ink/ink1228.xml"/><Relationship Id="rId75" Type="http://schemas.openxmlformats.org/officeDocument/2006/relationships/image" Target="../media/image1283.png"/><Relationship Id="rId96" Type="http://schemas.openxmlformats.org/officeDocument/2006/relationships/customXml" Target="../ink/ink1249.xml"/><Relationship Id="rId140" Type="http://schemas.openxmlformats.org/officeDocument/2006/relationships/customXml" Target="../ink/ink1271.xml"/><Relationship Id="rId161" Type="http://schemas.openxmlformats.org/officeDocument/2006/relationships/image" Target="../media/image1326.png"/><Relationship Id="rId182" Type="http://schemas.openxmlformats.org/officeDocument/2006/relationships/customXml" Target="../ink/ink1292.xml"/><Relationship Id="rId217" Type="http://schemas.openxmlformats.org/officeDocument/2006/relationships/image" Target="../media/image1354.png"/><Relationship Id="rId6" Type="http://schemas.openxmlformats.org/officeDocument/2006/relationships/customXml" Target="../ink/ink1204.xml"/><Relationship Id="rId238" Type="http://schemas.openxmlformats.org/officeDocument/2006/relationships/customXml" Target="../ink/ink1320.xml"/><Relationship Id="rId23" Type="http://schemas.openxmlformats.org/officeDocument/2006/relationships/image" Target="../media/image1257.png"/><Relationship Id="rId119" Type="http://schemas.openxmlformats.org/officeDocument/2006/relationships/image" Target="../media/image1305.png"/><Relationship Id="rId44" Type="http://schemas.openxmlformats.org/officeDocument/2006/relationships/customXml" Target="../ink/ink1223.xml"/><Relationship Id="rId65" Type="http://schemas.openxmlformats.org/officeDocument/2006/relationships/image" Target="../media/image1278.png"/><Relationship Id="rId86" Type="http://schemas.openxmlformats.org/officeDocument/2006/relationships/customXml" Target="../ink/ink1244.xml"/><Relationship Id="rId130" Type="http://schemas.openxmlformats.org/officeDocument/2006/relationships/customXml" Target="../ink/ink1266.xml"/><Relationship Id="rId151" Type="http://schemas.openxmlformats.org/officeDocument/2006/relationships/image" Target="../media/image1321.png"/><Relationship Id="rId172" Type="http://schemas.openxmlformats.org/officeDocument/2006/relationships/customXml" Target="../ink/ink1287.xml"/><Relationship Id="rId193" Type="http://schemas.openxmlformats.org/officeDocument/2006/relationships/image" Target="../media/image1342.png"/><Relationship Id="rId207" Type="http://schemas.openxmlformats.org/officeDocument/2006/relationships/image" Target="../media/image1349.png"/><Relationship Id="rId228" Type="http://schemas.openxmlformats.org/officeDocument/2006/relationships/customXml" Target="../ink/ink1315.xml"/><Relationship Id="rId249" Type="http://schemas.openxmlformats.org/officeDocument/2006/relationships/image" Target="../media/image1370.png"/><Relationship Id="rId13" Type="http://schemas.openxmlformats.org/officeDocument/2006/relationships/image" Target="../media/image1252.png"/><Relationship Id="rId109" Type="http://schemas.openxmlformats.org/officeDocument/2006/relationships/image" Target="../media/image1300.png"/><Relationship Id="rId34" Type="http://schemas.openxmlformats.org/officeDocument/2006/relationships/customXml" Target="../ink/ink1218.xml"/><Relationship Id="rId55" Type="http://schemas.openxmlformats.org/officeDocument/2006/relationships/image" Target="../media/image1273.png"/><Relationship Id="rId76" Type="http://schemas.openxmlformats.org/officeDocument/2006/relationships/customXml" Target="../ink/ink1239.xml"/><Relationship Id="rId97" Type="http://schemas.openxmlformats.org/officeDocument/2006/relationships/image" Target="../media/image1294.png"/><Relationship Id="rId120" Type="http://schemas.openxmlformats.org/officeDocument/2006/relationships/customXml" Target="../ink/ink1261.xml"/><Relationship Id="rId141" Type="http://schemas.openxmlformats.org/officeDocument/2006/relationships/image" Target="../media/image1316.png"/><Relationship Id="rId7" Type="http://schemas.openxmlformats.org/officeDocument/2006/relationships/image" Target="../media/image1249.png"/><Relationship Id="rId162" Type="http://schemas.openxmlformats.org/officeDocument/2006/relationships/customXml" Target="../ink/ink1282.xml"/><Relationship Id="rId183" Type="http://schemas.openxmlformats.org/officeDocument/2006/relationships/image" Target="../media/image1337.png"/><Relationship Id="rId218" Type="http://schemas.openxmlformats.org/officeDocument/2006/relationships/customXml" Target="../ink/ink1310.xml"/><Relationship Id="rId239" Type="http://schemas.openxmlformats.org/officeDocument/2006/relationships/image" Target="../media/image1365.png"/><Relationship Id="rId250" Type="http://schemas.openxmlformats.org/officeDocument/2006/relationships/customXml" Target="../ink/ink1326.xml"/><Relationship Id="rId24" Type="http://schemas.openxmlformats.org/officeDocument/2006/relationships/customXml" Target="../ink/ink1213.xml"/><Relationship Id="rId45" Type="http://schemas.openxmlformats.org/officeDocument/2006/relationships/image" Target="../media/image1268.png"/><Relationship Id="rId66" Type="http://schemas.openxmlformats.org/officeDocument/2006/relationships/customXml" Target="../ink/ink1234.xml"/><Relationship Id="rId87" Type="http://schemas.openxmlformats.org/officeDocument/2006/relationships/image" Target="../media/image1289.png"/><Relationship Id="rId110" Type="http://schemas.openxmlformats.org/officeDocument/2006/relationships/customXml" Target="../ink/ink1256.xml"/><Relationship Id="rId131" Type="http://schemas.openxmlformats.org/officeDocument/2006/relationships/image" Target="../media/image1311.png"/><Relationship Id="rId152" Type="http://schemas.openxmlformats.org/officeDocument/2006/relationships/customXml" Target="../ink/ink1277.xml"/><Relationship Id="rId173" Type="http://schemas.openxmlformats.org/officeDocument/2006/relationships/image" Target="../media/image1332.png"/><Relationship Id="rId194" Type="http://schemas.openxmlformats.org/officeDocument/2006/relationships/customXml" Target="../ink/ink1298.xml"/><Relationship Id="rId208" Type="http://schemas.openxmlformats.org/officeDocument/2006/relationships/customXml" Target="../ink/ink1305.xml"/><Relationship Id="rId229" Type="http://schemas.openxmlformats.org/officeDocument/2006/relationships/image" Target="../media/image1360.png"/><Relationship Id="rId240" Type="http://schemas.openxmlformats.org/officeDocument/2006/relationships/customXml" Target="../ink/ink1321.xml"/><Relationship Id="rId14" Type="http://schemas.openxmlformats.org/officeDocument/2006/relationships/customXml" Target="../ink/ink1208.xml"/><Relationship Id="rId35" Type="http://schemas.openxmlformats.org/officeDocument/2006/relationships/image" Target="../media/image1263.png"/><Relationship Id="rId56" Type="http://schemas.openxmlformats.org/officeDocument/2006/relationships/customXml" Target="../ink/ink1229.xml"/><Relationship Id="rId77" Type="http://schemas.openxmlformats.org/officeDocument/2006/relationships/image" Target="../media/image1284.png"/><Relationship Id="rId100" Type="http://schemas.openxmlformats.org/officeDocument/2006/relationships/customXml" Target="../ink/ink1251.xml"/><Relationship Id="rId8" Type="http://schemas.openxmlformats.org/officeDocument/2006/relationships/customXml" Target="../ink/ink1205.xml"/><Relationship Id="rId98" Type="http://schemas.openxmlformats.org/officeDocument/2006/relationships/customXml" Target="../ink/ink1250.xml"/><Relationship Id="rId121" Type="http://schemas.openxmlformats.org/officeDocument/2006/relationships/image" Target="../media/image1306.png"/><Relationship Id="rId142" Type="http://schemas.openxmlformats.org/officeDocument/2006/relationships/customXml" Target="../ink/ink1272.xml"/><Relationship Id="rId163" Type="http://schemas.openxmlformats.org/officeDocument/2006/relationships/image" Target="../media/image1327.png"/><Relationship Id="rId184" Type="http://schemas.openxmlformats.org/officeDocument/2006/relationships/customXml" Target="../ink/ink1293.xml"/><Relationship Id="rId219" Type="http://schemas.openxmlformats.org/officeDocument/2006/relationships/image" Target="../media/image1355.png"/><Relationship Id="rId230" Type="http://schemas.openxmlformats.org/officeDocument/2006/relationships/customXml" Target="../ink/ink1316.xml"/><Relationship Id="rId251" Type="http://schemas.openxmlformats.org/officeDocument/2006/relationships/image" Target="../media/image1371.png"/><Relationship Id="rId25" Type="http://schemas.openxmlformats.org/officeDocument/2006/relationships/image" Target="../media/image1258.png"/><Relationship Id="rId46" Type="http://schemas.openxmlformats.org/officeDocument/2006/relationships/customXml" Target="../ink/ink1224.xml"/><Relationship Id="rId67" Type="http://schemas.openxmlformats.org/officeDocument/2006/relationships/image" Target="../media/image1279.png"/><Relationship Id="rId88" Type="http://schemas.openxmlformats.org/officeDocument/2006/relationships/customXml" Target="../ink/ink1245.xml"/><Relationship Id="rId111" Type="http://schemas.openxmlformats.org/officeDocument/2006/relationships/image" Target="../media/image1301.png"/><Relationship Id="rId132" Type="http://schemas.openxmlformats.org/officeDocument/2006/relationships/customXml" Target="../ink/ink1267.xml"/><Relationship Id="rId153" Type="http://schemas.openxmlformats.org/officeDocument/2006/relationships/image" Target="../media/image1322.png"/><Relationship Id="rId174" Type="http://schemas.openxmlformats.org/officeDocument/2006/relationships/customXml" Target="../ink/ink1288.xml"/><Relationship Id="rId195" Type="http://schemas.openxmlformats.org/officeDocument/2006/relationships/image" Target="../media/image1343.png"/><Relationship Id="rId209" Type="http://schemas.openxmlformats.org/officeDocument/2006/relationships/image" Target="../media/image1350.png"/><Relationship Id="rId220" Type="http://schemas.openxmlformats.org/officeDocument/2006/relationships/customXml" Target="../ink/ink1311.xml"/><Relationship Id="rId241" Type="http://schemas.openxmlformats.org/officeDocument/2006/relationships/image" Target="../media/image1366.png"/><Relationship Id="rId15" Type="http://schemas.openxmlformats.org/officeDocument/2006/relationships/image" Target="../media/image1253.png"/><Relationship Id="rId36" Type="http://schemas.openxmlformats.org/officeDocument/2006/relationships/customXml" Target="../ink/ink1219.xml"/><Relationship Id="rId57" Type="http://schemas.openxmlformats.org/officeDocument/2006/relationships/image" Target="../media/image1274.png"/><Relationship Id="rId78" Type="http://schemas.openxmlformats.org/officeDocument/2006/relationships/customXml" Target="../ink/ink1240.xml"/><Relationship Id="rId99" Type="http://schemas.openxmlformats.org/officeDocument/2006/relationships/image" Target="../media/image1295.png"/><Relationship Id="rId101" Type="http://schemas.openxmlformats.org/officeDocument/2006/relationships/image" Target="../media/image1296.png"/><Relationship Id="rId122" Type="http://schemas.openxmlformats.org/officeDocument/2006/relationships/customXml" Target="../ink/ink1262.xml"/><Relationship Id="rId143" Type="http://schemas.openxmlformats.org/officeDocument/2006/relationships/image" Target="../media/image1317.png"/><Relationship Id="rId164" Type="http://schemas.openxmlformats.org/officeDocument/2006/relationships/customXml" Target="../ink/ink1283.xml"/><Relationship Id="rId185" Type="http://schemas.openxmlformats.org/officeDocument/2006/relationships/image" Target="../media/image1338.png"/><Relationship Id="rId9" Type="http://schemas.openxmlformats.org/officeDocument/2006/relationships/image" Target="../media/image1250.png"/><Relationship Id="rId210" Type="http://schemas.openxmlformats.org/officeDocument/2006/relationships/customXml" Target="../ink/ink1306.xml"/><Relationship Id="rId26" Type="http://schemas.openxmlformats.org/officeDocument/2006/relationships/customXml" Target="../ink/ink1214.xml"/><Relationship Id="rId231" Type="http://schemas.openxmlformats.org/officeDocument/2006/relationships/image" Target="../media/image1361.png"/><Relationship Id="rId252" Type="http://schemas.openxmlformats.org/officeDocument/2006/relationships/customXml" Target="../ink/ink1327.xml"/><Relationship Id="rId47" Type="http://schemas.openxmlformats.org/officeDocument/2006/relationships/image" Target="../media/image1269.png"/><Relationship Id="rId68" Type="http://schemas.openxmlformats.org/officeDocument/2006/relationships/customXml" Target="../ink/ink1235.xml"/><Relationship Id="rId89" Type="http://schemas.openxmlformats.org/officeDocument/2006/relationships/image" Target="../media/image1290.png"/><Relationship Id="rId112" Type="http://schemas.openxmlformats.org/officeDocument/2006/relationships/customXml" Target="../ink/ink1257.xml"/><Relationship Id="rId133" Type="http://schemas.openxmlformats.org/officeDocument/2006/relationships/image" Target="../media/image1312.png"/><Relationship Id="rId154" Type="http://schemas.openxmlformats.org/officeDocument/2006/relationships/customXml" Target="../ink/ink1278.xml"/><Relationship Id="rId175" Type="http://schemas.openxmlformats.org/officeDocument/2006/relationships/image" Target="../media/image1333.png"/><Relationship Id="rId196" Type="http://schemas.openxmlformats.org/officeDocument/2006/relationships/customXml" Target="../ink/ink1299.xml"/><Relationship Id="rId200" Type="http://schemas.openxmlformats.org/officeDocument/2006/relationships/customXml" Target="../ink/ink1301.xml"/><Relationship Id="rId16" Type="http://schemas.openxmlformats.org/officeDocument/2006/relationships/customXml" Target="../ink/ink1209.xml"/><Relationship Id="rId221" Type="http://schemas.openxmlformats.org/officeDocument/2006/relationships/image" Target="../media/image1356.png"/><Relationship Id="rId242" Type="http://schemas.openxmlformats.org/officeDocument/2006/relationships/customXml" Target="../ink/ink1322.xml"/><Relationship Id="rId37" Type="http://schemas.openxmlformats.org/officeDocument/2006/relationships/image" Target="../media/image1264.png"/><Relationship Id="rId58" Type="http://schemas.openxmlformats.org/officeDocument/2006/relationships/customXml" Target="../ink/ink1230.xml"/><Relationship Id="rId79" Type="http://schemas.openxmlformats.org/officeDocument/2006/relationships/image" Target="../media/image1285.png"/><Relationship Id="rId102" Type="http://schemas.openxmlformats.org/officeDocument/2006/relationships/customXml" Target="../ink/ink1252.xml"/><Relationship Id="rId123" Type="http://schemas.openxmlformats.org/officeDocument/2006/relationships/image" Target="../media/image1307.png"/><Relationship Id="rId144" Type="http://schemas.openxmlformats.org/officeDocument/2006/relationships/customXml" Target="../ink/ink1273.xml"/><Relationship Id="rId90" Type="http://schemas.openxmlformats.org/officeDocument/2006/relationships/customXml" Target="../ink/ink1246.xml"/><Relationship Id="rId165" Type="http://schemas.openxmlformats.org/officeDocument/2006/relationships/image" Target="../media/image1328.png"/><Relationship Id="rId186" Type="http://schemas.openxmlformats.org/officeDocument/2006/relationships/customXml" Target="../ink/ink1294.xml"/><Relationship Id="rId211" Type="http://schemas.openxmlformats.org/officeDocument/2006/relationships/image" Target="../media/image1351.png"/><Relationship Id="rId232" Type="http://schemas.openxmlformats.org/officeDocument/2006/relationships/customXml" Target="../ink/ink1317.xml"/><Relationship Id="rId253" Type="http://schemas.openxmlformats.org/officeDocument/2006/relationships/image" Target="../media/image1372.png"/><Relationship Id="rId27" Type="http://schemas.openxmlformats.org/officeDocument/2006/relationships/image" Target="../media/image1259.png"/><Relationship Id="rId48" Type="http://schemas.openxmlformats.org/officeDocument/2006/relationships/customXml" Target="../ink/ink1225.xml"/><Relationship Id="rId69" Type="http://schemas.openxmlformats.org/officeDocument/2006/relationships/image" Target="../media/image1280.png"/><Relationship Id="rId113" Type="http://schemas.openxmlformats.org/officeDocument/2006/relationships/image" Target="../media/image1302.png"/><Relationship Id="rId134" Type="http://schemas.openxmlformats.org/officeDocument/2006/relationships/customXml" Target="../ink/ink1268.xml"/><Relationship Id="rId80" Type="http://schemas.openxmlformats.org/officeDocument/2006/relationships/customXml" Target="../ink/ink1241.xml"/><Relationship Id="rId155" Type="http://schemas.openxmlformats.org/officeDocument/2006/relationships/image" Target="../media/image1323.png"/><Relationship Id="rId176" Type="http://schemas.openxmlformats.org/officeDocument/2006/relationships/customXml" Target="../ink/ink1289.xml"/><Relationship Id="rId197" Type="http://schemas.openxmlformats.org/officeDocument/2006/relationships/image" Target="../media/image1344.png"/><Relationship Id="rId201" Type="http://schemas.openxmlformats.org/officeDocument/2006/relationships/image" Target="../media/image1346.png"/><Relationship Id="rId222" Type="http://schemas.openxmlformats.org/officeDocument/2006/relationships/customXml" Target="../ink/ink1312.xml"/><Relationship Id="rId243" Type="http://schemas.openxmlformats.org/officeDocument/2006/relationships/image" Target="../media/image1367.png"/><Relationship Id="rId17" Type="http://schemas.openxmlformats.org/officeDocument/2006/relationships/image" Target="../media/image1254.png"/><Relationship Id="rId38" Type="http://schemas.openxmlformats.org/officeDocument/2006/relationships/customXml" Target="../ink/ink1220.xml"/><Relationship Id="rId59" Type="http://schemas.openxmlformats.org/officeDocument/2006/relationships/image" Target="../media/image1275.png"/><Relationship Id="rId103" Type="http://schemas.openxmlformats.org/officeDocument/2006/relationships/image" Target="../media/image1297.png"/><Relationship Id="rId124" Type="http://schemas.openxmlformats.org/officeDocument/2006/relationships/customXml" Target="../ink/ink1263.xml"/><Relationship Id="rId70" Type="http://schemas.openxmlformats.org/officeDocument/2006/relationships/customXml" Target="../ink/ink1236.xml"/><Relationship Id="rId91" Type="http://schemas.openxmlformats.org/officeDocument/2006/relationships/image" Target="../media/image1291.png"/><Relationship Id="rId145" Type="http://schemas.openxmlformats.org/officeDocument/2006/relationships/image" Target="../media/image1318.png"/><Relationship Id="rId166" Type="http://schemas.openxmlformats.org/officeDocument/2006/relationships/customXml" Target="../ink/ink1284.xml"/><Relationship Id="rId187" Type="http://schemas.openxmlformats.org/officeDocument/2006/relationships/image" Target="../media/image1339.png"/><Relationship Id="rId1" Type="http://schemas.openxmlformats.org/officeDocument/2006/relationships/slideLayout" Target="../slideLayouts/slideLayout6.xml"/><Relationship Id="rId212" Type="http://schemas.openxmlformats.org/officeDocument/2006/relationships/customXml" Target="../ink/ink1307.xml"/><Relationship Id="rId233" Type="http://schemas.openxmlformats.org/officeDocument/2006/relationships/image" Target="../media/image1362.png"/><Relationship Id="rId254" Type="http://schemas.openxmlformats.org/officeDocument/2006/relationships/customXml" Target="../ink/ink1328.xml"/><Relationship Id="rId28" Type="http://schemas.openxmlformats.org/officeDocument/2006/relationships/customXml" Target="../ink/ink1215.xml"/><Relationship Id="rId49" Type="http://schemas.openxmlformats.org/officeDocument/2006/relationships/image" Target="../media/image1270.png"/><Relationship Id="rId114" Type="http://schemas.openxmlformats.org/officeDocument/2006/relationships/customXml" Target="../ink/ink1258.xml"/><Relationship Id="rId60" Type="http://schemas.openxmlformats.org/officeDocument/2006/relationships/customXml" Target="../ink/ink1231.xml"/><Relationship Id="rId81" Type="http://schemas.openxmlformats.org/officeDocument/2006/relationships/image" Target="../media/image1286.png"/><Relationship Id="rId135" Type="http://schemas.openxmlformats.org/officeDocument/2006/relationships/image" Target="../media/image1313.png"/><Relationship Id="rId156" Type="http://schemas.openxmlformats.org/officeDocument/2006/relationships/customXml" Target="../ink/ink1279.xml"/><Relationship Id="rId177" Type="http://schemas.openxmlformats.org/officeDocument/2006/relationships/image" Target="../media/image1334.png"/><Relationship Id="rId198" Type="http://schemas.openxmlformats.org/officeDocument/2006/relationships/customXml" Target="../ink/ink1300.xml"/><Relationship Id="rId202" Type="http://schemas.openxmlformats.org/officeDocument/2006/relationships/customXml" Target="../ink/ink1302.xml"/><Relationship Id="rId223" Type="http://schemas.openxmlformats.org/officeDocument/2006/relationships/image" Target="../media/image1357.png"/><Relationship Id="rId244" Type="http://schemas.openxmlformats.org/officeDocument/2006/relationships/customXml" Target="../ink/ink1323.xml"/><Relationship Id="rId18" Type="http://schemas.openxmlformats.org/officeDocument/2006/relationships/customXml" Target="../ink/ink1210.xml"/><Relationship Id="rId39" Type="http://schemas.openxmlformats.org/officeDocument/2006/relationships/image" Target="../media/image1265.png"/><Relationship Id="rId50" Type="http://schemas.openxmlformats.org/officeDocument/2006/relationships/customXml" Target="../ink/ink1226.xml"/><Relationship Id="rId104" Type="http://schemas.openxmlformats.org/officeDocument/2006/relationships/customXml" Target="../ink/ink1253.xml"/><Relationship Id="rId125" Type="http://schemas.openxmlformats.org/officeDocument/2006/relationships/image" Target="../media/image1308.png"/><Relationship Id="rId146" Type="http://schemas.openxmlformats.org/officeDocument/2006/relationships/customXml" Target="../ink/ink1274.xml"/><Relationship Id="rId167" Type="http://schemas.openxmlformats.org/officeDocument/2006/relationships/image" Target="../media/image1329.png"/><Relationship Id="rId188" Type="http://schemas.openxmlformats.org/officeDocument/2006/relationships/customXml" Target="../ink/ink1295.xml"/><Relationship Id="rId71" Type="http://schemas.openxmlformats.org/officeDocument/2006/relationships/image" Target="../media/image1281.png"/><Relationship Id="rId92" Type="http://schemas.openxmlformats.org/officeDocument/2006/relationships/customXml" Target="../ink/ink1247.xml"/><Relationship Id="rId213" Type="http://schemas.openxmlformats.org/officeDocument/2006/relationships/image" Target="../media/image1352.png"/><Relationship Id="rId234" Type="http://schemas.openxmlformats.org/officeDocument/2006/relationships/customXml" Target="../ink/ink1318.xml"/><Relationship Id="rId2" Type="http://schemas.openxmlformats.org/officeDocument/2006/relationships/customXml" Target="../ink/ink1202.xml"/><Relationship Id="rId29" Type="http://schemas.openxmlformats.org/officeDocument/2006/relationships/image" Target="../media/image1260.png"/><Relationship Id="rId255" Type="http://schemas.openxmlformats.org/officeDocument/2006/relationships/image" Target="../media/image1373.png"/><Relationship Id="rId40" Type="http://schemas.openxmlformats.org/officeDocument/2006/relationships/customXml" Target="../ink/ink1221.xml"/><Relationship Id="rId115" Type="http://schemas.openxmlformats.org/officeDocument/2006/relationships/image" Target="../media/image1303.png"/><Relationship Id="rId136" Type="http://schemas.openxmlformats.org/officeDocument/2006/relationships/customXml" Target="../ink/ink1269.xml"/><Relationship Id="rId157" Type="http://schemas.openxmlformats.org/officeDocument/2006/relationships/image" Target="../media/image1324.png"/><Relationship Id="rId178" Type="http://schemas.openxmlformats.org/officeDocument/2006/relationships/customXml" Target="../ink/ink1290.xml"/><Relationship Id="rId61" Type="http://schemas.openxmlformats.org/officeDocument/2006/relationships/image" Target="../media/image1276.png"/><Relationship Id="rId82" Type="http://schemas.openxmlformats.org/officeDocument/2006/relationships/customXml" Target="../ink/ink1242.xml"/><Relationship Id="rId199" Type="http://schemas.openxmlformats.org/officeDocument/2006/relationships/image" Target="../media/image1345.png"/><Relationship Id="rId203" Type="http://schemas.openxmlformats.org/officeDocument/2006/relationships/image" Target="../media/image1347.png"/><Relationship Id="rId19" Type="http://schemas.openxmlformats.org/officeDocument/2006/relationships/image" Target="../media/image1255.png"/><Relationship Id="rId224" Type="http://schemas.openxmlformats.org/officeDocument/2006/relationships/customXml" Target="../ink/ink1313.xml"/><Relationship Id="rId245" Type="http://schemas.openxmlformats.org/officeDocument/2006/relationships/image" Target="../media/image1368.png"/><Relationship Id="rId30" Type="http://schemas.openxmlformats.org/officeDocument/2006/relationships/customXml" Target="../ink/ink1216.xml"/><Relationship Id="rId105" Type="http://schemas.openxmlformats.org/officeDocument/2006/relationships/image" Target="../media/image1298.png"/><Relationship Id="rId126" Type="http://schemas.openxmlformats.org/officeDocument/2006/relationships/customXml" Target="../ink/ink1264.xml"/><Relationship Id="rId147" Type="http://schemas.openxmlformats.org/officeDocument/2006/relationships/image" Target="../media/image1319.png"/><Relationship Id="rId168" Type="http://schemas.openxmlformats.org/officeDocument/2006/relationships/customXml" Target="../ink/ink1285.xml"/><Relationship Id="rId51" Type="http://schemas.openxmlformats.org/officeDocument/2006/relationships/image" Target="../media/image1271.png"/><Relationship Id="rId72" Type="http://schemas.openxmlformats.org/officeDocument/2006/relationships/customXml" Target="../ink/ink1237.xml"/><Relationship Id="rId93" Type="http://schemas.openxmlformats.org/officeDocument/2006/relationships/image" Target="../media/image1292.png"/><Relationship Id="rId189" Type="http://schemas.openxmlformats.org/officeDocument/2006/relationships/image" Target="../media/image1340.png"/><Relationship Id="rId3" Type="http://schemas.openxmlformats.org/officeDocument/2006/relationships/image" Target="../media/image1247.png"/><Relationship Id="rId214" Type="http://schemas.openxmlformats.org/officeDocument/2006/relationships/customXml" Target="../ink/ink1308.xml"/><Relationship Id="rId235" Type="http://schemas.openxmlformats.org/officeDocument/2006/relationships/image" Target="../media/image1363.png"/><Relationship Id="rId256" Type="http://schemas.openxmlformats.org/officeDocument/2006/relationships/customXml" Target="../ink/ink1329.xml"/><Relationship Id="rId116" Type="http://schemas.openxmlformats.org/officeDocument/2006/relationships/customXml" Target="../ink/ink1259.xml"/><Relationship Id="rId137" Type="http://schemas.openxmlformats.org/officeDocument/2006/relationships/image" Target="../media/image1314.png"/><Relationship Id="rId158" Type="http://schemas.openxmlformats.org/officeDocument/2006/relationships/customXml" Target="../ink/ink1280.xml"/><Relationship Id="rId20" Type="http://schemas.openxmlformats.org/officeDocument/2006/relationships/customXml" Target="../ink/ink1211.xml"/><Relationship Id="rId41" Type="http://schemas.openxmlformats.org/officeDocument/2006/relationships/image" Target="../media/image1266.png"/><Relationship Id="rId62" Type="http://schemas.openxmlformats.org/officeDocument/2006/relationships/customXml" Target="../ink/ink1232.xml"/><Relationship Id="rId83" Type="http://schemas.openxmlformats.org/officeDocument/2006/relationships/image" Target="../media/image1287.png"/><Relationship Id="rId179" Type="http://schemas.openxmlformats.org/officeDocument/2006/relationships/image" Target="../media/image1335.png"/><Relationship Id="rId190" Type="http://schemas.openxmlformats.org/officeDocument/2006/relationships/customXml" Target="../ink/ink1296.xml"/><Relationship Id="rId204" Type="http://schemas.openxmlformats.org/officeDocument/2006/relationships/customXml" Target="../ink/ink1303.xml"/><Relationship Id="rId225" Type="http://schemas.openxmlformats.org/officeDocument/2006/relationships/image" Target="../media/image1358.png"/><Relationship Id="rId246" Type="http://schemas.openxmlformats.org/officeDocument/2006/relationships/customXml" Target="../ink/ink1324.xml"/><Relationship Id="rId106" Type="http://schemas.openxmlformats.org/officeDocument/2006/relationships/customXml" Target="../ink/ink1254.xml"/><Relationship Id="rId127" Type="http://schemas.openxmlformats.org/officeDocument/2006/relationships/image" Target="../media/image1309.png"/><Relationship Id="rId10" Type="http://schemas.openxmlformats.org/officeDocument/2006/relationships/customXml" Target="../ink/ink1206.xml"/><Relationship Id="rId31" Type="http://schemas.openxmlformats.org/officeDocument/2006/relationships/image" Target="../media/image1261.png"/><Relationship Id="rId52" Type="http://schemas.openxmlformats.org/officeDocument/2006/relationships/customXml" Target="../ink/ink1227.xml"/><Relationship Id="rId73" Type="http://schemas.openxmlformats.org/officeDocument/2006/relationships/image" Target="../media/image1282.png"/><Relationship Id="rId94" Type="http://schemas.openxmlformats.org/officeDocument/2006/relationships/customXml" Target="../ink/ink1248.xml"/><Relationship Id="rId148" Type="http://schemas.openxmlformats.org/officeDocument/2006/relationships/customXml" Target="../ink/ink1275.xml"/><Relationship Id="rId169" Type="http://schemas.openxmlformats.org/officeDocument/2006/relationships/image" Target="../media/image1330.png"/><Relationship Id="rId4" Type="http://schemas.openxmlformats.org/officeDocument/2006/relationships/customXml" Target="../ink/ink1203.xml"/><Relationship Id="rId180" Type="http://schemas.openxmlformats.org/officeDocument/2006/relationships/customXml" Target="../ink/ink1291.xml"/><Relationship Id="rId215" Type="http://schemas.openxmlformats.org/officeDocument/2006/relationships/image" Target="../media/image1353.png"/><Relationship Id="rId236" Type="http://schemas.openxmlformats.org/officeDocument/2006/relationships/customXml" Target="../ink/ink1319.xml"/><Relationship Id="rId257" Type="http://schemas.openxmlformats.org/officeDocument/2006/relationships/image" Target="../media/image1374.png"/></Relationships>
</file>

<file path=ppt/slides/_rels/slide52.xml.rels><?xml version="1.0" encoding="UTF-8" standalone="yes"?>
<Relationships xmlns="http://schemas.openxmlformats.org/package/2006/relationships"><Relationship Id="rId26" Type="http://schemas.openxmlformats.org/officeDocument/2006/relationships/image" Target="../media/image1386.png"/><Relationship Id="rId21" Type="http://schemas.openxmlformats.org/officeDocument/2006/relationships/customXml" Target="../ink/ink1339.xml"/><Relationship Id="rId42" Type="http://schemas.openxmlformats.org/officeDocument/2006/relationships/image" Target="../media/image1394.png"/><Relationship Id="rId47" Type="http://schemas.openxmlformats.org/officeDocument/2006/relationships/customXml" Target="../ink/ink1352.xml"/><Relationship Id="rId63" Type="http://schemas.openxmlformats.org/officeDocument/2006/relationships/customXml" Target="../ink/ink1360.xml"/><Relationship Id="rId68" Type="http://schemas.openxmlformats.org/officeDocument/2006/relationships/image" Target="../media/image1407.png"/><Relationship Id="rId84" Type="http://schemas.openxmlformats.org/officeDocument/2006/relationships/image" Target="../media/image1415.png"/><Relationship Id="rId89" Type="http://schemas.openxmlformats.org/officeDocument/2006/relationships/customXml" Target="../ink/ink1373.xml"/><Relationship Id="rId16" Type="http://schemas.openxmlformats.org/officeDocument/2006/relationships/image" Target="../media/image1381.png"/><Relationship Id="rId11" Type="http://schemas.openxmlformats.org/officeDocument/2006/relationships/customXml" Target="../ink/ink1334.xml"/><Relationship Id="rId32" Type="http://schemas.openxmlformats.org/officeDocument/2006/relationships/image" Target="../media/image1389.png"/><Relationship Id="rId37" Type="http://schemas.openxmlformats.org/officeDocument/2006/relationships/customXml" Target="../ink/ink1347.xml"/><Relationship Id="rId53" Type="http://schemas.openxmlformats.org/officeDocument/2006/relationships/customXml" Target="../ink/ink1355.xml"/><Relationship Id="rId58" Type="http://schemas.openxmlformats.org/officeDocument/2006/relationships/image" Target="../media/image1402.png"/><Relationship Id="rId74" Type="http://schemas.openxmlformats.org/officeDocument/2006/relationships/image" Target="../media/image1410.png"/><Relationship Id="rId79" Type="http://schemas.openxmlformats.org/officeDocument/2006/relationships/customXml" Target="../ink/ink1368.xml"/><Relationship Id="rId5" Type="http://schemas.openxmlformats.org/officeDocument/2006/relationships/customXml" Target="../ink/ink1331.xml"/><Relationship Id="rId90" Type="http://schemas.openxmlformats.org/officeDocument/2006/relationships/image" Target="../media/image1418.png"/><Relationship Id="rId95" Type="http://schemas.openxmlformats.org/officeDocument/2006/relationships/customXml" Target="../ink/ink1376.xml"/><Relationship Id="rId22" Type="http://schemas.openxmlformats.org/officeDocument/2006/relationships/image" Target="../media/image1384.png"/><Relationship Id="rId27" Type="http://schemas.openxmlformats.org/officeDocument/2006/relationships/customXml" Target="../ink/ink1342.xml"/><Relationship Id="rId43" Type="http://schemas.openxmlformats.org/officeDocument/2006/relationships/customXml" Target="../ink/ink1350.xml"/><Relationship Id="rId48" Type="http://schemas.openxmlformats.org/officeDocument/2006/relationships/image" Target="../media/image1397.png"/><Relationship Id="rId64" Type="http://schemas.openxmlformats.org/officeDocument/2006/relationships/image" Target="../media/image1405.png"/><Relationship Id="rId69" Type="http://schemas.openxmlformats.org/officeDocument/2006/relationships/customXml" Target="../ink/ink1363.xml"/><Relationship Id="rId8" Type="http://schemas.openxmlformats.org/officeDocument/2006/relationships/image" Target="../media/image1377.png"/><Relationship Id="rId51" Type="http://schemas.openxmlformats.org/officeDocument/2006/relationships/customXml" Target="../ink/ink1354.xml"/><Relationship Id="rId72" Type="http://schemas.openxmlformats.org/officeDocument/2006/relationships/image" Target="../media/image1409.png"/><Relationship Id="rId80" Type="http://schemas.openxmlformats.org/officeDocument/2006/relationships/image" Target="../media/image1413.png"/><Relationship Id="rId85" Type="http://schemas.openxmlformats.org/officeDocument/2006/relationships/customXml" Target="../ink/ink1371.xml"/><Relationship Id="rId93" Type="http://schemas.openxmlformats.org/officeDocument/2006/relationships/customXml" Target="../ink/ink1375.xml"/><Relationship Id="rId3" Type="http://schemas.openxmlformats.org/officeDocument/2006/relationships/customXml" Target="../ink/ink1330.xml"/><Relationship Id="rId12" Type="http://schemas.openxmlformats.org/officeDocument/2006/relationships/image" Target="../media/image1379.png"/><Relationship Id="rId17" Type="http://schemas.openxmlformats.org/officeDocument/2006/relationships/customXml" Target="../ink/ink1337.xml"/><Relationship Id="rId25" Type="http://schemas.openxmlformats.org/officeDocument/2006/relationships/customXml" Target="../ink/ink1341.xml"/><Relationship Id="rId33" Type="http://schemas.openxmlformats.org/officeDocument/2006/relationships/customXml" Target="../ink/ink1345.xml"/><Relationship Id="rId38" Type="http://schemas.openxmlformats.org/officeDocument/2006/relationships/image" Target="../media/image1392.png"/><Relationship Id="rId46" Type="http://schemas.openxmlformats.org/officeDocument/2006/relationships/image" Target="../media/image1396.png"/><Relationship Id="rId59" Type="http://schemas.openxmlformats.org/officeDocument/2006/relationships/customXml" Target="../ink/ink1358.xml"/><Relationship Id="rId67" Type="http://schemas.openxmlformats.org/officeDocument/2006/relationships/customXml" Target="../ink/ink1362.xml"/><Relationship Id="rId20" Type="http://schemas.openxmlformats.org/officeDocument/2006/relationships/image" Target="../media/image1383.png"/><Relationship Id="rId41" Type="http://schemas.openxmlformats.org/officeDocument/2006/relationships/customXml" Target="../ink/ink1349.xml"/><Relationship Id="rId54" Type="http://schemas.openxmlformats.org/officeDocument/2006/relationships/image" Target="../media/image1400.png"/><Relationship Id="rId62" Type="http://schemas.openxmlformats.org/officeDocument/2006/relationships/image" Target="../media/image1404.png"/><Relationship Id="rId70" Type="http://schemas.openxmlformats.org/officeDocument/2006/relationships/image" Target="../media/image1408.png"/><Relationship Id="rId75" Type="http://schemas.openxmlformats.org/officeDocument/2006/relationships/customXml" Target="../ink/ink1366.xml"/><Relationship Id="rId83" Type="http://schemas.openxmlformats.org/officeDocument/2006/relationships/customXml" Target="../ink/ink1370.xml"/><Relationship Id="rId88" Type="http://schemas.openxmlformats.org/officeDocument/2006/relationships/image" Target="../media/image1417.png"/><Relationship Id="rId91" Type="http://schemas.openxmlformats.org/officeDocument/2006/relationships/customXml" Target="../ink/ink1374.xml"/><Relationship Id="rId96" Type="http://schemas.openxmlformats.org/officeDocument/2006/relationships/image" Target="../media/image1421.png"/><Relationship Id="rId1" Type="http://schemas.openxmlformats.org/officeDocument/2006/relationships/slideLayout" Target="../slideLayouts/slideLayout2.xml"/><Relationship Id="rId6" Type="http://schemas.openxmlformats.org/officeDocument/2006/relationships/image" Target="../media/image1376.png"/><Relationship Id="rId15" Type="http://schemas.openxmlformats.org/officeDocument/2006/relationships/customXml" Target="../ink/ink1336.xml"/><Relationship Id="rId23" Type="http://schemas.openxmlformats.org/officeDocument/2006/relationships/customXml" Target="../ink/ink1340.xml"/><Relationship Id="rId28" Type="http://schemas.openxmlformats.org/officeDocument/2006/relationships/image" Target="../media/image1387.png"/><Relationship Id="rId36" Type="http://schemas.openxmlformats.org/officeDocument/2006/relationships/image" Target="../media/image1391.png"/><Relationship Id="rId49" Type="http://schemas.openxmlformats.org/officeDocument/2006/relationships/customXml" Target="../ink/ink1353.xml"/><Relationship Id="rId57" Type="http://schemas.openxmlformats.org/officeDocument/2006/relationships/customXml" Target="../ink/ink1357.xml"/><Relationship Id="rId10" Type="http://schemas.openxmlformats.org/officeDocument/2006/relationships/image" Target="../media/image1378.png"/><Relationship Id="rId31" Type="http://schemas.openxmlformats.org/officeDocument/2006/relationships/customXml" Target="../ink/ink1344.xml"/><Relationship Id="rId44" Type="http://schemas.openxmlformats.org/officeDocument/2006/relationships/image" Target="../media/image1395.png"/><Relationship Id="rId52" Type="http://schemas.openxmlformats.org/officeDocument/2006/relationships/image" Target="../media/image1399.png"/><Relationship Id="rId60" Type="http://schemas.openxmlformats.org/officeDocument/2006/relationships/image" Target="../media/image1403.png"/><Relationship Id="rId65" Type="http://schemas.openxmlformats.org/officeDocument/2006/relationships/customXml" Target="../ink/ink1361.xml"/><Relationship Id="rId73" Type="http://schemas.openxmlformats.org/officeDocument/2006/relationships/customXml" Target="../ink/ink1365.xml"/><Relationship Id="rId78" Type="http://schemas.openxmlformats.org/officeDocument/2006/relationships/image" Target="../media/image1412.png"/><Relationship Id="rId81" Type="http://schemas.openxmlformats.org/officeDocument/2006/relationships/customXml" Target="../ink/ink1369.xml"/><Relationship Id="rId86" Type="http://schemas.openxmlformats.org/officeDocument/2006/relationships/image" Target="../media/image1416.png"/><Relationship Id="rId94" Type="http://schemas.openxmlformats.org/officeDocument/2006/relationships/image" Target="../media/image1420.png"/><Relationship Id="rId4" Type="http://schemas.openxmlformats.org/officeDocument/2006/relationships/image" Target="../media/image1375.png"/><Relationship Id="rId9" Type="http://schemas.openxmlformats.org/officeDocument/2006/relationships/customXml" Target="../ink/ink1333.xml"/><Relationship Id="rId13" Type="http://schemas.openxmlformats.org/officeDocument/2006/relationships/customXml" Target="../ink/ink1335.xml"/><Relationship Id="rId18" Type="http://schemas.openxmlformats.org/officeDocument/2006/relationships/image" Target="../media/image1382.png"/><Relationship Id="rId39" Type="http://schemas.openxmlformats.org/officeDocument/2006/relationships/customXml" Target="../ink/ink1348.xml"/><Relationship Id="rId34" Type="http://schemas.openxmlformats.org/officeDocument/2006/relationships/image" Target="../media/image1390.png"/><Relationship Id="rId50" Type="http://schemas.openxmlformats.org/officeDocument/2006/relationships/image" Target="../media/image1398.png"/><Relationship Id="rId55" Type="http://schemas.openxmlformats.org/officeDocument/2006/relationships/customXml" Target="../ink/ink1356.xml"/><Relationship Id="rId76" Type="http://schemas.openxmlformats.org/officeDocument/2006/relationships/image" Target="../media/image1411.png"/><Relationship Id="rId7" Type="http://schemas.openxmlformats.org/officeDocument/2006/relationships/customXml" Target="../ink/ink1332.xml"/><Relationship Id="rId71" Type="http://schemas.openxmlformats.org/officeDocument/2006/relationships/customXml" Target="../ink/ink1364.xml"/><Relationship Id="rId92" Type="http://schemas.openxmlformats.org/officeDocument/2006/relationships/image" Target="../media/image1419.png"/><Relationship Id="rId2" Type="http://schemas.openxmlformats.org/officeDocument/2006/relationships/notesSlide" Target="../notesSlides/notesSlide17.xml"/><Relationship Id="rId29" Type="http://schemas.openxmlformats.org/officeDocument/2006/relationships/customXml" Target="../ink/ink1343.xml"/><Relationship Id="rId24" Type="http://schemas.openxmlformats.org/officeDocument/2006/relationships/image" Target="../media/image1385.png"/><Relationship Id="rId40" Type="http://schemas.openxmlformats.org/officeDocument/2006/relationships/image" Target="../media/image1393.png"/><Relationship Id="rId45" Type="http://schemas.openxmlformats.org/officeDocument/2006/relationships/customXml" Target="../ink/ink1351.xml"/><Relationship Id="rId66" Type="http://schemas.openxmlformats.org/officeDocument/2006/relationships/image" Target="../media/image1406.png"/><Relationship Id="rId87" Type="http://schemas.openxmlformats.org/officeDocument/2006/relationships/customXml" Target="../ink/ink1372.xml"/><Relationship Id="rId61" Type="http://schemas.openxmlformats.org/officeDocument/2006/relationships/customXml" Target="../ink/ink1359.xml"/><Relationship Id="rId82" Type="http://schemas.openxmlformats.org/officeDocument/2006/relationships/image" Target="../media/image1414.png"/><Relationship Id="rId19" Type="http://schemas.openxmlformats.org/officeDocument/2006/relationships/customXml" Target="../ink/ink1338.xml"/><Relationship Id="rId14" Type="http://schemas.openxmlformats.org/officeDocument/2006/relationships/image" Target="../media/image1380.png"/><Relationship Id="rId30" Type="http://schemas.openxmlformats.org/officeDocument/2006/relationships/image" Target="../media/image1388.png"/><Relationship Id="rId35" Type="http://schemas.openxmlformats.org/officeDocument/2006/relationships/customXml" Target="../ink/ink1346.xml"/><Relationship Id="rId56" Type="http://schemas.openxmlformats.org/officeDocument/2006/relationships/image" Target="../media/image1401.png"/><Relationship Id="rId77" Type="http://schemas.openxmlformats.org/officeDocument/2006/relationships/customXml" Target="../ink/ink1367.xml"/></Relationships>
</file>

<file path=ppt/slides/_rels/slide53.xml.rels><?xml version="1.0" encoding="UTF-8" standalone="yes"?>
<Relationships xmlns="http://schemas.openxmlformats.org/package/2006/relationships"><Relationship Id="rId2" Type="http://schemas.openxmlformats.org/officeDocument/2006/relationships/image" Target="../media/image66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1426.png"/><Relationship Id="rId13" Type="http://schemas.openxmlformats.org/officeDocument/2006/relationships/customXml" Target="../ink/ink1382.xml"/><Relationship Id="rId18" Type="http://schemas.openxmlformats.org/officeDocument/2006/relationships/image" Target="../media/image1431.png"/><Relationship Id="rId26" Type="http://schemas.openxmlformats.org/officeDocument/2006/relationships/image" Target="../media/image1435.png"/><Relationship Id="rId3" Type="http://schemas.openxmlformats.org/officeDocument/2006/relationships/customXml" Target="../ink/ink1377.xml"/><Relationship Id="rId21" Type="http://schemas.openxmlformats.org/officeDocument/2006/relationships/customXml" Target="../ink/ink1386.xml"/><Relationship Id="rId7" Type="http://schemas.openxmlformats.org/officeDocument/2006/relationships/customXml" Target="../ink/ink1379.xml"/><Relationship Id="rId12" Type="http://schemas.openxmlformats.org/officeDocument/2006/relationships/image" Target="../media/image1428.png"/><Relationship Id="rId17" Type="http://schemas.openxmlformats.org/officeDocument/2006/relationships/customXml" Target="../ink/ink1384.xml"/><Relationship Id="rId25" Type="http://schemas.openxmlformats.org/officeDocument/2006/relationships/customXml" Target="../ink/ink1388.xml"/><Relationship Id="rId2" Type="http://schemas.openxmlformats.org/officeDocument/2006/relationships/image" Target="../media/image667.jpeg"/><Relationship Id="rId16" Type="http://schemas.openxmlformats.org/officeDocument/2006/relationships/image" Target="../media/image1430.png"/><Relationship Id="rId20" Type="http://schemas.openxmlformats.org/officeDocument/2006/relationships/image" Target="../media/image1432.png"/><Relationship Id="rId29" Type="http://schemas.openxmlformats.org/officeDocument/2006/relationships/customXml" Target="../ink/ink1390.xml"/><Relationship Id="rId1" Type="http://schemas.openxmlformats.org/officeDocument/2006/relationships/slideLayout" Target="../slideLayouts/slideLayout2.xml"/><Relationship Id="rId6" Type="http://schemas.openxmlformats.org/officeDocument/2006/relationships/image" Target="../media/image1425.png"/><Relationship Id="rId11" Type="http://schemas.openxmlformats.org/officeDocument/2006/relationships/customXml" Target="../ink/ink1381.xml"/><Relationship Id="rId24" Type="http://schemas.openxmlformats.org/officeDocument/2006/relationships/image" Target="../media/image1434.png"/><Relationship Id="rId32" Type="http://schemas.openxmlformats.org/officeDocument/2006/relationships/image" Target="../media/image1438.png"/><Relationship Id="rId5" Type="http://schemas.openxmlformats.org/officeDocument/2006/relationships/customXml" Target="../ink/ink1378.xml"/><Relationship Id="rId15" Type="http://schemas.openxmlformats.org/officeDocument/2006/relationships/customXml" Target="../ink/ink1383.xml"/><Relationship Id="rId23" Type="http://schemas.openxmlformats.org/officeDocument/2006/relationships/customXml" Target="../ink/ink1387.xml"/><Relationship Id="rId28" Type="http://schemas.openxmlformats.org/officeDocument/2006/relationships/image" Target="../media/image1436.png"/><Relationship Id="rId10" Type="http://schemas.openxmlformats.org/officeDocument/2006/relationships/image" Target="../media/image1427.png"/><Relationship Id="rId19" Type="http://schemas.openxmlformats.org/officeDocument/2006/relationships/customXml" Target="../ink/ink1385.xml"/><Relationship Id="rId31" Type="http://schemas.openxmlformats.org/officeDocument/2006/relationships/customXml" Target="../ink/ink1391.xml"/><Relationship Id="rId4" Type="http://schemas.openxmlformats.org/officeDocument/2006/relationships/image" Target="../media/image1424.png"/><Relationship Id="rId9" Type="http://schemas.openxmlformats.org/officeDocument/2006/relationships/customXml" Target="../ink/ink1380.xml"/><Relationship Id="rId14" Type="http://schemas.openxmlformats.org/officeDocument/2006/relationships/image" Target="../media/image1429.png"/><Relationship Id="rId22" Type="http://schemas.openxmlformats.org/officeDocument/2006/relationships/image" Target="../media/image1433.png"/><Relationship Id="rId27" Type="http://schemas.openxmlformats.org/officeDocument/2006/relationships/customXml" Target="../ink/ink1389.xml"/><Relationship Id="rId30" Type="http://schemas.openxmlformats.org/officeDocument/2006/relationships/image" Target="../media/image1437.png"/></Relationships>
</file>

<file path=ppt/slides/_rels/slide56.xml.rels><?xml version="1.0" encoding="UTF-8" standalone="yes"?>
<Relationships xmlns="http://schemas.openxmlformats.org/package/2006/relationships"><Relationship Id="rId13" Type="http://schemas.openxmlformats.org/officeDocument/2006/relationships/image" Target="../media/image1444.png"/><Relationship Id="rId18" Type="http://schemas.openxmlformats.org/officeDocument/2006/relationships/customXml" Target="../ink/ink1400.xml"/><Relationship Id="rId26" Type="http://schemas.openxmlformats.org/officeDocument/2006/relationships/customXml" Target="../ink/ink1404.xml"/><Relationship Id="rId3" Type="http://schemas.openxmlformats.org/officeDocument/2006/relationships/image" Target="../media/image1439.png"/><Relationship Id="rId21" Type="http://schemas.openxmlformats.org/officeDocument/2006/relationships/image" Target="../media/image1448.png"/><Relationship Id="rId34" Type="http://schemas.openxmlformats.org/officeDocument/2006/relationships/customXml" Target="../ink/ink1408.xml"/><Relationship Id="rId7" Type="http://schemas.openxmlformats.org/officeDocument/2006/relationships/image" Target="../media/image1441.png"/><Relationship Id="rId12" Type="http://schemas.openxmlformats.org/officeDocument/2006/relationships/customXml" Target="../ink/ink1397.xml"/><Relationship Id="rId17" Type="http://schemas.openxmlformats.org/officeDocument/2006/relationships/image" Target="../media/image1446.png"/><Relationship Id="rId25" Type="http://schemas.openxmlformats.org/officeDocument/2006/relationships/image" Target="../media/image1450.png"/><Relationship Id="rId33" Type="http://schemas.openxmlformats.org/officeDocument/2006/relationships/image" Target="../media/image1454.png"/><Relationship Id="rId2" Type="http://schemas.openxmlformats.org/officeDocument/2006/relationships/customXml" Target="../ink/ink1392.xml"/><Relationship Id="rId16" Type="http://schemas.openxmlformats.org/officeDocument/2006/relationships/customXml" Target="../ink/ink1399.xml"/><Relationship Id="rId20" Type="http://schemas.openxmlformats.org/officeDocument/2006/relationships/customXml" Target="../ink/ink1401.xml"/><Relationship Id="rId29" Type="http://schemas.openxmlformats.org/officeDocument/2006/relationships/image" Target="../media/image1452.png"/><Relationship Id="rId1" Type="http://schemas.openxmlformats.org/officeDocument/2006/relationships/slideLayout" Target="../slideLayouts/slideLayout2.xml"/><Relationship Id="rId6" Type="http://schemas.openxmlformats.org/officeDocument/2006/relationships/customXml" Target="../ink/ink1394.xml"/><Relationship Id="rId11" Type="http://schemas.openxmlformats.org/officeDocument/2006/relationships/image" Target="../media/image1443.png"/><Relationship Id="rId24" Type="http://schemas.openxmlformats.org/officeDocument/2006/relationships/customXml" Target="../ink/ink1403.xml"/><Relationship Id="rId32" Type="http://schemas.openxmlformats.org/officeDocument/2006/relationships/customXml" Target="../ink/ink1407.xml"/><Relationship Id="rId5" Type="http://schemas.openxmlformats.org/officeDocument/2006/relationships/image" Target="../media/image1440.png"/><Relationship Id="rId15" Type="http://schemas.openxmlformats.org/officeDocument/2006/relationships/image" Target="../media/image1445.png"/><Relationship Id="rId23" Type="http://schemas.openxmlformats.org/officeDocument/2006/relationships/image" Target="../media/image1449.png"/><Relationship Id="rId28" Type="http://schemas.openxmlformats.org/officeDocument/2006/relationships/customXml" Target="../ink/ink1405.xml"/><Relationship Id="rId10" Type="http://schemas.openxmlformats.org/officeDocument/2006/relationships/customXml" Target="../ink/ink1396.xml"/><Relationship Id="rId19" Type="http://schemas.openxmlformats.org/officeDocument/2006/relationships/image" Target="../media/image1447.png"/><Relationship Id="rId31" Type="http://schemas.openxmlformats.org/officeDocument/2006/relationships/image" Target="../media/image1453.png"/><Relationship Id="rId4" Type="http://schemas.openxmlformats.org/officeDocument/2006/relationships/customXml" Target="../ink/ink1393.xml"/><Relationship Id="rId9" Type="http://schemas.openxmlformats.org/officeDocument/2006/relationships/image" Target="../media/image1442.png"/><Relationship Id="rId14" Type="http://schemas.openxmlformats.org/officeDocument/2006/relationships/customXml" Target="../ink/ink1398.xml"/><Relationship Id="rId22" Type="http://schemas.openxmlformats.org/officeDocument/2006/relationships/customXml" Target="../ink/ink1402.xml"/><Relationship Id="rId27" Type="http://schemas.openxmlformats.org/officeDocument/2006/relationships/image" Target="../media/image1451.png"/><Relationship Id="rId30" Type="http://schemas.openxmlformats.org/officeDocument/2006/relationships/customXml" Target="../ink/ink1406.xml"/><Relationship Id="rId35" Type="http://schemas.openxmlformats.org/officeDocument/2006/relationships/image" Target="../media/image1455.png"/><Relationship Id="rId8" Type="http://schemas.openxmlformats.org/officeDocument/2006/relationships/customXml" Target="../ink/ink1395.xml"/></Relationships>
</file>

<file path=ppt/slides/_rels/slide57.xml.rels><?xml version="1.0" encoding="UTF-8" standalone="yes"?>
<Relationships xmlns="http://schemas.openxmlformats.org/package/2006/relationships"><Relationship Id="rId3" Type="http://schemas.openxmlformats.org/officeDocument/2006/relationships/image" Target="../media/image698.png"/><Relationship Id="rId2" Type="http://schemas.openxmlformats.org/officeDocument/2006/relationships/image" Target="../media/image668.w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customXml" Target="../ink/ink1412.xml"/><Relationship Id="rId13" Type="http://schemas.openxmlformats.org/officeDocument/2006/relationships/image" Target="../media/image1463.png"/><Relationship Id="rId18" Type="http://schemas.openxmlformats.org/officeDocument/2006/relationships/customXml" Target="../ink/ink1417.xml"/><Relationship Id="rId26" Type="http://schemas.openxmlformats.org/officeDocument/2006/relationships/customXml" Target="../ink/ink1421.xml"/><Relationship Id="rId3" Type="http://schemas.openxmlformats.org/officeDocument/2006/relationships/image" Target="../media/image1458.png"/><Relationship Id="rId21" Type="http://schemas.openxmlformats.org/officeDocument/2006/relationships/image" Target="../media/image1467.png"/><Relationship Id="rId7" Type="http://schemas.openxmlformats.org/officeDocument/2006/relationships/image" Target="../media/image1460.png"/><Relationship Id="rId12" Type="http://schemas.openxmlformats.org/officeDocument/2006/relationships/customXml" Target="../ink/ink1414.xml"/><Relationship Id="rId17" Type="http://schemas.openxmlformats.org/officeDocument/2006/relationships/image" Target="../media/image1465.png"/><Relationship Id="rId25" Type="http://schemas.openxmlformats.org/officeDocument/2006/relationships/image" Target="../media/image1469.png"/><Relationship Id="rId2" Type="http://schemas.openxmlformats.org/officeDocument/2006/relationships/customXml" Target="../ink/ink1409.xml"/><Relationship Id="rId16" Type="http://schemas.openxmlformats.org/officeDocument/2006/relationships/customXml" Target="../ink/ink1416.xml"/><Relationship Id="rId20" Type="http://schemas.openxmlformats.org/officeDocument/2006/relationships/customXml" Target="../ink/ink1418.xml"/><Relationship Id="rId1" Type="http://schemas.openxmlformats.org/officeDocument/2006/relationships/slideLayout" Target="../slideLayouts/slideLayout2.xml"/><Relationship Id="rId6" Type="http://schemas.openxmlformats.org/officeDocument/2006/relationships/customXml" Target="../ink/ink1411.xml"/><Relationship Id="rId11" Type="http://schemas.openxmlformats.org/officeDocument/2006/relationships/image" Target="../media/image1462.png"/><Relationship Id="rId24" Type="http://schemas.openxmlformats.org/officeDocument/2006/relationships/customXml" Target="../ink/ink1420.xml"/><Relationship Id="rId5" Type="http://schemas.openxmlformats.org/officeDocument/2006/relationships/image" Target="../media/image1459.png"/><Relationship Id="rId15" Type="http://schemas.openxmlformats.org/officeDocument/2006/relationships/image" Target="../media/image1464.png"/><Relationship Id="rId23" Type="http://schemas.openxmlformats.org/officeDocument/2006/relationships/image" Target="../media/image1468.png"/><Relationship Id="rId10" Type="http://schemas.openxmlformats.org/officeDocument/2006/relationships/customXml" Target="../ink/ink1413.xml"/><Relationship Id="rId19" Type="http://schemas.openxmlformats.org/officeDocument/2006/relationships/image" Target="../media/image1466.png"/><Relationship Id="rId4" Type="http://schemas.openxmlformats.org/officeDocument/2006/relationships/customXml" Target="../ink/ink1410.xml"/><Relationship Id="rId9" Type="http://schemas.openxmlformats.org/officeDocument/2006/relationships/image" Target="../media/image1461.png"/><Relationship Id="rId14" Type="http://schemas.openxmlformats.org/officeDocument/2006/relationships/customXml" Target="../ink/ink1415.xml"/><Relationship Id="rId22" Type="http://schemas.openxmlformats.org/officeDocument/2006/relationships/customXml" Target="../ink/ink1419.xml"/><Relationship Id="rId27" Type="http://schemas.openxmlformats.org/officeDocument/2006/relationships/image" Target="../media/image1470.png"/></Relationships>
</file>

<file path=ppt/slides/_rels/slide59.xml.rels><?xml version="1.0" encoding="UTF-8" standalone="yes"?>
<Relationships xmlns="http://schemas.openxmlformats.org/package/2006/relationships"><Relationship Id="rId3" Type="http://schemas.openxmlformats.org/officeDocument/2006/relationships/image" Target="../media/image751.png"/><Relationship Id="rId2" Type="http://schemas.openxmlformats.org/officeDocument/2006/relationships/oleObject" Target="../embeddings/oleObject3.bin"/><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3" Type="http://schemas.openxmlformats.org/officeDocument/2006/relationships/customXml" Target="../ink/ink320.xml"/><Relationship Id="rId18" Type="http://schemas.openxmlformats.org/officeDocument/2006/relationships/image" Target="../media/image325.png"/><Relationship Id="rId26" Type="http://schemas.openxmlformats.org/officeDocument/2006/relationships/image" Target="../media/image329.png"/><Relationship Id="rId39" Type="http://schemas.openxmlformats.org/officeDocument/2006/relationships/customXml" Target="../ink/ink333.xml"/><Relationship Id="rId21" Type="http://schemas.openxmlformats.org/officeDocument/2006/relationships/customXml" Target="../ink/ink324.xml"/><Relationship Id="rId34" Type="http://schemas.openxmlformats.org/officeDocument/2006/relationships/image" Target="../media/image333.png"/><Relationship Id="rId42" Type="http://schemas.openxmlformats.org/officeDocument/2006/relationships/image" Target="../media/image337.png"/><Relationship Id="rId47" Type="http://schemas.openxmlformats.org/officeDocument/2006/relationships/customXml" Target="../ink/ink337.xml"/><Relationship Id="rId7" Type="http://schemas.openxmlformats.org/officeDocument/2006/relationships/customXml" Target="../ink/ink317.xml"/><Relationship Id="rId2" Type="http://schemas.openxmlformats.org/officeDocument/2006/relationships/notesSlide" Target="../notesSlides/notesSlide2.xml"/><Relationship Id="rId16" Type="http://schemas.openxmlformats.org/officeDocument/2006/relationships/image" Target="../media/image324.png"/><Relationship Id="rId29" Type="http://schemas.openxmlformats.org/officeDocument/2006/relationships/customXml" Target="../ink/ink328.xml"/><Relationship Id="rId1" Type="http://schemas.openxmlformats.org/officeDocument/2006/relationships/slideLayout" Target="../slideLayouts/slideLayout2.xml"/><Relationship Id="rId6" Type="http://schemas.openxmlformats.org/officeDocument/2006/relationships/image" Target="../media/image319.png"/><Relationship Id="rId11" Type="http://schemas.openxmlformats.org/officeDocument/2006/relationships/customXml" Target="../ink/ink319.xml"/><Relationship Id="rId24" Type="http://schemas.openxmlformats.org/officeDocument/2006/relationships/image" Target="../media/image328.png"/><Relationship Id="rId32" Type="http://schemas.openxmlformats.org/officeDocument/2006/relationships/image" Target="../media/image332.png"/><Relationship Id="rId37" Type="http://schemas.openxmlformats.org/officeDocument/2006/relationships/customXml" Target="../ink/ink332.xml"/><Relationship Id="rId40" Type="http://schemas.openxmlformats.org/officeDocument/2006/relationships/image" Target="../media/image336.png"/><Relationship Id="rId45" Type="http://schemas.openxmlformats.org/officeDocument/2006/relationships/customXml" Target="../ink/ink336.xml"/><Relationship Id="rId5" Type="http://schemas.openxmlformats.org/officeDocument/2006/relationships/customXml" Target="../ink/ink316.xml"/><Relationship Id="rId15" Type="http://schemas.openxmlformats.org/officeDocument/2006/relationships/customXml" Target="../ink/ink321.xml"/><Relationship Id="rId23" Type="http://schemas.openxmlformats.org/officeDocument/2006/relationships/customXml" Target="../ink/ink325.xml"/><Relationship Id="rId28" Type="http://schemas.openxmlformats.org/officeDocument/2006/relationships/image" Target="../media/image330.png"/><Relationship Id="rId36" Type="http://schemas.openxmlformats.org/officeDocument/2006/relationships/image" Target="../media/image334.png"/><Relationship Id="rId10" Type="http://schemas.openxmlformats.org/officeDocument/2006/relationships/image" Target="../media/image321.png"/><Relationship Id="rId19" Type="http://schemas.openxmlformats.org/officeDocument/2006/relationships/customXml" Target="../ink/ink323.xml"/><Relationship Id="rId31" Type="http://schemas.openxmlformats.org/officeDocument/2006/relationships/customXml" Target="../ink/ink329.xml"/><Relationship Id="rId44" Type="http://schemas.openxmlformats.org/officeDocument/2006/relationships/image" Target="../media/image338.png"/><Relationship Id="rId4" Type="http://schemas.openxmlformats.org/officeDocument/2006/relationships/image" Target="../media/image318.png"/><Relationship Id="rId9" Type="http://schemas.openxmlformats.org/officeDocument/2006/relationships/customXml" Target="../ink/ink318.xml"/><Relationship Id="rId14" Type="http://schemas.openxmlformats.org/officeDocument/2006/relationships/image" Target="../media/image323.png"/><Relationship Id="rId22" Type="http://schemas.openxmlformats.org/officeDocument/2006/relationships/image" Target="../media/image327.png"/><Relationship Id="rId27" Type="http://schemas.openxmlformats.org/officeDocument/2006/relationships/customXml" Target="../ink/ink327.xml"/><Relationship Id="rId30" Type="http://schemas.openxmlformats.org/officeDocument/2006/relationships/image" Target="../media/image331.png"/><Relationship Id="rId35" Type="http://schemas.openxmlformats.org/officeDocument/2006/relationships/customXml" Target="../ink/ink331.xml"/><Relationship Id="rId43" Type="http://schemas.openxmlformats.org/officeDocument/2006/relationships/customXml" Target="../ink/ink335.xml"/><Relationship Id="rId48" Type="http://schemas.openxmlformats.org/officeDocument/2006/relationships/image" Target="../media/image340.png"/><Relationship Id="rId8" Type="http://schemas.openxmlformats.org/officeDocument/2006/relationships/image" Target="../media/image320.png"/><Relationship Id="rId3" Type="http://schemas.openxmlformats.org/officeDocument/2006/relationships/customXml" Target="../ink/ink315.xml"/><Relationship Id="rId12" Type="http://schemas.openxmlformats.org/officeDocument/2006/relationships/image" Target="../media/image322.png"/><Relationship Id="rId17" Type="http://schemas.openxmlformats.org/officeDocument/2006/relationships/customXml" Target="../ink/ink322.xml"/><Relationship Id="rId25" Type="http://schemas.openxmlformats.org/officeDocument/2006/relationships/customXml" Target="../ink/ink326.xml"/><Relationship Id="rId33" Type="http://schemas.openxmlformats.org/officeDocument/2006/relationships/customXml" Target="../ink/ink330.xml"/><Relationship Id="rId38" Type="http://schemas.openxmlformats.org/officeDocument/2006/relationships/image" Target="../media/image335.png"/><Relationship Id="rId46" Type="http://schemas.openxmlformats.org/officeDocument/2006/relationships/image" Target="../media/image339.png"/><Relationship Id="rId20" Type="http://schemas.openxmlformats.org/officeDocument/2006/relationships/image" Target="../media/image326.png"/><Relationship Id="rId41" Type="http://schemas.openxmlformats.org/officeDocument/2006/relationships/customXml" Target="../ink/ink334.xml"/></Relationships>
</file>

<file path=ppt/slides/_rels/slide60.xml.rels><?xml version="1.0" encoding="UTF-8" standalone="yes"?>
<Relationships xmlns="http://schemas.openxmlformats.org/package/2006/relationships"><Relationship Id="rId3" Type="http://schemas.openxmlformats.org/officeDocument/2006/relationships/image" Target="../media/image751.png"/><Relationship Id="rId2" Type="http://schemas.openxmlformats.org/officeDocument/2006/relationships/oleObject" Target="../embeddings/oleObject4.bin"/><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hyperlink" Target="http://en.wikipedia.org/wiki/Electric_charge" TargetMode="External"/><Relationship Id="rId2" Type="http://schemas.openxmlformats.org/officeDocument/2006/relationships/hyperlink" Target="http://en.wikipedia.org/wiki/Velocity" TargetMode="Externa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6" Type="http://schemas.openxmlformats.org/officeDocument/2006/relationships/customXml" Target="../ink/ink1434.xml"/><Relationship Id="rId21" Type="http://schemas.openxmlformats.org/officeDocument/2006/relationships/image" Target="../media/image1481.png"/><Relationship Id="rId42" Type="http://schemas.openxmlformats.org/officeDocument/2006/relationships/customXml" Target="../ink/ink1442.xml"/><Relationship Id="rId47" Type="http://schemas.openxmlformats.org/officeDocument/2006/relationships/image" Target="../media/image1494.png"/><Relationship Id="rId63" Type="http://schemas.openxmlformats.org/officeDocument/2006/relationships/image" Target="../media/image1502.png"/><Relationship Id="rId68" Type="http://schemas.openxmlformats.org/officeDocument/2006/relationships/customXml" Target="../ink/ink1455.xml"/><Relationship Id="rId16" Type="http://schemas.openxmlformats.org/officeDocument/2006/relationships/customXml" Target="../ink/ink1429.xml"/><Relationship Id="rId11" Type="http://schemas.openxmlformats.org/officeDocument/2006/relationships/image" Target="../media/image1476.png"/><Relationship Id="rId24" Type="http://schemas.openxmlformats.org/officeDocument/2006/relationships/customXml" Target="../ink/ink1433.xml"/><Relationship Id="rId32" Type="http://schemas.openxmlformats.org/officeDocument/2006/relationships/customXml" Target="../ink/ink1437.xml"/><Relationship Id="rId37" Type="http://schemas.openxmlformats.org/officeDocument/2006/relationships/image" Target="../media/image1489.png"/><Relationship Id="rId40" Type="http://schemas.openxmlformats.org/officeDocument/2006/relationships/customXml" Target="../ink/ink1441.xml"/><Relationship Id="rId45" Type="http://schemas.openxmlformats.org/officeDocument/2006/relationships/image" Target="../media/image1493.png"/><Relationship Id="rId53" Type="http://schemas.openxmlformats.org/officeDocument/2006/relationships/image" Target="../media/image1497.png"/><Relationship Id="rId58" Type="http://schemas.openxmlformats.org/officeDocument/2006/relationships/customXml" Target="../ink/ink1450.xml"/><Relationship Id="rId66" Type="http://schemas.openxmlformats.org/officeDocument/2006/relationships/customXml" Target="../ink/ink1454.xml"/><Relationship Id="rId74" Type="http://schemas.openxmlformats.org/officeDocument/2006/relationships/customXml" Target="../ink/ink1458.xml"/><Relationship Id="rId5" Type="http://schemas.openxmlformats.org/officeDocument/2006/relationships/image" Target="../media/image1473.png"/><Relationship Id="rId61" Type="http://schemas.openxmlformats.org/officeDocument/2006/relationships/image" Target="../media/image1501.png"/><Relationship Id="rId19" Type="http://schemas.openxmlformats.org/officeDocument/2006/relationships/image" Target="../media/image1480.png"/><Relationship Id="rId14" Type="http://schemas.openxmlformats.org/officeDocument/2006/relationships/customXml" Target="../ink/ink1428.xml"/><Relationship Id="rId22" Type="http://schemas.openxmlformats.org/officeDocument/2006/relationships/customXml" Target="../ink/ink1432.xml"/><Relationship Id="rId27" Type="http://schemas.openxmlformats.org/officeDocument/2006/relationships/image" Target="../media/image1484.png"/><Relationship Id="rId30" Type="http://schemas.openxmlformats.org/officeDocument/2006/relationships/customXml" Target="../ink/ink1436.xml"/><Relationship Id="rId35" Type="http://schemas.openxmlformats.org/officeDocument/2006/relationships/image" Target="../media/image1488.png"/><Relationship Id="rId43" Type="http://schemas.openxmlformats.org/officeDocument/2006/relationships/image" Target="../media/image1492.png"/><Relationship Id="rId48" Type="http://schemas.openxmlformats.org/officeDocument/2006/relationships/customXml" Target="../ink/ink1445.xml"/><Relationship Id="rId56" Type="http://schemas.openxmlformats.org/officeDocument/2006/relationships/customXml" Target="../ink/ink1449.xml"/><Relationship Id="rId64" Type="http://schemas.openxmlformats.org/officeDocument/2006/relationships/customXml" Target="../ink/ink1453.xml"/><Relationship Id="rId69" Type="http://schemas.openxmlformats.org/officeDocument/2006/relationships/image" Target="../media/image1505.png"/><Relationship Id="rId77" Type="http://schemas.openxmlformats.org/officeDocument/2006/relationships/image" Target="../media/image1509.png"/><Relationship Id="rId8" Type="http://schemas.openxmlformats.org/officeDocument/2006/relationships/customXml" Target="../ink/ink1425.xml"/><Relationship Id="rId51" Type="http://schemas.openxmlformats.org/officeDocument/2006/relationships/image" Target="../media/image1496.png"/><Relationship Id="rId72" Type="http://schemas.openxmlformats.org/officeDocument/2006/relationships/customXml" Target="../ink/ink1457.xml"/><Relationship Id="rId3" Type="http://schemas.openxmlformats.org/officeDocument/2006/relationships/image" Target="../media/image1472.png"/><Relationship Id="rId12" Type="http://schemas.openxmlformats.org/officeDocument/2006/relationships/customXml" Target="../ink/ink1427.xml"/><Relationship Id="rId17" Type="http://schemas.openxmlformats.org/officeDocument/2006/relationships/image" Target="../media/image1479.png"/><Relationship Id="rId25" Type="http://schemas.openxmlformats.org/officeDocument/2006/relationships/image" Target="../media/image1483.png"/><Relationship Id="rId33" Type="http://schemas.openxmlformats.org/officeDocument/2006/relationships/image" Target="../media/image1487.png"/><Relationship Id="rId38" Type="http://schemas.openxmlformats.org/officeDocument/2006/relationships/customXml" Target="../ink/ink1440.xml"/><Relationship Id="rId46" Type="http://schemas.openxmlformats.org/officeDocument/2006/relationships/customXml" Target="../ink/ink1444.xml"/><Relationship Id="rId59" Type="http://schemas.openxmlformats.org/officeDocument/2006/relationships/image" Target="../media/image1500.png"/><Relationship Id="rId67" Type="http://schemas.openxmlformats.org/officeDocument/2006/relationships/image" Target="../media/image1504.png"/><Relationship Id="rId20" Type="http://schemas.openxmlformats.org/officeDocument/2006/relationships/customXml" Target="../ink/ink1431.xml"/><Relationship Id="rId41" Type="http://schemas.openxmlformats.org/officeDocument/2006/relationships/image" Target="../media/image1491.png"/><Relationship Id="rId54" Type="http://schemas.openxmlformats.org/officeDocument/2006/relationships/customXml" Target="../ink/ink1448.xml"/><Relationship Id="rId62" Type="http://schemas.openxmlformats.org/officeDocument/2006/relationships/customXml" Target="../ink/ink1452.xml"/><Relationship Id="rId70" Type="http://schemas.openxmlformats.org/officeDocument/2006/relationships/customXml" Target="../ink/ink1456.xml"/><Relationship Id="rId75" Type="http://schemas.openxmlformats.org/officeDocument/2006/relationships/image" Target="../media/image1508.png"/><Relationship Id="rId1" Type="http://schemas.openxmlformats.org/officeDocument/2006/relationships/slideLayout" Target="../slideLayouts/slideLayout2.xml"/><Relationship Id="rId6" Type="http://schemas.openxmlformats.org/officeDocument/2006/relationships/customXml" Target="../ink/ink1424.xml"/><Relationship Id="rId15" Type="http://schemas.openxmlformats.org/officeDocument/2006/relationships/image" Target="../media/image1478.png"/><Relationship Id="rId23" Type="http://schemas.openxmlformats.org/officeDocument/2006/relationships/image" Target="../media/image1482.png"/><Relationship Id="rId28" Type="http://schemas.openxmlformats.org/officeDocument/2006/relationships/customXml" Target="../ink/ink1435.xml"/><Relationship Id="rId36" Type="http://schemas.openxmlformats.org/officeDocument/2006/relationships/customXml" Target="../ink/ink1439.xml"/><Relationship Id="rId49" Type="http://schemas.openxmlformats.org/officeDocument/2006/relationships/image" Target="../media/image1495.png"/><Relationship Id="rId57" Type="http://schemas.openxmlformats.org/officeDocument/2006/relationships/image" Target="../media/image1499.png"/><Relationship Id="rId10" Type="http://schemas.openxmlformats.org/officeDocument/2006/relationships/customXml" Target="../ink/ink1426.xml"/><Relationship Id="rId31" Type="http://schemas.openxmlformats.org/officeDocument/2006/relationships/image" Target="../media/image1486.png"/><Relationship Id="rId44" Type="http://schemas.openxmlformats.org/officeDocument/2006/relationships/customXml" Target="../ink/ink1443.xml"/><Relationship Id="rId52" Type="http://schemas.openxmlformats.org/officeDocument/2006/relationships/customXml" Target="../ink/ink1447.xml"/><Relationship Id="rId60" Type="http://schemas.openxmlformats.org/officeDocument/2006/relationships/customXml" Target="../ink/ink1451.xml"/><Relationship Id="rId65" Type="http://schemas.openxmlformats.org/officeDocument/2006/relationships/image" Target="../media/image1503.png"/><Relationship Id="rId73" Type="http://schemas.openxmlformats.org/officeDocument/2006/relationships/image" Target="../media/image1507.png"/><Relationship Id="rId4" Type="http://schemas.openxmlformats.org/officeDocument/2006/relationships/customXml" Target="../ink/ink1423.xml"/><Relationship Id="rId9" Type="http://schemas.openxmlformats.org/officeDocument/2006/relationships/image" Target="../media/image1475.png"/><Relationship Id="rId13" Type="http://schemas.openxmlformats.org/officeDocument/2006/relationships/image" Target="../media/image1477.png"/><Relationship Id="rId18" Type="http://schemas.openxmlformats.org/officeDocument/2006/relationships/customXml" Target="../ink/ink1430.xml"/><Relationship Id="rId39" Type="http://schemas.openxmlformats.org/officeDocument/2006/relationships/image" Target="../media/image1490.png"/><Relationship Id="rId34" Type="http://schemas.openxmlformats.org/officeDocument/2006/relationships/customXml" Target="../ink/ink1438.xml"/><Relationship Id="rId50" Type="http://schemas.openxmlformats.org/officeDocument/2006/relationships/customXml" Target="../ink/ink1446.xml"/><Relationship Id="rId55" Type="http://schemas.openxmlformats.org/officeDocument/2006/relationships/image" Target="../media/image1498.png"/><Relationship Id="rId76" Type="http://schemas.openxmlformats.org/officeDocument/2006/relationships/customXml" Target="../ink/ink1459.xml"/><Relationship Id="rId7" Type="http://schemas.openxmlformats.org/officeDocument/2006/relationships/image" Target="../media/image1474.png"/><Relationship Id="rId71" Type="http://schemas.openxmlformats.org/officeDocument/2006/relationships/image" Target="../media/image1506.png"/><Relationship Id="rId2" Type="http://schemas.openxmlformats.org/officeDocument/2006/relationships/customXml" Target="../ink/ink1422.xml"/><Relationship Id="rId29" Type="http://schemas.openxmlformats.org/officeDocument/2006/relationships/image" Target="../media/image1485.png"/></Relationships>
</file>

<file path=ppt/slides/_rels/slide64.xml.rels><?xml version="1.0" encoding="UTF-8" standalone="yes"?>
<Relationships xmlns="http://schemas.openxmlformats.org/package/2006/relationships"><Relationship Id="rId3" Type="http://schemas.openxmlformats.org/officeDocument/2006/relationships/image" Target="../media/image752.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3" Type="http://schemas.openxmlformats.org/officeDocument/2006/relationships/image" Target="../media/image1516.png"/><Relationship Id="rId18" Type="http://schemas.openxmlformats.org/officeDocument/2006/relationships/customXml" Target="../ink/ink1467.xml"/><Relationship Id="rId26" Type="http://schemas.openxmlformats.org/officeDocument/2006/relationships/customXml" Target="../ink/ink1471.xml"/><Relationship Id="rId39" Type="http://schemas.openxmlformats.org/officeDocument/2006/relationships/image" Target="../media/image1529.png"/><Relationship Id="rId21" Type="http://schemas.openxmlformats.org/officeDocument/2006/relationships/image" Target="../media/image1520.png"/><Relationship Id="rId34" Type="http://schemas.openxmlformats.org/officeDocument/2006/relationships/customXml" Target="../ink/ink1475.xml"/><Relationship Id="rId42" Type="http://schemas.openxmlformats.org/officeDocument/2006/relationships/customXml" Target="../ink/ink1479.xml"/><Relationship Id="rId47" Type="http://schemas.openxmlformats.org/officeDocument/2006/relationships/image" Target="../media/image1533.png"/><Relationship Id="rId7" Type="http://schemas.openxmlformats.org/officeDocument/2006/relationships/image" Target="../media/image1513.png"/><Relationship Id="rId2" Type="http://schemas.openxmlformats.org/officeDocument/2006/relationships/image" Target="../media/image753.png"/><Relationship Id="rId16" Type="http://schemas.openxmlformats.org/officeDocument/2006/relationships/customXml" Target="../ink/ink1466.xml"/><Relationship Id="rId29" Type="http://schemas.openxmlformats.org/officeDocument/2006/relationships/image" Target="../media/image1524.png"/><Relationship Id="rId1" Type="http://schemas.openxmlformats.org/officeDocument/2006/relationships/slideLayout" Target="../slideLayouts/slideLayout6.xml"/><Relationship Id="rId6" Type="http://schemas.openxmlformats.org/officeDocument/2006/relationships/customXml" Target="../ink/ink1461.xml"/><Relationship Id="rId11" Type="http://schemas.openxmlformats.org/officeDocument/2006/relationships/image" Target="../media/image1515.png"/><Relationship Id="rId24" Type="http://schemas.openxmlformats.org/officeDocument/2006/relationships/customXml" Target="../ink/ink1470.xml"/><Relationship Id="rId32" Type="http://schemas.openxmlformats.org/officeDocument/2006/relationships/customXml" Target="../ink/ink1474.xml"/><Relationship Id="rId37" Type="http://schemas.openxmlformats.org/officeDocument/2006/relationships/image" Target="../media/image1528.png"/><Relationship Id="rId40" Type="http://schemas.openxmlformats.org/officeDocument/2006/relationships/customXml" Target="../ink/ink1478.xml"/><Relationship Id="rId45" Type="http://schemas.openxmlformats.org/officeDocument/2006/relationships/image" Target="../media/image1532.png"/><Relationship Id="rId5" Type="http://schemas.openxmlformats.org/officeDocument/2006/relationships/image" Target="../media/image1512.png"/><Relationship Id="rId15" Type="http://schemas.openxmlformats.org/officeDocument/2006/relationships/image" Target="../media/image1517.png"/><Relationship Id="rId23" Type="http://schemas.openxmlformats.org/officeDocument/2006/relationships/image" Target="../media/image1521.png"/><Relationship Id="rId28" Type="http://schemas.openxmlformats.org/officeDocument/2006/relationships/customXml" Target="../ink/ink1472.xml"/><Relationship Id="rId36" Type="http://schemas.openxmlformats.org/officeDocument/2006/relationships/customXml" Target="../ink/ink1476.xml"/><Relationship Id="rId10" Type="http://schemas.openxmlformats.org/officeDocument/2006/relationships/customXml" Target="../ink/ink1463.xml"/><Relationship Id="rId19" Type="http://schemas.openxmlformats.org/officeDocument/2006/relationships/image" Target="../media/image1519.png"/><Relationship Id="rId31" Type="http://schemas.openxmlformats.org/officeDocument/2006/relationships/image" Target="../media/image1525.png"/><Relationship Id="rId44" Type="http://schemas.openxmlformats.org/officeDocument/2006/relationships/customXml" Target="../ink/ink1480.xml"/><Relationship Id="rId4" Type="http://schemas.openxmlformats.org/officeDocument/2006/relationships/customXml" Target="../ink/ink1460.xml"/><Relationship Id="rId9" Type="http://schemas.openxmlformats.org/officeDocument/2006/relationships/image" Target="../media/image1514.png"/><Relationship Id="rId14" Type="http://schemas.openxmlformats.org/officeDocument/2006/relationships/customXml" Target="../ink/ink1465.xml"/><Relationship Id="rId22" Type="http://schemas.openxmlformats.org/officeDocument/2006/relationships/customXml" Target="../ink/ink1469.xml"/><Relationship Id="rId27" Type="http://schemas.openxmlformats.org/officeDocument/2006/relationships/image" Target="../media/image1523.png"/><Relationship Id="rId30" Type="http://schemas.openxmlformats.org/officeDocument/2006/relationships/customXml" Target="../ink/ink1473.xml"/><Relationship Id="rId35" Type="http://schemas.openxmlformats.org/officeDocument/2006/relationships/image" Target="../media/image1527.png"/><Relationship Id="rId43" Type="http://schemas.openxmlformats.org/officeDocument/2006/relationships/image" Target="../media/image1531.png"/><Relationship Id="rId8" Type="http://schemas.openxmlformats.org/officeDocument/2006/relationships/customXml" Target="../ink/ink1462.xml"/><Relationship Id="rId3" Type="http://schemas.openxmlformats.org/officeDocument/2006/relationships/image" Target="../media/image2.png"/><Relationship Id="rId12" Type="http://schemas.openxmlformats.org/officeDocument/2006/relationships/customXml" Target="../ink/ink1464.xml"/><Relationship Id="rId17" Type="http://schemas.openxmlformats.org/officeDocument/2006/relationships/image" Target="../media/image1518.png"/><Relationship Id="rId25" Type="http://schemas.openxmlformats.org/officeDocument/2006/relationships/image" Target="../media/image1522.png"/><Relationship Id="rId33" Type="http://schemas.openxmlformats.org/officeDocument/2006/relationships/image" Target="../media/image1526.png"/><Relationship Id="rId38" Type="http://schemas.openxmlformats.org/officeDocument/2006/relationships/customXml" Target="../ink/ink1477.xml"/><Relationship Id="rId46" Type="http://schemas.openxmlformats.org/officeDocument/2006/relationships/customXml" Target="../ink/ink1481.xml"/><Relationship Id="rId20" Type="http://schemas.openxmlformats.org/officeDocument/2006/relationships/customXml" Target="../ink/ink1468.xml"/><Relationship Id="rId41" Type="http://schemas.openxmlformats.org/officeDocument/2006/relationships/image" Target="../media/image1530.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54.wmf"/><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55.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756.wm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88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883.jpe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885.jpeg"/><Relationship Id="rId2" Type="http://schemas.openxmlformats.org/officeDocument/2006/relationships/image" Target="../media/image884.jpe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3" Type="http://schemas.openxmlformats.org/officeDocument/2006/relationships/customXml" Target="../ink/ink1486.xml"/><Relationship Id="rId18" Type="http://schemas.openxmlformats.org/officeDocument/2006/relationships/image" Target="../media/image1548.png"/><Relationship Id="rId26" Type="http://schemas.openxmlformats.org/officeDocument/2006/relationships/image" Target="../media/image1552.png"/><Relationship Id="rId39" Type="http://schemas.openxmlformats.org/officeDocument/2006/relationships/customXml" Target="../ink/ink1499.xml"/><Relationship Id="rId21" Type="http://schemas.openxmlformats.org/officeDocument/2006/relationships/customXml" Target="../ink/ink1490.xml"/><Relationship Id="rId34" Type="http://schemas.openxmlformats.org/officeDocument/2006/relationships/image" Target="../media/image1556.png"/><Relationship Id="rId42" Type="http://schemas.openxmlformats.org/officeDocument/2006/relationships/image" Target="../media/image1560.png"/><Relationship Id="rId47" Type="http://schemas.openxmlformats.org/officeDocument/2006/relationships/customXml" Target="../ink/ink1503.xml"/><Relationship Id="rId50" Type="http://schemas.openxmlformats.org/officeDocument/2006/relationships/image" Target="../media/image1564.png"/><Relationship Id="rId55" Type="http://schemas.openxmlformats.org/officeDocument/2006/relationships/customXml" Target="../ink/ink1507.xml"/><Relationship Id="rId7" Type="http://schemas.openxmlformats.org/officeDocument/2006/relationships/customXml" Target="../ink/ink1483.xml"/><Relationship Id="rId2" Type="http://schemas.openxmlformats.org/officeDocument/2006/relationships/notesSlide" Target="../notesSlides/notesSlide22.xml"/><Relationship Id="rId16" Type="http://schemas.openxmlformats.org/officeDocument/2006/relationships/image" Target="../media/image1547.png"/><Relationship Id="rId29" Type="http://schemas.openxmlformats.org/officeDocument/2006/relationships/customXml" Target="../ink/ink1494.xml"/><Relationship Id="rId11" Type="http://schemas.openxmlformats.org/officeDocument/2006/relationships/customXml" Target="../ink/ink1485.xml"/><Relationship Id="rId24" Type="http://schemas.openxmlformats.org/officeDocument/2006/relationships/image" Target="../media/image1551.png"/><Relationship Id="rId32" Type="http://schemas.openxmlformats.org/officeDocument/2006/relationships/image" Target="../media/image1555.png"/><Relationship Id="rId37" Type="http://schemas.openxmlformats.org/officeDocument/2006/relationships/customXml" Target="../ink/ink1498.xml"/><Relationship Id="rId40" Type="http://schemas.openxmlformats.org/officeDocument/2006/relationships/image" Target="../media/image1559.png"/><Relationship Id="rId45" Type="http://schemas.openxmlformats.org/officeDocument/2006/relationships/customXml" Target="../ink/ink1502.xml"/><Relationship Id="rId53" Type="http://schemas.openxmlformats.org/officeDocument/2006/relationships/customXml" Target="../ink/ink1506.xml"/><Relationship Id="rId5" Type="http://schemas.openxmlformats.org/officeDocument/2006/relationships/customXml" Target="../ink/ink1482.xml"/><Relationship Id="rId10" Type="http://schemas.openxmlformats.org/officeDocument/2006/relationships/image" Target="../media/image1544.png"/><Relationship Id="rId19" Type="http://schemas.openxmlformats.org/officeDocument/2006/relationships/customXml" Target="../ink/ink1489.xml"/><Relationship Id="rId31" Type="http://schemas.openxmlformats.org/officeDocument/2006/relationships/customXml" Target="../ink/ink1495.xml"/><Relationship Id="rId44" Type="http://schemas.openxmlformats.org/officeDocument/2006/relationships/image" Target="../media/image1561.png"/><Relationship Id="rId52" Type="http://schemas.openxmlformats.org/officeDocument/2006/relationships/image" Target="../media/image1565.png"/><Relationship Id="rId4" Type="http://schemas.openxmlformats.org/officeDocument/2006/relationships/image" Target="../media/image886.jpeg"/><Relationship Id="rId9" Type="http://schemas.openxmlformats.org/officeDocument/2006/relationships/customXml" Target="../ink/ink1484.xml"/><Relationship Id="rId14" Type="http://schemas.openxmlformats.org/officeDocument/2006/relationships/image" Target="../media/image1546.png"/><Relationship Id="rId22" Type="http://schemas.openxmlformats.org/officeDocument/2006/relationships/image" Target="../media/image1550.png"/><Relationship Id="rId27" Type="http://schemas.openxmlformats.org/officeDocument/2006/relationships/customXml" Target="../ink/ink1493.xml"/><Relationship Id="rId30" Type="http://schemas.openxmlformats.org/officeDocument/2006/relationships/image" Target="../media/image1554.png"/><Relationship Id="rId35" Type="http://schemas.openxmlformats.org/officeDocument/2006/relationships/customXml" Target="../ink/ink1497.xml"/><Relationship Id="rId43" Type="http://schemas.openxmlformats.org/officeDocument/2006/relationships/customXml" Target="../ink/ink1501.xml"/><Relationship Id="rId48" Type="http://schemas.openxmlformats.org/officeDocument/2006/relationships/image" Target="../media/image1563.png"/><Relationship Id="rId56" Type="http://schemas.openxmlformats.org/officeDocument/2006/relationships/image" Target="../media/image1567.png"/><Relationship Id="rId8" Type="http://schemas.openxmlformats.org/officeDocument/2006/relationships/image" Target="../media/image1543.png"/><Relationship Id="rId51" Type="http://schemas.openxmlformats.org/officeDocument/2006/relationships/customXml" Target="../ink/ink1505.xml"/><Relationship Id="rId3" Type="http://schemas.openxmlformats.org/officeDocument/2006/relationships/hyperlink" Target="http://upload.wikimedia.org/wikipedia/commons/d/d1/Cont_dynode_detector.jpg" TargetMode="External"/><Relationship Id="rId12" Type="http://schemas.openxmlformats.org/officeDocument/2006/relationships/image" Target="../media/image1545.png"/><Relationship Id="rId17" Type="http://schemas.openxmlformats.org/officeDocument/2006/relationships/customXml" Target="../ink/ink1488.xml"/><Relationship Id="rId25" Type="http://schemas.openxmlformats.org/officeDocument/2006/relationships/customXml" Target="../ink/ink1492.xml"/><Relationship Id="rId33" Type="http://schemas.openxmlformats.org/officeDocument/2006/relationships/customXml" Target="../ink/ink1496.xml"/><Relationship Id="rId38" Type="http://schemas.openxmlformats.org/officeDocument/2006/relationships/image" Target="../media/image1558.png"/><Relationship Id="rId46" Type="http://schemas.openxmlformats.org/officeDocument/2006/relationships/image" Target="../media/image1562.png"/><Relationship Id="rId20" Type="http://schemas.openxmlformats.org/officeDocument/2006/relationships/image" Target="../media/image1549.png"/><Relationship Id="rId41" Type="http://schemas.openxmlformats.org/officeDocument/2006/relationships/customXml" Target="../ink/ink1500.xml"/><Relationship Id="rId54" Type="http://schemas.openxmlformats.org/officeDocument/2006/relationships/image" Target="../media/image1566.png"/><Relationship Id="rId1" Type="http://schemas.openxmlformats.org/officeDocument/2006/relationships/slideLayout" Target="../slideLayouts/slideLayout2.xml"/><Relationship Id="rId6" Type="http://schemas.openxmlformats.org/officeDocument/2006/relationships/image" Target="../media/image1542.png"/><Relationship Id="rId15" Type="http://schemas.openxmlformats.org/officeDocument/2006/relationships/customXml" Target="../ink/ink1487.xml"/><Relationship Id="rId23" Type="http://schemas.openxmlformats.org/officeDocument/2006/relationships/customXml" Target="../ink/ink1491.xml"/><Relationship Id="rId28" Type="http://schemas.openxmlformats.org/officeDocument/2006/relationships/image" Target="../media/image1553.png"/><Relationship Id="rId36" Type="http://schemas.openxmlformats.org/officeDocument/2006/relationships/image" Target="../media/image1557.png"/><Relationship Id="rId49" Type="http://schemas.openxmlformats.org/officeDocument/2006/relationships/customXml" Target="../ink/ink1504.xml"/></Relationships>
</file>

<file path=ppt/slides/_rels/slide74.xml.rels><?xml version="1.0" encoding="UTF-8" standalone="yes"?>
<Relationships xmlns="http://schemas.openxmlformats.org/package/2006/relationships"><Relationship Id="rId2" Type="http://schemas.openxmlformats.org/officeDocument/2006/relationships/image" Target="../media/image88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02.w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888.png"/><Relationship Id="rId2" Type="http://schemas.openxmlformats.org/officeDocument/2006/relationships/hyperlink" Target="http://www.chemyq.com/xz/xz6/52401xngqk.htm" TargetMode="External"/><Relationship Id="rId1" Type="http://schemas.openxmlformats.org/officeDocument/2006/relationships/slideLayout" Target="../slideLayouts/slideLayout7.xml"/><Relationship Id="rId5" Type="http://schemas.openxmlformats.org/officeDocument/2006/relationships/image" Target="../media/image890.png"/><Relationship Id="rId4" Type="http://schemas.openxmlformats.org/officeDocument/2006/relationships/image" Target="../media/image889.jpeg"/></Relationships>
</file>

<file path=ppt/slides/_rels/slide78.xml.rels><?xml version="1.0" encoding="UTF-8" standalone="yes"?>
<Relationships xmlns="http://schemas.openxmlformats.org/package/2006/relationships"><Relationship Id="rId3" Type="http://schemas.openxmlformats.org/officeDocument/2006/relationships/image" Target="../media/image892.png"/><Relationship Id="rId2" Type="http://schemas.openxmlformats.org/officeDocument/2006/relationships/image" Target="../media/image891.png"/><Relationship Id="rId1" Type="http://schemas.openxmlformats.org/officeDocument/2006/relationships/slideLayout" Target="../slideLayouts/slideLayout7.xml"/><Relationship Id="rId4" Type="http://schemas.openxmlformats.org/officeDocument/2006/relationships/image" Target="../media/image893.wmf"/></Relationships>
</file>

<file path=ppt/slides/_rels/slide79.xml.rels><?xml version="1.0" encoding="UTF-8" standalone="yes"?>
<Relationships xmlns="http://schemas.openxmlformats.org/package/2006/relationships"><Relationship Id="rId13" Type="http://schemas.openxmlformats.org/officeDocument/2006/relationships/image" Target="../media/image1580.png"/><Relationship Id="rId18" Type="http://schemas.openxmlformats.org/officeDocument/2006/relationships/customXml" Target="../ink/ink1515.xml"/><Relationship Id="rId26" Type="http://schemas.openxmlformats.org/officeDocument/2006/relationships/customXml" Target="../ink/ink1519.xml"/><Relationship Id="rId3" Type="http://schemas.openxmlformats.org/officeDocument/2006/relationships/image" Target="../media/image2.png"/><Relationship Id="rId21" Type="http://schemas.openxmlformats.org/officeDocument/2006/relationships/image" Target="../media/image1584.png"/><Relationship Id="rId34" Type="http://schemas.openxmlformats.org/officeDocument/2006/relationships/customXml" Target="../ink/ink1523.xml"/><Relationship Id="rId7" Type="http://schemas.openxmlformats.org/officeDocument/2006/relationships/image" Target="../media/image1577.png"/><Relationship Id="rId12" Type="http://schemas.openxmlformats.org/officeDocument/2006/relationships/customXml" Target="../ink/ink1512.xml"/><Relationship Id="rId17" Type="http://schemas.openxmlformats.org/officeDocument/2006/relationships/image" Target="../media/image1582.png"/><Relationship Id="rId25" Type="http://schemas.openxmlformats.org/officeDocument/2006/relationships/image" Target="../media/image1586.png"/><Relationship Id="rId33" Type="http://schemas.openxmlformats.org/officeDocument/2006/relationships/image" Target="../media/image1590.png"/><Relationship Id="rId2" Type="http://schemas.openxmlformats.org/officeDocument/2006/relationships/image" Target="../media/image894.png"/><Relationship Id="rId16" Type="http://schemas.openxmlformats.org/officeDocument/2006/relationships/customXml" Target="../ink/ink1514.xml"/><Relationship Id="rId20" Type="http://schemas.openxmlformats.org/officeDocument/2006/relationships/customXml" Target="../ink/ink1516.xml"/><Relationship Id="rId29" Type="http://schemas.openxmlformats.org/officeDocument/2006/relationships/image" Target="../media/image1588.png"/><Relationship Id="rId1" Type="http://schemas.openxmlformats.org/officeDocument/2006/relationships/slideLayout" Target="../slideLayouts/slideLayout2.xml"/><Relationship Id="rId6" Type="http://schemas.openxmlformats.org/officeDocument/2006/relationships/customXml" Target="../ink/ink1509.xml"/><Relationship Id="rId11" Type="http://schemas.openxmlformats.org/officeDocument/2006/relationships/image" Target="../media/image1579.png"/><Relationship Id="rId24" Type="http://schemas.openxmlformats.org/officeDocument/2006/relationships/customXml" Target="../ink/ink1518.xml"/><Relationship Id="rId32" Type="http://schemas.openxmlformats.org/officeDocument/2006/relationships/customXml" Target="../ink/ink1522.xml"/><Relationship Id="rId5" Type="http://schemas.openxmlformats.org/officeDocument/2006/relationships/image" Target="../media/image1576.png"/><Relationship Id="rId15" Type="http://schemas.openxmlformats.org/officeDocument/2006/relationships/image" Target="../media/image1581.png"/><Relationship Id="rId23" Type="http://schemas.openxmlformats.org/officeDocument/2006/relationships/image" Target="../media/image1585.png"/><Relationship Id="rId28" Type="http://schemas.openxmlformats.org/officeDocument/2006/relationships/customXml" Target="../ink/ink1520.xml"/><Relationship Id="rId10" Type="http://schemas.openxmlformats.org/officeDocument/2006/relationships/customXml" Target="../ink/ink1511.xml"/><Relationship Id="rId19" Type="http://schemas.openxmlformats.org/officeDocument/2006/relationships/image" Target="../media/image1583.png"/><Relationship Id="rId31" Type="http://schemas.openxmlformats.org/officeDocument/2006/relationships/image" Target="../media/image1589.png"/><Relationship Id="rId4" Type="http://schemas.openxmlformats.org/officeDocument/2006/relationships/customXml" Target="../ink/ink1508.xml"/><Relationship Id="rId9" Type="http://schemas.openxmlformats.org/officeDocument/2006/relationships/image" Target="../media/image1578.png"/><Relationship Id="rId14" Type="http://schemas.openxmlformats.org/officeDocument/2006/relationships/customXml" Target="../ink/ink1513.xml"/><Relationship Id="rId22" Type="http://schemas.openxmlformats.org/officeDocument/2006/relationships/customXml" Target="../ink/ink1517.xml"/><Relationship Id="rId27" Type="http://schemas.openxmlformats.org/officeDocument/2006/relationships/image" Target="../media/image1587.png"/><Relationship Id="rId30" Type="http://schemas.openxmlformats.org/officeDocument/2006/relationships/customXml" Target="../ink/ink1521.xml"/><Relationship Id="rId35" Type="http://schemas.openxmlformats.org/officeDocument/2006/relationships/image" Target="../media/image1591.png"/><Relationship Id="rId8" Type="http://schemas.openxmlformats.org/officeDocument/2006/relationships/customXml" Target="../ink/ink1510.xml"/></Relationships>
</file>

<file path=ppt/slides/_rels/slide8.xml.rels><?xml version="1.0" encoding="UTF-8" standalone="yes"?>
<Relationships xmlns="http://schemas.openxmlformats.org/package/2006/relationships"><Relationship Id="rId2" Type="http://schemas.openxmlformats.org/officeDocument/2006/relationships/image" Target="../media/image342.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95.wmf"/><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89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9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6" Type="http://schemas.openxmlformats.org/officeDocument/2006/relationships/customXml" Target="../ink/ink350.xml"/><Relationship Id="rId21" Type="http://schemas.openxmlformats.org/officeDocument/2006/relationships/image" Target="../media/image352.png"/><Relationship Id="rId34" Type="http://schemas.openxmlformats.org/officeDocument/2006/relationships/customXml" Target="../ink/ink354.xml"/><Relationship Id="rId42" Type="http://schemas.openxmlformats.org/officeDocument/2006/relationships/customXml" Target="../ink/ink358.xml"/><Relationship Id="rId47" Type="http://schemas.openxmlformats.org/officeDocument/2006/relationships/image" Target="../media/image365.png"/><Relationship Id="rId50" Type="http://schemas.openxmlformats.org/officeDocument/2006/relationships/customXml" Target="../ink/ink362.xml"/><Relationship Id="rId55" Type="http://schemas.openxmlformats.org/officeDocument/2006/relationships/image" Target="../media/image369.png"/><Relationship Id="rId63" Type="http://schemas.openxmlformats.org/officeDocument/2006/relationships/image" Target="../media/image373.png"/><Relationship Id="rId7" Type="http://schemas.openxmlformats.org/officeDocument/2006/relationships/image" Target="../media/image345.png"/><Relationship Id="rId2" Type="http://schemas.openxmlformats.org/officeDocument/2006/relationships/customXml" Target="../ink/ink338.xml"/><Relationship Id="rId16" Type="http://schemas.openxmlformats.org/officeDocument/2006/relationships/customXml" Target="../ink/ink345.xml"/><Relationship Id="rId29" Type="http://schemas.openxmlformats.org/officeDocument/2006/relationships/image" Target="../media/image356.png"/><Relationship Id="rId11" Type="http://schemas.openxmlformats.org/officeDocument/2006/relationships/image" Target="../media/image347.png"/><Relationship Id="rId24" Type="http://schemas.openxmlformats.org/officeDocument/2006/relationships/customXml" Target="../ink/ink349.xml"/><Relationship Id="rId32" Type="http://schemas.openxmlformats.org/officeDocument/2006/relationships/customXml" Target="../ink/ink353.xml"/><Relationship Id="rId37" Type="http://schemas.openxmlformats.org/officeDocument/2006/relationships/image" Target="../media/image360.png"/><Relationship Id="rId40" Type="http://schemas.openxmlformats.org/officeDocument/2006/relationships/customXml" Target="../ink/ink357.xml"/><Relationship Id="rId45" Type="http://schemas.openxmlformats.org/officeDocument/2006/relationships/image" Target="../media/image364.png"/><Relationship Id="rId53" Type="http://schemas.openxmlformats.org/officeDocument/2006/relationships/image" Target="../media/image368.png"/><Relationship Id="rId58" Type="http://schemas.openxmlformats.org/officeDocument/2006/relationships/customXml" Target="../ink/ink366.xml"/><Relationship Id="rId66" Type="http://schemas.openxmlformats.org/officeDocument/2006/relationships/customXml" Target="../ink/ink370.xml"/><Relationship Id="rId5" Type="http://schemas.openxmlformats.org/officeDocument/2006/relationships/image" Target="../media/image344.png"/><Relationship Id="rId61" Type="http://schemas.openxmlformats.org/officeDocument/2006/relationships/image" Target="../media/image372.png"/><Relationship Id="rId19" Type="http://schemas.openxmlformats.org/officeDocument/2006/relationships/image" Target="../media/image351.png"/><Relationship Id="rId14" Type="http://schemas.openxmlformats.org/officeDocument/2006/relationships/customXml" Target="../ink/ink344.xml"/><Relationship Id="rId22" Type="http://schemas.openxmlformats.org/officeDocument/2006/relationships/customXml" Target="../ink/ink348.xml"/><Relationship Id="rId27" Type="http://schemas.openxmlformats.org/officeDocument/2006/relationships/image" Target="../media/image355.png"/><Relationship Id="rId30" Type="http://schemas.openxmlformats.org/officeDocument/2006/relationships/customXml" Target="../ink/ink352.xml"/><Relationship Id="rId35" Type="http://schemas.openxmlformats.org/officeDocument/2006/relationships/image" Target="../media/image359.png"/><Relationship Id="rId43" Type="http://schemas.openxmlformats.org/officeDocument/2006/relationships/image" Target="../media/image363.png"/><Relationship Id="rId48" Type="http://schemas.openxmlformats.org/officeDocument/2006/relationships/customXml" Target="../ink/ink361.xml"/><Relationship Id="rId56" Type="http://schemas.openxmlformats.org/officeDocument/2006/relationships/customXml" Target="../ink/ink365.xml"/><Relationship Id="rId64" Type="http://schemas.openxmlformats.org/officeDocument/2006/relationships/customXml" Target="../ink/ink369.xml"/><Relationship Id="rId8" Type="http://schemas.openxmlformats.org/officeDocument/2006/relationships/customXml" Target="../ink/ink341.xml"/><Relationship Id="rId51" Type="http://schemas.openxmlformats.org/officeDocument/2006/relationships/image" Target="../media/image367.png"/><Relationship Id="rId3" Type="http://schemas.openxmlformats.org/officeDocument/2006/relationships/image" Target="../media/image343.png"/><Relationship Id="rId12" Type="http://schemas.openxmlformats.org/officeDocument/2006/relationships/customXml" Target="../ink/ink343.xml"/><Relationship Id="rId17" Type="http://schemas.openxmlformats.org/officeDocument/2006/relationships/image" Target="../media/image350.png"/><Relationship Id="rId25" Type="http://schemas.openxmlformats.org/officeDocument/2006/relationships/image" Target="../media/image354.png"/><Relationship Id="rId33" Type="http://schemas.openxmlformats.org/officeDocument/2006/relationships/image" Target="../media/image358.png"/><Relationship Id="rId38" Type="http://schemas.openxmlformats.org/officeDocument/2006/relationships/customXml" Target="../ink/ink356.xml"/><Relationship Id="rId46" Type="http://schemas.openxmlformats.org/officeDocument/2006/relationships/customXml" Target="../ink/ink360.xml"/><Relationship Id="rId59" Type="http://schemas.openxmlformats.org/officeDocument/2006/relationships/image" Target="../media/image371.png"/><Relationship Id="rId67" Type="http://schemas.openxmlformats.org/officeDocument/2006/relationships/image" Target="../media/image375.png"/><Relationship Id="rId20" Type="http://schemas.openxmlformats.org/officeDocument/2006/relationships/customXml" Target="../ink/ink347.xml"/><Relationship Id="rId41" Type="http://schemas.openxmlformats.org/officeDocument/2006/relationships/image" Target="../media/image362.png"/><Relationship Id="rId54" Type="http://schemas.openxmlformats.org/officeDocument/2006/relationships/customXml" Target="../ink/ink364.xml"/><Relationship Id="rId62" Type="http://schemas.openxmlformats.org/officeDocument/2006/relationships/customXml" Target="../ink/ink368.xml"/><Relationship Id="rId1" Type="http://schemas.openxmlformats.org/officeDocument/2006/relationships/slideLayout" Target="../slideLayouts/slideLayout2.xml"/><Relationship Id="rId6" Type="http://schemas.openxmlformats.org/officeDocument/2006/relationships/customXml" Target="../ink/ink340.xml"/><Relationship Id="rId15" Type="http://schemas.openxmlformats.org/officeDocument/2006/relationships/image" Target="../media/image349.png"/><Relationship Id="rId23" Type="http://schemas.openxmlformats.org/officeDocument/2006/relationships/image" Target="../media/image353.png"/><Relationship Id="rId28" Type="http://schemas.openxmlformats.org/officeDocument/2006/relationships/customXml" Target="../ink/ink351.xml"/><Relationship Id="rId36" Type="http://schemas.openxmlformats.org/officeDocument/2006/relationships/customXml" Target="../ink/ink355.xml"/><Relationship Id="rId49" Type="http://schemas.openxmlformats.org/officeDocument/2006/relationships/image" Target="../media/image366.png"/><Relationship Id="rId57" Type="http://schemas.openxmlformats.org/officeDocument/2006/relationships/image" Target="../media/image370.png"/><Relationship Id="rId10" Type="http://schemas.openxmlformats.org/officeDocument/2006/relationships/customXml" Target="../ink/ink342.xml"/><Relationship Id="rId31" Type="http://schemas.openxmlformats.org/officeDocument/2006/relationships/image" Target="../media/image357.png"/><Relationship Id="rId44" Type="http://schemas.openxmlformats.org/officeDocument/2006/relationships/customXml" Target="../ink/ink359.xml"/><Relationship Id="rId52" Type="http://schemas.openxmlformats.org/officeDocument/2006/relationships/customXml" Target="../ink/ink363.xml"/><Relationship Id="rId60" Type="http://schemas.openxmlformats.org/officeDocument/2006/relationships/customXml" Target="../ink/ink367.xml"/><Relationship Id="rId65" Type="http://schemas.openxmlformats.org/officeDocument/2006/relationships/image" Target="../media/image374.png"/><Relationship Id="rId4" Type="http://schemas.openxmlformats.org/officeDocument/2006/relationships/customXml" Target="../ink/ink339.xml"/><Relationship Id="rId9" Type="http://schemas.openxmlformats.org/officeDocument/2006/relationships/image" Target="../media/image346.png"/><Relationship Id="rId13" Type="http://schemas.openxmlformats.org/officeDocument/2006/relationships/image" Target="../media/image348.png"/><Relationship Id="rId18" Type="http://schemas.openxmlformats.org/officeDocument/2006/relationships/customXml" Target="../ink/ink346.xml"/><Relationship Id="rId39" Type="http://schemas.openxmlformats.org/officeDocument/2006/relationships/image" Target="../media/image36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98.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89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00.wm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0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t="7510" b="16467"/>
          <a:stretch>
            <a:fillRect/>
          </a:stretch>
        </p:blipFill>
        <p:spPr>
          <a:xfrm>
            <a:off x="-15490" y="4149080"/>
            <a:ext cx="9159490" cy="2736304"/>
          </a:xfrm>
          <a:prstGeom prst="rect">
            <a:avLst/>
          </a:prstGeom>
        </p:spPr>
      </p:pic>
      <p:sp>
        <p:nvSpPr>
          <p:cNvPr id="3075" name="Rectangle 3"/>
          <p:cNvSpPr>
            <a:spLocks noChangeArrowheads="1"/>
          </p:cNvSpPr>
          <p:nvPr/>
        </p:nvSpPr>
        <p:spPr bwMode="auto">
          <a:xfrm>
            <a:off x="887730" y="786765"/>
            <a:ext cx="791781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eaLnBrk="0" hangingPunct="0">
              <a:defRPr>
                <a:solidFill>
                  <a:schemeClr val="tx1"/>
                </a:solidFill>
                <a:latin typeface="Arial" panose="020B0604020202020204" pitchFamily="34" charset="0"/>
                <a:ea typeface="华文细黑"/>
                <a:cs typeface="华文细黑"/>
              </a:defRPr>
            </a:lvl1pPr>
            <a:lvl2pPr marL="742950" indent="-285750" algn="ctr" eaLnBrk="0" hangingPunct="0">
              <a:defRPr>
                <a:solidFill>
                  <a:schemeClr val="tx1"/>
                </a:solidFill>
                <a:latin typeface="Arial" panose="020B0604020202020204" pitchFamily="34" charset="0"/>
                <a:ea typeface="华文细黑"/>
                <a:cs typeface="华文细黑"/>
              </a:defRPr>
            </a:lvl2pPr>
            <a:lvl3pPr marL="1143000" indent="-228600" algn="ctr" eaLnBrk="0" hangingPunct="0">
              <a:defRPr>
                <a:solidFill>
                  <a:schemeClr val="tx1"/>
                </a:solidFill>
                <a:latin typeface="Arial" panose="020B0604020202020204" pitchFamily="34" charset="0"/>
                <a:ea typeface="华文细黑"/>
                <a:cs typeface="华文细黑"/>
              </a:defRPr>
            </a:lvl3pPr>
            <a:lvl4pPr marL="1600200" indent="-228600" algn="ctr" eaLnBrk="0" hangingPunct="0">
              <a:defRPr>
                <a:solidFill>
                  <a:schemeClr val="tx1"/>
                </a:solidFill>
                <a:latin typeface="Arial" panose="020B0604020202020204" pitchFamily="34" charset="0"/>
                <a:ea typeface="华文细黑"/>
                <a:cs typeface="华文细黑"/>
              </a:defRPr>
            </a:lvl4pPr>
            <a:lvl5pPr marL="2057400" indent="-228600" algn="ctr" eaLnBrk="0" hangingPunct="0">
              <a:defRPr>
                <a:solidFill>
                  <a:schemeClr val="tx1"/>
                </a:solidFill>
                <a:latin typeface="Arial" panose="020B0604020202020204" pitchFamily="34" charset="0"/>
                <a:ea typeface="华文细黑"/>
                <a:cs typeface="华文细黑"/>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华文细黑"/>
                <a:cs typeface="华文细黑"/>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华文细黑"/>
                <a:cs typeface="华文细黑"/>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华文细黑"/>
                <a:cs typeface="华文细黑"/>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华文细黑"/>
                <a:cs typeface="华文细黑"/>
              </a:defRPr>
            </a:lvl9pPr>
          </a:lstStyle>
          <a:p>
            <a:r>
              <a:rPr lang="en-US" altLang="zh-CN" sz="4800" b="1" dirty="0">
                <a:solidFill>
                  <a:schemeClr val="tx2">
                    <a:lumMod val="75000"/>
                  </a:schemeClr>
                </a:solidFill>
                <a:latin typeface="Times New Roman" panose="02020603050405020304" pitchFamily="18" charset="0"/>
                <a:cs typeface="Times New Roman" panose="02020603050405020304" pitchFamily="18" charset="0"/>
              </a:rPr>
              <a:t>Chapter 4 </a:t>
            </a:r>
          </a:p>
          <a:p>
            <a:r>
              <a:rPr lang="en-US" altLang="zh-CN" sz="4800" b="1" dirty="0">
                <a:solidFill>
                  <a:schemeClr val="tx2">
                    <a:lumMod val="75000"/>
                  </a:schemeClr>
                </a:solidFill>
                <a:latin typeface="Times New Roman" panose="02020603050405020304" pitchFamily="18" charset="0"/>
                <a:cs typeface="Times New Roman" panose="02020603050405020304" pitchFamily="18" charset="0"/>
              </a:rPr>
              <a:t>Protein  Identification</a:t>
            </a:r>
            <a:endParaRPr lang="en-US" altLang="zh-CN" sz="4800" b="1" dirty="0">
              <a:solidFill>
                <a:schemeClr val="tx2">
                  <a:lumMod val="75000"/>
                </a:schemeClr>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7" name="Subtitle 2"/>
          <p:cNvSpPr txBox="1"/>
          <p:nvPr/>
        </p:nvSpPr>
        <p:spPr bwMode="auto">
          <a:xfrm>
            <a:off x="647439" y="2860814"/>
            <a:ext cx="7848872" cy="1701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fontAlgn="base">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fontAlgn="base">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vl6pPr marL="25146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6pPr>
            <a:lvl7pPr marL="29718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7pPr>
            <a:lvl8pPr marL="34290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8pPr>
            <a:lvl9pPr marL="38862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9pPr>
          </a:lstStyle>
          <a:p>
            <a:pPr marL="0" indent="0" algn="ctr">
              <a:buFont typeface="Wingdings" panose="05000000000000000000" pitchFamily="2" charset="2"/>
              <a:buNone/>
              <a:defRPr/>
            </a:pPr>
            <a:r>
              <a:rPr lang="en-US" altLang="zh-CN" sz="2400" kern="0" dirty="0">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 Li-</a:t>
            </a:r>
            <a:r>
              <a:rPr lang="en-US" altLang="zh-CN" sz="2400" kern="0" dirty="0" err="1">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Qiang</a:t>
            </a:r>
            <a:r>
              <a:rPr lang="en-US" altLang="zh-CN" sz="2400" kern="0" dirty="0">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 Fan</a:t>
            </a:r>
          </a:p>
          <a:p>
            <a:pPr marL="0" indent="0" algn="ctr">
              <a:buFont typeface="Wingdings" panose="05000000000000000000" pitchFamily="2" charset="2"/>
              <a:buNone/>
              <a:defRPr/>
            </a:pPr>
            <a:r>
              <a:rPr lang="en-US" altLang="zh-CN" sz="2400" kern="0" dirty="0">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East China University of Science and Technolog</a:t>
            </a:r>
            <a:endParaRPr lang="en-US" sz="2400" kern="0" dirty="0">
              <a:solidFill>
                <a:schemeClr val="accent1">
                  <a:lumMod val="75000"/>
                </a:schemeClr>
              </a:solidFill>
              <a:effectLst/>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advTm="13572">
        <p:fade/>
      </p:transition>
    </mc:Choice>
    <mc:Fallback xmlns="">
      <p:transition spd="med" advTm="13572">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7780" y="26035"/>
            <a:ext cx="9205595" cy="6829425"/>
          </a:xfrm>
          <a:prstGeom prst="rect">
            <a:avLst/>
          </a:prstGeom>
        </p:spPr>
      </p:pic>
      <p:sp>
        <p:nvSpPr>
          <p:cNvPr id="3" name="文本框 2"/>
          <p:cNvSpPr txBox="1"/>
          <p:nvPr/>
        </p:nvSpPr>
        <p:spPr>
          <a:xfrm>
            <a:off x="3305175" y="320675"/>
            <a:ext cx="5370830" cy="368300"/>
          </a:xfrm>
          <a:prstGeom prst="rect">
            <a:avLst/>
          </a:prstGeom>
          <a:noFill/>
        </p:spPr>
        <p:txBody>
          <a:bodyPr wrap="square" rtlCol="0">
            <a:spAutoFit/>
          </a:bodyPr>
          <a:lstStyle/>
          <a:p>
            <a:r>
              <a:rPr lang="en-US" altLang="zh-CN"/>
              <a:t>https://www.expasy.org/proteomics </a:t>
            </a:r>
          </a:p>
        </p:txBody>
      </p:sp>
      <p:cxnSp>
        <p:nvCxnSpPr>
          <p:cNvPr id="4" name="直接连接符 3"/>
          <p:cNvCxnSpPr/>
          <p:nvPr/>
        </p:nvCxnSpPr>
        <p:spPr>
          <a:xfrm>
            <a:off x="6277610" y="2913380"/>
            <a:ext cx="2326640" cy="1143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6261100" y="2753360"/>
            <a:ext cx="2326640" cy="1143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randomBar dir="vert"/>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a:xfrm>
            <a:off x="1835150" y="274638"/>
            <a:ext cx="6851650" cy="777875"/>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Peptide Fragmentation</a:t>
            </a:r>
          </a:p>
        </p:txBody>
      </p:sp>
      <p:sp>
        <p:nvSpPr>
          <p:cNvPr id="135171" name="Rectangle 3"/>
          <p:cNvSpPr>
            <a:spLocks noGrp="1"/>
          </p:cNvSpPr>
          <p:nvPr>
            <p:ph type="body" sz="half" idx="2"/>
          </p:nvPr>
        </p:nvSpPr>
        <p:spPr>
          <a:xfrm>
            <a:off x="900113" y="4437063"/>
            <a:ext cx="7859713" cy="1639888"/>
          </a:xfrm>
        </p:spPr>
        <p:txBody>
          <a:bodyPr vert="horz" wrap="square" lIns="91440" tIns="45720" rIns="91440" bIns="45720" anchor="t"/>
          <a:lstStyle/>
          <a:p>
            <a:pPr eaLnBrk="1" fontAlgn="base" hangingPunct="1"/>
            <a:r>
              <a:rPr lang="en-US" altLang="zh-CN" sz="2800" b="0" strike="noStrike" noProof="1">
                <a:ea typeface="宋体" panose="02010600030101010101" pitchFamily="2" charset="-122"/>
              </a:rPr>
              <a:t>Peptides tend to fragment along the backbone.</a:t>
            </a:r>
          </a:p>
          <a:p>
            <a:pPr eaLnBrk="1" fontAlgn="base" hangingPunct="1"/>
            <a:r>
              <a:rPr lang="en-US" altLang="zh-CN" sz="2800" b="0" strike="noStrike" noProof="1">
                <a:ea typeface="宋体" panose="02010600030101010101" pitchFamily="2" charset="-122"/>
              </a:rPr>
              <a:t>Fragments can also loose neutral chemical groups like NH</a:t>
            </a:r>
            <a:r>
              <a:rPr lang="en-US" altLang="zh-CN" sz="2800" b="0" strike="noStrike" baseline="-25000" noProof="1">
                <a:ea typeface="宋体" panose="02010600030101010101" pitchFamily="2" charset="-122"/>
              </a:rPr>
              <a:t>3</a:t>
            </a:r>
            <a:r>
              <a:rPr lang="en-US" altLang="zh-CN" sz="2800" b="0" strike="noStrike" noProof="1">
                <a:ea typeface="宋体" panose="02010600030101010101" pitchFamily="2" charset="-122"/>
              </a:rPr>
              <a:t> and H</a:t>
            </a:r>
            <a:r>
              <a:rPr lang="en-US" altLang="zh-CN" sz="2800" b="0" strike="noStrike" baseline="-25000" noProof="1">
                <a:ea typeface="宋体" panose="02010600030101010101" pitchFamily="2" charset="-122"/>
              </a:rPr>
              <a:t>2</a:t>
            </a:r>
            <a:r>
              <a:rPr lang="en-US" altLang="zh-CN" sz="2800" b="0" strike="noStrike" noProof="1">
                <a:ea typeface="宋体" panose="02010600030101010101" pitchFamily="2" charset="-122"/>
              </a:rPr>
              <a:t>O.</a:t>
            </a:r>
          </a:p>
        </p:txBody>
      </p:sp>
      <p:sp>
        <p:nvSpPr>
          <p:cNvPr id="135172" name="Text Box 4"/>
          <p:cNvSpPr txBox="1"/>
          <p:nvPr/>
        </p:nvSpPr>
        <p:spPr>
          <a:xfrm>
            <a:off x="952500" y="2316163"/>
            <a:ext cx="761523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2400" strike="noStrike" noProof="1">
                <a:solidFill>
                  <a:srgbClr val="969696"/>
                </a:solidFill>
                <a:latin typeface="+mn-lt"/>
                <a:ea typeface="宋体" panose="02010600030101010101" pitchFamily="2" charset="-122"/>
                <a:cs typeface="+mn-cs"/>
              </a:rPr>
              <a:t>H...-HN-CH-CO</a:t>
            </a:r>
            <a:r>
              <a:rPr lang="en-US" altLang="zh-CN" sz="2400" strike="noStrike" noProof="1">
                <a:solidFill>
                  <a:srgbClr val="FFFFCC"/>
                </a:solidFill>
                <a:latin typeface="+mn-lt"/>
                <a:ea typeface="宋体" panose="02010600030101010101" pitchFamily="2" charset="-122"/>
                <a:cs typeface="+mn-cs"/>
              </a:rPr>
              <a:t> </a:t>
            </a:r>
            <a:r>
              <a:rPr lang="en-US" altLang="zh-CN" sz="2400" strike="noStrike" noProof="1">
                <a:solidFill>
                  <a:schemeClr val="folHlink"/>
                </a:solidFill>
                <a:latin typeface="+mn-lt"/>
                <a:ea typeface="宋体" panose="02010600030101010101" pitchFamily="2" charset="-122"/>
                <a:cs typeface="+mn-cs"/>
              </a:rPr>
              <a:t>   .  .   .</a:t>
            </a:r>
            <a:r>
              <a:rPr lang="en-US" altLang="zh-CN" sz="2400" strike="noStrike" noProof="1">
                <a:solidFill>
                  <a:srgbClr val="FFFFCC"/>
                </a:solidFill>
                <a:latin typeface="+mn-lt"/>
                <a:ea typeface="宋体" panose="02010600030101010101" pitchFamily="2" charset="-122"/>
                <a:cs typeface="+mn-cs"/>
              </a:rPr>
              <a:t>   </a:t>
            </a:r>
            <a:r>
              <a:rPr lang="en-US" altLang="zh-CN" sz="2400" strike="noStrike" noProof="1">
                <a:solidFill>
                  <a:schemeClr val="folHlink"/>
                </a:solidFill>
                <a:latin typeface="+mn-lt"/>
                <a:ea typeface="宋体" panose="02010600030101010101" pitchFamily="2" charset="-122"/>
                <a:cs typeface="+mn-cs"/>
              </a:rPr>
              <a:t>NH-CH-CO-NH-CH-CO-…OH</a:t>
            </a:r>
            <a:endParaRPr lang="en-US" altLang="zh-CN" sz="2400" strike="noStrike" noProof="1">
              <a:solidFill>
                <a:schemeClr val="folHlink"/>
              </a:solidFill>
              <a:ea typeface="宋体" panose="02010600030101010101" pitchFamily="2" charset="-122"/>
            </a:endParaRPr>
          </a:p>
        </p:txBody>
      </p:sp>
      <p:sp>
        <p:nvSpPr>
          <p:cNvPr id="2" name="Line 5"/>
          <p:cNvSpPr/>
          <p:nvPr/>
        </p:nvSpPr>
        <p:spPr>
          <a:xfrm flipH="1">
            <a:off x="2843213" y="2746375"/>
            <a:ext cx="12700" cy="179388"/>
          </a:xfrm>
          <a:prstGeom prst="line">
            <a:avLst/>
          </a:prstGeom>
          <a:ln w="28575" cap="flat" cmpd="sng">
            <a:solidFill>
              <a:srgbClr val="969696"/>
            </a:solidFill>
            <a:prstDash val="solid"/>
            <a:round/>
            <a:headEnd type="none" w="med" len="med"/>
            <a:tailEnd type="none" w="med" len="med"/>
          </a:ln>
        </p:spPr>
      </p:sp>
      <p:sp>
        <p:nvSpPr>
          <p:cNvPr id="135173" name="Line 6"/>
          <p:cNvSpPr/>
          <p:nvPr/>
        </p:nvSpPr>
        <p:spPr>
          <a:xfrm flipH="1">
            <a:off x="5000625" y="2217738"/>
            <a:ext cx="12700" cy="179387"/>
          </a:xfrm>
          <a:prstGeom prst="line">
            <a:avLst/>
          </a:prstGeom>
          <a:ln w="28575" cap="flat" cmpd="sng">
            <a:solidFill>
              <a:schemeClr val="folHlink"/>
            </a:solidFill>
            <a:prstDash val="solid"/>
            <a:round/>
            <a:headEnd type="none" w="med" len="med"/>
            <a:tailEnd type="none" w="med" len="med"/>
          </a:ln>
        </p:spPr>
      </p:sp>
      <p:sp>
        <p:nvSpPr>
          <p:cNvPr id="135174" name="Line 7"/>
          <p:cNvSpPr/>
          <p:nvPr/>
        </p:nvSpPr>
        <p:spPr>
          <a:xfrm flipH="1">
            <a:off x="6721475" y="2746375"/>
            <a:ext cx="12700" cy="179388"/>
          </a:xfrm>
          <a:prstGeom prst="line">
            <a:avLst/>
          </a:prstGeom>
          <a:ln w="28575" cap="flat" cmpd="sng">
            <a:solidFill>
              <a:schemeClr val="folHlink"/>
            </a:solidFill>
            <a:prstDash val="solid"/>
            <a:round/>
            <a:headEnd type="none" w="med" len="med"/>
            <a:tailEnd type="none" w="med" len="med"/>
          </a:ln>
        </p:spPr>
      </p:sp>
      <p:sp>
        <p:nvSpPr>
          <p:cNvPr id="135176" name="Text Box 8"/>
          <p:cNvSpPr txBox="1"/>
          <p:nvPr/>
        </p:nvSpPr>
        <p:spPr>
          <a:xfrm>
            <a:off x="2681288" y="2887663"/>
            <a:ext cx="6413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2400" strike="noStrike" noProof="1">
                <a:solidFill>
                  <a:srgbClr val="969696"/>
                </a:solidFill>
                <a:latin typeface="+mn-lt"/>
                <a:ea typeface="宋体" panose="02010600030101010101" pitchFamily="2" charset="-122"/>
                <a:cs typeface="+mn-cs"/>
              </a:rPr>
              <a:t>R</a:t>
            </a:r>
            <a:r>
              <a:rPr lang="en-US" altLang="zh-CN" sz="2400" strike="noStrike" baseline="-25000" noProof="1">
                <a:solidFill>
                  <a:srgbClr val="969696"/>
                </a:solidFill>
                <a:latin typeface="+mn-lt"/>
                <a:ea typeface="宋体" panose="02010600030101010101" pitchFamily="2" charset="-122"/>
                <a:cs typeface="+mn-cs"/>
              </a:rPr>
              <a:t>i-1</a:t>
            </a:r>
            <a:endParaRPr lang="en-US" altLang="zh-CN" sz="2400" strike="noStrike" noProof="1">
              <a:solidFill>
                <a:srgbClr val="969696"/>
              </a:solidFill>
              <a:ea typeface="宋体" panose="02010600030101010101" pitchFamily="2" charset="-122"/>
            </a:endParaRPr>
          </a:p>
        </p:txBody>
      </p:sp>
      <p:sp>
        <p:nvSpPr>
          <p:cNvPr id="135177" name="Text Box 9"/>
          <p:cNvSpPr txBox="1"/>
          <p:nvPr/>
        </p:nvSpPr>
        <p:spPr>
          <a:xfrm>
            <a:off x="4924425" y="2887663"/>
            <a:ext cx="461963"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2400" strike="noStrike" noProof="1">
                <a:solidFill>
                  <a:schemeClr val="folHlink"/>
                </a:solidFill>
                <a:latin typeface="+mn-lt"/>
                <a:ea typeface="宋体" panose="02010600030101010101" pitchFamily="2" charset="-122"/>
                <a:cs typeface="+mn-cs"/>
              </a:rPr>
              <a:t>R</a:t>
            </a:r>
            <a:r>
              <a:rPr lang="en-US" altLang="zh-CN" sz="2400" strike="noStrike" baseline="-25000" noProof="1">
                <a:solidFill>
                  <a:schemeClr val="folHlink"/>
                </a:solidFill>
                <a:latin typeface="+mn-lt"/>
                <a:ea typeface="宋体" panose="02010600030101010101" pitchFamily="2" charset="-122"/>
                <a:cs typeface="+mn-cs"/>
              </a:rPr>
              <a:t>i</a:t>
            </a:r>
            <a:endParaRPr lang="en-US" altLang="zh-CN" sz="2400" strike="noStrike" noProof="1">
              <a:solidFill>
                <a:schemeClr val="tx1"/>
              </a:solidFill>
              <a:ea typeface="宋体" panose="02010600030101010101" pitchFamily="2" charset="-122"/>
            </a:endParaRPr>
          </a:p>
        </p:txBody>
      </p:sp>
      <p:sp>
        <p:nvSpPr>
          <p:cNvPr id="135178" name="Text Box 10"/>
          <p:cNvSpPr txBox="1"/>
          <p:nvPr/>
        </p:nvSpPr>
        <p:spPr>
          <a:xfrm>
            <a:off x="6557963" y="2887663"/>
            <a:ext cx="69373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2400" strike="noStrike" noProof="1">
                <a:solidFill>
                  <a:schemeClr val="folHlink"/>
                </a:solidFill>
                <a:latin typeface="+mn-lt"/>
                <a:ea typeface="宋体" panose="02010600030101010101" pitchFamily="2" charset="-122"/>
                <a:cs typeface="+mn-cs"/>
              </a:rPr>
              <a:t>R</a:t>
            </a:r>
            <a:r>
              <a:rPr lang="en-US" altLang="zh-CN" sz="2400" strike="noStrike" baseline="-25000" noProof="1">
                <a:solidFill>
                  <a:schemeClr val="folHlink"/>
                </a:solidFill>
                <a:latin typeface="+mn-lt"/>
                <a:ea typeface="宋体" panose="02010600030101010101" pitchFamily="2" charset="-122"/>
                <a:cs typeface="+mn-cs"/>
              </a:rPr>
              <a:t>i+1</a:t>
            </a:r>
            <a:endParaRPr lang="en-US" altLang="zh-CN" sz="2400" strike="noStrike" noProof="1">
              <a:solidFill>
                <a:schemeClr val="tx1"/>
              </a:solidFill>
              <a:ea typeface="宋体" panose="02010600030101010101" pitchFamily="2" charset="-122"/>
            </a:endParaRPr>
          </a:p>
        </p:txBody>
      </p:sp>
      <p:sp>
        <p:nvSpPr>
          <p:cNvPr id="135179" name="Text Box 11"/>
          <p:cNvSpPr txBox="1"/>
          <p:nvPr/>
        </p:nvSpPr>
        <p:spPr>
          <a:xfrm>
            <a:off x="4819650" y="1825625"/>
            <a:ext cx="523875"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2400" strike="noStrike" noProof="1">
                <a:solidFill>
                  <a:schemeClr val="folHlink"/>
                </a:solidFill>
                <a:latin typeface="+mn-lt"/>
                <a:ea typeface="宋体" panose="02010600030101010101" pitchFamily="2" charset="-122"/>
                <a:cs typeface="+mn-cs"/>
              </a:rPr>
              <a:t>H</a:t>
            </a:r>
            <a:r>
              <a:rPr lang="en-US" altLang="zh-CN" sz="2400" strike="noStrike" baseline="30000" noProof="1">
                <a:solidFill>
                  <a:schemeClr val="folHlink"/>
                </a:solidFill>
                <a:latin typeface="+mn-lt"/>
                <a:ea typeface="宋体" panose="02010600030101010101" pitchFamily="2" charset="-122"/>
                <a:cs typeface="+mn-cs"/>
              </a:rPr>
              <a:t>+</a:t>
            </a:r>
            <a:endParaRPr lang="en-US" altLang="zh-CN" sz="2400" strike="noStrike" baseline="30000" noProof="1">
              <a:solidFill>
                <a:schemeClr val="tx1"/>
              </a:solidFill>
              <a:ea typeface="宋体" panose="02010600030101010101" pitchFamily="2" charset="-122"/>
            </a:endParaRPr>
          </a:p>
        </p:txBody>
      </p:sp>
      <p:sp>
        <p:nvSpPr>
          <p:cNvPr id="3" name="Line 12"/>
          <p:cNvSpPr/>
          <p:nvPr/>
        </p:nvSpPr>
        <p:spPr>
          <a:xfrm flipH="1">
            <a:off x="5095875" y="2741613"/>
            <a:ext cx="12700" cy="179387"/>
          </a:xfrm>
          <a:prstGeom prst="line">
            <a:avLst/>
          </a:prstGeom>
          <a:ln w="28575" cap="flat" cmpd="sng">
            <a:solidFill>
              <a:schemeClr val="folHlink"/>
            </a:solidFill>
            <a:prstDash val="solid"/>
            <a:round/>
            <a:headEnd type="none" w="med" len="med"/>
            <a:tailEnd type="none" w="med" len="med"/>
          </a:ln>
        </p:spPr>
      </p:sp>
      <p:sp>
        <p:nvSpPr>
          <p:cNvPr id="135181" name="AutoShape 13"/>
          <p:cNvSpPr/>
          <p:nvPr/>
        </p:nvSpPr>
        <p:spPr>
          <a:xfrm rot="-693610">
            <a:off x="2871788" y="1841500"/>
            <a:ext cx="792163" cy="793750"/>
          </a:xfrm>
          <a:prstGeom prst="lightningBolt">
            <a:avLst/>
          </a:prstGeom>
          <a:solidFill>
            <a:schemeClr val="accent2"/>
          </a:solidFill>
          <a:ln w="12700" cap="sq"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35182" name="AutoShape 14"/>
          <p:cNvSpPr/>
          <p:nvPr/>
        </p:nvSpPr>
        <p:spPr>
          <a:xfrm rot="-5400000">
            <a:off x="2051050" y="2276475"/>
            <a:ext cx="361950" cy="2232025"/>
          </a:xfrm>
          <a:prstGeom prst="leftBrace">
            <a:avLst>
              <a:gd name="adj1" fmla="val 51615"/>
              <a:gd name="adj2" fmla="val 50000"/>
            </a:avLst>
          </a:prstGeom>
          <a:noFill/>
          <a:ln w="12700" cap="sq"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35183" name="AutoShape 15"/>
          <p:cNvSpPr/>
          <p:nvPr/>
        </p:nvSpPr>
        <p:spPr>
          <a:xfrm rot="-5400000">
            <a:off x="6299200" y="1339850"/>
            <a:ext cx="361950" cy="4105275"/>
          </a:xfrm>
          <a:prstGeom prst="leftBrace">
            <a:avLst>
              <a:gd name="adj1" fmla="val 94933"/>
              <a:gd name="adj2" fmla="val 50000"/>
            </a:avLst>
          </a:prstGeom>
          <a:noFill/>
          <a:ln w="12700" cap="sq"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35184" name="Text Box 16"/>
          <p:cNvSpPr txBox="1"/>
          <p:nvPr/>
        </p:nvSpPr>
        <p:spPr>
          <a:xfrm>
            <a:off x="1258888" y="3500438"/>
            <a:ext cx="2016125" cy="396875"/>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2000" b="0" strike="noStrike" noProof="1">
                <a:solidFill>
                  <a:srgbClr val="3333CC"/>
                </a:solidFill>
                <a:latin typeface="+mn-lt"/>
                <a:ea typeface="宋体" panose="02010600030101010101" pitchFamily="2" charset="-122"/>
                <a:cs typeface="+mn-cs"/>
              </a:rPr>
              <a:t>Prefix Fragment</a:t>
            </a:r>
            <a:endParaRPr lang="en-US" altLang="zh-CN" sz="2000" b="0" strike="noStrike" noProof="1">
              <a:solidFill>
                <a:srgbClr val="3333CC"/>
              </a:solidFill>
              <a:ea typeface="宋体" panose="02010600030101010101" pitchFamily="2" charset="-122"/>
            </a:endParaRPr>
          </a:p>
        </p:txBody>
      </p:sp>
      <p:sp>
        <p:nvSpPr>
          <p:cNvPr id="135185" name="Text Box 17"/>
          <p:cNvSpPr txBox="1"/>
          <p:nvPr/>
        </p:nvSpPr>
        <p:spPr>
          <a:xfrm>
            <a:off x="5580063" y="3500438"/>
            <a:ext cx="2952750" cy="396875"/>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2000" b="0" strike="noStrike" noProof="1">
                <a:solidFill>
                  <a:srgbClr val="3333CC"/>
                </a:solidFill>
                <a:latin typeface="+mn-lt"/>
                <a:ea typeface="宋体" panose="02010600030101010101" pitchFamily="2" charset="-122"/>
                <a:cs typeface="+mn-cs"/>
              </a:rPr>
              <a:t>Suffix Fragment</a:t>
            </a:r>
            <a:endParaRPr lang="en-US" altLang="zh-CN" sz="2000" b="0" strike="noStrike" noProof="1">
              <a:solidFill>
                <a:srgbClr val="3333CC"/>
              </a:solidFill>
              <a:ea typeface="宋体" panose="02010600030101010101" pitchFamily="2" charset="-122"/>
            </a:endParaRPr>
          </a:p>
        </p:txBody>
      </p:sp>
      <p:sp>
        <p:nvSpPr>
          <p:cNvPr id="135186" name="Text Box 18"/>
          <p:cNvSpPr txBox="1"/>
          <p:nvPr/>
        </p:nvSpPr>
        <p:spPr>
          <a:xfrm>
            <a:off x="1619250" y="1484313"/>
            <a:ext cx="4321175" cy="427038"/>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2200" b="0" strike="noStrike" noProof="1">
                <a:solidFill>
                  <a:srgbClr val="FF0000"/>
                </a:solidFill>
                <a:latin typeface="+mn-lt"/>
                <a:ea typeface="宋体" panose="02010600030101010101" pitchFamily="2" charset="-122"/>
                <a:cs typeface="+mn-cs"/>
              </a:rPr>
              <a:t>Collision Induced Dissociation</a:t>
            </a:r>
            <a:endParaRPr lang="en-US" altLang="zh-CN" sz="2200" b="0" strike="noStrike" noProof="1">
              <a:solidFill>
                <a:srgbClr val="FF0000"/>
              </a:solidFill>
              <a:ea typeface="宋体" panose="02010600030101010101" pitchFamily="2" charset="-122"/>
            </a:endParaRPr>
          </a:p>
        </p:txBody>
      </p:sp>
    </p:spTree>
  </p:cSld>
  <p:clrMapOvr>
    <a:masterClrMapping/>
  </p:clrMapOvr>
  <p:transition>
    <p:randomBar dir="vert"/>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1426" name="Rectangle 2"/>
          <p:cNvSpPr>
            <a:spLocks noGrp="1" noChangeArrowheads="1"/>
          </p:cNvSpPr>
          <p:nvPr>
            <p:ph type="title"/>
          </p:nvPr>
        </p:nvSpPr>
        <p:spPr>
          <a:xfrm>
            <a:off x="1607820" y="196215"/>
            <a:ext cx="6918960" cy="113157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Peptide Fragmentation</a:t>
            </a:r>
          </a:p>
        </p:txBody>
      </p:sp>
      <p:sp>
        <p:nvSpPr>
          <p:cNvPr id="136194" name="Line 3"/>
          <p:cNvSpPr/>
          <p:nvPr/>
        </p:nvSpPr>
        <p:spPr>
          <a:xfrm>
            <a:off x="1941513" y="2217738"/>
            <a:ext cx="0" cy="2800350"/>
          </a:xfrm>
          <a:prstGeom prst="line">
            <a:avLst/>
          </a:prstGeom>
          <a:ln w="50800" cap="flat" cmpd="sng">
            <a:solidFill>
              <a:schemeClr val="accent2"/>
            </a:solidFill>
            <a:prstDash val="dash"/>
            <a:round/>
            <a:headEnd type="none" w="sm" len="sm"/>
            <a:tailEnd type="none" w="sm" len="sm"/>
          </a:ln>
        </p:spPr>
      </p:sp>
      <p:sp>
        <p:nvSpPr>
          <p:cNvPr id="136195" name="Line 4"/>
          <p:cNvSpPr/>
          <p:nvPr/>
        </p:nvSpPr>
        <p:spPr>
          <a:xfrm flipH="1">
            <a:off x="1741488" y="2241550"/>
            <a:ext cx="209550" cy="0"/>
          </a:xfrm>
          <a:prstGeom prst="line">
            <a:avLst/>
          </a:prstGeom>
          <a:ln w="50800" cap="flat" cmpd="sng">
            <a:solidFill>
              <a:schemeClr val="accent2"/>
            </a:solidFill>
            <a:prstDash val="dash"/>
            <a:round/>
            <a:headEnd type="none" w="sm" len="sm"/>
            <a:tailEnd type="none" w="sm" len="sm"/>
          </a:ln>
        </p:spPr>
      </p:sp>
      <p:sp>
        <p:nvSpPr>
          <p:cNvPr id="136197" name="Rectangle 5"/>
          <p:cNvSpPr/>
          <p:nvPr/>
        </p:nvSpPr>
        <p:spPr>
          <a:xfrm>
            <a:off x="2501900" y="5072063"/>
            <a:ext cx="422275" cy="434975"/>
          </a:xfrm>
          <a:prstGeom prst="rect">
            <a:avLst/>
          </a:prstGeom>
          <a:solidFill>
            <a:srgbClr val="CBCBCB"/>
          </a:solidFill>
          <a:ln w="9525">
            <a:noFill/>
          </a:ln>
        </p:spPr>
        <p:txBody>
          <a:bodyPr wrap="none" lIns="69850" tIns="34925" rIns="69850" bIns="34925">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defTabSz="514350" fontAlgn="base">
              <a:spcBef>
                <a:spcPct val="0"/>
              </a:spcBef>
              <a:buNone/>
            </a:pPr>
            <a:r>
              <a:rPr lang="en-US" altLang="zh-CN" sz="2400" i="1" strike="noStrike" noProof="1">
                <a:solidFill>
                  <a:srgbClr val="FF0033"/>
                </a:solidFill>
                <a:latin typeface="+mn-lt"/>
                <a:ea typeface="宋体" panose="02010600030101010101" pitchFamily="2" charset="-122"/>
                <a:cs typeface="+mn-cs"/>
              </a:rPr>
              <a:t>y</a:t>
            </a:r>
            <a:r>
              <a:rPr lang="en-US" altLang="zh-CN" sz="2400" i="1" strike="noStrike" baseline="-25000" noProof="1">
                <a:solidFill>
                  <a:srgbClr val="FF0033"/>
                </a:solidFill>
                <a:latin typeface="+mn-lt"/>
                <a:ea typeface="宋体" panose="02010600030101010101" pitchFamily="2" charset="-122"/>
                <a:cs typeface="+mn-cs"/>
              </a:rPr>
              <a:t>3</a:t>
            </a:r>
            <a:endParaRPr lang="en-US" altLang="zh-CN" sz="2400" i="1" strike="noStrike" baseline="-25000" noProof="1">
              <a:solidFill>
                <a:srgbClr val="FF0033"/>
              </a:solidFill>
              <a:ea typeface="宋体" panose="02010600030101010101" pitchFamily="2" charset="-122"/>
            </a:endParaRPr>
          </a:p>
        </p:txBody>
      </p:sp>
      <p:sp>
        <p:nvSpPr>
          <p:cNvPr id="136198" name="Rectangle 6"/>
          <p:cNvSpPr/>
          <p:nvPr/>
        </p:nvSpPr>
        <p:spPr>
          <a:xfrm>
            <a:off x="3968750" y="1790700"/>
            <a:ext cx="401638" cy="390525"/>
          </a:xfrm>
          <a:prstGeom prst="rect">
            <a:avLst/>
          </a:prstGeom>
          <a:solidFill>
            <a:srgbClr val="CBCBCB"/>
          </a:solidFill>
          <a:ln w="9525">
            <a:noFill/>
          </a:ln>
        </p:spPr>
        <p:txBody>
          <a:bodyPr wrap="none" lIns="69850" tIns="34925" rIns="69850" bIns="34925">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defTabSz="514350" fontAlgn="base">
              <a:spcBef>
                <a:spcPct val="0"/>
              </a:spcBef>
              <a:buNone/>
            </a:pPr>
            <a:r>
              <a:rPr lang="en-US" altLang="zh-CN" sz="2100" i="1" strike="noStrike" noProof="1">
                <a:solidFill>
                  <a:srgbClr val="114FFB"/>
                </a:solidFill>
                <a:latin typeface="+mn-lt"/>
                <a:ea typeface="宋体" panose="02010600030101010101" pitchFamily="2" charset="-122"/>
                <a:cs typeface="+mn-cs"/>
              </a:rPr>
              <a:t>b</a:t>
            </a:r>
            <a:r>
              <a:rPr lang="en-US" altLang="zh-CN" sz="2100" i="1" strike="noStrike" baseline="-25000" noProof="1">
                <a:solidFill>
                  <a:srgbClr val="114FFB"/>
                </a:solidFill>
                <a:latin typeface="+mn-lt"/>
                <a:ea typeface="宋体" panose="02010600030101010101" pitchFamily="2" charset="-122"/>
                <a:cs typeface="+mn-cs"/>
              </a:rPr>
              <a:t>2</a:t>
            </a:r>
            <a:endParaRPr lang="en-US" altLang="zh-CN" sz="2100" i="1" strike="noStrike" baseline="-25000" noProof="1">
              <a:solidFill>
                <a:srgbClr val="114FFB"/>
              </a:solidFill>
              <a:ea typeface="宋体" panose="02010600030101010101" pitchFamily="2" charset="-122"/>
            </a:endParaRPr>
          </a:p>
        </p:txBody>
      </p:sp>
      <p:sp>
        <p:nvSpPr>
          <p:cNvPr id="136199" name="Rectangle 7"/>
          <p:cNvSpPr/>
          <p:nvPr/>
        </p:nvSpPr>
        <p:spPr>
          <a:xfrm>
            <a:off x="4330700" y="5072063"/>
            <a:ext cx="422275" cy="434975"/>
          </a:xfrm>
          <a:prstGeom prst="rect">
            <a:avLst/>
          </a:prstGeom>
          <a:solidFill>
            <a:srgbClr val="CBCBCB"/>
          </a:solidFill>
          <a:ln w="9525">
            <a:noFill/>
          </a:ln>
        </p:spPr>
        <p:txBody>
          <a:bodyPr wrap="none" lIns="69850" tIns="34925" rIns="69850" bIns="34925">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defTabSz="514350" fontAlgn="base">
              <a:spcBef>
                <a:spcPct val="0"/>
              </a:spcBef>
              <a:buNone/>
            </a:pPr>
            <a:r>
              <a:rPr lang="en-US" altLang="zh-CN" sz="2400" i="1" strike="noStrike" noProof="1">
                <a:solidFill>
                  <a:srgbClr val="FF0033"/>
                </a:solidFill>
                <a:latin typeface="+mn-lt"/>
                <a:ea typeface="宋体" panose="02010600030101010101" pitchFamily="2" charset="-122"/>
                <a:cs typeface="+mn-cs"/>
              </a:rPr>
              <a:t>y</a:t>
            </a:r>
            <a:r>
              <a:rPr lang="en-US" altLang="zh-CN" sz="2400" i="1" strike="noStrike" baseline="-25000" noProof="1">
                <a:solidFill>
                  <a:srgbClr val="FF0033"/>
                </a:solidFill>
                <a:latin typeface="+mn-lt"/>
                <a:ea typeface="宋体" panose="02010600030101010101" pitchFamily="2" charset="-122"/>
                <a:cs typeface="+mn-cs"/>
              </a:rPr>
              <a:t>2</a:t>
            </a:r>
            <a:endParaRPr lang="en-US" altLang="zh-CN" sz="2400" i="1" strike="noStrike" baseline="-25000" noProof="1">
              <a:solidFill>
                <a:srgbClr val="FF0033"/>
              </a:solidFill>
              <a:ea typeface="宋体" panose="02010600030101010101" pitchFamily="2" charset="-122"/>
            </a:endParaRPr>
          </a:p>
        </p:txBody>
      </p:sp>
      <p:grpSp>
        <p:nvGrpSpPr>
          <p:cNvPr id="2" name="Group 8"/>
          <p:cNvGrpSpPr/>
          <p:nvPr/>
        </p:nvGrpSpPr>
        <p:grpSpPr>
          <a:xfrm>
            <a:off x="2351088" y="2217738"/>
            <a:ext cx="390525" cy="2803525"/>
            <a:chOff x="1584" y="1397"/>
            <a:chExt cx="246" cy="1766"/>
          </a:xfrm>
        </p:grpSpPr>
        <p:sp>
          <p:nvSpPr>
            <p:cNvPr id="136200" name="Line 9"/>
            <p:cNvSpPr/>
            <p:nvPr/>
          </p:nvSpPr>
          <p:spPr>
            <a:xfrm>
              <a:off x="1710" y="1397"/>
              <a:ext cx="0" cy="1764"/>
            </a:xfrm>
            <a:prstGeom prst="line">
              <a:avLst/>
            </a:prstGeom>
            <a:ln w="50800" cap="flat" cmpd="sng">
              <a:solidFill>
                <a:schemeClr val="accent2"/>
              </a:solidFill>
              <a:prstDash val="solid"/>
              <a:round/>
              <a:headEnd type="none" w="sm" len="sm"/>
              <a:tailEnd type="none" w="sm" len="sm"/>
            </a:ln>
          </p:spPr>
        </p:sp>
        <p:sp>
          <p:nvSpPr>
            <p:cNvPr id="136201" name="Line 10"/>
            <p:cNvSpPr/>
            <p:nvPr/>
          </p:nvSpPr>
          <p:spPr>
            <a:xfrm flipH="1">
              <a:off x="1584" y="1412"/>
              <a:ext cx="132" cy="0"/>
            </a:xfrm>
            <a:prstGeom prst="line">
              <a:avLst/>
            </a:prstGeom>
            <a:ln w="50800" cap="flat" cmpd="sng">
              <a:solidFill>
                <a:schemeClr val="accent2"/>
              </a:solidFill>
              <a:prstDash val="solid"/>
              <a:round/>
              <a:headEnd type="none" w="sm" len="sm"/>
              <a:tailEnd type="none" w="sm" len="sm"/>
            </a:ln>
          </p:spPr>
        </p:sp>
        <p:sp>
          <p:nvSpPr>
            <p:cNvPr id="136202" name="Line 11"/>
            <p:cNvSpPr/>
            <p:nvPr/>
          </p:nvSpPr>
          <p:spPr>
            <a:xfrm flipH="1">
              <a:off x="1698" y="3163"/>
              <a:ext cx="132" cy="0"/>
            </a:xfrm>
            <a:prstGeom prst="line">
              <a:avLst/>
            </a:prstGeom>
            <a:ln w="50800" cap="flat" cmpd="sng">
              <a:solidFill>
                <a:schemeClr val="accent2"/>
              </a:solidFill>
              <a:prstDash val="solid"/>
              <a:round/>
              <a:headEnd type="none" w="sm" len="sm"/>
              <a:tailEnd type="none" w="sm" len="sm"/>
            </a:ln>
          </p:spPr>
        </p:sp>
      </p:grpSp>
      <p:grpSp>
        <p:nvGrpSpPr>
          <p:cNvPr id="136203" name="Group 12"/>
          <p:cNvGrpSpPr/>
          <p:nvPr/>
        </p:nvGrpSpPr>
        <p:grpSpPr>
          <a:xfrm>
            <a:off x="4179888" y="2217738"/>
            <a:ext cx="390525" cy="2803525"/>
            <a:chOff x="2736" y="1397"/>
            <a:chExt cx="246" cy="1766"/>
          </a:xfrm>
        </p:grpSpPr>
        <p:sp>
          <p:nvSpPr>
            <p:cNvPr id="136204" name="Line 13"/>
            <p:cNvSpPr/>
            <p:nvPr/>
          </p:nvSpPr>
          <p:spPr>
            <a:xfrm>
              <a:off x="2862" y="1397"/>
              <a:ext cx="0" cy="1764"/>
            </a:xfrm>
            <a:prstGeom prst="line">
              <a:avLst/>
            </a:prstGeom>
            <a:ln w="50800" cap="flat" cmpd="sng">
              <a:solidFill>
                <a:schemeClr val="accent2"/>
              </a:solidFill>
              <a:prstDash val="solid"/>
              <a:round/>
              <a:headEnd type="none" w="sm" len="sm"/>
              <a:tailEnd type="none" w="sm" len="sm"/>
            </a:ln>
          </p:spPr>
        </p:sp>
        <p:sp>
          <p:nvSpPr>
            <p:cNvPr id="136205" name="Line 14"/>
            <p:cNvSpPr/>
            <p:nvPr/>
          </p:nvSpPr>
          <p:spPr>
            <a:xfrm flipH="1">
              <a:off x="2736" y="1412"/>
              <a:ext cx="132" cy="0"/>
            </a:xfrm>
            <a:prstGeom prst="line">
              <a:avLst/>
            </a:prstGeom>
            <a:ln w="50800" cap="flat" cmpd="sng">
              <a:solidFill>
                <a:schemeClr val="accent2"/>
              </a:solidFill>
              <a:prstDash val="solid"/>
              <a:round/>
              <a:headEnd type="none" w="sm" len="sm"/>
              <a:tailEnd type="none" w="sm" len="sm"/>
            </a:ln>
          </p:spPr>
        </p:sp>
        <p:sp>
          <p:nvSpPr>
            <p:cNvPr id="136206" name="Line 15"/>
            <p:cNvSpPr/>
            <p:nvPr/>
          </p:nvSpPr>
          <p:spPr>
            <a:xfrm flipH="1">
              <a:off x="2850" y="3163"/>
              <a:ext cx="132" cy="0"/>
            </a:xfrm>
            <a:prstGeom prst="line">
              <a:avLst/>
            </a:prstGeom>
            <a:ln w="50800" cap="flat" cmpd="sng">
              <a:solidFill>
                <a:schemeClr val="accent2"/>
              </a:solidFill>
              <a:prstDash val="solid"/>
              <a:round/>
              <a:headEnd type="none" w="sm" len="sm"/>
              <a:tailEnd type="none" w="sm" len="sm"/>
            </a:ln>
          </p:spPr>
        </p:sp>
      </p:grpSp>
      <p:grpSp>
        <p:nvGrpSpPr>
          <p:cNvPr id="136207" name="Group 16"/>
          <p:cNvGrpSpPr/>
          <p:nvPr/>
        </p:nvGrpSpPr>
        <p:grpSpPr>
          <a:xfrm>
            <a:off x="6008688" y="2217738"/>
            <a:ext cx="390525" cy="2803525"/>
            <a:chOff x="3888" y="1397"/>
            <a:chExt cx="246" cy="1766"/>
          </a:xfrm>
        </p:grpSpPr>
        <p:sp>
          <p:nvSpPr>
            <p:cNvPr id="136208" name="Line 17"/>
            <p:cNvSpPr/>
            <p:nvPr/>
          </p:nvSpPr>
          <p:spPr>
            <a:xfrm>
              <a:off x="4014" y="1397"/>
              <a:ext cx="0" cy="1764"/>
            </a:xfrm>
            <a:prstGeom prst="line">
              <a:avLst/>
            </a:prstGeom>
            <a:ln w="50800" cap="flat" cmpd="sng">
              <a:solidFill>
                <a:schemeClr val="accent2"/>
              </a:solidFill>
              <a:prstDash val="solid"/>
              <a:round/>
              <a:headEnd type="none" w="sm" len="sm"/>
              <a:tailEnd type="none" w="sm" len="sm"/>
            </a:ln>
          </p:spPr>
        </p:sp>
        <p:sp>
          <p:nvSpPr>
            <p:cNvPr id="136209" name="Line 18"/>
            <p:cNvSpPr/>
            <p:nvPr/>
          </p:nvSpPr>
          <p:spPr>
            <a:xfrm flipH="1">
              <a:off x="3888" y="1412"/>
              <a:ext cx="132" cy="0"/>
            </a:xfrm>
            <a:prstGeom prst="line">
              <a:avLst/>
            </a:prstGeom>
            <a:ln w="50800" cap="flat" cmpd="sng">
              <a:solidFill>
                <a:schemeClr val="accent2"/>
              </a:solidFill>
              <a:prstDash val="solid"/>
              <a:round/>
              <a:headEnd type="none" w="sm" len="sm"/>
              <a:tailEnd type="none" w="sm" len="sm"/>
            </a:ln>
          </p:spPr>
        </p:sp>
        <p:sp>
          <p:nvSpPr>
            <p:cNvPr id="136210" name="Line 19"/>
            <p:cNvSpPr/>
            <p:nvPr/>
          </p:nvSpPr>
          <p:spPr>
            <a:xfrm flipH="1">
              <a:off x="4002" y="3163"/>
              <a:ext cx="132" cy="0"/>
            </a:xfrm>
            <a:prstGeom prst="line">
              <a:avLst/>
            </a:prstGeom>
            <a:ln w="50800" cap="flat" cmpd="sng">
              <a:solidFill>
                <a:schemeClr val="accent2"/>
              </a:solidFill>
              <a:prstDash val="solid"/>
              <a:round/>
              <a:headEnd type="none" w="sm" len="sm"/>
              <a:tailEnd type="none" w="sm" len="sm"/>
            </a:ln>
          </p:spPr>
        </p:sp>
      </p:grpSp>
      <p:sp>
        <p:nvSpPr>
          <p:cNvPr id="136211" name="Line 20"/>
          <p:cNvSpPr/>
          <p:nvPr/>
        </p:nvSpPr>
        <p:spPr>
          <a:xfrm>
            <a:off x="3694113" y="2217738"/>
            <a:ext cx="0" cy="2800350"/>
          </a:xfrm>
          <a:prstGeom prst="line">
            <a:avLst/>
          </a:prstGeom>
          <a:ln w="50800" cap="flat" cmpd="sng">
            <a:solidFill>
              <a:schemeClr val="accent2"/>
            </a:solidFill>
            <a:prstDash val="dash"/>
            <a:round/>
            <a:headEnd type="none" w="sm" len="sm"/>
            <a:tailEnd type="none" w="sm" len="sm"/>
          </a:ln>
        </p:spPr>
      </p:sp>
      <p:sp>
        <p:nvSpPr>
          <p:cNvPr id="136212" name="Line 21"/>
          <p:cNvSpPr/>
          <p:nvPr/>
        </p:nvSpPr>
        <p:spPr>
          <a:xfrm flipH="1">
            <a:off x="3494088" y="2241550"/>
            <a:ext cx="209550" cy="0"/>
          </a:xfrm>
          <a:prstGeom prst="line">
            <a:avLst/>
          </a:prstGeom>
          <a:ln w="50800" cap="flat" cmpd="sng">
            <a:solidFill>
              <a:schemeClr val="accent2"/>
            </a:solidFill>
            <a:prstDash val="dash"/>
            <a:round/>
            <a:headEnd type="none" w="sm" len="sm"/>
            <a:tailEnd type="none" w="sm" len="sm"/>
          </a:ln>
        </p:spPr>
      </p:sp>
      <p:sp>
        <p:nvSpPr>
          <p:cNvPr id="136213" name="Line 22"/>
          <p:cNvSpPr/>
          <p:nvPr/>
        </p:nvSpPr>
        <p:spPr>
          <a:xfrm>
            <a:off x="5580063" y="2217738"/>
            <a:ext cx="0" cy="2800350"/>
          </a:xfrm>
          <a:prstGeom prst="line">
            <a:avLst/>
          </a:prstGeom>
          <a:ln w="50800" cap="flat" cmpd="sng">
            <a:solidFill>
              <a:schemeClr val="accent2"/>
            </a:solidFill>
            <a:prstDash val="dash"/>
            <a:round/>
            <a:headEnd type="none" w="sm" len="sm"/>
            <a:tailEnd type="none" w="sm" len="sm"/>
          </a:ln>
        </p:spPr>
      </p:sp>
      <p:sp>
        <p:nvSpPr>
          <p:cNvPr id="136214" name="Line 23"/>
          <p:cNvSpPr/>
          <p:nvPr/>
        </p:nvSpPr>
        <p:spPr>
          <a:xfrm flipH="1">
            <a:off x="5380038" y="2241550"/>
            <a:ext cx="209550" cy="0"/>
          </a:xfrm>
          <a:prstGeom prst="line">
            <a:avLst/>
          </a:prstGeom>
          <a:ln w="50800" cap="flat" cmpd="sng">
            <a:solidFill>
              <a:schemeClr val="accent2"/>
            </a:solidFill>
            <a:prstDash val="dash"/>
            <a:round/>
            <a:headEnd type="none" w="sm" len="sm"/>
            <a:tailEnd type="none" w="sm" len="sm"/>
          </a:ln>
        </p:spPr>
      </p:sp>
      <p:sp>
        <p:nvSpPr>
          <p:cNvPr id="3" name="Rectangle 24"/>
          <p:cNvSpPr/>
          <p:nvPr/>
        </p:nvSpPr>
        <p:spPr>
          <a:xfrm>
            <a:off x="6178550" y="5072063"/>
            <a:ext cx="422275" cy="434975"/>
          </a:xfrm>
          <a:prstGeom prst="rect">
            <a:avLst/>
          </a:prstGeom>
          <a:solidFill>
            <a:srgbClr val="CBCBCB"/>
          </a:solidFill>
          <a:ln w="9525">
            <a:noFill/>
          </a:ln>
        </p:spPr>
        <p:txBody>
          <a:bodyPr wrap="none" lIns="69850" tIns="34925" rIns="69850" bIns="34925">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defTabSz="514350" fontAlgn="base">
              <a:spcBef>
                <a:spcPct val="0"/>
              </a:spcBef>
              <a:buNone/>
            </a:pPr>
            <a:r>
              <a:rPr lang="en-US" altLang="zh-CN" sz="2400" i="1" strike="noStrike" noProof="1">
                <a:solidFill>
                  <a:srgbClr val="FF0033"/>
                </a:solidFill>
                <a:latin typeface="+mn-lt"/>
                <a:ea typeface="宋体" panose="02010600030101010101" pitchFamily="2" charset="-122"/>
                <a:cs typeface="+mn-cs"/>
              </a:rPr>
              <a:t>y</a:t>
            </a:r>
            <a:r>
              <a:rPr lang="en-US" altLang="zh-CN" sz="2400" i="1" strike="noStrike" baseline="-25000" noProof="1">
                <a:solidFill>
                  <a:srgbClr val="FF0033"/>
                </a:solidFill>
                <a:latin typeface="+mn-lt"/>
                <a:ea typeface="宋体" panose="02010600030101010101" pitchFamily="2" charset="-122"/>
                <a:cs typeface="+mn-cs"/>
              </a:rPr>
              <a:t>1</a:t>
            </a:r>
            <a:endParaRPr lang="en-US" altLang="zh-CN" sz="2400" i="1" strike="noStrike" baseline="-25000" noProof="1">
              <a:solidFill>
                <a:srgbClr val="FF0033"/>
              </a:solidFill>
              <a:ea typeface="宋体" panose="02010600030101010101" pitchFamily="2" charset="-122"/>
            </a:endParaRPr>
          </a:p>
        </p:txBody>
      </p:sp>
      <p:sp>
        <p:nvSpPr>
          <p:cNvPr id="4" name="Rectangle 25"/>
          <p:cNvSpPr/>
          <p:nvPr/>
        </p:nvSpPr>
        <p:spPr>
          <a:xfrm>
            <a:off x="5816600" y="1790700"/>
            <a:ext cx="401638" cy="390525"/>
          </a:xfrm>
          <a:prstGeom prst="rect">
            <a:avLst/>
          </a:prstGeom>
          <a:solidFill>
            <a:srgbClr val="CBCBCB"/>
          </a:solidFill>
          <a:ln w="9525">
            <a:noFill/>
          </a:ln>
        </p:spPr>
        <p:txBody>
          <a:bodyPr wrap="none" lIns="69850" tIns="34925" rIns="69850" bIns="34925">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defTabSz="514350" fontAlgn="base">
              <a:spcBef>
                <a:spcPct val="0"/>
              </a:spcBef>
              <a:buNone/>
            </a:pPr>
            <a:r>
              <a:rPr lang="en-US" altLang="zh-CN" sz="2100" i="1" strike="noStrike" noProof="1">
                <a:solidFill>
                  <a:srgbClr val="114FFB"/>
                </a:solidFill>
                <a:latin typeface="+mn-lt"/>
                <a:ea typeface="宋体" panose="02010600030101010101" pitchFamily="2" charset="-122"/>
                <a:cs typeface="+mn-cs"/>
              </a:rPr>
              <a:t>b</a:t>
            </a:r>
            <a:r>
              <a:rPr lang="en-US" altLang="zh-CN" sz="2100" i="1" strike="noStrike" baseline="-25000" noProof="1">
                <a:solidFill>
                  <a:srgbClr val="114FFB"/>
                </a:solidFill>
                <a:latin typeface="+mn-lt"/>
                <a:ea typeface="宋体" panose="02010600030101010101" pitchFamily="2" charset="-122"/>
                <a:cs typeface="+mn-cs"/>
              </a:rPr>
              <a:t>3</a:t>
            </a:r>
            <a:endParaRPr lang="en-US" altLang="zh-CN" sz="2100" i="1" strike="noStrike" baseline="-25000" noProof="1">
              <a:solidFill>
                <a:srgbClr val="114FFB"/>
              </a:solidFill>
              <a:ea typeface="宋体" panose="02010600030101010101" pitchFamily="2" charset="-122"/>
            </a:endParaRPr>
          </a:p>
        </p:txBody>
      </p:sp>
      <p:sp>
        <p:nvSpPr>
          <p:cNvPr id="5" name="Rectangle 26"/>
          <p:cNvSpPr/>
          <p:nvPr/>
        </p:nvSpPr>
        <p:spPr>
          <a:xfrm>
            <a:off x="3340100" y="1790700"/>
            <a:ext cx="385763" cy="390525"/>
          </a:xfrm>
          <a:prstGeom prst="rect">
            <a:avLst/>
          </a:prstGeom>
          <a:noFill/>
          <a:ln w="9525">
            <a:noFill/>
          </a:ln>
        </p:spPr>
        <p:txBody>
          <a:bodyPr wrap="none" lIns="69850" tIns="34925" rIns="69850" bIns="34925">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defTabSz="514350" fontAlgn="base">
              <a:spcBef>
                <a:spcPct val="0"/>
              </a:spcBef>
              <a:buNone/>
            </a:pPr>
            <a:r>
              <a:rPr lang="en-US" altLang="zh-CN" sz="2100" i="1" strike="noStrike" noProof="1">
                <a:solidFill>
                  <a:srgbClr val="114FFB"/>
                </a:solidFill>
                <a:latin typeface="+mn-lt"/>
                <a:ea typeface="宋体" panose="02010600030101010101" pitchFamily="2" charset="-122"/>
                <a:cs typeface="+mn-cs"/>
              </a:rPr>
              <a:t>a</a:t>
            </a:r>
            <a:r>
              <a:rPr lang="en-US" altLang="zh-CN" sz="2100" i="1" strike="noStrike" baseline="-25000" noProof="1">
                <a:solidFill>
                  <a:srgbClr val="114FFB"/>
                </a:solidFill>
                <a:latin typeface="+mn-lt"/>
                <a:ea typeface="宋体" panose="02010600030101010101" pitchFamily="2" charset="-122"/>
                <a:cs typeface="+mn-cs"/>
              </a:rPr>
              <a:t>2</a:t>
            </a:r>
            <a:endParaRPr lang="en-US" altLang="zh-CN" sz="2100" i="1" strike="noStrike" baseline="-25000" noProof="1">
              <a:solidFill>
                <a:srgbClr val="114FFB"/>
              </a:solidFill>
              <a:ea typeface="宋体" panose="02010600030101010101" pitchFamily="2" charset="-122"/>
            </a:endParaRPr>
          </a:p>
        </p:txBody>
      </p:sp>
      <p:sp>
        <p:nvSpPr>
          <p:cNvPr id="6" name="Rectangle 27"/>
          <p:cNvSpPr/>
          <p:nvPr/>
        </p:nvSpPr>
        <p:spPr>
          <a:xfrm>
            <a:off x="5168900" y="1790700"/>
            <a:ext cx="385763" cy="390525"/>
          </a:xfrm>
          <a:prstGeom prst="rect">
            <a:avLst/>
          </a:prstGeom>
          <a:noFill/>
          <a:ln w="9525">
            <a:noFill/>
          </a:ln>
        </p:spPr>
        <p:txBody>
          <a:bodyPr wrap="none" lIns="69850" tIns="34925" rIns="69850" bIns="34925">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defTabSz="514350" fontAlgn="base">
              <a:spcBef>
                <a:spcPct val="0"/>
              </a:spcBef>
              <a:buNone/>
            </a:pPr>
            <a:r>
              <a:rPr lang="en-US" altLang="zh-CN" sz="2100" i="1" strike="noStrike" noProof="1">
                <a:solidFill>
                  <a:srgbClr val="114FFB"/>
                </a:solidFill>
                <a:latin typeface="+mn-lt"/>
                <a:ea typeface="宋体" panose="02010600030101010101" pitchFamily="2" charset="-122"/>
                <a:cs typeface="+mn-cs"/>
              </a:rPr>
              <a:t>a</a:t>
            </a:r>
            <a:r>
              <a:rPr lang="en-US" altLang="zh-CN" sz="2100" i="1" strike="noStrike" baseline="-25000" noProof="1">
                <a:solidFill>
                  <a:srgbClr val="114FFB"/>
                </a:solidFill>
                <a:latin typeface="+mn-lt"/>
                <a:ea typeface="宋体" panose="02010600030101010101" pitchFamily="2" charset="-122"/>
                <a:cs typeface="+mn-cs"/>
              </a:rPr>
              <a:t>3</a:t>
            </a:r>
            <a:endParaRPr lang="en-US" altLang="zh-CN" sz="2100" i="1" strike="noStrike" baseline="-25000" noProof="1">
              <a:solidFill>
                <a:srgbClr val="114FFB"/>
              </a:solidFill>
              <a:ea typeface="宋体" panose="02010600030101010101" pitchFamily="2" charset="-122"/>
            </a:endParaRPr>
          </a:p>
        </p:txBody>
      </p:sp>
      <p:sp>
        <p:nvSpPr>
          <p:cNvPr id="7" name="Rectangle 28"/>
          <p:cNvSpPr/>
          <p:nvPr/>
        </p:nvSpPr>
        <p:spPr>
          <a:xfrm>
            <a:off x="342900" y="2438400"/>
            <a:ext cx="8801100" cy="2314575"/>
          </a:xfrm>
          <a:prstGeom prst="rect">
            <a:avLst/>
          </a:prstGeom>
          <a:noFill/>
          <a:ln w="9525">
            <a:noFill/>
          </a:ln>
        </p:spPr>
        <p:txBody>
          <a:bodyPr lIns="69850" tIns="34925" rIns="69850" bIns="34925">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defTabSz="514350" fontAlgn="base">
              <a:spcBef>
                <a:spcPct val="0"/>
              </a:spcBef>
              <a:buNone/>
            </a:pPr>
            <a:r>
              <a:rPr lang="en-US" altLang="zh-CN" sz="2100" strike="noStrike" noProof="1">
                <a:solidFill>
                  <a:schemeClr val="tx1"/>
                </a:solidFill>
                <a:latin typeface="+mn-lt"/>
                <a:ea typeface="宋体" panose="02010600030101010101" pitchFamily="2" charset="-122"/>
                <a:cs typeface="+mn-cs"/>
              </a:rPr>
              <a:t>                                       HO                  NH</a:t>
            </a:r>
            <a:r>
              <a:rPr lang="en-US" altLang="zh-CN" sz="2100" strike="noStrike" baseline="-25000" noProof="1">
                <a:solidFill>
                  <a:schemeClr val="tx1"/>
                </a:solidFill>
                <a:latin typeface="+mn-lt"/>
                <a:ea typeface="宋体" panose="02010600030101010101" pitchFamily="2" charset="-122"/>
                <a:cs typeface="+mn-cs"/>
              </a:rPr>
              <a:t>3</a:t>
            </a:r>
            <a:r>
              <a:rPr lang="en-US" altLang="zh-CN" sz="2100" strike="noStrike" baseline="30000" noProof="1">
                <a:solidFill>
                  <a:schemeClr val="tx1"/>
                </a:solidFill>
                <a:latin typeface="+mn-lt"/>
                <a:ea typeface="宋体" panose="02010600030101010101" pitchFamily="2" charset="-122"/>
                <a:cs typeface="+mn-cs"/>
              </a:rPr>
              <a:t>+</a:t>
            </a:r>
            <a:endParaRPr lang="en-US" altLang="zh-CN" sz="2100" strike="noStrike" noProof="1">
              <a:solidFill>
                <a:schemeClr val="tx1"/>
              </a:solidFill>
              <a:ea typeface="宋体" panose="02010600030101010101" pitchFamily="2" charset="-122"/>
            </a:endParaRPr>
          </a:p>
          <a:p>
            <a:pPr marL="0" lvl="0" indent="0" defTabSz="514350" fontAlgn="base">
              <a:spcBef>
                <a:spcPct val="0"/>
              </a:spcBef>
              <a:buNone/>
            </a:pPr>
            <a:r>
              <a:rPr lang="en-US" altLang="zh-CN" sz="2100" strike="noStrike" noProof="1">
                <a:solidFill>
                  <a:schemeClr val="tx1"/>
                </a:solidFill>
                <a:latin typeface="+mn-lt"/>
                <a:ea typeface="宋体" panose="02010600030101010101" pitchFamily="2" charset="-122"/>
                <a:cs typeface="+mn-cs"/>
              </a:rPr>
              <a:t>                                         |                       |</a:t>
            </a:r>
            <a:endParaRPr lang="en-US" altLang="zh-CN" sz="2100" strike="noStrike" noProof="1">
              <a:solidFill>
                <a:schemeClr val="tx1"/>
              </a:solidFill>
              <a:ea typeface="宋体" panose="02010600030101010101" pitchFamily="2" charset="-122"/>
            </a:endParaRPr>
          </a:p>
          <a:p>
            <a:pPr marL="0" lvl="0" indent="0" defTabSz="514350" fontAlgn="base">
              <a:spcBef>
                <a:spcPct val="0"/>
              </a:spcBef>
              <a:buNone/>
            </a:pPr>
            <a:r>
              <a:rPr lang="en-US" altLang="zh-CN" sz="2100" strike="noStrike" baseline="-25000" noProof="1">
                <a:solidFill>
                  <a:schemeClr val="tx1"/>
                </a:solidFill>
                <a:latin typeface="+mn-lt"/>
                <a:ea typeface="宋体" panose="02010600030101010101" pitchFamily="2" charset="-122"/>
                <a:cs typeface="+mn-cs"/>
              </a:rPr>
              <a:t>                     </a:t>
            </a:r>
            <a:r>
              <a:rPr lang="en-US" altLang="zh-CN" sz="2100" strike="noStrike" noProof="1">
                <a:solidFill>
                  <a:schemeClr val="tx1"/>
                </a:solidFill>
                <a:latin typeface="+mn-lt"/>
                <a:ea typeface="宋体" panose="02010600030101010101" pitchFamily="2" charset="-122"/>
                <a:cs typeface="+mn-cs"/>
              </a:rPr>
              <a:t>R</a:t>
            </a:r>
            <a:r>
              <a:rPr lang="en-US" altLang="zh-CN" sz="2100" strike="noStrike" baseline="-25000" noProof="1">
                <a:solidFill>
                  <a:schemeClr val="tx1"/>
                </a:solidFill>
                <a:latin typeface="+mn-lt"/>
                <a:ea typeface="宋体" panose="02010600030101010101" pitchFamily="2" charset="-122"/>
                <a:cs typeface="+mn-cs"/>
              </a:rPr>
              <a:t>1       </a:t>
            </a:r>
            <a:r>
              <a:rPr lang="en-US" altLang="zh-CN" sz="2100" strike="noStrike" noProof="1">
                <a:solidFill>
                  <a:schemeClr val="tx1"/>
                </a:solidFill>
                <a:latin typeface="+mn-lt"/>
                <a:ea typeface="宋体" panose="02010600030101010101" pitchFamily="2" charset="-122"/>
                <a:cs typeface="+mn-cs"/>
              </a:rPr>
              <a:t>O              R</a:t>
            </a:r>
            <a:r>
              <a:rPr lang="en-US" altLang="zh-CN" sz="2100" strike="noStrike" baseline="-25000" noProof="1">
                <a:solidFill>
                  <a:schemeClr val="tx1"/>
                </a:solidFill>
                <a:latin typeface="+mn-lt"/>
                <a:ea typeface="宋体" panose="02010600030101010101" pitchFamily="2" charset="-122"/>
                <a:cs typeface="+mn-cs"/>
              </a:rPr>
              <a:t>2</a:t>
            </a:r>
            <a:r>
              <a:rPr lang="en-US" altLang="zh-CN" sz="2100" strike="noStrike" noProof="1">
                <a:solidFill>
                  <a:schemeClr val="tx1"/>
                </a:solidFill>
                <a:latin typeface="+mn-lt"/>
                <a:ea typeface="宋体" panose="02010600030101010101" pitchFamily="2" charset="-122"/>
                <a:cs typeface="+mn-cs"/>
              </a:rPr>
              <a:t>     O             R</a:t>
            </a:r>
            <a:r>
              <a:rPr lang="en-US" altLang="zh-CN" sz="2100" strike="noStrike" baseline="-25000" noProof="1">
                <a:solidFill>
                  <a:schemeClr val="tx1"/>
                </a:solidFill>
                <a:latin typeface="+mn-lt"/>
                <a:ea typeface="宋体" panose="02010600030101010101" pitchFamily="2" charset="-122"/>
                <a:cs typeface="+mn-cs"/>
              </a:rPr>
              <a:t>3 </a:t>
            </a:r>
            <a:r>
              <a:rPr lang="en-US" altLang="zh-CN" sz="2100" strike="noStrike" noProof="1">
                <a:solidFill>
                  <a:schemeClr val="tx1"/>
                </a:solidFill>
                <a:latin typeface="+mn-lt"/>
                <a:ea typeface="宋体" panose="02010600030101010101" pitchFamily="2" charset="-122"/>
                <a:cs typeface="+mn-cs"/>
              </a:rPr>
              <a:t> </a:t>
            </a:r>
            <a:r>
              <a:rPr lang="en-US" altLang="zh-CN" sz="2100" strike="noStrike" baseline="-25000" noProof="1">
                <a:solidFill>
                  <a:schemeClr val="tx1"/>
                </a:solidFill>
                <a:latin typeface="+mn-lt"/>
                <a:ea typeface="宋体" panose="02010600030101010101" pitchFamily="2" charset="-122"/>
                <a:cs typeface="+mn-cs"/>
              </a:rPr>
              <a:t>     </a:t>
            </a:r>
            <a:r>
              <a:rPr lang="en-US" altLang="zh-CN" sz="2100" strike="noStrike" noProof="1">
                <a:solidFill>
                  <a:schemeClr val="tx1"/>
                </a:solidFill>
                <a:latin typeface="+mn-lt"/>
                <a:ea typeface="宋体" panose="02010600030101010101" pitchFamily="2" charset="-122"/>
                <a:cs typeface="+mn-cs"/>
              </a:rPr>
              <a:t>O             R</a:t>
            </a:r>
            <a:r>
              <a:rPr lang="en-US" altLang="zh-CN" sz="2100" strike="noStrike" baseline="-25000" noProof="1">
                <a:solidFill>
                  <a:schemeClr val="tx1"/>
                </a:solidFill>
                <a:latin typeface="+mn-lt"/>
                <a:ea typeface="宋体" panose="02010600030101010101" pitchFamily="2" charset="-122"/>
                <a:cs typeface="+mn-cs"/>
              </a:rPr>
              <a:t>4</a:t>
            </a:r>
            <a:endParaRPr lang="en-US" altLang="zh-CN" sz="2100" strike="noStrike" baseline="-25000" noProof="1">
              <a:solidFill>
                <a:schemeClr val="tx1"/>
              </a:solidFill>
              <a:ea typeface="宋体" panose="02010600030101010101" pitchFamily="2" charset="-122"/>
            </a:endParaRPr>
          </a:p>
          <a:p>
            <a:pPr marL="0" lvl="0" indent="0" defTabSz="514350" fontAlgn="base">
              <a:spcBef>
                <a:spcPct val="0"/>
              </a:spcBef>
              <a:buNone/>
            </a:pPr>
            <a:r>
              <a:rPr lang="en-US" altLang="zh-CN" sz="2100" strike="noStrike" noProof="1">
                <a:solidFill>
                  <a:schemeClr val="tx1"/>
                </a:solidFill>
                <a:latin typeface="+mn-lt"/>
                <a:ea typeface="宋体" panose="02010600030101010101" pitchFamily="2" charset="-122"/>
                <a:cs typeface="+mn-cs"/>
              </a:rPr>
              <a:t>                |      ||                |      ||               |       ||              |</a:t>
            </a:r>
            <a:endParaRPr lang="en-US" altLang="zh-CN" sz="2100" strike="noStrike" noProof="1">
              <a:solidFill>
                <a:schemeClr val="tx1"/>
              </a:solidFill>
              <a:ea typeface="宋体" panose="02010600030101010101" pitchFamily="2" charset="-122"/>
            </a:endParaRPr>
          </a:p>
          <a:p>
            <a:pPr marL="0" lvl="0" indent="0" defTabSz="514350" fontAlgn="base">
              <a:spcBef>
                <a:spcPct val="0"/>
              </a:spcBef>
              <a:buNone/>
            </a:pPr>
            <a:r>
              <a:rPr lang="en-US" altLang="zh-CN" sz="2100" strike="noStrike" noProof="1">
                <a:solidFill>
                  <a:schemeClr val="tx1"/>
                </a:solidFill>
                <a:latin typeface="+mn-lt"/>
                <a:ea typeface="宋体" panose="02010600030101010101" pitchFamily="2" charset="-122"/>
                <a:cs typeface="+mn-cs"/>
              </a:rPr>
              <a:t>H -- N --- C --- C --- N --- C --- C --- N --- C --- C --- N --- C -- COOH</a:t>
            </a:r>
            <a:endParaRPr lang="en-US" altLang="zh-CN" sz="2100" strike="noStrike" noProof="1">
              <a:solidFill>
                <a:schemeClr val="tx1"/>
              </a:solidFill>
              <a:ea typeface="宋体" panose="02010600030101010101" pitchFamily="2" charset="-122"/>
            </a:endParaRPr>
          </a:p>
          <a:p>
            <a:pPr marL="0" lvl="0" indent="0" defTabSz="514350" fontAlgn="base">
              <a:spcBef>
                <a:spcPct val="0"/>
              </a:spcBef>
              <a:buNone/>
            </a:pPr>
            <a:r>
              <a:rPr lang="en-US" altLang="zh-CN" sz="2100" strike="noStrike" noProof="1">
                <a:solidFill>
                  <a:schemeClr val="tx1"/>
                </a:solidFill>
                <a:latin typeface="+mn-lt"/>
                <a:ea typeface="宋体" panose="02010600030101010101" pitchFamily="2" charset="-122"/>
                <a:cs typeface="+mn-cs"/>
              </a:rPr>
              <a:t>        |       |               |        |               |       |               |</a:t>
            </a:r>
            <a:endParaRPr lang="en-US" altLang="zh-CN" sz="2100" strike="noStrike" noProof="1">
              <a:solidFill>
                <a:schemeClr val="tx1"/>
              </a:solidFill>
              <a:ea typeface="宋体" panose="02010600030101010101" pitchFamily="2" charset="-122"/>
            </a:endParaRPr>
          </a:p>
          <a:p>
            <a:pPr marL="0" lvl="0" indent="0" defTabSz="514350" fontAlgn="base">
              <a:spcBef>
                <a:spcPct val="0"/>
              </a:spcBef>
              <a:buNone/>
            </a:pPr>
            <a:r>
              <a:rPr lang="en-US" altLang="zh-CN" sz="2100" strike="noStrike" noProof="1">
                <a:solidFill>
                  <a:schemeClr val="tx1"/>
                </a:solidFill>
                <a:latin typeface="+mn-lt"/>
                <a:ea typeface="宋体" panose="02010600030101010101" pitchFamily="2" charset="-122"/>
                <a:cs typeface="+mn-cs"/>
              </a:rPr>
              <a:t>       H      H             H       H             H      H             H </a:t>
            </a:r>
            <a:endParaRPr lang="en-US" altLang="zh-CN" sz="2100" strike="noStrike" noProof="1">
              <a:solidFill>
                <a:schemeClr val="tx1"/>
              </a:solidFill>
              <a:ea typeface="宋体" panose="02010600030101010101" pitchFamily="2" charset="-122"/>
            </a:endParaRPr>
          </a:p>
        </p:txBody>
      </p:sp>
      <p:sp>
        <p:nvSpPr>
          <p:cNvPr id="136220" name="Line 29"/>
          <p:cNvSpPr/>
          <p:nvPr/>
        </p:nvSpPr>
        <p:spPr>
          <a:xfrm flipV="1">
            <a:off x="4343400" y="2971800"/>
            <a:ext cx="0" cy="2057400"/>
          </a:xfrm>
          <a:prstGeom prst="line">
            <a:avLst/>
          </a:prstGeom>
          <a:ln w="38100" cap="flat" cmpd="sng">
            <a:solidFill>
              <a:srgbClr val="FF9933"/>
            </a:solidFill>
            <a:prstDash val="sysDot"/>
            <a:round/>
            <a:headEnd type="none" w="sm" len="sm"/>
            <a:tailEnd type="none" w="sm" len="sm"/>
          </a:ln>
        </p:spPr>
      </p:sp>
      <p:sp>
        <p:nvSpPr>
          <p:cNvPr id="136221" name="Line 30"/>
          <p:cNvSpPr/>
          <p:nvPr/>
        </p:nvSpPr>
        <p:spPr>
          <a:xfrm flipH="1">
            <a:off x="3048000" y="2971800"/>
            <a:ext cx="1295400" cy="0"/>
          </a:xfrm>
          <a:prstGeom prst="line">
            <a:avLst/>
          </a:prstGeom>
          <a:ln w="38100" cap="flat" cmpd="sng">
            <a:solidFill>
              <a:srgbClr val="FF9933"/>
            </a:solidFill>
            <a:prstDash val="sysDot"/>
            <a:round/>
            <a:headEnd type="none" w="sm" len="sm"/>
            <a:tailEnd type="none" w="sm" len="sm"/>
          </a:ln>
        </p:spPr>
      </p:sp>
      <p:sp>
        <p:nvSpPr>
          <p:cNvPr id="136222" name="Line 31"/>
          <p:cNvSpPr/>
          <p:nvPr/>
        </p:nvSpPr>
        <p:spPr>
          <a:xfrm flipV="1">
            <a:off x="3048000" y="1828800"/>
            <a:ext cx="0" cy="1143000"/>
          </a:xfrm>
          <a:prstGeom prst="line">
            <a:avLst/>
          </a:prstGeom>
          <a:ln w="38100" cap="flat" cmpd="sng">
            <a:solidFill>
              <a:srgbClr val="FF9933"/>
            </a:solidFill>
            <a:prstDash val="sysDot"/>
            <a:round/>
            <a:headEnd type="none" w="sm" len="sm"/>
            <a:tailEnd type="none" w="sm" len="sm"/>
          </a:ln>
        </p:spPr>
      </p:sp>
      <p:sp>
        <p:nvSpPr>
          <p:cNvPr id="136223" name="Line 32"/>
          <p:cNvSpPr/>
          <p:nvPr/>
        </p:nvSpPr>
        <p:spPr>
          <a:xfrm flipH="1">
            <a:off x="2819400" y="1828800"/>
            <a:ext cx="228600" cy="0"/>
          </a:xfrm>
          <a:prstGeom prst="line">
            <a:avLst/>
          </a:prstGeom>
          <a:ln w="38100" cap="flat" cmpd="sng">
            <a:solidFill>
              <a:srgbClr val="FF9933"/>
            </a:solidFill>
            <a:prstDash val="sysDot"/>
            <a:round/>
            <a:headEnd type="none" w="sm" len="sm"/>
            <a:tailEnd type="none" w="sm" len="sm"/>
          </a:ln>
        </p:spPr>
      </p:sp>
      <p:sp>
        <p:nvSpPr>
          <p:cNvPr id="136216" name="Text Box 33"/>
          <p:cNvSpPr txBox="1"/>
          <p:nvPr/>
        </p:nvSpPr>
        <p:spPr>
          <a:xfrm>
            <a:off x="2514600" y="1447800"/>
            <a:ext cx="1108075" cy="412750"/>
          </a:xfrm>
          <a:prstGeom prst="rect">
            <a:avLst/>
          </a:prstGeom>
          <a:noFill/>
          <a:ln w="12700">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2100" i="1" strike="noStrike" noProof="1">
                <a:latin typeface="+mn-lt"/>
                <a:ea typeface="宋体" panose="02010600030101010101" pitchFamily="2" charset="-122"/>
                <a:cs typeface="+mn-cs"/>
              </a:rPr>
              <a:t>b</a:t>
            </a:r>
            <a:r>
              <a:rPr lang="en-US" altLang="zh-CN" sz="2100" strike="noStrike" baseline="-25000" noProof="1">
                <a:latin typeface="+mn-lt"/>
                <a:ea typeface="宋体" panose="02010600030101010101" pitchFamily="2" charset="-122"/>
                <a:cs typeface="+mn-cs"/>
              </a:rPr>
              <a:t>2</a:t>
            </a:r>
            <a:r>
              <a:rPr lang="en-US" altLang="zh-CN" sz="2100" i="1" strike="noStrike" noProof="1">
                <a:latin typeface="+mn-lt"/>
                <a:ea typeface="宋体" panose="02010600030101010101" pitchFamily="2" charset="-122"/>
                <a:cs typeface="+mn-cs"/>
              </a:rPr>
              <a:t>-</a:t>
            </a:r>
            <a:r>
              <a:rPr lang="en-US" altLang="zh-CN" sz="2100" strike="noStrike" noProof="1">
                <a:latin typeface="+mn-lt"/>
                <a:ea typeface="宋体" panose="02010600030101010101" pitchFamily="2" charset="-122"/>
                <a:cs typeface="+mn-cs"/>
              </a:rPr>
              <a:t>H</a:t>
            </a:r>
            <a:r>
              <a:rPr lang="en-US" altLang="zh-CN" sz="2100" strike="noStrike" baseline="-25000" noProof="1">
                <a:latin typeface="+mn-lt"/>
                <a:ea typeface="宋体" panose="02010600030101010101" pitchFamily="2" charset="-122"/>
                <a:cs typeface="+mn-cs"/>
              </a:rPr>
              <a:t>2</a:t>
            </a:r>
            <a:r>
              <a:rPr lang="en-US" altLang="zh-CN" sz="2100" strike="noStrike" noProof="1">
                <a:latin typeface="+mn-lt"/>
                <a:ea typeface="宋体" panose="02010600030101010101" pitchFamily="2" charset="-122"/>
                <a:cs typeface="+mn-cs"/>
              </a:rPr>
              <a:t>O </a:t>
            </a:r>
            <a:endParaRPr lang="en-US" altLang="zh-CN" sz="2100" strike="noStrike" noProof="1">
              <a:ea typeface="宋体" panose="02010600030101010101" pitchFamily="2" charset="-122"/>
            </a:endParaRPr>
          </a:p>
        </p:txBody>
      </p:sp>
      <p:sp>
        <p:nvSpPr>
          <p:cNvPr id="136225" name="Line 34"/>
          <p:cNvSpPr/>
          <p:nvPr/>
        </p:nvSpPr>
        <p:spPr>
          <a:xfrm flipH="1">
            <a:off x="2590800" y="5029200"/>
            <a:ext cx="990600" cy="0"/>
          </a:xfrm>
          <a:prstGeom prst="line">
            <a:avLst/>
          </a:prstGeom>
          <a:ln w="38100" cap="flat" cmpd="sng">
            <a:solidFill>
              <a:srgbClr val="FF9933"/>
            </a:solidFill>
            <a:prstDash val="sysDot"/>
            <a:round/>
            <a:headEnd type="none" w="sm" len="sm"/>
            <a:tailEnd type="none" w="sm" len="sm"/>
          </a:ln>
        </p:spPr>
      </p:sp>
      <p:sp>
        <p:nvSpPr>
          <p:cNvPr id="136226" name="Line 35"/>
          <p:cNvSpPr/>
          <p:nvPr/>
        </p:nvSpPr>
        <p:spPr>
          <a:xfrm flipV="1">
            <a:off x="3581400" y="5029200"/>
            <a:ext cx="0" cy="533400"/>
          </a:xfrm>
          <a:prstGeom prst="line">
            <a:avLst/>
          </a:prstGeom>
          <a:ln w="38100" cap="flat" cmpd="sng">
            <a:solidFill>
              <a:srgbClr val="FF9933"/>
            </a:solidFill>
            <a:prstDash val="sysDot"/>
            <a:round/>
            <a:headEnd type="none" w="sm" len="sm"/>
            <a:tailEnd type="none" w="sm" len="sm"/>
          </a:ln>
        </p:spPr>
      </p:sp>
      <p:sp>
        <p:nvSpPr>
          <p:cNvPr id="136227" name="Line 36"/>
          <p:cNvSpPr/>
          <p:nvPr/>
        </p:nvSpPr>
        <p:spPr>
          <a:xfrm>
            <a:off x="3581400" y="5562600"/>
            <a:ext cx="228600" cy="0"/>
          </a:xfrm>
          <a:prstGeom prst="line">
            <a:avLst/>
          </a:prstGeom>
          <a:ln w="38100" cap="flat" cmpd="sng">
            <a:solidFill>
              <a:srgbClr val="FF9933"/>
            </a:solidFill>
            <a:prstDash val="sysDot"/>
            <a:round/>
            <a:headEnd type="none" w="sm" len="sm"/>
            <a:tailEnd type="none" w="sm" len="sm"/>
          </a:ln>
        </p:spPr>
      </p:sp>
      <p:sp>
        <p:nvSpPr>
          <p:cNvPr id="8" name="Text Box 37"/>
          <p:cNvSpPr txBox="1"/>
          <p:nvPr/>
        </p:nvSpPr>
        <p:spPr>
          <a:xfrm>
            <a:off x="3124200" y="5638800"/>
            <a:ext cx="1128713" cy="457200"/>
          </a:xfrm>
          <a:prstGeom prst="rect">
            <a:avLst/>
          </a:prstGeom>
          <a:noFill/>
          <a:ln w="12700">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2400" i="1" strike="noStrike" noProof="1">
                <a:solidFill>
                  <a:srgbClr val="FF0000"/>
                </a:solidFill>
                <a:latin typeface="+mn-lt"/>
                <a:ea typeface="宋体" panose="02010600030101010101" pitchFamily="2" charset="-122"/>
                <a:cs typeface="+mn-cs"/>
              </a:rPr>
              <a:t>y</a:t>
            </a:r>
            <a:r>
              <a:rPr lang="en-US" altLang="zh-CN" sz="2400" i="1" strike="noStrike" baseline="-25000" noProof="1">
                <a:solidFill>
                  <a:srgbClr val="FF0000"/>
                </a:solidFill>
                <a:latin typeface="+mn-lt"/>
                <a:ea typeface="宋体" panose="02010600030101010101" pitchFamily="2" charset="-122"/>
                <a:cs typeface="+mn-cs"/>
              </a:rPr>
              <a:t>3</a:t>
            </a:r>
            <a:r>
              <a:rPr lang="en-US" altLang="zh-CN" sz="2100" i="1" strike="noStrike" noProof="1">
                <a:solidFill>
                  <a:srgbClr val="FF0000"/>
                </a:solidFill>
                <a:latin typeface="+mn-lt"/>
                <a:ea typeface="宋体" panose="02010600030101010101" pitchFamily="2" charset="-122"/>
                <a:cs typeface="+mn-cs"/>
              </a:rPr>
              <a:t> -</a:t>
            </a:r>
            <a:r>
              <a:rPr lang="en-US" altLang="zh-CN" sz="2100" strike="noStrike" noProof="1">
                <a:solidFill>
                  <a:srgbClr val="FF0000"/>
                </a:solidFill>
                <a:latin typeface="+mn-lt"/>
                <a:ea typeface="宋体" panose="02010600030101010101" pitchFamily="2" charset="-122"/>
                <a:cs typeface="+mn-cs"/>
              </a:rPr>
              <a:t>H</a:t>
            </a:r>
            <a:r>
              <a:rPr lang="en-US" altLang="zh-CN" sz="2100" strike="noStrike" baseline="-25000" noProof="1">
                <a:solidFill>
                  <a:srgbClr val="FF0000"/>
                </a:solidFill>
                <a:latin typeface="+mn-lt"/>
                <a:ea typeface="宋体" panose="02010600030101010101" pitchFamily="2" charset="-122"/>
                <a:cs typeface="+mn-cs"/>
              </a:rPr>
              <a:t>2</a:t>
            </a:r>
            <a:r>
              <a:rPr lang="en-US" altLang="zh-CN" sz="2100" strike="noStrike" noProof="1">
                <a:solidFill>
                  <a:srgbClr val="FF0000"/>
                </a:solidFill>
                <a:latin typeface="+mn-lt"/>
                <a:ea typeface="宋体" panose="02010600030101010101" pitchFamily="2" charset="-122"/>
                <a:cs typeface="+mn-cs"/>
              </a:rPr>
              <a:t>O</a:t>
            </a:r>
            <a:endParaRPr lang="en-US" altLang="zh-CN" sz="2100" strike="noStrike" noProof="1">
              <a:solidFill>
                <a:srgbClr val="FF0000"/>
              </a:solidFill>
              <a:ea typeface="宋体" panose="02010600030101010101" pitchFamily="2" charset="-122"/>
            </a:endParaRPr>
          </a:p>
        </p:txBody>
      </p:sp>
      <p:sp>
        <p:nvSpPr>
          <p:cNvPr id="136229" name="Line 38"/>
          <p:cNvSpPr/>
          <p:nvPr/>
        </p:nvSpPr>
        <p:spPr>
          <a:xfrm flipV="1">
            <a:off x="6172200" y="2971800"/>
            <a:ext cx="0" cy="2057400"/>
          </a:xfrm>
          <a:prstGeom prst="line">
            <a:avLst/>
          </a:prstGeom>
          <a:ln w="38100" cap="flat" cmpd="sng">
            <a:solidFill>
              <a:srgbClr val="FF9933"/>
            </a:solidFill>
            <a:prstDash val="sysDot"/>
            <a:round/>
            <a:headEnd type="none" w="sm" len="sm"/>
            <a:tailEnd type="none" w="sm" len="sm"/>
          </a:ln>
        </p:spPr>
      </p:sp>
      <p:sp>
        <p:nvSpPr>
          <p:cNvPr id="136230" name="Line 39"/>
          <p:cNvSpPr/>
          <p:nvPr/>
        </p:nvSpPr>
        <p:spPr>
          <a:xfrm flipH="1">
            <a:off x="4876800" y="2971800"/>
            <a:ext cx="1295400" cy="0"/>
          </a:xfrm>
          <a:prstGeom prst="line">
            <a:avLst/>
          </a:prstGeom>
          <a:ln w="38100" cap="flat" cmpd="sng">
            <a:solidFill>
              <a:srgbClr val="FF9933"/>
            </a:solidFill>
            <a:prstDash val="sysDot"/>
            <a:round/>
            <a:headEnd type="none" w="sm" len="sm"/>
            <a:tailEnd type="none" w="sm" len="sm"/>
          </a:ln>
        </p:spPr>
      </p:sp>
      <p:sp>
        <p:nvSpPr>
          <p:cNvPr id="136231" name="Line 40"/>
          <p:cNvSpPr/>
          <p:nvPr/>
        </p:nvSpPr>
        <p:spPr>
          <a:xfrm flipV="1">
            <a:off x="4876800" y="1828800"/>
            <a:ext cx="0" cy="1143000"/>
          </a:xfrm>
          <a:prstGeom prst="line">
            <a:avLst/>
          </a:prstGeom>
          <a:ln w="38100" cap="flat" cmpd="sng">
            <a:solidFill>
              <a:srgbClr val="FF9933"/>
            </a:solidFill>
            <a:prstDash val="sysDot"/>
            <a:round/>
            <a:headEnd type="none" w="sm" len="sm"/>
            <a:tailEnd type="none" w="sm" len="sm"/>
          </a:ln>
        </p:spPr>
      </p:sp>
      <p:sp>
        <p:nvSpPr>
          <p:cNvPr id="136232" name="Line 41"/>
          <p:cNvSpPr/>
          <p:nvPr/>
        </p:nvSpPr>
        <p:spPr>
          <a:xfrm flipH="1">
            <a:off x="4648200" y="1828800"/>
            <a:ext cx="228600" cy="0"/>
          </a:xfrm>
          <a:prstGeom prst="line">
            <a:avLst/>
          </a:prstGeom>
          <a:ln w="38100" cap="flat" cmpd="sng">
            <a:solidFill>
              <a:srgbClr val="FF9933"/>
            </a:solidFill>
            <a:prstDash val="sysDot"/>
            <a:round/>
            <a:headEnd type="none" w="sm" len="sm"/>
            <a:tailEnd type="none" w="sm" len="sm"/>
          </a:ln>
        </p:spPr>
      </p:sp>
      <p:sp>
        <p:nvSpPr>
          <p:cNvPr id="9" name="Text Box 42"/>
          <p:cNvSpPr txBox="1"/>
          <p:nvPr/>
        </p:nvSpPr>
        <p:spPr>
          <a:xfrm>
            <a:off x="4343400" y="1447800"/>
            <a:ext cx="1092200" cy="412750"/>
          </a:xfrm>
          <a:prstGeom prst="rect">
            <a:avLst/>
          </a:prstGeom>
          <a:noFill/>
          <a:ln w="12700">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2100" i="1" strike="noStrike" noProof="1">
                <a:latin typeface="+mn-lt"/>
                <a:ea typeface="宋体" panose="02010600030101010101" pitchFamily="2" charset="-122"/>
                <a:cs typeface="+mn-cs"/>
              </a:rPr>
              <a:t>b</a:t>
            </a:r>
            <a:r>
              <a:rPr lang="en-US" altLang="zh-CN" sz="2100" strike="noStrike" baseline="-25000" noProof="1">
                <a:latin typeface="+mn-lt"/>
                <a:ea typeface="宋体" panose="02010600030101010101" pitchFamily="2" charset="-122"/>
                <a:cs typeface="+mn-cs"/>
              </a:rPr>
              <a:t>3</a:t>
            </a:r>
            <a:r>
              <a:rPr lang="en-US" altLang="zh-CN" sz="2100" i="1" strike="noStrike" noProof="1">
                <a:latin typeface="+mn-lt"/>
                <a:ea typeface="宋体" panose="02010600030101010101" pitchFamily="2" charset="-122"/>
                <a:cs typeface="+mn-cs"/>
              </a:rPr>
              <a:t>- </a:t>
            </a:r>
            <a:r>
              <a:rPr lang="en-US" altLang="zh-CN" sz="2100" strike="noStrike" noProof="1">
                <a:latin typeface="+mn-lt"/>
                <a:ea typeface="宋体" panose="02010600030101010101" pitchFamily="2" charset="-122"/>
                <a:cs typeface="+mn-cs"/>
              </a:rPr>
              <a:t>NH</a:t>
            </a:r>
            <a:r>
              <a:rPr lang="en-US" altLang="zh-CN" sz="2100" strike="noStrike" baseline="-25000" noProof="1">
                <a:latin typeface="+mn-lt"/>
                <a:ea typeface="宋体" panose="02010600030101010101" pitchFamily="2" charset="-122"/>
                <a:cs typeface="+mn-cs"/>
              </a:rPr>
              <a:t>3</a:t>
            </a:r>
            <a:endParaRPr lang="en-US" altLang="zh-CN" sz="2100" strike="noStrike" baseline="-25000" noProof="1">
              <a:ea typeface="宋体" panose="02010600030101010101" pitchFamily="2" charset="-122"/>
            </a:endParaRPr>
          </a:p>
        </p:txBody>
      </p:sp>
      <p:sp>
        <p:nvSpPr>
          <p:cNvPr id="136234" name="Line 43"/>
          <p:cNvSpPr/>
          <p:nvPr/>
        </p:nvSpPr>
        <p:spPr>
          <a:xfrm flipV="1">
            <a:off x="5410200" y="5029200"/>
            <a:ext cx="0" cy="533400"/>
          </a:xfrm>
          <a:prstGeom prst="line">
            <a:avLst/>
          </a:prstGeom>
          <a:ln w="38100" cap="flat" cmpd="sng">
            <a:solidFill>
              <a:srgbClr val="FF9933"/>
            </a:solidFill>
            <a:prstDash val="sysDot"/>
            <a:round/>
            <a:headEnd type="none" w="sm" len="sm"/>
            <a:tailEnd type="none" w="sm" len="sm"/>
          </a:ln>
        </p:spPr>
      </p:sp>
      <p:sp>
        <p:nvSpPr>
          <p:cNvPr id="136235" name="Line 44"/>
          <p:cNvSpPr/>
          <p:nvPr/>
        </p:nvSpPr>
        <p:spPr>
          <a:xfrm>
            <a:off x="5410200" y="5562600"/>
            <a:ext cx="228600" cy="0"/>
          </a:xfrm>
          <a:prstGeom prst="line">
            <a:avLst/>
          </a:prstGeom>
          <a:ln w="38100" cap="flat" cmpd="sng">
            <a:solidFill>
              <a:srgbClr val="FF9933"/>
            </a:solidFill>
            <a:prstDash val="sysDot"/>
            <a:round/>
            <a:headEnd type="none" w="sm" len="sm"/>
            <a:tailEnd type="none" w="sm" len="sm"/>
          </a:ln>
        </p:spPr>
      </p:sp>
      <p:sp>
        <p:nvSpPr>
          <p:cNvPr id="136228" name="Text Box 45"/>
          <p:cNvSpPr txBox="1"/>
          <p:nvPr/>
        </p:nvSpPr>
        <p:spPr>
          <a:xfrm>
            <a:off x="4953000" y="5562600"/>
            <a:ext cx="1187450" cy="457200"/>
          </a:xfrm>
          <a:prstGeom prst="rect">
            <a:avLst/>
          </a:prstGeom>
          <a:noFill/>
          <a:ln w="12700">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2400" i="1" strike="noStrike" noProof="1">
                <a:solidFill>
                  <a:srgbClr val="FF0000"/>
                </a:solidFill>
                <a:latin typeface="+mn-lt"/>
                <a:ea typeface="宋体" panose="02010600030101010101" pitchFamily="2" charset="-122"/>
                <a:cs typeface="+mn-cs"/>
              </a:rPr>
              <a:t>y</a:t>
            </a:r>
            <a:r>
              <a:rPr lang="en-US" altLang="zh-CN" sz="2400" i="1" strike="noStrike" baseline="-25000" noProof="1">
                <a:solidFill>
                  <a:srgbClr val="FF0000"/>
                </a:solidFill>
                <a:latin typeface="+mn-lt"/>
                <a:ea typeface="宋体" panose="02010600030101010101" pitchFamily="2" charset="-122"/>
                <a:cs typeface="+mn-cs"/>
              </a:rPr>
              <a:t>2</a:t>
            </a:r>
            <a:r>
              <a:rPr lang="en-US" altLang="zh-CN" sz="2100" i="1" strike="noStrike" noProof="1">
                <a:solidFill>
                  <a:srgbClr val="FF0000"/>
                </a:solidFill>
                <a:latin typeface="+mn-lt"/>
                <a:ea typeface="宋体" panose="02010600030101010101" pitchFamily="2" charset="-122"/>
                <a:cs typeface="+mn-cs"/>
              </a:rPr>
              <a:t> - </a:t>
            </a:r>
            <a:r>
              <a:rPr lang="en-US" altLang="zh-CN" sz="2100" strike="noStrike" noProof="1">
                <a:solidFill>
                  <a:srgbClr val="FF0000"/>
                </a:solidFill>
                <a:latin typeface="+mn-lt"/>
                <a:ea typeface="宋体" panose="02010600030101010101" pitchFamily="2" charset="-122"/>
                <a:cs typeface="+mn-cs"/>
              </a:rPr>
              <a:t>NH</a:t>
            </a:r>
            <a:r>
              <a:rPr lang="en-US" altLang="zh-CN" sz="2100" strike="noStrike" baseline="-25000" noProof="1">
                <a:solidFill>
                  <a:srgbClr val="FF0000"/>
                </a:solidFill>
                <a:latin typeface="+mn-lt"/>
                <a:ea typeface="宋体" panose="02010600030101010101" pitchFamily="2" charset="-122"/>
                <a:cs typeface="+mn-cs"/>
              </a:rPr>
              <a:t>3</a:t>
            </a:r>
            <a:endParaRPr lang="en-US" altLang="zh-CN" sz="2100" strike="noStrike" baseline="-25000" noProof="1">
              <a:solidFill>
                <a:schemeClr val="tx1"/>
              </a:solidFill>
              <a:ea typeface="宋体" panose="02010600030101010101" pitchFamily="2" charset="-122"/>
            </a:endParaRPr>
          </a:p>
        </p:txBody>
      </p:sp>
      <p:sp>
        <p:nvSpPr>
          <p:cNvPr id="136237" name="Line 46"/>
          <p:cNvSpPr/>
          <p:nvPr/>
        </p:nvSpPr>
        <p:spPr>
          <a:xfrm flipV="1">
            <a:off x="2590800" y="3124200"/>
            <a:ext cx="0" cy="1905000"/>
          </a:xfrm>
          <a:prstGeom prst="line">
            <a:avLst/>
          </a:prstGeom>
          <a:ln w="38100" cap="flat" cmpd="sng">
            <a:solidFill>
              <a:srgbClr val="FF9933"/>
            </a:solidFill>
            <a:prstDash val="sysDot"/>
            <a:round/>
            <a:headEnd type="none" w="sm" len="sm"/>
            <a:tailEnd type="none" w="sm" len="sm"/>
          </a:ln>
        </p:spPr>
      </p:sp>
      <p:sp>
        <p:nvSpPr>
          <p:cNvPr id="136238" name="Line 47"/>
          <p:cNvSpPr/>
          <p:nvPr/>
        </p:nvSpPr>
        <p:spPr>
          <a:xfrm flipH="1">
            <a:off x="2590800" y="3124200"/>
            <a:ext cx="1295400" cy="0"/>
          </a:xfrm>
          <a:prstGeom prst="line">
            <a:avLst/>
          </a:prstGeom>
          <a:ln w="38100" cap="flat" cmpd="sng">
            <a:solidFill>
              <a:srgbClr val="FF9933"/>
            </a:solidFill>
            <a:prstDash val="sysDot"/>
            <a:round/>
            <a:headEnd type="none" w="sm" len="sm"/>
            <a:tailEnd type="none" w="sm" len="sm"/>
          </a:ln>
        </p:spPr>
      </p:sp>
      <p:sp>
        <p:nvSpPr>
          <p:cNvPr id="136239" name="Line 48"/>
          <p:cNvSpPr/>
          <p:nvPr/>
        </p:nvSpPr>
        <p:spPr>
          <a:xfrm flipV="1">
            <a:off x="3886200" y="1981200"/>
            <a:ext cx="0" cy="1143000"/>
          </a:xfrm>
          <a:prstGeom prst="line">
            <a:avLst/>
          </a:prstGeom>
          <a:ln w="38100" cap="flat" cmpd="sng">
            <a:solidFill>
              <a:srgbClr val="FF9933"/>
            </a:solidFill>
            <a:prstDash val="sysDot"/>
            <a:round/>
            <a:headEnd type="none" w="sm" len="sm"/>
            <a:tailEnd type="none" w="sm" len="sm"/>
          </a:ln>
        </p:spPr>
      </p:sp>
      <p:sp>
        <p:nvSpPr>
          <p:cNvPr id="136240" name="Line 49"/>
          <p:cNvSpPr/>
          <p:nvPr/>
        </p:nvSpPr>
        <p:spPr>
          <a:xfrm flipH="1">
            <a:off x="4419600" y="5029200"/>
            <a:ext cx="990600" cy="0"/>
          </a:xfrm>
          <a:prstGeom prst="line">
            <a:avLst/>
          </a:prstGeom>
          <a:ln w="38100" cap="flat" cmpd="sng">
            <a:solidFill>
              <a:srgbClr val="FF9933"/>
            </a:solidFill>
            <a:prstDash val="sysDot"/>
            <a:round/>
            <a:headEnd type="none" w="sm" len="sm"/>
            <a:tailEnd type="none" w="sm" len="sm"/>
          </a:ln>
        </p:spPr>
      </p:sp>
      <p:sp>
        <p:nvSpPr>
          <p:cNvPr id="136241" name="Line 50"/>
          <p:cNvSpPr/>
          <p:nvPr/>
        </p:nvSpPr>
        <p:spPr>
          <a:xfrm flipV="1">
            <a:off x="5410200" y="5029200"/>
            <a:ext cx="0" cy="533400"/>
          </a:xfrm>
          <a:prstGeom prst="line">
            <a:avLst/>
          </a:prstGeom>
          <a:ln w="38100" cap="flat" cmpd="sng">
            <a:solidFill>
              <a:srgbClr val="FF9933"/>
            </a:solidFill>
            <a:prstDash val="sysDot"/>
            <a:round/>
            <a:headEnd type="none" w="sm" len="sm"/>
            <a:tailEnd type="none" w="sm" len="sm"/>
          </a:ln>
        </p:spPr>
      </p:sp>
      <p:sp>
        <p:nvSpPr>
          <p:cNvPr id="136242" name="Line 51"/>
          <p:cNvSpPr/>
          <p:nvPr/>
        </p:nvSpPr>
        <p:spPr>
          <a:xfrm flipV="1">
            <a:off x="4419600" y="3124200"/>
            <a:ext cx="0" cy="1905000"/>
          </a:xfrm>
          <a:prstGeom prst="line">
            <a:avLst/>
          </a:prstGeom>
          <a:ln w="38100" cap="flat" cmpd="sng">
            <a:solidFill>
              <a:srgbClr val="FF9933"/>
            </a:solidFill>
            <a:prstDash val="sysDot"/>
            <a:round/>
            <a:headEnd type="none" w="sm" len="sm"/>
            <a:tailEnd type="none" w="sm" len="sm"/>
          </a:ln>
        </p:spPr>
      </p:sp>
      <p:sp>
        <p:nvSpPr>
          <p:cNvPr id="136243" name="Line 52"/>
          <p:cNvSpPr/>
          <p:nvPr/>
        </p:nvSpPr>
        <p:spPr>
          <a:xfrm flipH="1">
            <a:off x="4419600" y="3124200"/>
            <a:ext cx="1295400" cy="0"/>
          </a:xfrm>
          <a:prstGeom prst="line">
            <a:avLst/>
          </a:prstGeom>
          <a:ln w="38100" cap="flat" cmpd="sng">
            <a:solidFill>
              <a:srgbClr val="FF9933"/>
            </a:solidFill>
            <a:prstDash val="sysDot"/>
            <a:round/>
            <a:headEnd type="none" w="sm" len="sm"/>
            <a:tailEnd type="none" w="sm" len="sm"/>
          </a:ln>
        </p:spPr>
      </p:sp>
      <p:sp>
        <p:nvSpPr>
          <p:cNvPr id="136244" name="Line 53"/>
          <p:cNvSpPr/>
          <p:nvPr/>
        </p:nvSpPr>
        <p:spPr>
          <a:xfrm flipV="1">
            <a:off x="5715000" y="1981200"/>
            <a:ext cx="0" cy="1143000"/>
          </a:xfrm>
          <a:prstGeom prst="line">
            <a:avLst/>
          </a:prstGeom>
          <a:ln w="38100" cap="flat" cmpd="sng">
            <a:solidFill>
              <a:srgbClr val="FF9933"/>
            </a:solidFill>
            <a:prstDash val="sysDot"/>
            <a:round/>
            <a:headEnd type="none" w="sm" len="sm"/>
            <a:tailEnd type="none" w="sm" len="sm"/>
          </a:ln>
        </p:spPr>
      </p:sp>
    </p:spTree>
  </p:cSld>
  <p:clrMapOvr>
    <a:masterClrMapping/>
  </p:clrMapOvr>
  <p:transition>
    <p:randomBar dir="vert"/>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217" name="Group 18"/>
          <p:cNvGrpSpPr/>
          <p:nvPr/>
        </p:nvGrpSpPr>
        <p:grpSpPr>
          <a:xfrm>
            <a:off x="2293938" y="1217613"/>
            <a:ext cx="4541837" cy="904875"/>
            <a:chOff x="1445" y="767"/>
            <a:chExt cx="2861" cy="570"/>
          </a:xfrm>
        </p:grpSpPr>
        <p:sp>
          <p:nvSpPr>
            <p:cNvPr id="137287" name="Rectangle 4"/>
            <p:cNvSpPr/>
            <p:nvPr/>
          </p:nvSpPr>
          <p:spPr>
            <a:xfrm>
              <a:off x="2044" y="773"/>
              <a:ext cx="437" cy="556"/>
            </a:xfrm>
            <a:prstGeom prst="rect">
              <a:avLst/>
            </a:prstGeom>
            <a:solidFill>
              <a:srgbClr val="FF9933"/>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37288" name="Rectangle 5"/>
            <p:cNvSpPr/>
            <p:nvPr/>
          </p:nvSpPr>
          <p:spPr>
            <a:xfrm>
              <a:off x="1445" y="781"/>
              <a:ext cx="437" cy="556"/>
            </a:xfrm>
            <a:prstGeom prst="rect">
              <a:avLst/>
            </a:prstGeom>
            <a:solidFill>
              <a:srgbClr val="FF3300"/>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37289" name="Rectangle 6"/>
            <p:cNvSpPr/>
            <p:nvPr/>
          </p:nvSpPr>
          <p:spPr>
            <a:xfrm>
              <a:off x="2664" y="767"/>
              <a:ext cx="437" cy="556"/>
            </a:xfrm>
            <a:prstGeom prst="rect">
              <a:avLst/>
            </a:prstGeom>
            <a:solidFill>
              <a:srgbClr val="66FF66"/>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37290" name="Rectangle 7"/>
            <p:cNvSpPr/>
            <p:nvPr/>
          </p:nvSpPr>
          <p:spPr>
            <a:xfrm>
              <a:off x="3286" y="774"/>
              <a:ext cx="437" cy="556"/>
            </a:xfrm>
            <a:prstGeom prst="rect">
              <a:avLst/>
            </a:prstGeom>
            <a:solidFill>
              <a:srgbClr val="0000FF"/>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37291" name="Rectangle 8"/>
            <p:cNvSpPr/>
            <p:nvPr/>
          </p:nvSpPr>
          <p:spPr>
            <a:xfrm>
              <a:off x="3869" y="770"/>
              <a:ext cx="437" cy="556"/>
            </a:xfrm>
            <a:prstGeom prst="rect">
              <a:avLst/>
            </a:prstGeom>
            <a:solidFill>
              <a:srgbClr val="9966FF"/>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37223" name="WordArt 9"/>
            <p:cNvSpPr>
              <a:spLocks noTextEdit="1"/>
            </p:cNvSpPr>
            <p:nvPr/>
          </p:nvSpPr>
          <p:spPr>
            <a:xfrm>
              <a:off x="1539" y="852"/>
              <a:ext cx="240" cy="408"/>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G</a:t>
              </a:r>
            </a:p>
          </p:txBody>
        </p:sp>
        <p:sp>
          <p:nvSpPr>
            <p:cNvPr id="137224" name="WordArt 10"/>
            <p:cNvSpPr>
              <a:spLocks noTextEdit="1"/>
            </p:cNvSpPr>
            <p:nvPr/>
          </p:nvSpPr>
          <p:spPr>
            <a:xfrm>
              <a:off x="2775" y="853"/>
              <a:ext cx="192" cy="408"/>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F</a:t>
              </a:r>
            </a:p>
          </p:txBody>
        </p:sp>
        <p:sp>
          <p:nvSpPr>
            <p:cNvPr id="137225" name="WordArt 11"/>
            <p:cNvSpPr>
              <a:spLocks noTextEdit="1"/>
            </p:cNvSpPr>
            <p:nvPr/>
          </p:nvSpPr>
          <p:spPr>
            <a:xfrm>
              <a:off x="2160" y="843"/>
              <a:ext cx="210" cy="408"/>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P</a:t>
              </a:r>
            </a:p>
          </p:txBody>
        </p:sp>
        <p:sp>
          <p:nvSpPr>
            <p:cNvPr id="137226" name="WordArt 12"/>
            <p:cNvSpPr>
              <a:spLocks noTextEdit="1"/>
            </p:cNvSpPr>
            <p:nvPr/>
          </p:nvSpPr>
          <p:spPr>
            <a:xfrm>
              <a:off x="3377" y="852"/>
              <a:ext cx="240" cy="408"/>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N</a:t>
              </a:r>
            </a:p>
          </p:txBody>
        </p:sp>
        <p:sp>
          <p:nvSpPr>
            <p:cNvPr id="137227" name="WordArt 13"/>
            <p:cNvSpPr>
              <a:spLocks noTextEdit="1"/>
            </p:cNvSpPr>
            <p:nvPr/>
          </p:nvSpPr>
          <p:spPr>
            <a:xfrm>
              <a:off x="3982" y="843"/>
              <a:ext cx="222" cy="408"/>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A</a:t>
              </a:r>
            </a:p>
          </p:txBody>
        </p:sp>
        <p:sp>
          <p:nvSpPr>
            <p:cNvPr id="137228" name="Line 14"/>
            <p:cNvSpPr/>
            <p:nvPr/>
          </p:nvSpPr>
          <p:spPr>
            <a:xfrm>
              <a:off x="1882" y="1071"/>
              <a:ext cx="182" cy="0"/>
            </a:xfrm>
            <a:prstGeom prst="line">
              <a:avLst/>
            </a:prstGeom>
            <a:ln w="25400" cap="flat" cmpd="sng">
              <a:solidFill>
                <a:schemeClr val="tx1"/>
              </a:solidFill>
              <a:prstDash val="solid"/>
              <a:round/>
              <a:headEnd type="none" w="med" len="med"/>
              <a:tailEnd type="none" w="med" len="med"/>
            </a:ln>
          </p:spPr>
        </p:sp>
        <p:sp>
          <p:nvSpPr>
            <p:cNvPr id="137229" name="Line 15"/>
            <p:cNvSpPr/>
            <p:nvPr/>
          </p:nvSpPr>
          <p:spPr>
            <a:xfrm>
              <a:off x="2472" y="1071"/>
              <a:ext cx="182" cy="0"/>
            </a:xfrm>
            <a:prstGeom prst="line">
              <a:avLst/>
            </a:prstGeom>
            <a:ln w="25400" cap="flat" cmpd="sng">
              <a:solidFill>
                <a:schemeClr val="tx1"/>
              </a:solidFill>
              <a:prstDash val="solid"/>
              <a:round/>
              <a:headEnd type="none" w="med" len="med"/>
              <a:tailEnd type="none" w="med" len="med"/>
            </a:ln>
          </p:spPr>
        </p:sp>
        <p:sp>
          <p:nvSpPr>
            <p:cNvPr id="137230" name="Line 16"/>
            <p:cNvSpPr/>
            <p:nvPr/>
          </p:nvSpPr>
          <p:spPr>
            <a:xfrm>
              <a:off x="3107" y="1071"/>
              <a:ext cx="182" cy="0"/>
            </a:xfrm>
            <a:prstGeom prst="line">
              <a:avLst/>
            </a:prstGeom>
            <a:ln w="25400" cap="flat" cmpd="sng">
              <a:solidFill>
                <a:schemeClr val="tx1"/>
              </a:solidFill>
              <a:prstDash val="solid"/>
              <a:round/>
              <a:headEnd type="none" w="med" len="med"/>
              <a:tailEnd type="none" w="med" len="med"/>
            </a:ln>
          </p:spPr>
        </p:sp>
        <p:sp>
          <p:nvSpPr>
            <p:cNvPr id="137231" name="Line 17"/>
            <p:cNvSpPr/>
            <p:nvPr/>
          </p:nvSpPr>
          <p:spPr>
            <a:xfrm>
              <a:off x="3696" y="1071"/>
              <a:ext cx="182" cy="0"/>
            </a:xfrm>
            <a:prstGeom prst="line">
              <a:avLst/>
            </a:prstGeom>
            <a:ln w="25400" cap="flat" cmpd="sng">
              <a:solidFill>
                <a:schemeClr val="tx1"/>
              </a:solidFill>
              <a:prstDash val="solid"/>
              <a:round/>
              <a:headEnd type="none" w="med" len="med"/>
              <a:tailEnd type="none" w="med" len="med"/>
            </a:ln>
          </p:spPr>
        </p:sp>
      </p:grpSp>
      <p:grpSp>
        <p:nvGrpSpPr>
          <p:cNvPr id="3" name="Group 93"/>
          <p:cNvGrpSpPr/>
          <p:nvPr/>
        </p:nvGrpSpPr>
        <p:grpSpPr>
          <a:xfrm>
            <a:off x="1187450" y="3357563"/>
            <a:ext cx="7632700" cy="904875"/>
            <a:chOff x="703" y="2886"/>
            <a:chExt cx="4808" cy="570"/>
          </a:xfrm>
        </p:grpSpPr>
        <p:grpSp>
          <p:nvGrpSpPr>
            <p:cNvPr id="137233" name="Group 89"/>
            <p:cNvGrpSpPr/>
            <p:nvPr/>
          </p:nvGrpSpPr>
          <p:grpSpPr>
            <a:xfrm>
              <a:off x="703" y="2886"/>
              <a:ext cx="1656" cy="570"/>
              <a:chOff x="703" y="2886"/>
              <a:chExt cx="1656" cy="570"/>
            </a:xfrm>
          </p:grpSpPr>
          <p:sp>
            <p:nvSpPr>
              <p:cNvPr id="137279" name="Rectangle 20"/>
              <p:cNvSpPr/>
              <p:nvPr/>
            </p:nvSpPr>
            <p:spPr>
              <a:xfrm>
                <a:off x="1302" y="2892"/>
                <a:ext cx="437" cy="556"/>
              </a:xfrm>
              <a:prstGeom prst="rect">
                <a:avLst/>
              </a:prstGeom>
              <a:solidFill>
                <a:srgbClr val="FF9933"/>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37280" name="Rectangle 21"/>
              <p:cNvSpPr/>
              <p:nvPr/>
            </p:nvSpPr>
            <p:spPr>
              <a:xfrm>
                <a:off x="703" y="2900"/>
                <a:ext cx="437" cy="556"/>
              </a:xfrm>
              <a:prstGeom prst="rect">
                <a:avLst/>
              </a:prstGeom>
              <a:solidFill>
                <a:srgbClr val="FF3300"/>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37281" name="Rectangle 22"/>
              <p:cNvSpPr/>
              <p:nvPr/>
            </p:nvSpPr>
            <p:spPr>
              <a:xfrm>
                <a:off x="1922" y="2886"/>
                <a:ext cx="437" cy="556"/>
              </a:xfrm>
              <a:prstGeom prst="rect">
                <a:avLst/>
              </a:prstGeom>
              <a:solidFill>
                <a:srgbClr val="66FF66"/>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37237" name="WordArt 25"/>
              <p:cNvSpPr>
                <a:spLocks noTextEdit="1"/>
              </p:cNvSpPr>
              <p:nvPr/>
            </p:nvSpPr>
            <p:spPr>
              <a:xfrm>
                <a:off x="797" y="2971"/>
                <a:ext cx="240" cy="408"/>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G</a:t>
                </a:r>
              </a:p>
            </p:txBody>
          </p:sp>
          <p:sp>
            <p:nvSpPr>
              <p:cNvPr id="137238" name="WordArt 26"/>
              <p:cNvSpPr>
                <a:spLocks noTextEdit="1"/>
              </p:cNvSpPr>
              <p:nvPr/>
            </p:nvSpPr>
            <p:spPr>
              <a:xfrm>
                <a:off x="2033" y="2972"/>
                <a:ext cx="192" cy="408"/>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F</a:t>
                </a:r>
              </a:p>
            </p:txBody>
          </p:sp>
          <p:sp>
            <p:nvSpPr>
              <p:cNvPr id="137239" name="WordArt 27"/>
              <p:cNvSpPr>
                <a:spLocks noTextEdit="1"/>
              </p:cNvSpPr>
              <p:nvPr/>
            </p:nvSpPr>
            <p:spPr>
              <a:xfrm>
                <a:off x="1418" y="2962"/>
                <a:ext cx="210" cy="408"/>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P</a:t>
                </a:r>
              </a:p>
            </p:txBody>
          </p:sp>
          <p:sp>
            <p:nvSpPr>
              <p:cNvPr id="137240" name="Line 30"/>
              <p:cNvSpPr/>
              <p:nvPr/>
            </p:nvSpPr>
            <p:spPr>
              <a:xfrm>
                <a:off x="1140" y="3190"/>
                <a:ext cx="182" cy="0"/>
              </a:xfrm>
              <a:prstGeom prst="line">
                <a:avLst/>
              </a:prstGeom>
              <a:ln w="25400" cap="flat" cmpd="sng">
                <a:solidFill>
                  <a:schemeClr val="tx1"/>
                </a:solidFill>
                <a:prstDash val="solid"/>
                <a:round/>
                <a:headEnd type="none" w="med" len="med"/>
                <a:tailEnd type="none" w="med" len="med"/>
              </a:ln>
            </p:spPr>
          </p:sp>
          <p:sp>
            <p:nvSpPr>
              <p:cNvPr id="137241" name="Line 31"/>
              <p:cNvSpPr/>
              <p:nvPr/>
            </p:nvSpPr>
            <p:spPr>
              <a:xfrm>
                <a:off x="1730" y="3190"/>
                <a:ext cx="182" cy="0"/>
              </a:xfrm>
              <a:prstGeom prst="line">
                <a:avLst/>
              </a:prstGeom>
              <a:ln w="25400" cap="flat" cmpd="sng">
                <a:solidFill>
                  <a:schemeClr val="tx1"/>
                </a:solidFill>
                <a:prstDash val="solid"/>
                <a:round/>
                <a:headEnd type="none" w="med" len="med"/>
                <a:tailEnd type="none" w="med" len="med"/>
              </a:ln>
            </p:spPr>
          </p:sp>
        </p:grpSp>
        <p:grpSp>
          <p:nvGrpSpPr>
            <p:cNvPr id="137242" name="Group 88"/>
            <p:cNvGrpSpPr/>
            <p:nvPr/>
          </p:nvGrpSpPr>
          <p:grpSpPr>
            <a:xfrm>
              <a:off x="4491" y="2886"/>
              <a:ext cx="1020" cy="560"/>
              <a:chOff x="2544" y="2889"/>
              <a:chExt cx="1020" cy="560"/>
            </a:xfrm>
          </p:grpSpPr>
          <p:sp>
            <p:nvSpPr>
              <p:cNvPr id="137274" name="Rectangle 23"/>
              <p:cNvSpPr/>
              <p:nvPr/>
            </p:nvSpPr>
            <p:spPr>
              <a:xfrm>
                <a:off x="2544" y="2893"/>
                <a:ext cx="437" cy="556"/>
              </a:xfrm>
              <a:prstGeom prst="rect">
                <a:avLst/>
              </a:prstGeom>
              <a:solidFill>
                <a:srgbClr val="0000FF"/>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37275" name="Rectangle 24"/>
              <p:cNvSpPr/>
              <p:nvPr/>
            </p:nvSpPr>
            <p:spPr>
              <a:xfrm>
                <a:off x="3127" y="2889"/>
                <a:ext cx="437" cy="556"/>
              </a:xfrm>
              <a:prstGeom prst="rect">
                <a:avLst/>
              </a:prstGeom>
              <a:solidFill>
                <a:srgbClr val="9966FF"/>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37245" name="WordArt 28"/>
              <p:cNvSpPr>
                <a:spLocks noTextEdit="1"/>
              </p:cNvSpPr>
              <p:nvPr/>
            </p:nvSpPr>
            <p:spPr>
              <a:xfrm>
                <a:off x="2635" y="2971"/>
                <a:ext cx="240" cy="408"/>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N</a:t>
                </a:r>
              </a:p>
            </p:txBody>
          </p:sp>
          <p:sp>
            <p:nvSpPr>
              <p:cNvPr id="137246" name="WordArt 29"/>
              <p:cNvSpPr>
                <a:spLocks noTextEdit="1"/>
              </p:cNvSpPr>
              <p:nvPr/>
            </p:nvSpPr>
            <p:spPr>
              <a:xfrm>
                <a:off x="3240" y="2962"/>
                <a:ext cx="222" cy="408"/>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A</a:t>
                </a:r>
              </a:p>
            </p:txBody>
          </p:sp>
          <p:sp>
            <p:nvSpPr>
              <p:cNvPr id="137247" name="Line 33"/>
              <p:cNvSpPr/>
              <p:nvPr/>
            </p:nvSpPr>
            <p:spPr>
              <a:xfrm>
                <a:off x="2954" y="3190"/>
                <a:ext cx="182" cy="0"/>
              </a:xfrm>
              <a:prstGeom prst="line">
                <a:avLst/>
              </a:prstGeom>
              <a:ln w="25400" cap="flat" cmpd="sng">
                <a:solidFill>
                  <a:schemeClr val="tx1"/>
                </a:solidFill>
                <a:prstDash val="solid"/>
                <a:round/>
                <a:headEnd type="none" w="med" len="med"/>
                <a:tailEnd type="none" w="med" len="med"/>
              </a:ln>
            </p:spPr>
          </p:sp>
        </p:grpSp>
      </p:grpSp>
      <p:grpSp>
        <p:nvGrpSpPr>
          <p:cNvPr id="6" name="Group 84"/>
          <p:cNvGrpSpPr/>
          <p:nvPr/>
        </p:nvGrpSpPr>
        <p:grpSpPr>
          <a:xfrm>
            <a:off x="1187450" y="5661025"/>
            <a:ext cx="7632700" cy="904875"/>
            <a:chOff x="703" y="1570"/>
            <a:chExt cx="4808" cy="570"/>
          </a:xfrm>
        </p:grpSpPr>
        <p:sp>
          <p:nvSpPr>
            <p:cNvPr id="137258" name="Rectangle 36"/>
            <p:cNvSpPr/>
            <p:nvPr/>
          </p:nvSpPr>
          <p:spPr>
            <a:xfrm>
              <a:off x="703" y="1584"/>
              <a:ext cx="437" cy="556"/>
            </a:xfrm>
            <a:prstGeom prst="rect">
              <a:avLst/>
            </a:prstGeom>
            <a:solidFill>
              <a:srgbClr val="FF3300"/>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37250" name="WordArt 40"/>
            <p:cNvSpPr>
              <a:spLocks noTextEdit="1"/>
            </p:cNvSpPr>
            <p:nvPr/>
          </p:nvSpPr>
          <p:spPr>
            <a:xfrm>
              <a:off x="797" y="1655"/>
              <a:ext cx="240" cy="408"/>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G</a:t>
              </a:r>
            </a:p>
          </p:txBody>
        </p:sp>
        <p:grpSp>
          <p:nvGrpSpPr>
            <p:cNvPr id="137251" name="Group 83"/>
            <p:cNvGrpSpPr/>
            <p:nvPr/>
          </p:nvGrpSpPr>
          <p:grpSpPr>
            <a:xfrm>
              <a:off x="3249" y="1570"/>
              <a:ext cx="2262" cy="563"/>
              <a:chOff x="1302" y="1570"/>
              <a:chExt cx="2262" cy="563"/>
            </a:xfrm>
          </p:grpSpPr>
          <p:sp>
            <p:nvSpPr>
              <p:cNvPr id="137261" name="Rectangle 35"/>
              <p:cNvSpPr/>
              <p:nvPr/>
            </p:nvSpPr>
            <p:spPr>
              <a:xfrm>
                <a:off x="1302" y="1576"/>
                <a:ext cx="437" cy="556"/>
              </a:xfrm>
              <a:prstGeom prst="rect">
                <a:avLst/>
              </a:prstGeom>
              <a:solidFill>
                <a:srgbClr val="FF9933"/>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37262" name="Rectangle 37"/>
              <p:cNvSpPr/>
              <p:nvPr/>
            </p:nvSpPr>
            <p:spPr>
              <a:xfrm>
                <a:off x="1922" y="1570"/>
                <a:ext cx="437" cy="556"/>
              </a:xfrm>
              <a:prstGeom prst="rect">
                <a:avLst/>
              </a:prstGeom>
              <a:solidFill>
                <a:srgbClr val="66FF66"/>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37263" name="Rectangle 38"/>
              <p:cNvSpPr/>
              <p:nvPr/>
            </p:nvSpPr>
            <p:spPr>
              <a:xfrm>
                <a:off x="2544" y="1577"/>
                <a:ext cx="437" cy="556"/>
              </a:xfrm>
              <a:prstGeom prst="rect">
                <a:avLst/>
              </a:prstGeom>
              <a:solidFill>
                <a:srgbClr val="0000FF"/>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37264" name="Rectangle 39"/>
              <p:cNvSpPr/>
              <p:nvPr/>
            </p:nvSpPr>
            <p:spPr>
              <a:xfrm>
                <a:off x="3127" y="1573"/>
                <a:ext cx="437" cy="556"/>
              </a:xfrm>
              <a:prstGeom prst="rect">
                <a:avLst/>
              </a:prstGeom>
              <a:solidFill>
                <a:srgbClr val="9966FF"/>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37256" name="WordArt 41"/>
              <p:cNvSpPr>
                <a:spLocks noTextEdit="1"/>
              </p:cNvSpPr>
              <p:nvPr/>
            </p:nvSpPr>
            <p:spPr>
              <a:xfrm>
                <a:off x="2033" y="1656"/>
                <a:ext cx="192" cy="408"/>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F</a:t>
                </a:r>
              </a:p>
            </p:txBody>
          </p:sp>
          <p:sp>
            <p:nvSpPr>
              <p:cNvPr id="137257" name="WordArt 42"/>
              <p:cNvSpPr>
                <a:spLocks noTextEdit="1"/>
              </p:cNvSpPr>
              <p:nvPr/>
            </p:nvSpPr>
            <p:spPr>
              <a:xfrm>
                <a:off x="1418" y="1646"/>
                <a:ext cx="210" cy="408"/>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P</a:t>
                </a:r>
              </a:p>
            </p:txBody>
          </p:sp>
          <p:sp>
            <p:nvSpPr>
              <p:cNvPr id="2" name="WordArt 43"/>
              <p:cNvSpPr>
                <a:spLocks noTextEdit="1"/>
              </p:cNvSpPr>
              <p:nvPr/>
            </p:nvSpPr>
            <p:spPr>
              <a:xfrm>
                <a:off x="2635" y="1655"/>
                <a:ext cx="240" cy="408"/>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N</a:t>
                </a:r>
              </a:p>
            </p:txBody>
          </p:sp>
          <p:sp>
            <p:nvSpPr>
              <p:cNvPr id="137259" name="WordArt 44"/>
              <p:cNvSpPr>
                <a:spLocks noTextEdit="1"/>
              </p:cNvSpPr>
              <p:nvPr/>
            </p:nvSpPr>
            <p:spPr>
              <a:xfrm>
                <a:off x="3240" y="1646"/>
                <a:ext cx="222" cy="408"/>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A</a:t>
                </a:r>
              </a:p>
            </p:txBody>
          </p:sp>
          <p:sp>
            <p:nvSpPr>
              <p:cNvPr id="137260" name="Line 46"/>
              <p:cNvSpPr/>
              <p:nvPr/>
            </p:nvSpPr>
            <p:spPr>
              <a:xfrm>
                <a:off x="1730" y="1874"/>
                <a:ext cx="182" cy="0"/>
              </a:xfrm>
              <a:prstGeom prst="line">
                <a:avLst/>
              </a:prstGeom>
              <a:ln w="25400" cap="flat" cmpd="sng">
                <a:solidFill>
                  <a:schemeClr val="tx1"/>
                </a:solidFill>
                <a:prstDash val="solid"/>
                <a:round/>
                <a:headEnd type="none" w="med" len="med"/>
                <a:tailEnd type="none" w="med" len="med"/>
              </a:ln>
            </p:spPr>
          </p:sp>
          <p:sp>
            <p:nvSpPr>
              <p:cNvPr id="4" name="Line 47"/>
              <p:cNvSpPr/>
              <p:nvPr/>
            </p:nvSpPr>
            <p:spPr>
              <a:xfrm>
                <a:off x="2365" y="1874"/>
                <a:ext cx="182" cy="0"/>
              </a:xfrm>
              <a:prstGeom prst="line">
                <a:avLst/>
              </a:prstGeom>
              <a:ln w="25400" cap="flat" cmpd="sng">
                <a:solidFill>
                  <a:schemeClr val="tx1"/>
                </a:solidFill>
                <a:prstDash val="solid"/>
                <a:round/>
                <a:headEnd type="none" w="med" len="med"/>
                <a:tailEnd type="none" w="med" len="med"/>
              </a:ln>
            </p:spPr>
          </p:sp>
          <p:sp>
            <p:nvSpPr>
              <p:cNvPr id="5" name="Line 48"/>
              <p:cNvSpPr/>
              <p:nvPr/>
            </p:nvSpPr>
            <p:spPr>
              <a:xfrm>
                <a:off x="2954" y="1874"/>
                <a:ext cx="182" cy="0"/>
              </a:xfrm>
              <a:prstGeom prst="line">
                <a:avLst/>
              </a:prstGeom>
              <a:ln w="25400" cap="flat" cmpd="sng">
                <a:solidFill>
                  <a:schemeClr val="tx1"/>
                </a:solidFill>
                <a:prstDash val="solid"/>
                <a:round/>
                <a:headEnd type="none" w="med" len="med"/>
                <a:tailEnd type="none" w="med" len="med"/>
              </a:ln>
            </p:spPr>
          </p:sp>
        </p:grpSp>
      </p:grpSp>
      <p:sp>
        <p:nvSpPr>
          <p:cNvPr id="874545" name="AutoShape 49"/>
          <p:cNvSpPr/>
          <p:nvPr/>
        </p:nvSpPr>
        <p:spPr>
          <a:xfrm rot="1020000">
            <a:off x="5651500" y="404813"/>
            <a:ext cx="647700" cy="1319213"/>
          </a:xfrm>
          <a:prstGeom prst="lightningBolt">
            <a:avLst/>
          </a:prstGeom>
          <a:gradFill rotWithShape="1">
            <a:gsLst>
              <a:gs pos="0">
                <a:srgbClr val="FFFF00"/>
              </a:gs>
              <a:gs pos="100000">
                <a:srgbClr val="767600"/>
              </a:gs>
            </a:gsLst>
            <a:lin ang="2700000" scaled="1"/>
            <a:tileRect/>
          </a:gra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874546" name="AutoShape 50"/>
          <p:cNvSpPr/>
          <p:nvPr/>
        </p:nvSpPr>
        <p:spPr>
          <a:xfrm rot="1020000">
            <a:off x="4716463" y="476250"/>
            <a:ext cx="647700" cy="1319213"/>
          </a:xfrm>
          <a:prstGeom prst="lightningBolt">
            <a:avLst/>
          </a:prstGeom>
          <a:gradFill rotWithShape="1">
            <a:gsLst>
              <a:gs pos="0">
                <a:srgbClr val="FFFF00"/>
              </a:gs>
              <a:gs pos="100000">
                <a:srgbClr val="767600"/>
              </a:gs>
            </a:gsLst>
            <a:lin ang="2700000" scaled="1"/>
            <a:tileRect/>
          </a:gra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874547" name="AutoShape 51"/>
          <p:cNvSpPr/>
          <p:nvPr/>
        </p:nvSpPr>
        <p:spPr>
          <a:xfrm rot="1020000">
            <a:off x="3708400" y="476250"/>
            <a:ext cx="647700" cy="1319213"/>
          </a:xfrm>
          <a:prstGeom prst="lightningBolt">
            <a:avLst/>
          </a:prstGeom>
          <a:gradFill rotWithShape="1">
            <a:gsLst>
              <a:gs pos="0">
                <a:srgbClr val="FFFF00"/>
              </a:gs>
              <a:gs pos="100000">
                <a:srgbClr val="767600"/>
              </a:gs>
            </a:gsLst>
            <a:lin ang="2700000" scaled="1"/>
            <a:tileRect/>
          </a:gra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874548" name="AutoShape 52"/>
          <p:cNvSpPr/>
          <p:nvPr/>
        </p:nvSpPr>
        <p:spPr>
          <a:xfrm rot="1020000">
            <a:off x="2700338" y="404813"/>
            <a:ext cx="647700" cy="1319213"/>
          </a:xfrm>
          <a:prstGeom prst="lightningBolt">
            <a:avLst/>
          </a:prstGeom>
          <a:gradFill rotWithShape="1">
            <a:gsLst>
              <a:gs pos="0">
                <a:srgbClr val="FFFF00"/>
              </a:gs>
              <a:gs pos="100000">
                <a:srgbClr val="767600"/>
              </a:gs>
            </a:gsLst>
            <a:lin ang="2700000" scaled="1"/>
            <a:tileRect/>
          </a:gra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grpSp>
        <p:nvGrpSpPr>
          <p:cNvPr id="8" name="Group 92"/>
          <p:cNvGrpSpPr/>
          <p:nvPr/>
        </p:nvGrpSpPr>
        <p:grpSpPr>
          <a:xfrm>
            <a:off x="1187450" y="2349500"/>
            <a:ext cx="7632700" cy="904875"/>
            <a:chOff x="703" y="3521"/>
            <a:chExt cx="4808" cy="570"/>
          </a:xfrm>
        </p:grpSpPr>
        <p:grpSp>
          <p:nvGrpSpPr>
            <p:cNvPr id="137268" name="Group 90"/>
            <p:cNvGrpSpPr/>
            <p:nvPr/>
          </p:nvGrpSpPr>
          <p:grpSpPr>
            <a:xfrm>
              <a:off x="5074" y="3524"/>
              <a:ext cx="437" cy="556"/>
              <a:chOff x="3127" y="3524"/>
              <a:chExt cx="437" cy="556"/>
            </a:xfrm>
          </p:grpSpPr>
          <p:sp>
            <p:nvSpPr>
              <p:cNvPr id="7" name="Rectangle 58"/>
              <p:cNvSpPr/>
              <p:nvPr/>
            </p:nvSpPr>
            <p:spPr>
              <a:xfrm>
                <a:off x="3127" y="3524"/>
                <a:ext cx="437" cy="556"/>
              </a:xfrm>
              <a:prstGeom prst="rect">
                <a:avLst/>
              </a:prstGeom>
              <a:solidFill>
                <a:srgbClr val="9966FF"/>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37270" name="WordArt 63"/>
              <p:cNvSpPr>
                <a:spLocks noTextEdit="1"/>
              </p:cNvSpPr>
              <p:nvPr/>
            </p:nvSpPr>
            <p:spPr>
              <a:xfrm>
                <a:off x="3240" y="3597"/>
                <a:ext cx="222" cy="408"/>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A</a:t>
                </a:r>
              </a:p>
            </p:txBody>
          </p:sp>
        </p:grpSp>
        <p:grpSp>
          <p:nvGrpSpPr>
            <p:cNvPr id="137271" name="Group 91"/>
            <p:cNvGrpSpPr/>
            <p:nvPr/>
          </p:nvGrpSpPr>
          <p:grpSpPr>
            <a:xfrm>
              <a:off x="703" y="3521"/>
              <a:ext cx="2278" cy="570"/>
              <a:chOff x="703" y="3521"/>
              <a:chExt cx="2278" cy="570"/>
            </a:xfrm>
          </p:grpSpPr>
          <p:sp>
            <p:nvSpPr>
              <p:cNvPr id="9" name="Rectangle 54"/>
              <p:cNvSpPr/>
              <p:nvPr/>
            </p:nvSpPr>
            <p:spPr>
              <a:xfrm>
                <a:off x="1302" y="3527"/>
                <a:ext cx="437" cy="556"/>
              </a:xfrm>
              <a:prstGeom prst="rect">
                <a:avLst/>
              </a:prstGeom>
              <a:solidFill>
                <a:srgbClr val="FF9933"/>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0" name="Rectangle 55"/>
              <p:cNvSpPr/>
              <p:nvPr/>
            </p:nvSpPr>
            <p:spPr>
              <a:xfrm>
                <a:off x="703" y="3535"/>
                <a:ext cx="437" cy="556"/>
              </a:xfrm>
              <a:prstGeom prst="rect">
                <a:avLst/>
              </a:prstGeom>
              <a:solidFill>
                <a:srgbClr val="FF3300"/>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1" name="Rectangle 56"/>
              <p:cNvSpPr/>
              <p:nvPr/>
            </p:nvSpPr>
            <p:spPr>
              <a:xfrm>
                <a:off x="1922" y="3521"/>
                <a:ext cx="437" cy="556"/>
              </a:xfrm>
              <a:prstGeom prst="rect">
                <a:avLst/>
              </a:prstGeom>
              <a:solidFill>
                <a:srgbClr val="66FF66"/>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37248" name="Rectangle 57"/>
              <p:cNvSpPr/>
              <p:nvPr/>
            </p:nvSpPr>
            <p:spPr>
              <a:xfrm>
                <a:off x="2544" y="3528"/>
                <a:ext cx="437" cy="556"/>
              </a:xfrm>
              <a:prstGeom prst="rect">
                <a:avLst/>
              </a:prstGeom>
              <a:solidFill>
                <a:srgbClr val="0000FF"/>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37276" name="WordArt 59"/>
              <p:cNvSpPr>
                <a:spLocks noTextEdit="1"/>
              </p:cNvSpPr>
              <p:nvPr/>
            </p:nvSpPr>
            <p:spPr>
              <a:xfrm>
                <a:off x="797" y="3606"/>
                <a:ext cx="240" cy="408"/>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G</a:t>
                </a:r>
              </a:p>
            </p:txBody>
          </p:sp>
          <p:sp>
            <p:nvSpPr>
              <p:cNvPr id="137277" name="WordArt 60"/>
              <p:cNvSpPr>
                <a:spLocks noTextEdit="1"/>
              </p:cNvSpPr>
              <p:nvPr/>
            </p:nvSpPr>
            <p:spPr>
              <a:xfrm>
                <a:off x="2033" y="3607"/>
                <a:ext cx="192" cy="408"/>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F</a:t>
                </a:r>
              </a:p>
            </p:txBody>
          </p:sp>
          <p:sp>
            <p:nvSpPr>
              <p:cNvPr id="137278" name="WordArt 61"/>
              <p:cNvSpPr>
                <a:spLocks noTextEdit="1"/>
              </p:cNvSpPr>
              <p:nvPr/>
            </p:nvSpPr>
            <p:spPr>
              <a:xfrm>
                <a:off x="1418" y="3597"/>
                <a:ext cx="210" cy="408"/>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P</a:t>
                </a:r>
              </a:p>
            </p:txBody>
          </p:sp>
          <p:sp>
            <p:nvSpPr>
              <p:cNvPr id="12" name="WordArt 62"/>
              <p:cNvSpPr>
                <a:spLocks noTextEdit="1"/>
              </p:cNvSpPr>
              <p:nvPr/>
            </p:nvSpPr>
            <p:spPr>
              <a:xfrm>
                <a:off x="2635" y="3606"/>
                <a:ext cx="240" cy="408"/>
              </a:xfrm>
              <a:prstGeom prst="rect">
                <a:avLst/>
              </a:prstGeom>
            </p:spPr>
            <p:txBody>
              <a:bodyPr wrap="none" fromWordArt="1">
                <a:prstTxWarp prst="textPlain">
                  <a:avLst>
                    <a:gd name="adj" fmla="val 50000"/>
                  </a:avLst>
                </a:prstTxWarp>
                <a:normAutofit/>
              </a:bodyPr>
              <a:lstStyle/>
              <a:p>
                <a:pPr algn="ctr"/>
                <a:r>
                  <a:rPr lang="zh-CN" altLang="en-US" sz="3600" spc="720" dirty="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N</a:t>
                </a:r>
              </a:p>
            </p:txBody>
          </p:sp>
          <p:sp>
            <p:nvSpPr>
              <p:cNvPr id="13" name="Line 64"/>
              <p:cNvSpPr/>
              <p:nvPr/>
            </p:nvSpPr>
            <p:spPr>
              <a:xfrm>
                <a:off x="1140" y="3825"/>
                <a:ext cx="182" cy="0"/>
              </a:xfrm>
              <a:prstGeom prst="line">
                <a:avLst/>
              </a:prstGeom>
              <a:ln w="25400" cap="flat" cmpd="sng">
                <a:solidFill>
                  <a:schemeClr val="tx1"/>
                </a:solidFill>
                <a:prstDash val="solid"/>
                <a:round/>
                <a:headEnd type="none" w="med" len="med"/>
                <a:tailEnd type="none" w="med" len="med"/>
              </a:ln>
            </p:spPr>
          </p:sp>
          <p:sp>
            <p:nvSpPr>
              <p:cNvPr id="14" name="Line 65"/>
              <p:cNvSpPr/>
              <p:nvPr/>
            </p:nvSpPr>
            <p:spPr>
              <a:xfrm>
                <a:off x="1730" y="3825"/>
                <a:ext cx="182" cy="0"/>
              </a:xfrm>
              <a:prstGeom prst="line">
                <a:avLst/>
              </a:prstGeom>
              <a:ln w="25400" cap="flat" cmpd="sng">
                <a:solidFill>
                  <a:schemeClr val="tx1"/>
                </a:solidFill>
                <a:prstDash val="solid"/>
                <a:round/>
                <a:headEnd type="none" w="med" len="med"/>
                <a:tailEnd type="none" w="med" len="med"/>
              </a:ln>
            </p:spPr>
          </p:sp>
          <p:sp>
            <p:nvSpPr>
              <p:cNvPr id="137282" name="Line 66"/>
              <p:cNvSpPr/>
              <p:nvPr/>
            </p:nvSpPr>
            <p:spPr>
              <a:xfrm>
                <a:off x="2365" y="3825"/>
                <a:ext cx="182" cy="0"/>
              </a:xfrm>
              <a:prstGeom prst="line">
                <a:avLst/>
              </a:prstGeom>
              <a:ln w="25400" cap="flat" cmpd="sng">
                <a:solidFill>
                  <a:schemeClr val="tx1"/>
                </a:solidFill>
                <a:prstDash val="solid"/>
                <a:round/>
                <a:headEnd type="none" w="med" len="med"/>
                <a:tailEnd type="none" w="med" len="med"/>
              </a:ln>
            </p:spPr>
          </p:sp>
        </p:grpSp>
      </p:grpSp>
      <p:grpSp>
        <p:nvGrpSpPr>
          <p:cNvPr id="15" name="Group 87"/>
          <p:cNvGrpSpPr/>
          <p:nvPr/>
        </p:nvGrpSpPr>
        <p:grpSpPr>
          <a:xfrm>
            <a:off x="1187450" y="4508500"/>
            <a:ext cx="7632700" cy="904875"/>
            <a:chOff x="703" y="2205"/>
            <a:chExt cx="4808" cy="570"/>
          </a:xfrm>
        </p:grpSpPr>
        <p:grpSp>
          <p:nvGrpSpPr>
            <p:cNvPr id="137284" name="Group 86"/>
            <p:cNvGrpSpPr/>
            <p:nvPr/>
          </p:nvGrpSpPr>
          <p:grpSpPr>
            <a:xfrm>
              <a:off x="703" y="2211"/>
              <a:ext cx="1036" cy="564"/>
              <a:chOff x="703" y="2211"/>
              <a:chExt cx="1036" cy="564"/>
            </a:xfrm>
          </p:grpSpPr>
          <p:sp>
            <p:nvSpPr>
              <p:cNvPr id="16" name="Rectangle 69"/>
              <p:cNvSpPr/>
              <p:nvPr/>
            </p:nvSpPr>
            <p:spPr>
              <a:xfrm>
                <a:off x="1302" y="2211"/>
                <a:ext cx="437" cy="556"/>
              </a:xfrm>
              <a:prstGeom prst="rect">
                <a:avLst/>
              </a:prstGeom>
              <a:solidFill>
                <a:srgbClr val="FF9933"/>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7" name="Rectangle 70"/>
              <p:cNvSpPr/>
              <p:nvPr/>
            </p:nvSpPr>
            <p:spPr>
              <a:xfrm>
                <a:off x="703" y="2219"/>
                <a:ext cx="437" cy="556"/>
              </a:xfrm>
              <a:prstGeom prst="rect">
                <a:avLst/>
              </a:prstGeom>
              <a:solidFill>
                <a:srgbClr val="FF3300"/>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8" name="WordArt 74"/>
              <p:cNvSpPr>
                <a:spLocks noTextEdit="1"/>
              </p:cNvSpPr>
              <p:nvPr/>
            </p:nvSpPr>
            <p:spPr>
              <a:xfrm>
                <a:off x="797" y="2290"/>
                <a:ext cx="240" cy="408"/>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G</a:t>
                </a:r>
              </a:p>
            </p:txBody>
          </p:sp>
          <p:sp>
            <p:nvSpPr>
              <p:cNvPr id="19" name="WordArt 76"/>
              <p:cNvSpPr>
                <a:spLocks noTextEdit="1"/>
              </p:cNvSpPr>
              <p:nvPr/>
            </p:nvSpPr>
            <p:spPr>
              <a:xfrm>
                <a:off x="1418" y="2281"/>
                <a:ext cx="210" cy="408"/>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P</a:t>
                </a:r>
              </a:p>
            </p:txBody>
          </p:sp>
          <p:sp>
            <p:nvSpPr>
              <p:cNvPr id="20" name="Line 79"/>
              <p:cNvSpPr/>
              <p:nvPr/>
            </p:nvSpPr>
            <p:spPr>
              <a:xfrm>
                <a:off x="1140" y="2509"/>
                <a:ext cx="182" cy="0"/>
              </a:xfrm>
              <a:prstGeom prst="line">
                <a:avLst/>
              </a:prstGeom>
              <a:ln w="25400" cap="flat" cmpd="sng">
                <a:solidFill>
                  <a:schemeClr val="tx1"/>
                </a:solidFill>
                <a:prstDash val="solid"/>
                <a:round/>
                <a:headEnd type="none" w="med" len="med"/>
                <a:tailEnd type="none" w="med" len="med"/>
              </a:ln>
            </p:spPr>
          </p:sp>
        </p:grpSp>
        <p:grpSp>
          <p:nvGrpSpPr>
            <p:cNvPr id="21" name="Group 85"/>
            <p:cNvGrpSpPr/>
            <p:nvPr/>
          </p:nvGrpSpPr>
          <p:grpSpPr>
            <a:xfrm>
              <a:off x="3869" y="2205"/>
              <a:ext cx="1642" cy="563"/>
              <a:chOff x="1922" y="2205"/>
              <a:chExt cx="1642" cy="563"/>
            </a:xfrm>
          </p:grpSpPr>
          <p:sp>
            <p:nvSpPr>
              <p:cNvPr id="22" name="Rectangle 71"/>
              <p:cNvSpPr/>
              <p:nvPr/>
            </p:nvSpPr>
            <p:spPr>
              <a:xfrm>
                <a:off x="1922" y="2205"/>
                <a:ext cx="437" cy="556"/>
              </a:xfrm>
              <a:prstGeom prst="rect">
                <a:avLst/>
              </a:prstGeom>
              <a:solidFill>
                <a:srgbClr val="66FF66"/>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23" name="Rectangle 72"/>
              <p:cNvSpPr/>
              <p:nvPr/>
            </p:nvSpPr>
            <p:spPr>
              <a:xfrm>
                <a:off x="2544" y="2212"/>
                <a:ext cx="437" cy="556"/>
              </a:xfrm>
              <a:prstGeom prst="rect">
                <a:avLst/>
              </a:prstGeom>
              <a:solidFill>
                <a:srgbClr val="0000FF"/>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37232" name="Rectangle 73"/>
              <p:cNvSpPr/>
              <p:nvPr/>
            </p:nvSpPr>
            <p:spPr>
              <a:xfrm>
                <a:off x="3127" y="2208"/>
                <a:ext cx="437" cy="556"/>
              </a:xfrm>
              <a:prstGeom prst="rect">
                <a:avLst/>
              </a:prstGeom>
              <a:solidFill>
                <a:srgbClr val="9966FF"/>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37294" name="WordArt 75"/>
              <p:cNvSpPr>
                <a:spLocks noTextEdit="1"/>
              </p:cNvSpPr>
              <p:nvPr/>
            </p:nvSpPr>
            <p:spPr>
              <a:xfrm>
                <a:off x="2033" y="2291"/>
                <a:ext cx="192" cy="408"/>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F</a:t>
                </a:r>
              </a:p>
            </p:txBody>
          </p:sp>
          <p:sp>
            <p:nvSpPr>
              <p:cNvPr id="137295" name="WordArt 77"/>
              <p:cNvSpPr>
                <a:spLocks noTextEdit="1"/>
              </p:cNvSpPr>
              <p:nvPr/>
            </p:nvSpPr>
            <p:spPr>
              <a:xfrm>
                <a:off x="2635" y="2290"/>
                <a:ext cx="240" cy="408"/>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N</a:t>
                </a:r>
              </a:p>
            </p:txBody>
          </p:sp>
          <p:sp>
            <p:nvSpPr>
              <p:cNvPr id="137296" name="WordArt 78"/>
              <p:cNvSpPr>
                <a:spLocks noTextEdit="1"/>
              </p:cNvSpPr>
              <p:nvPr/>
            </p:nvSpPr>
            <p:spPr>
              <a:xfrm>
                <a:off x="3240" y="2281"/>
                <a:ext cx="222" cy="408"/>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A</a:t>
                </a:r>
              </a:p>
            </p:txBody>
          </p:sp>
          <p:sp>
            <p:nvSpPr>
              <p:cNvPr id="137297" name="Line 81"/>
              <p:cNvSpPr/>
              <p:nvPr/>
            </p:nvSpPr>
            <p:spPr>
              <a:xfrm>
                <a:off x="2365" y="2509"/>
                <a:ext cx="182" cy="0"/>
              </a:xfrm>
              <a:prstGeom prst="line">
                <a:avLst/>
              </a:prstGeom>
              <a:ln w="25400" cap="flat" cmpd="sng">
                <a:solidFill>
                  <a:schemeClr val="tx1"/>
                </a:solidFill>
                <a:prstDash val="solid"/>
                <a:round/>
                <a:headEnd type="none" w="med" len="med"/>
                <a:tailEnd type="none" w="med" len="med"/>
              </a:ln>
            </p:spPr>
          </p:sp>
          <p:sp>
            <p:nvSpPr>
              <p:cNvPr id="137298" name="Line 82"/>
              <p:cNvSpPr/>
              <p:nvPr/>
            </p:nvSpPr>
            <p:spPr>
              <a:xfrm>
                <a:off x="2954" y="2509"/>
                <a:ext cx="182" cy="0"/>
              </a:xfrm>
              <a:prstGeom prst="line">
                <a:avLst/>
              </a:prstGeom>
              <a:ln w="25400" cap="flat" cmpd="sng">
                <a:solidFill>
                  <a:schemeClr val="tx1"/>
                </a:solidFill>
                <a:prstDash val="solid"/>
                <a:round/>
                <a:headEnd type="none" w="med" len="med"/>
                <a:tailEnd type="none" w="med" len="med"/>
              </a:ln>
            </p:spPr>
          </p:sp>
        </p:grpSp>
      </p:grpSp>
      <p:sp>
        <p:nvSpPr>
          <p:cNvPr id="874590" name="Rectangle 94"/>
          <p:cNvSpPr>
            <a:spLocks noChangeArrowheads="1"/>
          </p:cNvSpPr>
          <p:nvPr/>
        </p:nvSpPr>
        <p:spPr bwMode="auto">
          <a:xfrm>
            <a:off x="6732588" y="260350"/>
            <a:ext cx="2411413" cy="822325"/>
          </a:xfrm>
          <a:prstGeom prst="rect">
            <a:avLst/>
          </a:prstGeom>
          <a:noFill/>
          <a:ln w="25400">
            <a:noFill/>
            <a:miter lim="800000"/>
          </a:ln>
          <a:effectLst/>
        </p:spPr>
        <p:txBody>
          <a:bodyPr lIns="90000" tIns="46800" rIns="90000" bIns="4680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rPr>
              <a:t>Impart energy in collision cell</a:t>
            </a:r>
          </a:p>
        </p:txBody>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45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74545"/>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874545"/>
                                        </p:tgtEl>
                                        <p:attrNameLst>
                                          <p:attrName>style.visibility</p:attrName>
                                        </p:attrNameLst>
                                      </p:cBhvr>
                                      <p:to>
                                        <p:strVal val="hidden"/>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874546"/>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874546"/>
                                        </p:tgtEl>
                                        <p:attrNameLst>
                                          <p:attrName>style.visibility</p:attrName>
                                        </p:attrNameLst>
                                      </p:cBhvr>
                                      <p:to>
                                        <p:strVal val="hidden"/>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874547"/>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874547"/>
                                        </p:tgtEl>
                                        <p:attrNameLst>
                                          <p:attrName>style.visibility</p:attrName>
                                        </p:attrNameLst>
                                      </p:cBhvr>
                                      <p:to>
                                        <p:strVal val="hidden"/>
                                      </p:to>
                                    </p:set>
                                  </p:childTnLst>
                                </p:cTn>
                              </p:par>
                            </p:childTnLst>
                          </p:cTn>
                        </p:par>
                        <p:par>
                          <p:cTn id="38" fill="hold">
                            <p:stCondLst>
                              <p:cond delay="0"/>
                            </p:stCondLst>
                            <p:childTnLst>
                              <p:par>
                                <p:cTn id="39" presetID="1" presetClass="entr" presetSubtype="0" fill="hold" grpId="0" nodeType="afterEffect">
                                  <p:stCondLst>
                                    <p:cond delay="0"/>
                                  </p:stCondLst>
                                  <p:childTnLst>
                                    <p:set>
                                      <p:cBhvr>
                                        <p:cTn id="40" dur="1" fill="hold">
                                          <p:stCondLst>
                                            <p:cond delay="0"/>
                                          </p:stCondLst>
                                        </p:cTn>
                                        <p:tgtEl>
                                          <p:spTgt spid="874548"/>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nodeType="afterEffect">
                                  <p:stCondLst>
                                    <p:cond delay="0"/>
                                  </p:stCondLst>
                                  <p:childTnLst>
                                    <p:set>
                                      <p:cBhvr>
                                        <p:cTn id="4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4545" grpId="0" bldLvl="0" animBg="1"/>
      <p:bldP spid="874545" grpId="1" bldLvl="0" animBg="1"/>
      <p:bldP spid="874546" grpId="0" bldLvl="0" animBg="1"/>
      <p:bldP spid="874546" grpId="1" bldLvl="0" animBg="1"/>
      <p:bldP spid="874547" grpId="0" bldLvl="0" animBg="1"/>
      <p:bldP spid="874547" grpId="1" bldLvl="0" animBg="1"/>
      <p:bldP spid="874548" grpId="0" bldLvl="0" animBg="1"/>
      <p:bldP spid="874590" grpId="0" bldLvl="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241" name="Group 55"/>
          <p:cNvGrpSpPr/>
          <p:nvPr/>
        </p:nvGrpSpPr>
        <p:grpSpPr>
          <a:xfrm>
            <a:off x="2293938" y="1217613"/>
            <a:ext cx="4541837" cy="904875"/>
            <a:chOff x="1445" y="767"/>
            <a:chExt cx="2861" cy="570"/>
          </a:xfrm>
        </p:grpSpPr>
        <p:sp>
          <p:nvSpPr>
            <p:cNvPr id="138285" name="Rectangle 3"/>
            <p:cNvSpPr/>
            <p:nvPr/>
          </p:nvSpPr>
          <p:spPr>
            <a:xfrm>
              <a:off x="2044" y="773"/>
              <a:ext cx="437" cy="556"/>
            </a:xfrm>
            <a:prstGeom prst="rect">
              <a:avLst/>
            </a:prstGeom>
            <a:solidFill>
              <a:srgbClr val="FF9933"/>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38286" name="Rectangle 4"/>
            <p:cNvSpPr/>
            <p:nvPr/>
          </p:nvSpPr>
          <p:spPr>
            <a:xfrm>
              <a:off x="1445" y="781"/>
              <a:ext cx="437" cy="556"/>
            </a:xfrm>
            <a:prstGeom prst="rect">
              <a:avLst/>
            </a:prstGeom>
            <a:solidFill>
              <a:srgbClr val="FF3300"/>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38287" name="Rectangle 5"/>
            <p:cNvSpPr/>
            <p:nvPr/>
          </p:nvSpPr>
          <p:spPr>
            <a:xfrm>
              <a:off x="2664" y="767"/>
              <a:ext cx="437" cy="556"/>
            </a:xfrm>
            <a:prstGeom prst="rect">
              <a:avLst/>
            </a:prstGeom>
            <a:solidFill>
              <a:srgbClr val="66FF66"/>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38288" name="Rectangle 6"/>
            <p:cNvSpPr/>
            <p:nvPr/>
          </p:nvSpPr>
          <p:spPr>
            <a:xfrm>
              <a:off x="3286" y="774"/>
              <a:ext cx="437" cy="556"/>
            </a:xfrm>
            <a:prstGeom prst="rect">
              <a:avLst/>
            </a:prstGeom>
            <a:solidFill>
              <a:srgbClr val="0000FF"/>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38289" name="Rectangle 7"/>
            <p:cNvSpPr/>
            <p:nvPr/>
          </p:nvSpPr>
          <p:spPr>
            <a:xfrm>
              <a:off x="3869" y="770"/>
              <a:ext cx="437" cy="556"/>
            </a:xfrm>
            <a:prstGeom prst="rect">
              <a:avLst/>
            </a:prstGeom>
            <a:solidFill>
              <a:srgbClr val="9966FF"/>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38247" name="WordArt 8"/>
            <p:cNvSpPr>
              <a:spLocks noTextEdit="1"/>
            </p:cNvSpPr>
            <p:nvPr/>
          </p:nvSpPr>
          <p:spPr>
            <a:xfrm>
              <a:off x="1539" y="852"/>
              <a:ext cx="240" cy="408"/>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G</a:t>
              </a:r>
            </a:p>
          </p:txBody>
        </p:sp>
        <p:sp>
          <p:nvSpPr>
            <p:cNvPr id="138248" name="WordArt 9"/>
            <p:cNvSpPr>
              <a:spLocks noTextEdit="1"/>
            </p:cNvSpPr>
            <p:nvPr/>
          </p:nvSpPr>
          <p:spPr>
            <a:xfrm>
              <a:off x="2775" y="853"/>
              <a:ext cx="192" cy="408"/>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F</a:t>
              </a:r>
            </a:p>
          </p:txBody>
        </p:sp>
        <p:sp>
          <p:nvSpPr>
            <p:cNvPr id="138249" name="WordArt 10"/>
            <p:cNvSpPr>
              <a:spLocks noTextEdit="1"/>
            </p:cNvSpPr>
            <p:nvPr/>
          </p:nvSpPr>
          <p:spPr>
            <a:xfrm>
              <a:off x="2160" y="843"/>
              <a:ext cx="210" cy="408"/>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P</a:t>
              </a:r>
            </a:p>
          </p:txBody>
        </p:sp>
        <p:sp>
          <p:nvSpPr>
            <p:cNvPr id="138250" name="WordArt 11"/>
            <p:cNvSpPr>
              <a:spLocks noTextEdit="1"/>
            </p:cNvSpPr>
            <p:nvPr/>
          </p:nvSpPr>
          <p:spPr>
            <a:xfrm>
              <a:off x="3377" y="852"/>
              <a:ext cx="240" cy="408"/>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N</a:t>
              </a:r>
            </a:p>
          </p:txBody>
        </p:sp>
        <p:sp>
          <p:nvSpPr>
            <p:cNvPr id="138251" name="WordArt 12"/>
            <p:cNvSpPr>
              <a:spLocks noTextEdit="1"/>
            </p:cNvSpPr>
            <p:nvPr/>
          </p:nvSpPr>
          <p:spPr>
            <a:xfrm>
              <a:off x="3982" y="843"/>
              <a:ext cx="222" cy="408"/>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A</a:t>
              </a:r>
            </a:p>
          </p:txBody>
        </p:sp>
      </p:grpSp>
      <p:sp>
        <p:nvSpPr>
          <p:cNvPr id="138243" name="Rectangle 13"/>
          <p:cNvSpPr/>
          <p:nvPr/>
        </p:nvSpPr>
        <p:spPr>
          <a:xfrm>
            <a:off x="1535113" y="2303463"/>
            <a:ext cx="693738" cy="882650"/>
          </a:xfrm>
          <a:prstGeom prst="rect">
            <a:avLst/>
          </a:prstGeom>
          <a:solidFill>
            <a:srgbClr val="FF9933"/>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38244" name="Rectangle 14"/>
          <p:cNvSpPr/>
          <p:nvPr/>
        </p:nvSpPr>
        <p:spPr>
          <a:xfrm>
            <a:off x="584200" y="2316163"/>
            <a:ext cx="693738" cy="882650"/>
          </a:xfrm>
          <a:prstGeom prst="rect">
            <a:avLst/>
          </a:prstGeom>
          <a:solidFill>
            <a:srgbClr val="FF3300"/>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38245" name="Rectangle 15"/>
          <p:cNvSpPr/>
          <p:nvPr/>
        </p:nvSpPr>
        <p:spPr>
          <a:xfrm>
            <a:off x="2509838" y="2276475"/>
            <a:ext cx="693738" cy="882650"/>
          </a:xfrm>
          <a:prstGeom prst="rect">
            <a:avLst/>
          </a:prstGeom>
          <a:solidFill>
            <a:srgbClr val="66FF66"/>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38246" name="Rectangle 16"/>
          <p:cNvSpPr/>
          <p:nvPr/>
        </p:nvSpPr>
        <p:spPr>
          <a:xfrm>
            <a:off x="3506788" y="2305050"/>
            <a:ext cx="693738" cy="882650"/>
          </a:xfrm>
          <a:prstGeom prst="rect">
            <a:avLst/>
          </a:prstGeom>
          <a:solidFill>
            <a:srgbClr val="0000FF"/>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2" name="Rectangle 17"/>
          <p:cNvSpPr/>
          <p:nvPr/>
        </p:nvSpPr>
        <p:spPr>
          <a:xfrm>
            <a:off x="7885113" y="2117725"/>
            <a:ext cx="693738" cy="882650"/>
          </a:xfrm>
          <a:prstGeom prst="rect">
            <a:avLst/>
          </a:prstGeom>
          <a:solidFill>
            <a:srgbClr val="9966FF"/>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38257" name="WordArt 18"/>
          <p:cNvSpPr>
            <a:spLocks noTextEdit="1"/>
          </p:cNvSpPr>
          <p:nvPr/>
        </p:nvSpPr>
        <p:spPr>
          <a:xfrm>
            <a:off x="733425" y="2428875"/>
            <a:ext cx="381000" cy="647700"/>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G</a:t>
            </a:r>
          </a:p>
        </p:txBody>
      </p:sp>
      <p:sp>
        <p:nvSpPr>
          <p:cNvPr id="138258" name="WordArt 19"/>
          <p:cNvSpPr>
            <a:spLocks noTextEdit="1"/>
          </p:cNvSpPr>
          <p:nvPr/>
        </p:nvSpPr>
        <p:spPr>
          <a:xfrm>
            <a:off x="2695575" y="2430463"/>
            <a:ext cx="304800" cy="647700"/>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F</a:t>
            </a:r>
          </a:p>
        </p:txBody>
      </p:sp>
      <p:sp>
        <p:nvSpPr>
          <p:cNvPr id="138259" name="WordArt 20"/>
          <p:cNvSpPr>
            <a:spLocks noTextEdit="1"/>
          </p:cNvSpPr>
          <p:nvPr/>
        </p:nvSpPr>
        <p:spPr>
          <a:xfrm>
            <a:off x="1719263" y="2414588"/>
            <a:ext cx="333375" cy="647700"/>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P</a:t>
            </a:r>
          </a:p>
        </p:txBody>
      </p:sp>
      <p:sp>
        <p:nvSpPr>
          <p:cNvPr id="138260" name="WordArt 21"/>
          <p:cNvSpPr>
            <a:spLocks noTextEdit="1"/>
          </p:cNvSpPr>
          <p:nvPr/>
        </p:nvSpPr>
        <p:spPr>
          <a:xfrm>
            <a:off x="3651250" y="2428875"/>
            <a:ext cx="381000" cy="647700"/>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N</a:t>
            </a:r>
          </a:p>
        </p:txBody>
      </p:sp>
      <p:sp>
        <p:nvSpPr>
          <p:cNvPr id="138261" name="WordArt 22"/>
          <p:cNvSpPr>
            <a:spLocks noTextEdit="1"/>
          </p:cNvSpPr>
          <p:nvPr/>
        </p:nvSpPr>
        <p:spPr>
          <a:xfrm>
            <a:off x="8064500" y="2233613"/>
            <a:ext cx="352425" cy="647700"/>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A</a:t>
            </a:r>
          </a:p>
        </p:txBody>
      </p:sp>
      <p:sp>
        <p:nvSpPr>
          <p:cNvPr id="138253" name="Rectangle 23"/>
          <p:cNvSpPr/>
          <p:nvPr/>
        </p:nvSpPr>
        <p:spPr>
          <a:xfrm>
            <a:off x="1547813" y="3284538"/>
            <a:ext cx="693738" cy="882650"/>
          </a:xfrm>
          <a:prstGeom prst="rect">
            <a:avLst/>
          </a:prstGeom>
          <a:solidFill>
            <a:srgbClr val="FF9933"/>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38254" name="Rectangle 24"/>
          <p:cNvSpPr/>
          <p:nvPr/>
        </p:nvSpPr>
        <p:spPr>
          <a:xfrm>
            <a:off x="584200" y="3284538"/>
            <a:ext cx="693738" cy="882650"/>
          </a:xfrm>
          <a:prstGeom prst="rect">
            <a:avLst/>
          </a:prstGeom>
          <a:solidFill>
            <a:srgbClr val="FF3300"/>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38255" name="Rectangle 25"/>
          <p:cNvSpPr/>
          <p:nvPr/>
        </p:nvSpPr>
        <p:spPr>
          <a:xfrm>
            <a:off x="2519363" y="3262313"/>
            <a:ext cx="693738" cy="882650"/>
          </a:xfrm>
          <a:prstGeom prst="rect">
            <a:avLst/>
          </a:prstGeom>
          <a:solidFill>
            <a:srgbClr val="66FF66"/>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38256" name="Rectangle 26"/>
          <p:cNvSpPr/>
          <p:nvPr/>
        </p:nvSpPr>
        <p:spPr>
          <a:xfrm>
            <a:off x="6958013" y="3194050"/>
            <a:ext cx="693738" cy="882650"/>
          </a:xfrm>
          <a:prstGeom prst="rect">
            <a:avLst/>
          </a:prstGeom>
          <a:solidFill>
            <a:srgbClr val="0000FF"/>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3" name="Rectangle 27"/>
          <p:cNvSpPr/>
          <p:nvPr/>
        </p:nvSpPr>
        <p:spPr>
          <a:xfrm>
            <a:off x="7883525" y="3187700"/>
            <a:ext cx="693738" cy="882650"/>
          </a:xfrm>
          <a:prstGeom prst="rect">
            <a:avLst/>
          </a:prstGeom>
          <a:solidFill>
            <a:srgbClr val="9966FF"/>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38267" name="WordArt 28"/>
          <p:cNvSpPr>
            <a:spLocks noTextEdit="1"/>
          </p:cNvSpPr>
          <p:nvPr/>
        </p:nvSpPr>
        <p:spPr>
          <a:xfrm>
            <a:off x="755650" y="3429000"/>
            <a:ext cx="381000" cy="647700"/>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G</a:t>
            </a:r>
          </a:p>
        </p:txBody>
      </p:sp>
      <p:sp>
        <p:nvSpPr>
          <p:cNvPr id="138268" name="WordArt 29"/>
          <p:cNvSpPr>
            <a:spLocks noTextEdit="1"/>
          </p:cNvSpPr>
          <p:nvPr/>
        </p:nvSpPr>
        <p:spPr>
          <a:xfrm>
            <a:off x="2695575" y="3398838"/>
            <a:ext cx="304800" cy="647700"/>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F</a:t>
            </a:r>
          </a:p>
        </p:txBody>
      </p:sp>
      <p:sp>
        <p:nvSpPr>
          <p:cNvPr id="138269" name="WordArt 30"/>
          <p:cNvSpPr>
            <a:spLocks noTextEdit="1"/>
          </p:cNvSpPr>
          <p:nvPr/>
        </p:nvSpPr>
        <p:spPr>
          <a:xfrm>
            <a:off x="1719263" y="3382963"/>
            <a:ext cx="333375" cy="647700"/>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P</a:t>
            </a:r>
          </a:p>
        </p:txBody>
      </p:sp>
      <p:sp>
        <p:nvSpPr>
          <p:cNvPr id="138270" name="WordArt 31"/>
          <p:cNvSpPr>
            <a:spLocks noTextEdit="1"/>
          </p:cNvSpPr>
          <p:nvPr/>
        </p:nvSpPr>
        <p:spPr>
          <a:xfrm>
            <a:off x="7102475" y="3317875"/>
            <a:ext cx="381000" cy="647700"/>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N</a:t>
            </a:r>
          </a:p>
        </p:txBody>
      </p:sp>
      <p:sp>
        <p:nvSpPr>
          <p:cNvPr id="138271" name="WordArt 32"/>
          <p:cNvSpPr>
            <a:spLocks noTextEdit="1"/>
          </p:cNvSpPr>
          <p:nvPr/>
        </p:nvSpPr>
        <p:spPr>
          <a:xfrm>
            <a:off x="8062913" y="3303588"/>
            <a:ext cx="352425" cy="647700"/>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A</a:t>
            </a:r>
          </a:p>
        </p:txBody>
      </p:sp>
      <p:sp>
        <p:nvSpPr>
          <p:cNvPr id="138263" name="Rectangle 33"/>
          <p:cNvSpPr/>
          <p:nvPr/>
        </p:nvSpPr>
        <p:spPr>
          <a:xfrm>
            <a:off x="1520825" y="4313238"/>
            <a:ext cx="693738" cy="882650"/>
          </a:xfrm>
          <a:prstGeom prst="rect">
            <a:avLst/>
          </a:prstGeom>
          <a:solidFill>
            <a:srgbClr val="FF9933"/>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38264" name="Rectangle 34"/>
          <p:cNvSpPr/>
          <p:nvPr/>
        </p:nvSpPr>
        <p:spPr>
          <a:xfrm>
            <a:off x="569913" y="4325938"/>
            <a:ext cx="693738" cy="882650"/>
          </a:xfrm>
          <a:prstGeom prst="rect">
            <a:avLst/>
          </a:prstGeom>
          <a:solidFill>
            <a:srgbClr val="FF3300"/>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38265" name="Rectangle 35"/>
          <p:cNvSpPr/>
          <p:nvPr/>
        </p:nvSpPr>
        <p:spPr>
          <a:xfrm>
            <a:off x="5972175" y="4224338"/>
            <a:ext cx="693738" cy="882650"/>
          </a:xfrm>
          <a:prstGeom prst="rect">
            <a:avLst/>
          </a:prstGeom>
          <a:solidFill>
            <a:srgbClr val="66FF66"/>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38266" name="Rectangle 36"/>
          <p:cNvSpPr/>
          <p:nvPr/>
        </p:nvSpPr>
        <p:spPr>
          <a:xfrm>
            <a:off x="6959600" y="4235450"/>
            <a:ext cx="693738" cy="882650"/>
          </a:xfrm>
          <a:prstGeom prst="rect">
            <a:avLst/>
          </a:prstGeom>
          <a:solidFill>
            <a:srgbClr val="0000FF"/>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4" name="Rectangle 37"/>
          <p:cNvSpPr/>
          <p:nvPr/>
        </p:nvSpPr>
        <p:spPr>
          <a:xfrm>
            <a:off x="7885113" y="4229100"/>
            <a:ext cx="693738" cy="882650"/>
          </a:xfrm>
          <a:prstGeom prst="rect">
            <a:avLst/>
          </a:prstGeom>
          <a:solidFill>
            <a:srgbClr val="9966FF"/>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38277" name="WordArt 38"/>
          <p:cNvSpPr>
            <a:spLocks noTextEdit="1"/>
          </p:cNvSpPr>
          <p:nvPr/>
        </p:nvSpPr>
        <p:spPr>
          <a:xfrm>
            <a:off x="719138" y="4438650"/>
            <a:ext cx="381000" cy="647700"/>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G</a:t>
            </a:r>
          </a:p>
        </p:txBody>
      </p:sp>
      <p:sp>
        <p:nvSpPr>
          <p:cNvPr id="138278" name="WordArt 39"/>
          <p:cNvSpPr>
            <a:spLocks noTextEdit="1"/>
          </p:cNvSpPr>
          <p:nvPr/>
        </p:nvSpPr>
        <p:spPr>
          <a:xfrm>
            <a:off x="6148388" y="4360863"/>
            <a:ext cx="304800" cy="647700"/>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F</a:t>
            </a:r>
          </a:p>
        </p:txBody>
      </p:sp>
      <p:sp>
        <p:nvSpPr>
          <p:cNvPr id="138279" name="WordArt 40"/>
          <p:cNvSpPr>
            <a:spLocks noTextEdit="1"/>
          </p:cNvSpPr>
          <p:nvPr/>
        </p:nvSpPr>
        <p:spPr>
          <a:xfrm>
            <a:off x="1704975" y="4424363"/>
            <a:ext cx="333375" cy="647700"/>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P</a:t>
            </a:r>
          </a:p>
        </p:txBody>
      </p:sp>
      <p:sp>
        <p:nvSpPr>
          <p:cNvPr id="138280" name="WordArt 41"/>
          <p:cNvSpPr>
            <a:spLocks noTextEdit="1"/>
          </p:cNvSpPr>
          <p:nvPr/>
        </p:nvSpPr>
        <p:spPr>
          <a:xfrm>
            <a:off x="7104063" y="4359275"/>
            <a:ext cx="381000" cy="647700"/>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N</a:t>
            </a:r>
          </a:p>
        </p:txBody>
      </p:sp>
      <p:sp>
        <p:nvSpPr>
          <p:cNvPr id="138281" name="WordArt 42"/>
          <p:cNvSpPr>
            <a:spLocks noTextEdit="1"/>
          </p:cNvSpPr>
          <p:nvPr/>
        </p:nvSpPr>
        <p:spPr>
          <a:xfrm>
            <a:off x="8064500" y="4344988"/>
            <a:ext cx="352425" cy="647700"/>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A</a:t>
            </a:r>
          </a:p>
        </p:txBody>
      </p:sp>
      <p:sp>
        <p:nvSpPr>
          <p:cNvPr id="138273" name="Rectangle 43"/>
          <p:cNvSpPr/>
          <p:nvPr/>
        </p:nvSpPr>
        <p:spPr>
          <a:xfrm>
            <a:off x="5018088" y="5227638"/>
            <a:ext cx="693738" cy="882650"/>
          </a:xfrm>
          <a:prstGeom prst="rect">
            <a:avLst/>
          </a:prstGeom>
          <a:solidFill>
            <a:srgbClr val="FF9933"/>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38274" name="Rectangle 44"/>
          <p:cNvSpPr/>
          <p:nvPr/>
        </p:nvSpPr>
        <p:spPr>
          <a:xfrm>
            <a:off x="582613" y="5256213"/>
            <a:ext cx="693738" cy="882650"/>
          </a:xfrm>
          <a:prstGeom prst="rect">
            <a:avLst/>
          </a:prstGeom>
          <a:solidFill>
            <a:srgbClr val="FF3300"/>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38275" name="Rectangle 45"/>
          <p:cNvSpPr/>
          <p:nvPr/>
        </p:nvSpPr>
        <p:spPr>
          <a:xfrm>
            <a:off x="6002338" y="5218113"/>
            <a:ext cx="693738" cy="882650"/>
          </a:xfrm>
          <a:prstGeom prst="rect">
            <a:avLst/>
          </a:prstGeom>
          <a:solidFill>
            <a:srgbClr val="66FF66"/>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38276" name="Rectangle 46"/>
          <p:cNvSpPr/>
          <p:nvPr/>
        </p:nvSpPr>
        <p:spPr>
          <a:xfrm>
            <a:off x="6989763" y="5229225"/>
            <a:ext cx="693738" cy="882650"/>
          </a:xfrm>
          <a:prstGeom prst="rect">
            <a:avLst/>
          </a:prstGeom>
          <a:solidFill>
            <a:srgbClr val="0000FF"/>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5" name="Rectangle 47"/>
          <p:cNvSpPr/>
          <p:nvPr/>
        </p:nvSpPr>
        <p:spPr>
          <a:xfrm>
            <a:off x="7915275" y="5222875"/>
            <a:ext cx="693738" cy="882650"/>
          </a:xfrm>
          <a:prstGeom prst="rect">
            <a:avLst/>
          </a:prstGeom>
          <a:solidFill>
            <a:srgbClr val="9966FF"/>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6" name="WordArt 48"/>
          <p:cNvSpPr>
            <a:spLocks noTextEdit="1"/>
          </p:cNvSpPr>
          <p:nvPr/>
        </p:nvSpPr>
        <p:spPr>
          <a:xfrm>
            <a:off x="731838" y="5368925"/>
            <a:ext cx="381000" cy="647700"/>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G</a:t>
            </a:r>
          </a:p>
        </p:txBody>
      </p:sp>
      <p:sp>
        <p:nvSpPr>
          <p:cNvPr id="7" name="WordArt 49"/>
          <p:cNvSpPr>
            <a:spLocks noTextEdit="1"/>
          </p:cNvSpPr>
          <p:nvPr/>
        </p:nvSpPr>
        <p:spPr>
          <a:xfrm>
            <a:off x="6178550" y="5354638"/>
            <a:ext cx="304800" cy="647700"/>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F</a:t>
            </a:r>
          </a:p>
        </p:txBody>
      </p:sp>
      <p:sp>
        <p:nvSpPr>
          <p:cNvPr id="8" name="WordArt 50"/>
          <p:cNvSpPr>
            <a:spLocks noTextEdit="1"/>
          </p:cNvSpPr>
          <p:nvPr/>
        </p:nvSpPr>
        <p:spPr>
          <a:xfrm>
            <a:off x="5202238" y="5338763"/>
            <a:ext cx="333375" cy="647700"/>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P</a:t>
            </a:r>
          </a:p>
        </p:txBody>
      </p:sp>
      <p:sp>
        <p:nvSpPr>
          <p:cNvPr id="138290" name="WordArt 51"/>
          <p:cNvSpPr>
            <a:spLocks noTextEdit="1"/>
          </p:cNvSpPr>
          <p:nvPr/>
        </p:nvSpPr>
        <p:spPr>
          <a:xfrm>
            <a:off x="7134225" y="5353050"/>
            <a:ext cx="381000" cy="647700"/>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N</a:t>
            </a:r>
          </a:p>
        </p:txBody>
      </p:sp>
      <p:sp>
        <p:nvSpPr>
          <p:cNvPr id="138291" name="WordArt 52"/>
          <p:cNvSpPr>
            <a:spLocks noTextEdit="1"/>
          </p:cNvSpPr>
          <p:nvPr/>
        </p:nvSpPr>
        <p:spPr>
          <a:xfrm>
            <a:off x="8094663" y="5338763"/>
            <a:ext cx="352425" cy="647700"/>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A</a:t>
            </a:r>
          </a:p>
        </p:txBody>
      </p:sp>
      <p:sp>
        <p:nvSpPr>
          <p:cNvPr id="138283" name="Text Box 53"/>
          <p:cNvSpPr txBox="1"/>
          <p:nvPr/>
        </p:nvSpPr>
        <p:spPr>
          <a:xfrm rot="-2880407">
            <a:off x="2461419" y="3831431"/>
            <a:ext cx="3049588" cy="4889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2600" b="0" strike="noStrike" noProof="1">
                <a:solidFill>
                  <a:schemeClr val="tx1"/>
                </a:solidFill>
                <a:latin typeface="+mn-lt"/>
                <a:ea typeface="宋体" panose="02010600030101010101" pitchFamily="2" charset="-122"/>
                <a:cs typeface="+mn-cs"/>
              </a:rPr>
              <a:t>N-terminal peptides</a:t>
            </a:r>
            <a:endParaRPr lang="en-US" altLang="zh-CN" sz="2600" b="0" strike="noStrike" noProof="1">
              <a:solidFill>
                <a:schemeClr val="tx1"/>
              </a:solidFill>
              <a:ea typeface="宋体" panose="02010600030101010101" pitchFamily="2" charset="-122"/>
            </a:endParaRPr>
          </a:p>
        </p:txBody>
      </p:sp>
      <p:sp>
        <p:nvSpPr>
          <p:cNvPr id="138284" name="Text Box 54"/>
          <p:cNvSpPr txBox="1"/>
          <p:nvPr/>
        </p:nvSpPr>
        <p:spPr>
          <a:xfrm rot="-3086008">
            <a:off x="3798888" y="3729038"/>
            <a:ext cx="3521075" cy="48895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2600" b="0" strike="noStrike" noProof="1">
                <a:solidFill>
                  <a:schemeClr val="tx1"/>
                </a:solidFill>
                <a:latin typeface="+mn-lt"/>
                <a:ea typeface="宋体" panose="02010600030101010101" pitchFamily="2" charset="-122"/>
                <a:cs typeface="+mn-cs"/>
              </a:rPr>
              <a:t>C-terminal peptides</a:t>
            </a:r>
            <a:endParaRPr lang="en-US" altLang="zh-CN" sz="2600" b="0" strike="noStrike" noProof="1">
              <a:solidFill>
                <a:schemeClr val="tx1"/>
              </a:solidFill>
              <a:ea typeface="宋体" panose="02010600030101010101" pitchFamily="2" charset="-122"/>
            </a:endParaRPr>
          </a:p>
        </p:txBody>
      </p:sp>
    </p:spTree>
  </p:cSld>
  <p:clrMapOvr>
    <a:masterClrMapping/>
  </p:clrMapOvr>
  <p:transition>
    <p:randomBar dir="vert"/>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Rectangle 2"/>
          <p:cNvSpPr>
            <a:spLocks noGrp="1" noChangeArrowheads="1"/>
          </p:cNvSpPr>
          <p:nvPr>
            <p:ph type="title"/>
          </p:nvPr>
        </p:nvSpPr>
        <p:spPr>
          <a:xfrm>
            <a:off x="1692275" y="260350"/>
            <a:ext cx="7267575" cy="884238"/>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j-cs"/>
              </a:rPr>
              <a:t>Terminal peptides and ion types</a:t>
            </a:r>
          </a:p>
        </p:txBody>
      </p:sp>
      <p:sp>
        <p:nvSpPr>
          <p:cNvPr id="139267" name="Rectangle 3"/>
          <p:cNvSpPr/>
          <p:nvPr/>
        </p:nvSpPr>
        <p:spPr>
          <a:xfrm>
            <a:off x="3411538" y="3683000"/>
            <a:ext cx="693738" cy="882650"/>
          </a:xfrm>
          <a:prstGeom prst="rect">
            <a:avLst/>
          </a:prstGeom>
          <a:solidFill>
            <a:srgbClr val="FF9933"/>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39268" name="Rectangle 4"/>
          <p:cNvSpPr/>
          <p:nvPr/>
        </p:nvSpPr>
        <p:spPr>
          <a:xfrm>
            <a:off x="2460625" y="3695700"/>
            <a:ext cx="693738" cy="882650"/>
          </a:xfrm>
          <a:prstGeom prst="rect">
            <a:avLst/>
          </a:prstGeom>
          <a:solidFill>
            <a:srgbClr val="FF3300"/>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39269" name="Rectangle 5"/>
          <p:cNvSpPr/>
          <p:nvPr/>
        </p:nvSpPr>
        <p:spPr>
          <a:xfrm>
            <a:off x="4395788" y="3673475"/>
            <a:ext cx="693738" cy="882650"/>
          </a:xfrm>
          <a:prstGeom prst="rect">
            <a:avLst/>
          </a:prstGeom>
          <a:solidFill>
            <a:srgbClr val="66FF66"/>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39270" name="Rectangle 6"/>
          <p:cNvSpPr/>
          <p:nvPr/>
        </p:nvSpPr>
        <p:spPr>
          <a:xfrm>
            <a:off x="5383213" y="3684588"/>
            <a:ext cx="693738" cy="882650"/>
          </a:xfrm>
          <a:prstGeom prst="rect">
            <a:avLst/>
          </a:prstGeom>
          <a:solidFill>
            <a:srgbClr val="0000FF"/>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2" name="WordArt 7"/>
          <p:cNvSpPr>
            <a:spLocks noTextEdit="1"/>
          </p:cNvSpPr>
          <p:nvPr/>
        </p:nvSpPr>
        <p:spPr>
          <a:xfrm>
            <a:off x="2609850" y="3808413"/>
            <a:ext cx="381000" cy="647700"/>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G</a:t>
            </a:r>
          </a:p>
        </p:txBody>
      </p:sp>
      <p:sp>
        <p:nvSpPr>
          <p:cNvPr id="139271" name="WordArt 8"/>
          <p:cNvSpPr>
            <a:spLocks noTextEdit="1"/>
          </p:cNvSpPr>
          <p:nvPr/>
        </p:nvSpPr>
        <p:spPr>
          <a:xfrm>
            <a:off x="4572000" y="3810000"/>
            <a:ext cx="304800" cy="647700"/>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F</a:t>
            </a:r>
          </a:p>
        </p:txBody>
      </p:sp>
      <p:sp>
        <p:nvSpPr>
          <p:cNvPr id="139272" name="WordArt 9"/>
          <p:cNvSpPr>
            <a:spLocks noTextEdit="1"/>
          </p:cNvSpPr>
          <p:nvPr/>
        </p:nvSpPr>
        <p:spPr>
          <a:xfrm>
            <a:off x="3595688" y="3794125"/>
            <a:ext cx="333375" cy="647700"/>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P</a:t>
            </a:r>
          </a:p>
        </p:txBody>
      </p:sp>
      <p:sp>
        <p:nvSpPr>
          <p:cNvPr id="139273" name="WordArt 10"/>
          <p:cNvSpPr>
            <a:spLocks noTextEdit="1"/>
          </p:cNvSpPr>
          <p:nvPr/>
        </p:nvSpPr>
        <p:spPr>
          <a:xfrm>
            <a:off x="5527675" y="3808413"/>
            <a:ext cx="381000" cy="647700"/>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N</a:t>
            </a:r>
          </a:p>
        </p:txBody>
      </p:sp>
      <p:sp>
        <p:nvSpPr>
          <p:cNvPr id="139275" name="Text Box 11"/>
          <p:cNvSpPr txBox="1"/>
          <p:nvPr/>
        </p:nvSpPr>
        <p:spPr>
          <a:xfrm>
            <a:off x="679450" y="1641475"/>
            <a:ext cx="1392238"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2800" b="0" strike="noStrike" noProof="1">
                <a:solidFill>
                  <a:schemeClr val="tx1"/>
                </a:solidFill>
                <a:latin typeface="+mn-lt"/>
                <a:ea typeface="宋体" panose="02010600030101010101" pitchFamily="2" charset="-122"/>
                <a:cs typeface="+mn-cs"/>
              </a:rPr>
              <a:t>Peptide</a:t>
            </a:r>
            <a:endParaRPr lang="en-US" altLang="zh-CN" sz="2800" b="0" strike="noStrike" noProof="1">
              <a:solidFill>
                <a:schemeClr val="tx1"/>
              </a:solidFill>
              <a:ea typeface="宋体" panose="02010600030101010101" pitchFamily="2" charset="-122"/>
            </a:endParaRPr>
          </a:p>
        </p:txBody>
      </p:sp>
      <p:sp>
        <p:nvSpPr>
          <p:cNvPr id="139276" name="Text Box 12"/>
          <p:cNvSpPr txBox="1"/>
          <p:nvPr/>
        </p:nvSpPr>
        <p:spPr>
          <a:xfrm>
            <a:off x="649288" y="2635250"/>
            <a:ext cx="7600950" cy="5191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2800" b="0" strike="noStrike" noProof="1">
                <a:solidFill>
                  <a:schemeClr val="tx1"/>
                </a:solidFill>
                <a:latin typeface="Lucida Sans Unicode" panose="020B0602030504020204" pitchFamily="34" charset="0"/>
                <a:ea typeface="宋体" panose="02010600030101010101" pitchFamily="2" charset="-122"/>
                <a:cs typeface="+mn-cs"/>
              </a:rPr>
              <a:t>Mass (D)    57  +  97  + 147 + 114  = 415</a:t>
            </a:r>
            <a:endParaRPr lang="en-US" altLang="zh-CN" sz="2800" b="0" strike="noStrike" noProof="1">
              <a:solidFill>
                <a:schemeClr val="tx1"/>
              </a:solidFill>
              <a:latin typeface="Lucida Sans Unicode" panose="020B0602030504020204" pitchFamily="34" charset="0"/>
              <a:ea typeface="宋体" panose="02010600030101010101" pitchFamily="2" charset="-122"/>
            </a:endParaRPr>
          </a:p>
        </p:txBody>
      </p:sp>
      <p:sp>
        <p:nvSpPr>
          <p:cNvPr id="139277" name="Oval 13"/>
          <p:cNvSpPr/>
          <p:nvPr/>
        </p:nvSpPr>
        <p:spPr>
          <a:xfrm>
            <a:off x="6259513" y="1546225"/>
            <a:ext cx="1339850" cy="693738"/>
          </a:xfrm>
          <a:prstGeom prst="ellipse">
            <a:avLst/>
          </a:prstGeom>
          <a:solidFill>
            <a:srgbClr val="66CCFF"/>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3" name="WordArt 14"/>
          <p:cNvSpPr>
            <a:spLocks noTextEdit="1"/>
          </p:cNvSpPr>
          <p:nvPr/>
        </p:nvSpPr>
        <p:spPr>
          <a:xfrm>
            <a:off x="6596063" y="1670050"/>
            <a:ext cx="714375" cy="428625"/>
          </a:xfrm>
          <a:prstGeom prst="rect">
            <a:avLst/>
          </a:prstGeom>
        </p:spPr>
        <p:txBody>
          <a:bodyPr wrap="none" fromWordArt="1">
            <a:prstTxWarp prst="textPlain">
              <a:avLst>
                <a:gd name="adj" fmla="val 50000"/>
              </a:avLst>
            </a:prstTxWarp>
            <a:normAutofit lnSpcReduction="10000"/>
          </a:bodyPr>
          <a:lstStyle/>
          <a:p>
            <a:pPr algn="ctr"/>
            <a:r>
              <a:rPr lang="zh-CN" altLang="en-US" sz="2400" spc="48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H2O</a:t>
            </a:r>
          </a:p>
        </p:txBody>
      </p:sp>
      <p:sp>
        <p:nvSpPr>
          <p:cNvPr id="139279" name="Rectangle 15"/>
          <p:cNvSpPr/>
          <p:nvPr/>
        </p:nvSpPr>
        <p:spPr>
          <a:xfrm>
            <a:off x="606425" y="3832225"/>
            <a:ext cx="1392238"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2800" b="0" strike="noStrike" noProof="1">
                <a:solidFill>
                  <a:schemeClr val="tx1"/>
                </a:solidFill>
                <a:latin typeface="+mn-lt"/>
                <a:ea typeface="宋体" panose="02010600030101010101" pitchFamily="2" charset="-122"/>
                <a:cs typeface="+mn-cs"/>
              </a:rPr>
              <a:t>Peptide</a:t>
            </a:r>
            <a:endParaRPr lang="en-US" altLang="zh-CN" sz="2800" b="0" strike="noStrike" noProof="1">
              <a:solidFill>
                <a:schemeClr val="tx1"/>
              </a:solidFill>
              <a:ea typeface="宋体" panose="02010600030101010101" pitchFamily="2" charset="-122"/>
            </a:endParaRPr>
          </a:p>
        </p:txBody>
      </p:sp>
      <p:sp>
        <p:nvSpPr>
          <p:cNvPr id="139280" name="Rectangle 16"/>
          <p:cNvSpPr/>
          <p:nvPr/>
        </p:nvSpPr>
        <p:spPr>
          <a:xfrm>
            <a:off x="617538" y="4849813"/>
            <a:ext cx="8266113"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2800" b="0" strike="noStrike" noProof="1">
                <a:solidFill>
                  <a:schemeClr val="tx1"/>
                </a:solidFill>
                <a:latin typeface="Lucida Sans Unicode" panose="020B0602030504020204" pitchFamily="34" charset="0"/>
                <a:ea typeface="宋体" panose="02010600030101010101" pitchFamily="2" charset="-122"/>
                <a:cs typeface="+mn-cs"/>
              </a:rPr>
              <a:t>Mass (D)    57  +  97  + 147 + 114 </a:t>
            </a:r>
            <a:r>
              <a:rPr lang="en-US" altLang="zh-CN" sz="2800" b="0" strike="noStrike" noProof="1">
                <a:solidFill>
                  <a:srgbClr val="FF3300"/>
                </a:solidFill>
                <a:latin typeface="Lucida Sans Unicode" panose="020B0602030504020204" pitchFamily="34" charset="0"/>
                <a:ea typeface="宋体" panose="02010600030101010101" pitchFamily="2" charset="-122"/>
                <a:cs typeface="+mn-cs"/>
              </a:rPr>
              <a:t>– 18</a:t>
            </a:r>
            <a:r>
              <a:rPr lang="en-US" altLang="zh-CN" sz="2800" b="0" strike="noStrike" noProof="1">
                <a:solidFill>
                  <a:schemeClr val="tx1"/>
                </a:solidFill>
                <a:latin typeface="Lucida Sans Unicode" panose="020B0602030504020204" pitchFamily="34" charset="0"/>
                <a:ea typeface="宋体" panose="02010600030101010101" pitchFamily="2" charset="-122"/>
                <a:cs typeface="+mn-cs"/>
              </a:rPr>
              <a:t> = 397</a:t>
            </a:r>
            <a:endParaRPr lang="en-US" altLang="zh-CN" sz="2800" b="0" strike="noStrike" noProof="1">
              <a:solidFill>
                <a:schemeClr val="tx1"/>
              </a:solidFill>
              <a:latin typeface="Lucida Sans Unicode" panose="020B0602030504020204" pitchFamily="34" charset="0"/>
              <a:ea typeface="宋体" panose="02010600030101010101" pitchFamily="2" charset="-122"/>
            </a:endParaRPr>
          </a:p>
        </p:txBody>
      </p:sp>
      <p:sp>
        <p:nvSpPr>
          <p:cNvPr id="139281" name="Rectangle 17"/>
          <p:cNvSpPr/>
          <p:nvPr/>
        </p:nvSpPr>
        <p:spPr>
          <a:xfrm>
            <a:off x="3468688" y="1485900"/>
            <a:ext cx="693738" cy="882650"/>
          </a:xfrm>
          <a:prstGeom prst="rect">
            <a:avLst/>
          </a:prstGeom>
          <a:solidFill>
            <a:srgbClr val="FF9933"/>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39282" name="Rectangle 18"/>
          <p:cNvSpPr/>
          <p:nvPr/>
        </p:nvSpPr>
        <p:spPr>
          <a:xfrm>
            <a:off x="2484438" y="1484313"/>
            <a:ext cx="693738" cy="882650"/>
          </a:xfrm>
          <a:prstGeom prst="rect">
            <a:avLst/>
          </a:prstGeom>
          <a:solidFill>
            <a:srgbClr val="FF3300"/>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39283" name="Rectangle 19"/>
          <p:cNvSpPr/>
          <p:nvPr/>
        </p:nvSpPr>
        <p:spPr>
          <a:xfrm>
            <a:off x="4452938" y="1476375"/>
            <a:ext cx="693738" cy="882650"/>
          </a:xfrm>
          <a:prstGeom prst="rect">
            <a:avLst/>
          </a:prstGeom>
          <a:solidFill>
            <a:srgbClr val="66FF66"/>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39284" name="Rectangle 20"/>
          <p:cNvSpPr/>
          <p:nvPr/>
        </p:nvSpPr>
        <p:spPr>
          <a:xfrm>
            <a:off x="5440363" y="1487488"/>
            <a:ext cx="693738" cy="882650"/>
          </a:xfrm>
          <a:prstGeom prst="rect">
            <a:avLst/>
          </a:prstGeom>
          <a:solidFill>
            <a:srgbClr val="0000FF"/>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4" name="WordArt 21"/>
          <p:cNvSpPr>
            <a:spLocks noTextEdit="1"/>
          </p:cNvSpPr>
          <p:nvPr/>
        </p:nvSpPr>
        <p:spPr>
          <a:xfrm>
            <a:off x="2667000" y="1611313"/>
            <a:ext cx="381000" cy="647700"/>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G</a:t>
            </a:r>
          </a:p>
        </p:txBody>
      </p:sp>
      <p:sp>
        <p:nvSpPr>
          <p:cNvPr id="139285" name="WordArt 22"/>
          <p:cNvSpPr>
            <a:spLocks noTextEdit="1"/>
          </p:cNvSpPr>
          <p:nvPr/>
        </p:nvSpPr>
        <p:spPr>
          <a:xfrm>
            <a:off x="4629150" y="1612900"/>
            <a:ext cx="304800" cy="647700"/>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F</a:t>
            </a:r>
          </a:p>
        </p:txBody>
      </p:sp>
      <p:sp>
        <p:nvSpPr>
          <p:cNvPr id="139286" name="WordArt 23"/>
          <p:cNvSpPr>
            <a:spLocks noTextEdit="1"/>
          </p:cNvSpPr>
          <p:nvPr/>
        </p:nvSpPr>
        <p:spPr>
          <a:xfrm>
            <a:off x="3652838" y="1597025"/>
            <a:ext cx="333375" cy="647700"/>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P</a:t>
            </a:r>
          </a:p>
        </p:txBody>
      </p:sp>
      <p:sp>
        <p:nvSpPr>
          <p:cNvPr id="139287" name="WordArt 24"/>
          <p:cNvSpPr>
            <a:spLocks noTextEdit="1"/>
          </p:cNvSpPr>
          <p:nvPr/>
        </p:nvSpPr>
        <p:spPr>
          <a:xfrm>
            <a:off x="5584825" y="1611313"/>
            <a:ext cx="381000" cy="647700"/>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N</a:t>
            </a:r>
          </a:p>
        </p:txBody>
      </p:sp>
      <p:sp>
        <p:nvSpPr>
          <p:cNvPr id="139289" name="Oval 25"/>
          <p:cNvSpPr/>
          <p:nvPr/>
        </p:nvSpPr>
        <p:spPr>
          <a:xfrm>
            <a:off x="7515225" y="3795713"/>
            <a:ext cx="1339850" cy="693738"/>
          </a:xfrm>
          <a:prstGeom prst="ellipse">
            <a:avLst/>
          </a:prstGeom>
          <a:solidFill>
            <a:srgbClr val="66CCFF"/>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5" name="WordArt 26"/>
          <p:cNvSpPr>
            <a:spLocks noTextEdit="1"/>
          </p:cNvSpPr>
          <p:nvPr/>
        </p:nvSpPr>
        <p:spPr>
          <a:xfrm>
            <a:off x="7851775" y="3919538"/>
            <a:ext cx="714375" cy="428625"/>
          </a:xfrm>
          <a:prstGeom prst="rect">
            <a:avLst/>
          </a:prstGeom>
        </p:spPr>
        <p:txBody>
          <a:bodyPr wrap="none" fromWordArt="1">
            <a:prstTxWarp prst="textPlain">
              <a:avLst>
                <a:gd name="adj" fmla="val 50000"/>
              </a:avLst>
            </a:prstTxWarp>
            <a:normAutofit lnSpcReduction="10000"/>
          </a:bodyPr>
          <a:lstStyle/>
          <a:p>
            <a:pPr algn="ctr"/>
            <a:r>
              <a:rPr lang="zh-CN" altLang="en-US" sz="2400" spc="48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H2O</a:t>
            </a:r>
          </a:p>
        </p:txBody>
      </p:sp>
      <p:sp>
        <p:nvSpPr>
          <p:cNvPr id="139291" name="Text Box 27"/>
          <p:cNvSpPr txBox="1"/>
          <p:nvPr/>
        </p:nvSpPr>
        <p:spPr>
          <a:xfrm>
            <a:off x="6167438" y="3895725"/>
            <a:ext cx="1312863"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2800" b="0" strike="noStrike" noProof="1">
                <a:solidFill>
                  <a:srgbClr val="FF3300"/>
                </a:solidFill>
                <a:latin typeface="+mn-lt"/>
                <a:ea typeface="宋体" panose="02010600030101010101" pitchFamily="2" charset="-122"/>
                <a:cs typeface="+mn-cs"/>
              </a:rPr>
              <a:t>without</a:t>
            </a:r>
            <a:endParaRPr lang="en-US" altLang="zh-CN" sz="2800" b="0" strike="noStrike" noProof="1">
              <a:solidFill>
                <a:srgbClr val="FF3300"/>
              </a:solidFill>
              <a:ea typeface="宋体" panose="02010600030101010101" pitchFamily="2" charset="-122"/>
            </a:endParaRPr>
          </a:p>
        </p:txBody>
      </p:sp>
    </p:spTree>
  </p:cSld>
  <p:clrMapOvr>
    <a:masterClrMapping/>
  </p:clrMapOvr>
  <p:transition>
    <p:randomBar dir="vert"/>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4" name="Rectangle 2"/>
          <p:cNvSpPr>
            <a:spLocks noGrp="1" noChangeArrowheads="1"/>
          </p:cNvSpPr>
          <p:nvPr>
            <p:ph type="title"/>
          </p:nvPr>
        </p:nvSpPr>
        <p:spPr>
          <a:xfrm>
            <a:off x="1908175" y="115888"/>
            <a:ext cx="6767513" cy="884238"/>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j-cs"/>
              </a:rPr>
              <a:t>N- and C-terminal Peptides</a:t>
            </a:r>
          </a:p>
        </p:txBody>
      </p:sp>
      <p:sp>
        <p:nvSpPr>
          <p:cNvPr id="140291" name="Rectangle 3"/>
          <p:cNvSpPr/>
          <p:nvPr/>
        </p:nvSpPr>
        <p:spPr>
          <a:xfrm>
            <a:off x="3244850" y="1227138"/>
            <a:ext cx="693738" cy="882650"/>
          </a:xfrm>
          <a:prstGeom prst="rect">
            <a:avLst/>
          </a:prstGeom>
          <a:solidFill>
            <a:srgbClr val="FF9933"/>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0292" name="Rectangle 4"/>
          <p:cNvSpPr/>
          <p:nvPr/>
        </p:nvSpPr>
        <p:spPr>
          <a:xfrm>
            <a:off x="2293938" y="1239838"/>
            <a:ext cx="693738" cy="882650"/>
          </a:xfrm>
          <a:prstGeom prst="rect">
            <a:avLst/>
          </a:prstGeom>
          <a:solidFill>
            <a:srgbClr val="FF3300"/>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0293" name="Rectangle 5"/>
          <p:cNvSpPr/>
          <p:nvPr/>
        </p:nvSpPr>
        <p:spPr>
          <a:xfrm>
            <a:off x="4229100" y="1217613"/>
            <a:ext cx="693738" cy="882650"/>
          </a:xfrm>
          <a:prstGeom prst="rect">
            <a:avLst/>
          </a:prstGeom>
          <a:solidFill>
            <a:srgbClr val="66FF66"/>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0294" name="Rectangle 6"/>
          <p:cNvSpPr/>
          <p:nvPr/>
        </p:nvSpPr>
        <p:spPr>
          <a:xfrm>
            <a:off x="5216525" y="1228725"/>
            <a:ext cx="693738" cy="882650"/>
          </a:xfrm>
          <a:prstGeom prst="rect">
            <a:avLst/>
          </a:prstGeom>
          <a:solidFill>
            <a:srgbClr val="0000FF"/>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0295" name="Rectangle 7"/>
          <p:cNvSpPr/>
          <p:nvPr/>
        </p:nvSpPr>
        <p:spPr>
          <a:xfrm>
            <a:off x="6142038" y="1222375"/>
            <a:ext cx="693738" cy="882650"/>
          </a:xfrm>
          <a:prstGeom prst="rect">
            <a:avLst/>
          </a:prstGeom>
          <a:solidFill>
            <a:srgbClr val="9966FF"/>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2" name="WordArt 8"/>
          <p:cNvSpPr>
            <a:spLocks noTextEdit="1"/>
          </p:cNvSpPr>
          <p:nvPr/>
        </p:nvSpPr>
        <p:spPr>
          <a:xfrm>
            <a:off x="2443163" y="1352550"/>
            <a:ext cx="381000" cy="647700"/>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G</a:t>
            </a:r>
          </a:p>
        </p:txBody>
      </p:sp>
      <p:sp>
        <p:nvSpPr>
          <p:cNvPr id="140296" name="WordArt 9"/>
          <p:cNvSpPr>
            <a:spLocks noTextEdit="1"/>
          </p:cNvSpPr>
          <p:nvPr/>
        </p:nvSpPr>
        <p:spPr>
          <a:xfrm>
            <a:off x="4405313" y="1354138"/>
            <a:ext cx="304800" cy="647700"/>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F</a:t>
            </a:r>
          </a:p>
        </p:txBody>
      </p:sp>
      <p:sp>
        <p:nvSpPr>
          <p:cNvPr id="140297" name="WordArt 10"/>
          <p:cNvSpPr>
            <a:spLocks noTextEdit="1"/>
          </p:cNvSpPr>
          <p:nvPr/>
        </p:nvSpPr>
        <p:spPr>
          <a:xfrm>
            <a:off x="3429000" y="1338263"/>
            <a:ext cx="333375" cy="647700"/>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P</a:t>
            </a:r>
          </a:p>
        </p:txBody>
      </p:sp>
      <p:sp>
        <p:nvSpPr>
          <p:cNvPr id="140298" name="WordArt 11"/>
          <p:cNvSpPr>
            <a:spLocks noTextEdit="1"/>
          </p:cNvSpPr>
          <p:nvPr/>
        </p:nvSpPr>
        <p:spPr>
          <a:xfrm>
            <a:off x="5360988" y="1352550"/>
            <a:ext cx="381000" cy="647700"/>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N</a:t>
            </a:r>
          </a:p>
        </p:txBody>
      </p:sp>
      <p:sp>
        <p:nvSpPr>
          <p:cNvPr id="140299" name="WordArt 12"/>
          <p:cNvSpPr>
            <a:spLocks noTextEdit="1"/>
          </p:cNvSpPr>
          <p:nvPr/>
        </p:nvSpPr>
        <p:spPr>
          <a:xfrm>
            <a:off x="6321425" y="1338263"/>
            <a:ext cx="352425" cy="647700"/>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A</a:t>
            </a:r>
          </a:p>
        </p:txBody>
      </p:sp>
      <p:sp>
        <p:nvSpPr>
          <p:cNvPr id="140301" name="Rectangle 13"/>
          <p:cNvSpPr/>
          <p:nvPr/>
        </p:nvSpPr>
        <p:spPr>
          <a:xfrm>
            <a:off x="1535113" y="2303463"/>
            <a:ext cx="693738" cy="882650"/>
          </a:xfrm>
          <a:prstGeom prst="rect">
            <a:avLst/>
          </a:prstGeom>
          <a:solidFill>
            <a:srgbClr val="FF9933"/>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0302" name="Rectangle 14"/>
          <p:cNvSpPr/>
          <p:nvPr/>
        </p:nvSpPr>
        <p:spPr>
          <a:xfrm>
            <a:off x="584200" y="2316163"/>
            <a:ext cx="693738" cy="882650"/>
          </a:xfrm>
          <a:prstGeom prst="rect">
            <a:avLst/>
          </a:prstGeom>
          <a:solidFill>
            <a:srgbClr val="FF3300"/>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0303" name="Rectangle 15"/>
          <p:cNvSpPr/>
          <p:nvPr/>
        </p:nvSpPr>
        <p:spPr>
          <a:xfrm>
            <a:off x="2519363" y="2293938"/>
            <a:ext cx="693738" cy="882650"/>
          </a:xfrm>
          <a:prstGeom prst="rect">
            <a:avLst/>
          </a:prstGeom>
          <a:solidFill>
            <a:srgbClr val="66FF66"/>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0304" name="Rectangle 16"/>
          <p:cNvSpPr/>
          <p:nvPr/>
        </p:nvSpPr>
        <p:spPr>
          <a:xfrm>
            <a:off x="3506788" y="2305050"/>
            <a:ext cx="693738" cy="882650"/>
          </a:xfrm>
          <a:prstGeom prst="rect">
            <a:avLst/>
          </a:prstGeom>
          <a:solidFill>
            <a:srgbClr val="0000FF"/>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0305" name="Rectangle 17"/>
          <p:cNvSpPr/>
          <p:nvPr/>
        </p:nvSpPr>
        <p:spPr>
          <a:xfrm>
            <a:off x="7885113" y="2117725"/>
            <a:ext cx="693738" cy="882650"/>
          </a:xfrm>
          <a:prstGeom prst="rect">
            <a:avLst/>
          </a:prstGeom>
          <a:solidFill>
            <a:srgbClr val="9966FF"/>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3" name="WordArt 18"/>
          <p:cNvSpPr>
            <a:spLocks noTextEdit="1"/>
          </p:cNvSpPr>
          <p:nvPr/>
        </p:nvSpPr>
        <p:spPr>
          <a:xfrm>
            <a:off x="733425" y="2428875"/>
            <a:ext cx="381000" cy="647700"/>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G</a:t>
            </a:r>
          </a:p>
        </p:txBody>
      </p:sp>
      <p:sp>
        <p:nvSpPr>
          <p:cNvPr id="140306" name="WordArt 19"/>
          <p:cNvSpPr>
            <a:spLocks noTextEdit="1"/>
          </p:cNvSpPr>
          <p:nvPr/>
        </p:nvSpPr>
        <p:spPr>
          <a:xfrm>
            <a:off x="2695575" y="2430463"/>
            <a:ext cx="304800" cy="647700"/>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F</a:t>
            </a:r>
          </a:p>
        </p:txBody>
      </p:sp>
      <p:sp>
        <p:nvSpPr>
          <p:cNvPr id="140307" name="WordArt 20"/>
          <p:cNvSpPr>
            <a:spLocks noTextEdit="1"/>
          </p:cNvSpPr>
          <p:nvPr/>
        </p:nvSpPr>
        <p:spPr>
          <a:xfrm>
            <a:off x="1719263" y="2414588"/>
            <a:ext cx="333375" cy="647700"/>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P</a:t>
            </a:r>
          </a:p>
        </p:txBody>
      </p:sp>
      <p:sp>
        <p:nvSpPr>
          <p:cNvPr id="140308" name="WordArt 21"/>
          <p:cNvSpPr>
            <a:spLocks noTextEdit="1"/>
          </p:cNvSpPr>
          <p:nvPr/>
        </p:nvSpPr>
        <p:spPr>
          <a:xfrm>
            <a:off x="3651250" y="2428875"/>
            <a:ext cx="381000" cy="647700"/>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N</a:t>
            </a:r>
          </a:p>
        </p:txBody>
      </p:sp>
      <p:sp>
        <p:nvSpPr>
          <p:cNvPr id="140309" name="WordArt 22"/>
          <p:cNvSpPr>
            <a:spLocks noTextEdit="1"/>
          </p:cNvSpPr>
          <p:nvPr/>
        </p:nvSpPr>
        <p:spPr>
          <a:xfrm>
            <a:off x="8064500" y="2233613"/>
            <a:ext cx="352425" cy="647700"/>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A</a:t>
            </a:r>
          </a:p>
        </p:txBody>
      </p:sp>
      <p:sp>
        <p:nvSpPr>
          <p:cNvPr id="140311" name="Rectangle 23"/>
          <p:cNvSpPr/>
          <p:nvPr/>
        </p:nvSpPr>
        <p:spPr>
          <a:xfrm>
            <a:off x="1535113" y="3271838"/>
            <a:ext cx="693738" cy="882650"/>
          </a:xfrm>
          <a:prstGeom prst="rect">
            <a:avLst/>
          </a:prstGeom>
          <a:solidFill>
            <a:srgbClr val="FF9933"/>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0312" name="Rectangle 24"/>
          <p:cNvSpPr/>
          <p:nvPr/>
        </p:nvSpPr>
        <p:spPr>
          <a:xfrm>
            <a:off x="584200" y="3284538"/>
            <a:ext cx="693738" cy="882650"/>
          </a:xfrm>
          <a:prstGeom prst="rect">
            <a:avLst/>
          </a:prstGeom>
          <a:solidFill>
            <a:srgbClr val="FF3300"/>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0313" name="Rectangle 25"/>
          <p:cNvSpPr/>
          <p:nvPr/>
        </p:nvSpPr>
        <p:spPr>
          <a:xfrm>
            <a:off x="2519363" y="3262313"/>
            <a:ext cx="693738" cy="882650"/>
          </a:xfrm>
          <a:prstGeom prst="rect">
            <a:avLst/>
          </a:prstGeom>
          <a:solidFill>
            <a:srgbClr val="66FF66"/>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0314" name="Rectangle 26"/>
          <p:cNvSpPr/>
          <p:nvPr/>
        </p:nvSpPr>
        <p:spPr>
          <a:xfrm>
            <a:off x="6958013" y="3194050"/>
            <a:ext cx="693738" cy="882650"/>
          </a:xfrm>
          <a:prstGeom prst="rect">
            <a:avLst/>
          </a:prstGeom>
          <a:solidFill>
            <a:srgbClr val="0000FF"/>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0315" name="Rectangle 27"/>
          <p:cNvSpPr/>
          <p:nvPr/>
        </p:nvSpPr>
        <p:spPr>
          <a:xfrm>
            <a:off x="7883525" y="3187700"/>
            <a:ext cx="693738" cy="882650"/>
          </a:xfrm>
          <a:prstGeom prst="rect">
            <a:avLst/>
          </a:prstGeom>
          <a:solidFill>
            <a:srgbClr val="9966FF"/>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4" name="WordArt 28"/>
          <p:cNvSpPr>
            <a:spLocks noTextEdit="1"/>
          </p:cNvSpPr>
          <p:nvPr/>
        </p:nvSpPr>
        <p:spPr>
          <a:xfrm>
            <a:off x="733425" y="3397250"/>
            <a:ext cx="381000" cy="647700"/>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G</a:t>
            </a:r>
          </a:p>
        </p:txBody>
      </p:sp>
      <p:sp>
        <p:nvSpPr>
          <p:cNvPr id="140316" name="WordArt 29"/>
          <p:cNvSpPr>
            <a:spLocks noTextEdit="1"/>
          </p:cNvSpPr>
          <p:nvPr/>
        </p:nvSpPr>
        <p:spPr>
          <a:xfrm>
            <a:off x="2695575" y="3398838"/>
            <a:ext cx="304800" cy="647700"/>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F</a:t>
            </a:r>
          </a:p>
        </p:txBody>
      </p:sp>
      <p:sp>
        <p:nvSpPr>
          <p:cNvPr id="140317" name="WordArt 30"/>
          <p:cNvSpPr>
            <a:spLocks noTextEdit="1"/>
          </p:cNvSpPr>
          <p:nvPr/>
        </p:nvSpPr>
        <p:spPr>
          <a:xfrm>
            <a:off x="1719263" y="3382963"/>
            <a:ext cx="333375" cy="647700"/>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P</a:t>
            </a:r>
          </a:p>
        </p:txBody>
      </p:sp>
      <p:sp>
        <p:nvSpPr>
          <p:cNvPr id="140318" name="WordArt 31"/>
          <p:cNvSpPr>
            <a:spLocks noTextEdit="1"/>
          </p:cNvSpPr>
          <p:nvPr/>
        </p:nvSpPr>
        <p:spPr>
          <a:xfrm>
            <a:off x="7102475" y="3317875"/>
            <a:ext cx="381000" cy="647700"/>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N</a:t>
            </a:r>
          </a:p>
        </p:txBody>
      </p:sp>
      <p:sp>
        <p:nvSpPr>
          <p:cNvPr id="140319" name="WordArt 32"/>
          <p:cNvSpPr>
            <a:spLocks noTextEdit="1"/>
          </p:cNvSpPr>
          <p:nvPr/>
        </p:nvSpPr>
        <p:spPr>
          <a:xfrm>
            <a:off x="8062913" y="3303588"/>
            <a:ext cx="352425" cy="647700"/>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A</a:t>
            </a:r>
          </a:p>
        </p:txBody>
      </p:sp>
      <p:sp>
        <p:nvSpPr>
          <p:cNvPr id="140321" name="Rectangle 33"/>
          <p:cNvSpPr/>
          <p:nvPr/>
        </p:nvSpPr>
        <p:spPr>
          <a:xfrm>
            <a:off x="1520825" y="4313238"/>
            <a:ext cx="693738" cy="882650"/>
          </a:xfrm>
          <a:prstGeom prst="rect">
            <a:avLst/>
          </a:prstGeom>
          <a:solidFill>
            <a:srgbClr val="FF9933"/>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0322" name="Rectangle 34"/>
          <p:cNvSpPr/>
          <p:nvPr/>
        </p:nvSpPr>
        <p:spPr>
          <a:xfrm>
            <a:off x="569913" y="4325938"/>
            <a:ext cx="693738" cy="882650"/>
          </a:xfrm>
          <a:prstGeom prst="rect">
            <a:avLst/>
          </a:prstGeom>
          <a:solidFill>
            <a:srgbClr val="FF3300"/>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0323" name="Rectangle 35"/>
          <p:cNvSpPr/>
          <p:nvPr/>
        </p:nvSpPr>
        <p:spPr>
          <a:xfrm>
            <a:off x="5972175" y="4224338"/>
            <a:ext cx="693738" cy="882650"/>
          </a:xfrm>
          <a:prstGeom prst="rect">
            <a:avLst/>
          </a:prstGeom>
          <a:solidFill>
            <a:srgbClr val="66FF66"/>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0324" name="Rectangle 36"/>
          <p:cNvSpPr/>
          <p:nvPr/>
        </p:nvSpPr>
        <p:spPr>
          <a:xfrm>
            <a:off x="6959600" y="4235450"/>
            <a:ext cx="693738" cy="882650"/>
          </a:xfrm>
          <a:prstGeom prst="rect">
            <a:avLst/>
          </a:prstGeom>
          <a:solidFill>
            <a:srgbClr val="0000FF"/>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0325" name="Rectangle 37"/>
          <p:cNvSpPr/>
          <p:nvPr/>
        </p:nvSpPr>
        <p:spPr>
          <a:xfrm>
            <a:off x="7885113" y="4229100"/>
            <a:ext cx="693738" cy="882650"/>
          </a:xfrm>
          <a:prstGeom prst="rect">
            <a:avLst/>
          </a:prstGeom>
          <a:solidFill>
            <a:srgbClr val="9966FF"/>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5" name="WordArt 38"/>
          <p:cNvSpPr>
            <a:spLocks noTextEdit="1"/>
          </p:cNvSpPr>
          <p:nvPr/>
        </p:nvSpPr>
        <p:spPr>
          <a:xfrm>
            <a:off x="719138" y="4438650"/>
            <a:ext cx="381000" cy="647700"/>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G</a:t>
            </a:r>
          </a:p>
        </p:txBody>
      </p:sp>
      <p:sp>
        <p:nvSpPr>
          <p:cNvPr id="140326" name="WordArt 39"/>
          <p:cNvSpPr>
            <a:spLocks noTextEdit="1"/>
          </p:cNvSpPr>
          <p:nvPr/>
        </p:nvSpPr>
        <p:spPr>
          <a:xfrm>
            <a:off x="6148388" y="4360863"/>
            <a:ext cx="304800" cy="647700"/>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F</a:t>
            </a:r>
          </a:p>
        </p:txBody>
      </p:sp>
      <p:sp>
        <p:nvSpPr>
          <p:cNvPr id="140327" name="WordArt 40"/>
          <p:cNvSpPr>
            <a:spLocks noTextEdit="1"/>
          </p:cNvSpPr>
          <p:nvPr/>
        </p:nvSpPr>
        <p:spPr>
          <a:xfrm>
            <a:off x="1704975" y="4424363"/>
            <a:ext cx="333375" cy="647700"/>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P</a:t>
            </a:r>
          </a:p>
        </p:txBody>
      </p:sp>
      <p:sp>
        <p:nvSpPr>
          <p:cNvPr id="140328" name="WordArt 41"/>
          <p:cNvSpPr>
            <a:spLocks noTextEdit="1"/>
          </p:cNvSpPr>
          <p:nvPr/>
        </p:nvSpPr>
        <p:spPr>
          <a:xfrm>
            <a:off x="7104063" y="4359275"/>
            <a:ext cx="381000" cy="647700"/>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N</a:t>
            </a:r>
          </a:p>
        </p:txBody>
      </p:sp>
      <p:sp>
        <p:nvSpPr>
          <p:cNvPr id="140329" name="WordArt 42"/>
          <p:cNvSpPr>
            <a:spLocks noTextEdit="1"/>
          </p:cNvSpPr>
          <p:nvPr/>
        </p:nvSpPr>
        <p:spPr>
          <a:xfrm>
            <a:off x="8064500" y="4344988"/>
            <a:ext cx="352425" cy="647700"/>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A</a:t>
            </a:r>
          </a:p>
        </p:txBody>
      </p:sp>
      <p:sp>
        <p:nvSpPr>
          <p:cNvPr id="140331" name="Rectangle 43"/>
          <p:cNvSpPr/>
          <p:nvPr/>
        </p:nvSpPr>
        <p:spPr>
          <a:xfrm>
            <a:off x="5018088" y="5227638"/>
            <a:ext cx="693738" cy="882650"/>
          </a:xfrm>
          <a:prstGeom prst="rect">
            <a:avLst/>
          </a:prstGeom>
          <a:solidFill>
            <a:srgbClr val="FF9933"/>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0332" name="Rectangle 44"/>
          <p:cNvSpPr/>
          <p:nvPr/>
        </p:nvSpPr>
        <p:spPr>
          <a:xfrm>
            <a:off x="582613" y="5256213"/>
            <a:ext cx="693738" cy="882650"/>
          </a:xfrm>
          <a:prstGeom prst="rect">
            <a:avLst/>
          </a:prstGeom>
          <a:solidFill>
            <a:srgbClr val="FF3300"/>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0333" name="Rectangle 45"/>
          <p:cNvSpPr/>
          <p:nvPr/>
        </p:nvSpPr>
        <p:spPr>
          <a:xfrm>
            <a:off x="6002338" y="5218113"/>
            <a:ext cx="693738" cy="882650"/>
          </a:xfrm>
          <a:prstGeom prst="rect">
            <a:avLst/>
          </a:prstGeom>
          <a:solidFill>
            <a:srgbClr val="66FF66"/>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0334" name="Rectangle 46"/>
          <p:cNvSpPr/>
          <p:nvPr/>
        </p:nvSpPr>
        <p:spPr>
          <a:xfrm>
            <a:off x="6989763" y="5229225"/>
            <a:ext cx="693738" cy="882650"/>
          </a:xfrm>
          <a:prstGeom prst="rect">
            <a:avLst/>
          </a:prstGeom>
          <a:solidFill>
            <a:srgbClr val="0000FF"/>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0335" name="Rectangle 47"/>
          <p:cNvSpPr/>
          <p:nvPr/>
        </p:nvSpPr>
        <p:spPr>
          <a:xfrm>
            <a:off x="7915275" y="5222875"/>
            <a:ext cx="693738" cy="882650"/>
          </a:xfrm>
          <a:prstGeom prst="rect">
            <a:avLst/>
          </a:prstGeom>
          <a:solidFill>
            <a:srgbClr val="9966FF"/>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6" name="WordArt 48"/>
          <p:cNvSpPr>
            <a:spLocks noTextEdit="1"/>
          </p:cNvSpPr>
          <p:nvPr/>
        </p:nvSpPr>
        <p:spPr>
          <a:xfrm>
            <a:off x="731838" y="5368925"/>
            <a:ext cx="381000" cy="647700"/>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G</a:t>
            </a:r>
          </a:p>
        </p:txBody>
      </p:sp>
      <p:sp>
        <p:nvSpPr>
          <p:cNvPr id="140336" name="WordArt 49"/>
          <p:cNvSpPr>
            <a:spLocks noTextEdit="1"/>
          </p:cNvSpPr>
          <p:nvPr/>
        </p:nvSpPr>
        <p:spPr>
          <a:xfrm>
            <a:off x="6178550" y="5354638"/>
            <a:ext cx="304800" cy="647700"/>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F</a:t>
            </a:r>
          </a:p>
        </p:txBody>
      </p:sp>
      <p:sp>
        <p:nvSpPr>
          <p:cNvPr id="140337" name="WordArt 50"/>
          <p:cNvSpPr>
            <a:spLocks noTextEdit="1"/>
          </p:cNvSpPr>
          <p:nvPr/>
        </p:nvSpPr>
        <p:spPr>
          <a:xfrm>
            <a:off x="5202238" y="5338763"/>
            <a:ext cx="333375" cy="647700"/>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P</a:t>
            </a:r>
          </a:p>
        </p:txBody>
      </p:sp>
      <p:sp>
        <p:nvSpPr>
          <p:cNvPr id="140338" name="WordArt 51"/>
          <p:cNvSpPr>
            <a:spLocks noTextEdit="1"/>
          </p:cNvSpPr>
          <p:nvPr/>
        </p:nvSpPr>
        <p:spPr>
          <a:xfrm>
            <a:off x="7134225" y="5353050"/>
            <a:ext cx="381000" cy="647700"/>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N</a:t>
            </a:r>
          </a:p>
        </p:txBody>
      </p:sp>
      <p:sp>
        <p:nvSpPr>
          <p:cNvPr id="140339" name="WordArt 52"/>
          <p:cNvSpPr>
            <a:spLocks noTextEdit="1"/>
          </p:cNvSpPr>
          <p:nvPr/>
        </p:nvSpPr>
        <p:spPr>
          <a:xfrm>
            <a:off x="8094663" y="5338763"/>
            <a:ext cx="352425" cy="647700"/>
          </a:xfrm>
          <a:prstGeom prst="rect">
            <a:avLst/>
          </a:prstGeom>
        </p:spPr>
        <p:txBody>
          <a:bodyPr wrap="none" fromWordArt="1">
            <a:prstTxWarp prst="textPlain">
              <a:avLst>
                <a:gd name="adj" fmla="val 50000"/>
              </a:avLst>
            </a:prstTxWarp>
            <a:normAutofit/>
          </a:bodyPr>
          <a:lstStyle/>
          <a:p>
            <a:pPr algn="ctr"/>
            <a:r>
              <a:rPr lang="zh-CN" altLang="en-US" sz="3600" spc="720">
                <a:gradFill rotWithShape="1">
                  <a:gsLst>
                    <a:gs pos="0">
                      <a:srgbClr val="AAAAAA"/>
                    </a:gs>
                    <a:gs pos="100000">
                      <a:srgbClr val="FFFFFF"/>
                    </a:gs>
                  </a:gsLst>
                  <a:lin ang="5400000" scaled="1"/>
                  <a:tileRect/>
                </a:gradFill>
                <a:effectLst>
                  <a:outerShdw dist="45791" dir="3378595" algn="ctr" rotWithShape="0">
                    <a:srgbClr val="4D4D4D">
                      <a:alpha val="79999"/>
                    </a:srgbClr>
                  </a:outerShdw>
                </a:effectLst>
                <a:latin typeface="Arial Black" panose="020B0A04020102020204" charset="0"/>
                <a:ea typeface="Arial Black" panose="020B0A04020102020204" charset="0"/>
              </a:rPr>
              <a:t>A</a:t>
            </a:r>
          </a:p>
        </p:txBody>
      </p:sp>
      <p:sp>
        <p:nvSpPr>
          <p:cNvPr id="140341" name="Text Box 53"/>
          <p:cNvSpPr txBox="1"/>
          <p:nvPr/>
        </p:nvSpPr>
        <p:spPr>
          <a:xfrm rot="-2880407">
            <a:off x="2461419" y="3831431"/>
            <a:ext cx="3049588" cy="4889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2600" b="0" strike="noStrike" noProof="1">
                <a:solidFill>
                  <a:schemeClr val="tx1"/>
                </a:solidFill>
                <a:latin typeface="+mn-lt"/>
                <a:ea typeface="宋体" panose="02010600030101010101" pitchFamily="2" charset="-122"/>
                <a:cs typeface="+mn-cs"/>
              </a:rPr>
              <a:t>N-terminal peptides</a:t>
            </a:r>
            <a:endParaRPr lang="en-US" altLang="zh-CN" sz="2600" b="0" strike="noStrike" noProof="1">
              <a:solidFill>
                <a:schemeClr val="tx1"/>
              </a:solidFill>
              <a:ea typeface="宋体" panose="02010600030101010101" pitchFamily="2" charset="-122"/>
            </a:endParaRPr>
          </a:p>
        </p:txBody>
      </p:sp>
      <p:sp>
        <p:nvSpPr>
          <p:cNvPr id="140342" name="Text Box 54"/>
          <p:cNvSpPr txBox="1"/>
          <p:nvPr/>
        </p:nvSpPr>
        <p:spPr>
          <a:xfrm rot="-3086008">
            <a:off x="3798888" y="3729038"/>
            <a:ext cx="3521075" cy="48895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2600" b="0" strike="noStrike" noProof="1">
                <a:solidFill>
                  <a:schemeClr val="tx1"/>
                </a:solidFill>
                <a:latin typeface="+mn-lt"/>
                <a:ea typeface="宋体" panose="02010600030101010101" pitchFamily="2" charset="-122"/>
                <a:cs typeface="+mn-cs"/>
              </a:rPr>
              <a:t>C-terminal peptides</a:t>
            </a:r>
            <a:endParaRPr lang="en-US" altLang="zh-CN" sz="2600" b="0" strike="noStrike" noProof="1">
              <a:solidFill>
                <a:schemeClr val="tx1"/>
              </a:solidFill>
              <a:ea typeface="宋体" panose="02010600030101010101" pitchFamily="2" charset="-122"/>
            </a:endParaRPr>
          </a:p>
        </p:txBody>
      </p:sp>
      <p:sp>
        <p:nvSpPr>
          <p:cNvPr id="140343" name="Text Box 55"/>
          <p:cNvSpPr txBox="1"/>
          <p:nvPr/>
        </p:nvSpPr>
        <p:spPr>
          <a:xfrm>
            <a:off x="0" y="2647950"/>
            <a:ext cx="546100" cy="33655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1600" strike="noStrike" noProof="1">
                <a:solidFill>
                  <a:schemeClr val="tx1"/>
                </a:solidFill>
                <a:latin typeface="+mn-lt"/>
                <a:ea typeface="宋体" panose="02010600030101010101" pitchFamily="2" charset="-122"/>
                <a:cs typeface="+mn-cs"/>
              </a:rPr>
              <a:t>415</a:t>
            </a:r>
            <a:endParaRPr lang="en-US" altLang="zh-CN" sz="1600" strike="noStrike" noProof="1">
              <a:solidFill>
                <a:schemeClr val="tx1"/>
              </a:solidFill>
              <a:ea typeface="宋体" panose="02010600030101010101" pitchFamily="2" charset="-122"/>
            </a:endParaRPr>
          </a:p>
        </p:txBody>
      </p:sp>
      <p:sp>
        <p:nvSpPr>
          <p:cNvPr id="140344" name="Text Box 56"/>
          <p:cNvSpPr txBox="1"/>
          <p:nvPr/>
        </p:nvSpPr>
        <p:spPr>
          <a:xfrm>
            <a:off x="0" y="1133475"/>
            <a:ext cx="676275" cy="64135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1800" strike="noStrike" noProof="1">
                <a:solidFill>
                  <a:schemeClr val="tx1"/>
                </a:solidFill>
                <a:latin typeface="+mn-lt"/>
                <a:ea typeface="宋体" panose="02010600030101010101" pitchFamily="2" charset="-122"/>
                <a:cs typeface="+mn-cs"/>
              </a:rPr>
              <a:t>     486</a:t>
            </a:r>
            <a:endParaRPr lang="en-US" altLang="zh-CN" sz="1800" strike="noStrike" noProof="1">
              <a:solidFill>
                <a:schemeClr val="tx1"/>
              </a:solidFill>
              <a:ea typeface="宋体" panose="02010600030101010101" pitchFamily="2" charset="-122"/>
            </a:endParaRPr>
          </a:p>
        </p:txBody>
      </p:sp>
      <p:sp>
        <p:nvSpPr>
          <p:cNvPr id="140345" name="Text Box 57"/>
          <p:cNvSpPr txBox="1"/>
          <p:nvPr/>
        </p:nvSpPr>
        <p:spPr>
          <a:xfrm>
            <a:off x="-92075" y="3471863"/>
            <a:ext cx="579438" cy="3667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endParaRPr lang="zh-CN" altLang="zh-CN" sz="1800" b="0" strike="noStrike" noProof="1">
              <a:solidFill>
                <a:schemeClr val="tx1"/>
              </a:solidFill>
              <a:ea typeface="宋体" panose="02010600030101010101" pitchFamily="2" charset="-122"/>
            </a:endParaRPr>
          </a:p>
        </p:txBody>
      </p:sp>
      <p:sp>
        <p:nvSpPr>
          <p:cNvPr id="140346" name="Text Box 58"/>
          <p:cNvSpPr txBox="1"/>
          <p:nvPr/>
        </p:nvSpPr>
        <p:spPr>
          <a:xfrm>
            <a:off x="0" y="3279775"/>
            <a:ext cx="579438" cy="64135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1800" strike="noStrike" noProof="1">
                <a:solidFill>
                  <a:schemeClr val="tx1"/>
                </a:solidFill>
                <a:latin typeface="+mn-lt"/>
                <a:ea typeface="宋体" panose="02010600030101010101" pitchFamily="2" charset="-122"/>
                <a:cs typeface="+mn-cs"/>
              </a:rPr>
              <a:t> 301</a:t>
            </a:r>
            <a:endParaRPr lang="en-US" altLang="zh-CN" sz="1800" strike="noStrike" noProof="1">
              <a:solidFill>
                <a:schemeClr val="tx1"/>
              </a:solidFill>
              <a:ea typeface="宋体" panose="02010600030101010101" pitchFamily="2" charset="-122"/>
            </a:endParaRPr>
          </a:p>
        </p:txBody>
      </p:sp>
      <p:sp>
        <p:nvSpPr>
          <p:cNvPr id="140347" name="Text Box 59"/>
          <p:cNvSpPr txBox="1"/>
          <p:nvPr/>
        </p:nvSpPr>
        <p:spPr>
          <a:xfrm>
            <a:off x="0" y="4481513"/>
            <a:ext cx="7048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1800" strike="noStrike" noProof="1">
                <a:solidFill>
                  <a:schemeClr val="tx1"/>
                </a:solidFill>
                <a:latin typeface="+mn-lt"/>
                <a:ea typeface="宋体" panose="02010600030101010101" pitchFamily="2" charset="-122"/>
                <a:cs typeface="+mn-cs"/>
              </a:rPr>
              <a:t>154</a:t>
            </a:r>
            <a:endParaRPr lang="en-US" altLang="zh-CN" sz="1800" strike="noStrike" noProof="1">
              <a:solidFill>
                <a:schemeClr val="tx1"/>
              </a:solidFill>
              <a:ea typeface="宋体" panose="02010600030101010101" pitchFamily="2" charset="-122"/>
            </a:endParaRPr>
          </a:p>
        </p:txBody>
      </p:sp>
      <p:sp>
        <p:nvSpPr>
          <p:cNvPr id="140348" name="Text Box 60"/>
          <p:cNvSpPr txBox="1"/>
          <p:nvPr/>
        </p:nvSpPr>
        <p:spPr>
          <a:xfrm>
            <a:off x="112713" y="5505450"/>
            <a:ext cx="469900" cy="3667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1800" strike="noStrike" noProof="1">
                <a:solidFill>
                  <a:schemeClr val="tx1"/>
                </a:solidFill>
                <a:latin typeface="+mn-lt"/>
                <a:ea typeface="宋体" panose="02010600030101010101" pitchFamily="2" charset="-122"/>
                <a:cs typeface="+mn-cs"/>
              </a:rPr>
              <a:t>57</a:t>
            </a:r>
            <a:endParaRPr lang="en-US" altLang="zh-CN" sz="1800" strike="noStrike" noProof="1">
              <a:solidFill>
                <a:schemeClr val="tx1"/>
              </a:solidFill>
              <a:ea typeface="宋体" panose="02010600030101010101" pitchFamily="2" charset="-122"/>
            </a:endParaRPr>
          </a:p>
        </p:txBody>
      </p:sp>
      <p:sp>
        <p:nvSpPr>
          <p:cNvPr id="140349" name="Text Box 61"/>
          <p:cNvSpPr txBox="1"/>
          <p:nvPr/>
        </p:nvSpPr>
        <p:spPr>
          <a:xfrm>
            <a:off x="8561388" y="2406650"/>
            <a:ext cx="582613" cy="3667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1800" strike="noStrike" noProof="1">
                <a:solidFill>
                  <a:schemeClr val="tx1"/>
                </a:solidFill>
                <a:latin typeface="+mn-lt"/>
                <a:ea typeface="宋体" panose="02010600030101010101" pitchFamily="2" charset="-122"/>
                <a:cs typeface="+mn-cs"/>
              </a:rPr>
              <a:t> 71</a:t>
            </a:r>
            <a:endParaRPr lang="en-US" altLang="zh-CN" sz="1800" strike="noStrike" noProof="1">
              <a:solidFill>
                <a:schemeClr val="tx1"/>
              </a:solidFill>
              <a:ea typeface="宋体" panose="02010600030101010101" pitchFamily="2" charset="-122"/>
            </a:endParaRPr>
          </a:p>
        </p:txBody>
      </p:sp>
      <p:sp>
        <p:nvSpPr>
          <p:cNvPr id="140350" name="Text Box 62"/>
          <p:cNvSpPr txBox="1"/>
          <p:nvPr/>
        </p:nvSpPr>
        <p:spPr>
          <a:xfrm>
            <a:off x="8734425" y="3370263"/>
            <a:ext cx="409575" cy="3667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endParaRPr lang="zh-CN" altLang="zh-CN" sz="1800" b="0" strike="noStrike" noProof="1">
              <a:solidFill>
                <a:schemeClr val="tx1"/>
              </a:solidFill>
              <a:ea typeface="宋体" panose="02010600030101010101" pitchFamily="2" charset="-122"/>
            </a:endParaRPr>
          </a:p>
        </p:txBody>
      </p:sp>
      <p:sp>
        <p:nvSpPr>
          <p:cNvPr id="140351" name="Text Box 63"/>
          <p:cNvSpPr txBox="1"/>
          <p:nvPr/>
        </p:nvSpPr>
        <p:spPr>
          <a:xfrm>
            <a:off x="8578850" y="3429000"/>
            <a:ext cx="938213" cy="3667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1800" strike="noStrike" noProof="1">
                <a:solidFill>
                  <a:schemeClr val="tx1"/>
                </a:solidFill>
                <a:latin typeface="+mn-lt"/>
                <a:ea typeface="宋体" panose="02010600030101010101" pitchFamily="2" charset="-122"/>
                <a:cs typeface="+mn-cs"/>
              </a:rPr>
              <a:t>185</a:t>
            </a:r>
            <a:endParaRPr lang="en-US" altLang="zh-CN" sz="1800" strike="noStrike" noProof="1">
              <a:solidFill>
                <a:schemeClr val="tx1"/>
              </a:solidFill>
              <a:ea typeface="宋体" panose="02010600030101010101" pitchFamily="2" charset="-122"/>
            </a:endParaRPr>
          </a:p>
        </p:txBody>
      </p:sp>
      <p:sp>
        <p:nvSpPr>
          <p:cNvPr id="140352" name="Text Box 64"/>
          <p:cNvSpPr txBox="1"/>
          <p:nvPr/>
        </p:nvSpPr>
        <p:spPr>
          <a:xfrm>
            <a:off x="8569325" y="4448175"/>
            <a:ext cx="779463" cy="3667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1800" strike="noStrike" noProof="1">
                <a:solidFill>
                  <a:schemeClr val="tx1"/>
                </a:solidFill>
                <a:latin typeface="+mn-lt"/>
                <a:ea typeface="宋体" panose="02010600030101010101" pitchFamily="2" charset="-122"/>
                <a:cs typeface="+mn-cs"/>
              </a:rPr>
              <a:t>332</a:t>
            </a:r>
            <a:endParaRPr lang="en-US" altLang="zh-CN" sz="1800" strike="noStrike" noProof="1">
              <a:solidFill>
                <a:schemeClr val="tx1"/>
              </a:solidFill>
              <a:ea typeface="宋体" panose="02010600030101010101" pitchFamily="2" charset="-122"/>
            </a:endParaRPr>
          </a:p>
        </p:txBody>
      </p:sp>
      <p:sp>
        <p:nvSpPr>
          <p:cNvPr id="140353" name="Text Box 65"/>
          <p:cNvSpPr txBox="1"/>
          <p:nvPr/>
        </p:nvSpPr>
        <p:spPr>
          <a:xfrm>
            <a:off x="8591550" y="5486400"/>
            <a:ext cx="715963" cy="3667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1800" strike="noStrike" noProof="1">
                <a:solidFill>
                  <a:schemeClr val="tx1"/>
                </a:solidFill>
                <a:latin typeface="+mn-lt"/>
                <a:ea typeface="宋体" panose="02010600030101010101" pitchFamily="2" charset="-122"/>
                <a:cs typeface="+mn-cs"/>
              </a:rPr>
              <a:t>429</a:t>
            </a:r>
            <a:endParaRPr lang="en-US" altLang="zh-CN" sz="1800" strike="noStrike" noProof="1">
              <a:solidFill>
                <a:schemeClr val="tx1"/>
              </a:solidFill>
              <a:ea typeface="宋体" panose="02010600030101010101" pitchFamily="2" charset="-122"/>
            </a:endParaRPr>
          </a:p>
        </p:txBody>
      </p:sp>
    </p:spTree>
  </p:cSld>
  <p:clrMapOvr>
    <a:masterClrMapping/>
  </p:clrMapOvr>
  <p:transition>
    <p:randomBar dir="vert"/>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098" name="Rectangle 2"/>
          <p:cNvSpPr>
            <a:spLocks noGrp="1" noChangeArrowheads="1"/>
          </p:cNvSpPr>
          <p:nvPr>
            <p:ph type="title"/>
          </p:nvPr>
        </p:nvSpPr>
        <p:spPr>
          <a:xfrm>
            <a:off x="1835150" y="0"/>
            <a:ext cx="6851650" cy="114300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Tandem Mass-Spectrometry</a:t>
            </a:r>
          </a:p>
        </p:txBody>
      </p:sp>
      <p:pic>
        <p:nvPicPr>
          <p:cNvPr id="141314" name="Picture 3" descr="msprotein"/>
          <p:cNvPicPr>
            <a:picLocks noChangeAspect="1"/>
          </p:cNvPicPr>
          <p:nvPr/>
        </p:nvPicPr>
        <p:blipFill>
          <a:blip r:embed="rId2"/>
          <a:stretch>
            <a:fillRect/>
          </a:stretch>
        </p:blipFill>
        <p:spPr>
          <a:xfrm>
            <a:off x="1403350" y="1412875"/>
            <a:ext cx="5905500" cy="4833938"/>
          </a:xfrm>
          <a:prstGeom prst="rect">
            <a:avLst/>
          </a:prstGeom>
          <a:noFill/>
          <a:ln w="9525">
            <a:noFill/>
          </a:ln>
        </p:spPr>
      </p:pic>
    </p:spTree>
  </p:cSld>
  <p:clrMapOvr>
    <a:masterClrMapping/>
  </p:clrMapOvr>
  <p:transition>
    <p:randomBar dir="vert"/>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22" name="Rectangle 2"/>
          <p:cNvSpPr>
            <a:spLocks noGrp="1" noChangeArrowheads="1"/>
          </p:cNvSpPr>
          <p:nvPr>
            <p:ph type="title"/>
          </p:nvPr>
        </p:nvSpPr>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Breaking Proteins into Peptides</a:t>
            </a:r>
          </a:p>
        </p:txBody>
      </p:sp>
      <p:sp>
        <p:nvSpPr>
          <p:cNvPr id="142339" name="Text Box 3"/>
          <p:cNvSpPr txBox="1"/>
          <p:nvPr/>
        </p:nvSpPr>
        <p:spPr>
          <a:xfrm>
            <a:off x="5116513" y="4724400"/>
            <a:ext cx="1366838"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2800" b="0" strike="noStrike" noProof="1">
                <a:solidFill>
                  <a:schemeClr val="tx2"/>
                </a:solidFill>
                <a:latin typeface="Times New Roman" panose="02020603050405020304" pitchFamily="18" charset="0"/>
                <a:ea typeface="宋体" panose="02010600030101010101" pitchFamily="2" charset="-122"/>
                <a:cs typeface="+mn-cs"/>
              </a:rPr>
              <a:t>peptides</a:t>
            </a:r>
            <a:endParaRPr lang="en-US" altLang="zh-CN" sz="2800" b="0" strike="noStrike" noProof="1">
              <a:solidFill>
                <a:schemeClr val="tx2"/>
              </a:solidFill>
              <a:latin typeface="Times New Roman" panose="02020603050405020304" pitchFamily="18" charset="0"/>
              <a:ea typeface="宋体" panose="02010600030101010101" pitchFamily="2" charset="-122"/>
            </a:endParaRPr>
          </a:p>
        </p:txBody>
      </p:sp>
      <p:sp>
        <p:nvSpPr>
          <p:cNvPr id="142340" name="AutoShape 4"/>
          <p:cNvSpPr/>
          <p:nvPr/>
        </p:nvSpPr>
        <p:spPr>
          <a:xfrm>
            <a:off x="3927475" y="3554413"/>
            <a:ext cx="1092200" cy="209550"/>
          </a:xfrm>
          <a:prstGeom prst="rightArrow">
            <a:avLst>
              <a:gd name="adj1" fmla="val 50000"/>
              <a:gd name="adj2" fmla="val 130303"/>
            </a:avLst>
          </a:prstGeom>
          <a:solidFill>
            <a:srgbClr val="66FF33"/>
          </a:solidFill>
          <a:ln w="9525" cap="flat" cmpd="sng">
            <a:solidFill>
              <a:srgbClr val="66FF33"/>
            </a:solidFill>
            <a:prstDash val="solid"/>
            <a:miter/>
            <a:headEnd type="none" w="med" len="med"/>
            <a:tailEnd type="none" w="med" len="med"/>
          </a:ln>
        </p:spPr>
        <p:txBody>
          <a:bodyPr anchor="ct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2341" name="Text Box 5"/>
          <p:cNvSpPr txBox="1"/>
          <p:nvPr/>
        </p:nvSpPr>
        <p:spPr>
          <a:xfrm>
            <a:off x="5116513" y="3657600"/>
            <a:ext cx="933450"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1800" b="0" u="sng" strike="noStrike" noProof="1">
                <a:solidFill>
                  <a:srgbClr val="FF0066"/>
                </a:solidFill>
                <a:latin typeface="Times New Roman" panose="02020603050405020304" pitchFamily="18" charset="0"/>
                <a:ea typeface="宋体" panose="02010600030101010101" pitchFamily="2" charset="-122"/>
                <a:cs typeface="+mn-cs"/>
              </a:rPr>
              <a:t>MPSER</a:t>
            </a:r>
            <a:endParaRPr lang="en-US" altLang="zh-CN" sz="1800" b="0" u="sng" strike="noStrike" noProof="1">
              <a:solidFill>
                <a:srgbClr val="FF0066"/>
              </a:solidFill>
              <a:latin typeface="Times New Roman" panose="02020603050405020304" pitchFamily="18" charset="0"/>
              <a:ea typeface="宋体" panose="02010600030101010101" pitchFamily="2" charset="-122"/>
            </a:endParaRPr>
          </a:p>
        </p:txBody>
      </p:sp>
      <p:sp>
        <p:nvSpPr>
          <p:cNvPr id="142342" name="Text Box 6"/>
          <p:cNvSpPr txBox="1"/>
          <p:nvPr/>
        </p:nvSpPr>
        <p:spPr>
          <a:xfrm>
            <a:off x="5116513" y="3962400"/>
            <a:ext cx="762000" cy="3667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1800" b="0" strike="noStrike" noProof="1">
                <a:solidFill>
                  <a:srgbClr val="FF0066"/>
                </a:solidFill>
                <a:latin typeface="Times New Roman" panose="02020603050405020304" pitchFamily="18" charset="0"/>
                <a:ea typeface="宋体" panose="02010600030101010101" pitchFamily="2" charset="-122"/>
                <a:cs typeface="+mn-cs"/>
              </a:rPr>
              <a:t>……</a:t>
            </a:r>
            <a:endParaRPr lang="en-US" altLang="zh-CN" sz="1800" b="0" strike="noStrike" noProof="1">
              <a:solidFill>
                <a:srgbClr val="FF0066"/>
              </a:solidFill>
              <a:latin typeface="Times New Roman" panose="02020603050405020304" pitchFamily="18" charset="0"/>
              <a:ea typeface="宋体" panose="02010600030101010101" pitchFamily="2" charset="-122"/>
            </a:endParaRPr>
          </a:p>
        </p:txBody>
      </p:sp>
      <p:sp>
        <p:nvSpPr>
          <p:cNvPr id="142343" name="Text Box 7"/>
          <p:cNvSpPr txBox="1"/>
          <p:nvPr/>
        </p:nvSpPr>
        <p:spPr>
          <a:xfrm>
            <a:off x="5116513" y="2998788"/>
            <a:ext cx="1085850"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1800" b="0" u="sng" strike="noStrike" noProof="1">
                <a:solidFill>
                  <a:srgbClr val="0000FF"/>
                </a:solidFill>
                <a:latin typeface="Times New Roman" panose="02020603050405020304" pitchFamily="18" charset="0"/>
                <a:ea typeface="宋体" panose="02010600030101010101" pitchFamily="2" charset="-122"/>
                <a:cs typeface="+mn-cs"/>
              </a:rPr>
              <a:t>GTDIMR</a:t>
            </a:r>
            <a:endParaRPr lang="en-US" altLang="zh-CN" sz="1800" b="0" u="sng" strike="noStrike" noProof="1">
              <a:solidFill>
                <a:srgbClr val="0000FF"/>
              </a:solidFill>
              <a:latin typeface="Times New Roman" panose="02020603050405020304" pitchFamily="18" charset="0"/>
              <a:ea typeface="宋体" panose="02010600030101010101" pitchFamily="2" charset="-122"/>
            </a:endParaRPr>
          </a:p>
        </p:txBody>
      </p:sp>
      <p:sp>
        <p:nvSpPr>
          <p:cNvPr id="142344" name="Text Box 8"/>
          <p:cNvSpPr txBox="1"/>
          <p:nvPr/>
        </p:nvSpPr>
        <p:spPr>
          <a:xfrm>
            <a:off x="5116513" y="3308350"/>
            <a:ext cx="1158875" cy="3667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1800" b="0" u="sng" strike="noStrike" noProof="1">
                <a:solidFill>
                  <a:schemeClr val="hlink"/>
                </a:solidFill>
                <a:latin typeface="Times New Roman" panose="02020603050405020304" pitchFamily="18" charset="0"/>
                <a:ea typeface="宋体" panose="02010600030101010101" pitchFamily="2" charset="-122"/>
                <a:cs typeface="+mn-cs"/>
              </a:rPr>
              <a:t>PAKID</a:t>
            </a:r>
            <a:endParaRPr lang="en-US" altLang="zh-CN" sz="1800" b="0" u="sng" strike="noStrike" noProof="1">
              <a:solidFill>
                <a:schemeClr val="hlink"/>
              </a:solidFill>
              <a:latin typeface="Times New Roman" panose="02020603050405020304" pitchFamily="18" charset="0"/>
              <a:ea typeface="宋体" panose="02010600030101010101" pitchFamily="2" charset="-122"/>
            </a:endParaRPr>
          </a:p>
        </p:txBody>
      </p:sp>
      <p:sp>
        <p:nvSpPr>
          <p:cNvPr id="142345" name="Text Box 9"/>
          <p:cNvSpPr txBox="1"/>
          <p:nvPr/>
        </p:nvSpPr>
        <p:spPr>
          <a:xfrm>
            <a:off x="5116513" y="4191000"/>
            <a:ext cx="990600" cy="3667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1800" b="0" strike="noStrike" noProof="1">
                <a:solidFill>
                  <a:srgbClr val="FF0066"/>
                </a:solidFill>
                <a:latin typeface="Times New Roman" panose="02020603050405020304" pitchFamily="18" charset="0"/>
                <a:ea typeface="宋体" panose="02010600030101010101" pitchFamily="2" charset="-122"/>
                <a:cs typeface="+mn-cs"/>
              </a:rPr>
              <a:t>……</a:t>
            </a:r>
            <a:endParaRPr lang="en-US" altLang="zh-CN" sz="1800" b="0" strike="noStrike" noProof="1">
              <a:solidFill>
                <a:srgbClr val="FF0066"/>
              </a:solidFill>
              <a:latin typeface="Times New Roman" panose="02020603050405020304" pitchFamily="18" charset="0"/>
              <a:ea typeface="宋体" panose="02010600030101010101" pitchFamily="2" charset="-122"/>
            </a:endParaRPr>
          </a:p>
        </p:txBody>
      </p:sp>
      <p:sp>
        <p:nvSpPr>
          <p:cNvPr id="142346" name="AutoShape 10"/>
          <p:cNvSpPr/>
          <p:nvPr/>
        </p:nvSpPr>
        <p:spPr>
          <a:xfrm>
            <a:off x="6670675" y="3441700"/>
            <a:ext cx="990600" cy="228600"/>
          </a:xfrm>
          <a:prstGeom prst="rightArrow">
            <a:avLst>
              <a:gd name="adj1" fmla="val 50000"/>
              <a:gd name="adj2" fmla="val 108333"/>
            </a:avLst>
          </a:prstGeom>
          <a:solidFill>
            <a:srgbClr val="00FF00"/>
          </a:solidFill>
          <a:ln w="28575">
            <a:noFill/>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en-CA" altLang="zh-CN" sz="2400" b="0" strike="noStrike" noProof="1">
              <a:solidFill>
                <a:schemeClr val="tx1"/>
              </a:solidFill>
              <a:latin typeface="Times New Roman" panose="02020603050405020304" pitchFamily="18" charset="0"/>
              <a:ea typeface="宋体" panose="02010600030101010101" pitchFamily="2" charset="-122"/>
            </a:endParaRPr>
          </a:p>
        </p:txBody>
      </p:sp>
      <p:sp>
        <p:nvSpPr>
          <p:cNvPr id="142347" name="Text Box 11"/>
          <p:cNvSpPr txBox="1"/>
          <p:nvPr/>
        </p:nvSpPr>
        <p:spPr>
          <a:xfrm>
            <a:off x="6670675" y="2984500"/>
            <a:ext cx="963613"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2400" b="0" strike="noStrike" noProof="1">
                <a:solidFill>
                  <a:schemeClr val="tx1"/>
                </a:solidFill>
                <a:latin typeface="Times New Roman" panose="02020603050405020304" pitchFamily="18" charset="0"/>
                <a:ea typeface="宋体" panose="02010600030101010101" pitchFamily="2" charset="-122"/>
                <a:cs typeface="+mn-cs"/>
              </a:rPr>
              <a:t>HPLC</a:t>
            </a:r>
            <a:endParaRPr lang="en-CA" altLang="zh-CN" sz="2400" b="0" strike="noStrike" noProof="1">
              <a:solidFill>
                <a:schemeClr val="tx1"/>
              </a:solidFill>
              <a:latin typeface="Times New Roman" panose="02020603050405020304" pitchFamily="18" charset="0"/>
              <a:ea typeface="宋体" panose="02010600030101010101" pitchFamily="2" charset="-122"/>
            </a:endParaRPr>
          </a:p>
        </p:txBody>
      </p:sp>
      <p:sp>
        <p:nvSpPr>
          <p:cNvPr id="142348" name="Text Box 12"/>
          <p:cNvSpPr txBox="1"/>
          <p:nvPr/>
        </p:nvSpPr>
        <p:spPr>
          <a:xfrm>
            <a:off x="7667625" y="3213100"/>
            <a:ext cx="908050"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1800" i="1" strike="noStrike" noProof="1">
                <a:solidFill>
                  <a:schemeClr val="tx1"/>
                </a:solidFill>
                <a:latin typeface="Times New Roman" panose="02020603050405020304" pitchFamily="18" charset="0"/>
                <a:ea typeface="宋体" panose="02010600030101010101" pitchFamily="2" charset="-122"/>
                <a:cs typeface="+mn-cs"/>
              </a:rPr>
              <a:t>To </a:t>
            </a:r>
            <a:endParaRPr lang="en-US" altLang="zh-CN" sz="1800" i="1" strike="noStrike" noProof="1">
              <a:solidFill>
                <a:schemeClr val="tx1"/>
              </a:solidFill>
              <a:latin typeface="Times New Roman" panose="02020603050405020304" pitchFamily="18" charset="0"/>
              <a:ea typeface="宋体" panose="02010600030101010101" pitchFamily="2" charset="-122"/>
            </a:endParaRPr>
          </a:p>
          <a:p>
            <a:pPr marL="0" lvl="0" indent="0" eaLnBrk="1" fontAlgn="base" hangingPunct="1">
              <a:spcBef>
                <a:spcPct val="0"/>
              </a:spcBef>
              <a:buNone/>
            </a:pPr>
            <a:r>
              <a:rPr lang="en-US" altLang="zh-CN" sz="1800" i="1" strike="noStrike" noProof="1">
                <a:solidFill>
                  <a:schemeClr val="tx1"/>
                </a:solidFill>
                <a:latin typeface="Times New Roman" panose="02020603050405020304" pitchFamily="18" charset="0"/>
                <a:ea typeface="宋体" panose="02010600030101010101" pitchFamily="2" charset="-122"/>
                <a:cs typeface="+mn-cs"/>
              </a:rPr>
              <a:t>MS/MS</a:t>
            </a:r>
            <a:endParaRPr lang="en-CA" altLang="zh-CN" sz="1800" i="1" strike="noStrike" noProof="1">
              <a:solidFill>
                <a:schemeClr val="tx1"/>
              </a:solidFill>
              <a:latin typeface="Times New Roman" panose="02020603050405020304" pitchFamily="18" charset="0"/>
              <a:ea typeface="宋体" panose="02010600030101010101" pitchFamily="2" charset="-122"/>
            </a:endParaRPr>
          </a:p>
        </p:txBody>
      </p:sp>
      <p:sp>
        <p:nvSpPr>
          <p:cNvPr id="142349" name="Text Box 13"/>
          <p:cNvSpPr txBox="1"/>
          <p:nvPr/>
        </p:nvSpPr>
        <p:spPr>
          <a:xfrm>
            <a:off x="0" y="3424238"/>
            <a:ext cx="3833813" cy="4572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2400" b="0" strike="noStrike" noProof="1">
                <a:solidFill>
                  <a:srgbClr val="FF0066"/>
                </a:solidFill>
                <a:latin typeface="Times New Roman" panose="02020603050405020304" pitchFamily="18" charset="0"/>
                <a:ea typeface="宋体" panose="02010600030101010101" pitchFamily="2" charset="-122"/>
                <a:cs typeface="+mn-cs"/>
              </a:rPr>
              <a:t>MPSER</a:t>
            </a:r>
            <a:r>
              <a:rPr lang="en-US" altLang="zh-CN" sz="2400" b="0" strike="noStrike" noProof="1">
                <a:solidFill>
                  <a:srgbClr val="0000FF"/>
                </a:solidFill>
                <a:latin typeface="Times New Roman" panose="02020603050405020304" pitchFamily="18" charset="0"/>
                <a:ea typeface="宋体" panose="02010600030101010101" pitchFamily="2" charset="-122"/>
                <a:cs typeface="+mn-cs"/>
              </a:rPr>
              <a:t>GTDIMR</a:t>
            </a:r>
            <a:r>
              <a:rPr lang="en-US" altLang="zh-CN" sz="2400" b="0" strike="noStrike" noProof="1">
                <a:solidFill>
                  <a:schemeClr val="hlink"/>
                </a:solidFill>
                <a:latin typeface="Times New Roman" panose="02020603050405020304" pitchFamily="18" charset="0"/>
                <a:ea typeface="宋体" panose="02010600030101010101" pitchFamily="2" charset="-122"/>
                <a:cs typeface="+mn-cs"/>
              </a:rPr>
              <a:t>PAKID</a:t>
            </a:r>
            <a:r>
              <a:rPr lang="en-US" altLang="zh-CN" sz="2400" b="0" strike="noStrike" noProof="1">
                <a:solidFill>
                  <a:srgbClr val="FF0066"/>
                </a:solidFill>
                <a:latin typeface="Times New Roman" panose="02020603050405020304" pitchFamily="18" charset="0"/>
                <a:ea typeface="宋体" panose="02010600030101010101" pitchFamily="2" charset="-122"/>
                <a:cs typeface="+mn-cs"/>
              </a:rPr>
              <a:t>......</a:t>
            </a:r>
            <a:endParaRPr lang="en-US" altLang="zh-CN" sz="2400" b="0" strike="noStrike" noProof="1">
              <a:solidFill>
                <a:srgbClr val="FF0066"/>
              </a:solidFill>
              <a:latin typeface="Times New Roman" panose="02020603050405020304" pitchFamily="18" charset="0"/>
              <a:ea typeface="宋体" panose="02010600030101010101" pitchFamily="2" charset="-122"/>
            </a:endParaRPr>
          </a:p>
        </p:txBody>
      </p:sp>
      <p:sp>
        <p:nvSpPr>
          <p:cNvPr id="142350" name="Text Box 15"/>
          <p:cNvSpPr txBox="1"/>
          <p:nvPr/>
        </p:nvSpPr>
        <p:spPr>
          <a:xfrm>
            <a:off x="655638" y="4657725"/>
            <a:ext cx="1190625"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2800" b="0" strike="noStrike" noProof="1">
                <a:solidFill>
                  <a:schemeClr val="tx2"/>
                </a:solidFill>
                <a:latin typeface="Times New Roman" panose="02020603050405020304" pitchFamily="18" charset="0"/>
                <a:ea typeface="宋体" panose="02010600030101010101" pitchFamily="2" charset="-122"/>
                <a:cs typeface="+mn-cs"/>
              </a:rPr>
              <a:t>protein</a:t>
            </a:r>
            <a:endParaRPr lang="en-US" altLang="zh-CN" sz="2800" b="0" strike="noStrike" noProof="1">
              <a:solidFill>
                <a:schemeClr val="tx2"/>
              </a:solidFill>
              <a:latin typeface="Times New Roman" panose="02020603050405020304" pitchFamily="18" charset="0"/>
              <a:ea typeface="宋体" panose="02010600030101010101" pitchFamily="2" charset="-122"/>
            </a:endParaRPr>
          </a:p>
        </p:txBody>
      </p:sp>
      <mc:AlternateContent xmlns:mc="http://schemas.openxmlformats.org/markup-compatibility/2006" xmlns:p14="http://schemas.microsoft.com/office/powerpoint/2010/main">
        <mc:Choice Requires="p14">
          <p:contentPart p14:bwMode="auto" r:id="rId2">
            <p14:nvContentPartPr>
              <p14:cNvPr id="5122" name="Ink 14"/>
              <p14:cNvContentPartPr/>
              <p14:nvPr/>
            </p14:nvContentPartPr>
            <p14:xfrm>
              <a:off x="3765550" y="3024188"/>
              <a:ext cx="1254125" cy="477837"/>
            </p14:xfrm>
          </p:contentPart>
        </mc:Choice>
        <mc:Fallback xmlns="">
          <p:pic>
            <p:nvPicPr>
              <p:cNvPr id="5122" name="Ink 14"/>
              <p:cNvPicPr/>
              <p:nvPr/>
            </p:nvPicPr>
            <p:blipFill>
              <a:blip r:embed="rId3"/>
              <a:stretch>
                <a:fillRect/>
              </a:stretch>
            </p:blipFill>
            <p:spPr>
              <a:xfrm>
                <a:off x="3756196" y="3014826"/>
                <a:ext cx="1272833" cy="496562"/>
              </a:xfrm>
              <a:prstGeom prst="rect">
                <a:avLst/>
              </a:prstGeom>
            </p:spPr>
          </p:pic>
        </mc:Fallback>
      </mc:AlternateContent>
    </p:spTree>
  </p:cSld>
  <p:clrMapOvr>
    <a:masterClrMapping/>
  </p:clrMapOvr>
  <p:transition>
    <p:randomBar dir="vert"/>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146" name="Rectangle 2"/>
          <p:cNvSpPr>
            <a:spLocks noGrp="1" noChangeArrowheads="1"/>
          </p:cNvSpPr>
          <p:nvPr>
            <p:ph type="title"/>
          </p:nvPr>
        </p:nvSpPr>
        <p:spPr>
          <a:xfrm>
            <a:off x="1835150" y="274638"/>
            <a:ext cx="6851650" cy="706438"/>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Tandem Mass Spectrometry</a:t>
            </a:r>
          </a:p>
        </p:txBody>
      </p:sp>
      <p:pic>
        <p:nvPicPr>
          <p:cNvPr id="143362" name="Picture 3"/>
          <p:cNvPicPr/>
          <p:nvPr/>
        </p:nvPicPr>
        <p:blipFill>
          <a:blip r:embed="rId2"/>
          <a:stretch>
            <a:fillRect/>
          </a:stretch>
        </p:blipFill>
        <p:spPr>
          <a:xfrm>
            <a:off x="755650" y="1268413"/>
            <a:ext cx="3352800" cy="2590800"/>
          </a:xfrm>
          <a:prstGeom prst="rect">
            <a:avLst/>
          </a:prstGeom>
          <a:noFill/>
          <a:ln w="9525">
            <a:noFill/>
          </a:ln>
        </p:spPr>
      </p:pic>
      <p:pic>
        <p:nvPicPr>
          <p:cNvPr id="143363" name="Picture 4"/>
          <p:cNvPicPr/>
          <p:nvPr/>
        </p:nvPicPr>
        <p:blipFill>
          <a:blip r:embed="rId3"/>
          <a:stretch>
            <a:fillRect/>
          </a:stretch>
        </p:blipFill>
        <p:spPr>
          <a:xfrm>
            <a:off x="5257800" y="3962400"/>
            <a:ext cx="2874963" cy="2163763"/>
          </a:xfrm>
          <a:prstGeom prst="rect">
            <a:avLst/>
          </a:prstGeom>
          <a:noFill/>
          <a:ln w="9525">
            <a:noFill/>
          </a:ln>
        </p:spPr>
      </p:pic>
      <p:sp>
        <p:nvSpPr>
          <p:cNvPr id="143365" name="Rectangle 5"/>
          <p:cNvSpPr/>
          <p:nvPr/>
        </p:nvSpPr>
        <p:spPr>
          <a:xfrm>
            <a:off x="6970713" y="5848350"/>
            <a:ext cx="1676400" cy="457200"/>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fontAlgn="base">
              <a:spcBef>
                <a:spcPct val="0"/>
              </a:spcBef>
              <a:buNone/>
            </a:pPr>
            <a:r>
              <a:rPr lang="en-US" altLang="zh-CN" sz="2400" strike="noStrike" noProof="1">
                <a:latin typeface="+mn-lt"/>
                <a:ea typeface="宋体" panose="02010600030101010101" pitchFamily="2" charset="-122"/>
                <a:cs typeface="+mn-cs"/>
              </a:rPr>
              <a:t>Scan 1708</a:t>
            </a:r>
            <a:endParaRPr lang="en-US" altLang="zh-CN" sz="2400" strike="noStrike" noProof="1">
              <a:ea typeface="宋体" panose="02010600030101010101" pitchFamily="2" charset="-122"/>
            </a:endParaRPr>
          </a:p>
        </p:txBody>
      </p:sp>
      <p:sp>
        <p:nvSpPr>
          <p:cNvPr id="143366" name="Rectangle 6"/>
          <p:cNvSpPr/>
          <p:nvPr/>
        </p:nvSpPr>
        <p:spPr>
          <a:xfrm>
            <a:off x="960438" y="1493838"/>
            <a:ext cx="725488" cy="579438"/>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fontAlgn="base">
              <a:spcBef>
                <a:spcPct val="0"/>
              </a:spcBef>
              <a:buNone/>
            </a:pPr>
            <a:r>
              <a:rPr lang="en-US" altLang="zh-CN" sz="3200" strike="noStrike" noProof="1">
                <a:solidFill>
                  <a:srgbClr val="009999"/>
                </a:solidFill>
                <a:latin typeface="+mn-lt"/>
                <a:ea typeface="宋体" panose="02010600030101010101" pitchFamily="2" charset="-122"/>
                <a:cs typeface="+mn-cs"/>
              </a:rPr>
              <a:t>LC</a:t>
            </a:r>
            <a:endParaRPr lang="en-US" altLang="zh-CN" sz="3200" strike="noStrike" noProof="1">
              <a:solidFill>
                <a:srgbClr val="009999"/>
              </a:solidFill>
              <a:ea typeface="宋体" panose="02010600030101010101" pitchFamily="2" charset="-122"/>
            </a:endParaRPr>
          </a:p>
        </p:txBody>
      </p:sp>
      <p:pic>
        <p:nvPicPr>
          <p:cNvPr id="2" name="Picture 7"/>
          <p:cNvPicPr/>
          <p:nvPr/>
        </p:nvPicPr>
        <p:blipFill>
          <a:blip r:embed="rId4"/>
          <a:stretch>
            <a:fillRect/>
          </a:stretch>
        </p:blipFill>
        <p:spPr>
          <a:xfrm>
            <a:off x="5181600" y="1219200"/>
            <a:ext cx="2989263" cy="2362200"/>
          </a:xfrm>
          <a:prstGeom prst="rect">
            <a:avLst/>
          </a:prstGeom>
          <a:noFill/>
          <a:ln w="9525">
            <a:noFill/>
          </a:ln>
        </p:spPr>
      </p:pic>
      <p:sp>
        <p:nvSpPr>
          <p:cNvPr id="143368" name="Rectangle 8"/>
          <p:cNvSpPr/>
          <p:nvPr/>
        </p:nvSpPr>
        <p:spPr>
          <a:xfrm>
            <a:off x="6878638" y="2547938"/>
            <a:ext cx="1676400" cy="457200"/>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fontAlgn="base">
              <a:spcBef>
                <a:spcPct val="0"/>
              </a:spcBef>
              <a:buNone/>
            </a:pPr>
            <a:r>
              <a:rPr lang="en-US" altLang="zh-CN" sz="2400" strike="noStrike" noProof="1">
                <a:latin typeface="+mn-lt"/>
                <a:ea typeface="宋体" panose="02010600030101010101" pitchFamily="2" charset="-122"/>
                <a:cs typeface="+mn-cs"/>
              </a:rPr>
              <a:t>Scan 1707</a:t>
            </a:r>
            <a:endParaRPr lang="en-US" altLang="zh-CN" sz="2400" strike="noStrike" noProof="1">
              <a:ea typeface="宋体" panose="02010600030101010101" pitchFamily="2" charset="-122"/>
            </a:endParaRPr>
          </a:p>
        </p:txBody>
      </p:sp>
      <p:sp>
        <p:nvSpPr>
          <p:cNvPr id="3" name="Line 9"/>
          <p:cNvSpPr/>
          <p:nvPr/>
        </p:nvSpPr>
        <p:spPr>
          <a:xfrm>
            <a:off x="4165600" y="2438400"/>
            <a:ext cx="744538" cy="0"/>
          </a:xfrm>
          <a:prstGeom prst="line">
            <a:avLst/>
          </a:prstGeom>
          <a:ln w="50800" cap="flat" cmpd="sng">
            <a:solidFill>
              <a:schemeClr val="tx1"/>
            </a:solidFill>
            <a:prstDash val="solid"/>
            <a:round/>
            <a:headEnd type="none" w="sm" len="sm"/>
            <a:tailEnd type="stealth" w="med" len="lg"/>
          </a:ln>
        </p:spPr>
      </p:sp>
      <p:sp>
        <p:nvSpPr>
          <p:cNvPr id="143370" name="Rectangle 10"/>
          <p:cNvSpPr/>
          <p:nvPr/>
        </p:nvSpPr>
        <p:spPr>
          <a:xfrm>
            <a:off x="2830513" y="2698750"/>
            <a:ext cx="85725" cy="1092200"/>
          </a:xfrm>
          <a:prstGeom prst="rect">
            <a:avLst/>
          </a:prstGeom>
          <a:noFill/>
          <a:ln w="50800" cap="flat" cmpd="sng">
            <a:solidFill>
              <a:srgbClr val="009999"/>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3371" name="Rectangle 11"/>
          <p:cNvSpPr/>
          <p:nvPr/>
        </p:nvSpPr>
        <p:spPr>
          <a:xfrm>
            <a:off x="6396038" y="1350963"/>
            <a:ext cx="119063" cy="2459038"/>
          </a:xfrm>
          <a:prstGeom prst="rect">
            <a:avLst/>
          </a:prstGeom>
          <a:noFill/>
          <a:ln w="50800" cap="flat" cmpd="sng">
            <a:solidFill>
              <a:srgbClr val="009999"/>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3372" name="Rectangle 12"/>
          <p:cNvSpPr/>
          <p:nvPr/>
        </p:nvSpPr>
        <p:spPr>
          <a:xfrm>
            <a:off x="7296150" y="1395413"/>
            <a:ext cx="793750" cy="579438"/>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fontAlgn="base">
              <a:spcBef>
                <a:spcPct val="0"/>
              </a:spcBef>
              <a:buNone/>
            </a:pPr>
            <a:r>
              <a:rPr lang="en-US" altLang="zh-CN" sz="3200" strike="noStrike" noProof="1">
                <a:solidFill>
                  <a:srgbClr val="009999"/>
                </a:solidFill>
                <a:latin typeface="+mn-lt"/>
                <a:ea typeface="宋体" panose="02010600030101010101" pitchFamily="2" charset="-122"/>
                <a:cs typeface="+mn-cs"/>
              </a:rPr>
              <a:t>MS</a:t>
            </a:r>
            <a:endParaRPr lang="en-US" altLang="zh-CN" sz="3200" strike="noStrike" noProof="1">
              <a:solidFill>
                <a:srgbClr val="009999"/>
              </a:solidFill>
              <a:ea typeface="宋体" panose="02010600030101010101" pitchFamily="2" charset="-122"/>
            </a:endParaRPr>
          </a:p>
        </p:txBody>
      </p:sp>
      <p:sp>
        <p:nvSpPr>
          <p:cNvPr id="143373" name="Rectangle 13"/>
          <p:cNvSpPr/>
          <p:nvPr/>
        </p:nvSpPr>
        <p:spPr>
          <a:xfrm>
            <a:off x="7005638" y="4532313"/>
            <a:ext cx="1516063" cy="579438"/>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fontAlgn="base">
              <a:spcBef>
                <a:spcPct val="0"/>
              </a:spcBef>
              <a:buNone/>
            </a:pPr>
            <a:r>
              <a:rPr lang="en-US" altLang="zh-CN" sz="3200" strike="noStrike" noProof="1">
                <a:solidFill>
                  <a:srgbClr val="009999"/>
                </a:solidFill>
                <a:latin typeface="+mn-lt"/>
                <a:ea typeface="宋体" panose="02010600030101010101" pitchFamily="2" charset="-122"/>
                <a:cs typeface="+mn-cs"/>
              </a:rPr>
              <a:t>MS/MS</a:t>
            </a:r>
            <a:endParaRPr lang="en-US" altLang="zh-CN" sz="3200" strike="noStrike" noProof="1">
              <a:solidFill>
                <a:srgbClr val="009999"/>
              </a:solidFill>
              <a:ea typeface="宋体" panose="02010600030101010101" pitchFamily="2" charset="-122"/>
            </a:endParaRPr>
          </a:p>
        </p:txBody>
      </p:sp>
      <p:sp>
        <p:nvSpPr>
          <p:cNvPr id="4" name="Line 14"/>
          <p:cNvSpPr/>
          <p:nvPr/>
        </p:nvSpPr>
        <p:spPr>
          <a:xfrm>
            <a:off x="6705600" y="3581400"/>
            <a:ext cx="0" cy="533400"/>
          </a:xfrm>
          <a:prstGeom prst="line">
            <a:avLst/>
          </a:prstGeom>
          <a:ln w="50800" cap="flat" cmpd="sng">
            <a:solidFill>
              <a:schemeClr val="tx1"/>
            </a:solidFill>
            <a:prstDash val="solid"/>
            <a:round/>
            <a:headEnd type="none" w="sm" len="sm"/>
            <a:tailEnd type="stealth" w="med" len="lg"/>
          </a:ln>
        </p:spPr>
      </p:sp>
      <p:grpSp>
        <p:nvGrpSpPr>
          <p:cNvPr id="143374" name="Group 15"/>
          <p:cNvGrpSpPr/>
          <p:nvPr/>
        </p:nvGrpSpPr>
        <p:grpSpPr>
          <a:xfrm>
            <a:off x="304800" y="4343400"/>
            <a:ext cx="4111625" cy="1320800"/>
            <a:chOff x="1052" y="696"/>
            <a:chExt cx="2590" cy="832"/>
          </a:xfrm>
        </p:grpSpPr>
        <p:sp>
          <p:nvSpPr>
            <p:cNvPr id="143376" name="Rectangle 16"/>
            <p:cNvSpPr/>
            <p:nvPr/>
          </p:nvSpPr>
          <p:spPr>
            <a:xfrm>
              <a:off x="1052" y="1110"/>
              <a:ext cx="604" cy="404"/>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fontAlgn="base">
                <a:spcBef>
                  <a:spcPct val="0"/>
                </a:spcBef>
                <a:buNone/>
              </a:pPr>
              <a:r>
                <a:rPr lang="en-US" altLang="zh-CN" sz="1800" strike="noStrike" noProof="1">
                  <a:solidFill>
                    <a:schemeClr val="tx1"/>
                  </a:solidFill>
                  <a:latin typeface="+mn-lt"/>
                  <a:ea typeface="宋体" panose="02010600030101010101" pitchFamily="2" charset="-122"/>
                  <a:cs typeface="+mn-cs"/>
                </a:rPr>
                <a:t>Ion</a:t>
              </a:r>
              <a:endParaRPr lang="en-US" altLang="zh-CN" sz="1800" strike="noStrike" noProof="1">
                <a:solidFill>
                  <a:schemeClr val="tx1"/>
                </a:solidFill>
                <a:ea typeface="宋体" panose="02010600030101010101" pitchFamily="2" charset="-122"/>
              </a:endParaRPr>
            </a:p>
            <a:p>
              <a:pPr marL="0" lvl="0" indent="0" algn="ctr" fontAlgn="base">
                <a:spcBef>
                  <a:spcPct val="0"/>
                </a:spcBef>
                <a:buNone/>
              </a:pPr>
              <a:r>
                <a:rPr lang="en-US" altLang="zh-CN" sz="1800" strike="noStrike" noProof="1">
                  <a:solidFill>
                    <a:schemeClr val="tx1"/>
                  </a:solidFill>
                  <a:latin typeface="+mn-lt"/>
                  <a:ea typeface="宋体" panose="02010600030101010101" pitchFamily="2" charset="-122"/>
                  <a:cs typeface="+mn-cs"/>
                </a:rPr>
                <a:t>Source</a:t>
              </a:r>
              <a:endParaRPr lang="en-US" altLang="zh-CN" sz="1800" strike="noStrike" noProof="1">
                <a:solidFill>
                  <a:schemeClr val="tx1"/>
                </a:solidFill>
                <a:ea typeface="宋体" panose="02010600030101010101" pitchFamily="2" charset="-122"/>
              </a:endParaRPr>
            </a:p>
          </p:txBody>
        </p:sp>
        <p:sp>
          <p:nvSpPr>
            <p:cNvPr id="143377" name="Rectangle 17"/>
            <p:cNvSpPr/>
            <p:nvPr/>
          </p:nvSpPr>
          <p:spPr>
            <a:xfrm>
              <a:off x="1982" y="843"/>
              <a:ext cx="460" cy="23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1800" strike="noStrike" noProof="1">
                  <a:solidFill>
                    <a:srgbClr val="FF0033"/>
                  </a:solidFill>
                  <a:latin typeface="+mn-lt"/>
                  <a:ea typeface="宋体" panose="02010600030101010101" pitchFamily="2" charset="-122"/>
                  <a:cs typeface="+mn-cs"/>
                </a:rPr>
                <a:t>MS-1</a:t>
              </a:r>
              <a:endParaRPr lang="en-US" altLang="zh-CN" sz="1800" strike="noStrike" noProof="1">
                <a:solidFill>
                  <a:srgbClr val="FF0033"/>
                </a:solidFill>
                <a:ea typeface="宋体" panose="02010600030101010101" pitchFamily="2" charset="-122"/>
              </a:endParaRPr>
            </a:p>
          </p:txBody>
        </p:sp>
        <p:sp>
          <p:nvSpPr>
            <p:cNvPr id="143378" name="Rectangle 18"/>
            <p:cNvSpPr/>
            <p:nvPr/>
          </p:nvSpPr>
          <p:spPr>
            <a:xfrm>
              <a:off x="2443" y="696"/>
              <a:ext cx="700" cy="404"/>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fontAlgn="base">
                <a:spcBef>
                  <a:spcPct val="0"/>
                </a:spcBef>
                <a:buNone/>
              </a:pPr>
              <a:r>
                <a:rPr lang="en-US" altLang="zh-CN" sz="1800" strike="noStrike" noProof="1">
                  <a:solidFill>
                    <a:schemeClr val="tx1"/>
                  </a:solidFill>
                  <a:latin typeface="+mn-lt"/>
                  <a:ea typeface="宋体" panose="02010600030101010101" pitchFamily="2" charset="-122"/>
                  <a:cs typeface="+mn-cs"/>
                </a:rPr>
                <a:t>collision</a:t>
              </a:r>
              <a:endParaRPr lang="en-US" altLang="zh-CN" sz="1800" strike="noStrike" noProof="1">
                <a:solidFill>
                  <a:schemeClr val="tx1"/>
                </a:solidFill>
                <a:ea typeface="宋体" panose="02010600030101010101" pitchFamily="2" charset="-122"/>
              </a:endParaRPr>
            </a:p>
            <a:p>
              <a:pPr marL="0" lvl="0" indent="0" algn="ctr" fontAlgn="base">
                <a:spcBef>
                  <a:spcPct val="0"/>
                </a:spcBef>
                <a:buNone/>
              </a:pPr>
              <a:r>
                <a:rPr lang="en-US" altLang="zh-CN" sz="1800" strike="noStrike" noProof="1">
                  <a:solidFill>
                    <a:schemeClr val="tx1"/>
                  </a:solidFill>
                  <a:latin typeface="+mn-lt"/>
                  <a:ea typeface="宋体" panose="02010600030101010101" pitchFamily="2" charset="-122"/>
                  <a:cs typeface="+mn-cs"/>
                </a:rPr>
                <a:t>cell</a:t>
              </a:r>
              <a:endParaRPr lang="en-US" altLang="zh-CN" sz="1800" strike="noStrike" noProof="1">
                <a:solidFill>
                  <a:schemeClr val="tx1"/>
                </a:solidFill>
                <a:ea typeface="宋体" panose="02010600030101010101" pitchFamily="2" charset="-122"/>
              </a:endParaRPr>
            </a:p>
          </p:txBody>
        </p:sp>
        <p:sp>
          <p:nvSpPr>
            <p:cNvPr id="143379" name="Rectangle 19"/>
            <p:cNvSpPr/>
            <p:nvPr/>
          </p:nvSpPr>
          <p:spPr>
            <a:xfrm>
              <a:off x="3140" y="842"/>
              <a:ext cx="460" cy="23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1800" strike="noStrike" noProof="1">
                  <a:solidFill>
                    <a:srgbClr val="FF0033"/>
                  </a:solidFill>
                  <a:latin typeface="+mn-lt"/>
                  <a:ea typeface="宋体" panose="02010600030101010101" pitchFamily="2" charset="-122"/>
                  <a:cs typeface="+mn-cs"/>
                </a:rPr>
                <a:t>MS-2</a:t>
              </a:r>
              <a:endParaRPr lang="en-US" altLang="zh-CN" sz="1800" strike="noStrike" noProof="1">
                <a:solidFill>
                  <a:srgbClr val="FF0033"/>
                </a:solidFill>
                <a:ea typeface="宋体" panose="02010600030101010101" pitchFamily="2" charset="-122"/>
              </a:endParaRPr>
            </a:p>
          </p:txBody>
        </p:sp>
        <p:grpSp>
          <p:nvGrpSpPr>
            <p:cNvPr id="5" name="Group 20"/>
            <p:cNvGrpSpPr/>
            <p:nvPr/>
          </p:nvGrpSpPr>
          <p:grpSpPr>
            <a:xfrm>
              <a:off x="1669" y="1060"/>
              <a:ext cx="1973" cy="468"/>
              <a:chOff x="1669" y="1060"/>
              <a:chExt cx="1973" cy="468"/>
            </a:xfrm>
          </p:grpSpPr>
          <p:sp>
            <p:nvSpPr>
              <p:cNvPr id="143381" name="Rectangle 21"/>
              <p:cNvSpPr/>
              <p:nvPr/>
            </p:nvSpPr>
            <p:spPr>
              <a:xfrm>
                <a:off x="2550" y="1060"/>
                <a:ext cx="508" cy="468"/>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3382" name="Rectangle 22"/>
              <p:cNvSpPr/>
              <p:nvPr/>
            </p:nvSpPr>
            <p:spPr>
              <a:xfrm>
                <a:off x="2026" y="1060"/>
                <a:ext cx="508" cy="468"/>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3383" name="Rectangle 23"/>
              <p:cNvSpPr/>
              <p:nvPr/>
            </p:nvSpPr>
            <p:spPr>
              <a:xfrm>
                <a:off x="3074" y="1060"/>
                <a:ext cx="508" cy="468"/>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6" name="Line 24"/>
              <p:cNvSpPr/>
              <p:nvPr/>
            </p:nvSpPr>
            <p:spPr>
              <a:xfrm>
                <a:off x="1914" y="1309"/>
                <a:ext cx="1728" cy="0"/>
              </a:xfrm>
              <a:prstGeom prst="line">
                <a:avLst/>
              </a:prstGeom>
              <a:ln w="50800" cap="flat" cmpd="sng">
                <a:solidFill>
                  <a:srgbClr val="FF00CC"/>
                </a:solidFill>
                <a:prstDash val="solid"/>
                <a:round/>
                <a:headEnd type="none" w="sm" len="sm"/>
                <a:tailEnd type="none" w="sm" len="sm"/>
              </a:ln>
            </p:spPr>
          </p:sp>
          <p:sp>
            <p:nvSpPr>
              <p:cNvPr id="143384" name="Line 25"/>
              <p:cNvSpPr/>
              <p:nvPr/>
            </p:nvSpPr>
            <p:spPr>
              <a:xfrm>
                <a:off x="3642" y="1207"/>
                <a:ext cx="0" cy="199"/>
              </a:xfrm>
              <a:prstGeom prst="line">
                <a:avLst/>
              </a:prstGeom>
              <a:ln w="50800" cap="flat" cmpd="sng">
                <a:solidFill>
                  <a:srgbClr val="FF9900"/>
                </a:solidFill>
                <a:prstDash val="solid"/>
                <a:round/>
                <a:headEnd type="none" w="sm" len="sm"/>
                <a:tailEnd type="none" w="sm" len="sm"/>
              </a:ln>
            </p:spPr>
          </p:sp>
          <p:sp>
            <p:nvSpPr>
              <p:cNvPr id="143385" name="Arc 26"/>
              <p:cNvSpPr/>
              <p:nvPr/>
            </p:nvSpPr>
            <p:spPr>
              <a:xfrm>
                <a:off x="2130" y="1164"/>
                <a:ext cx="185" cy="144"/>
              </a:xfrm>
              <a:custGeom>
                <a:avLst/>
                <a:gdLst/>
                <a:ahLst/>
                <a:cxnLst>
                  <a:cxn ang="0">
                    <a:pos x="2" y="0"/>
                  </a:cxn>
                  <a:cxn ang="0">
                    <a:pos x="0" y="1"/>
                  </a:cxn>
                  <a:cxn ang="0">
                    <a:pos x="0" y="0"/>
                  </a:cxn>
                </a:cxnLst>
                <a:rect l="0" t="0" r="0" b="0"/>
                <a:pathLst>
                  <a:path w="21718" h="21752" fill="none">
                    <a:moveTo>
                      <a:pt x="21717" y="-1"/>
                    </a:moveTo>
                    <a:cubicBezTo>
                      <a:pt x="21717" y="50"/>
                      <a:pt x="21718" y="101"/>
                      <a:pt x="21718" y="152"/>
                    </a:cubicBezTo>
                    <a:cubicBezTo>
                      <a:pt x="21718" y="12081"/>
                      <a:pt x="12047" y="21752"/>
                      <a:pt x="118" y="21752"/>
                    </a:cubicBezTo>
                    <a:cubicBezTo>
                      <a:pt x="78" y="21752"/>
                      <a:pt x="39" y="21751"/>
                      <a:pt x="0" y="21751"/>
                    </a:cubicBezTo>
                  </a:path>
                  <a:path w="21718" h="21752" stroke="0">
                    <a:moveTo>
                      <a:pt x="21717" y="-1"/>
                    </a:moveTo>
                    <a:cubicBezTo>
                      <a:pt x="21717" y="50"/>
                      <a:pt x="21718" y="101"/>
                      <a:pt x="21718" y="152"/>
                    </a:cubicBezTo>
                    <a:cubicBezTo>
                      <a:pt x="21718" y="12081"/>
                      <a:pt x="12047" y="21752"/>
                      <a:pt x="118" y="21752"/>
                    </a:cubicBezTo>
                    <a:cubicBezTo>
                      <a:pt x="78" y="21752"/>
                      <a:pt x="39" y="21751"/>
                      <a:pt x="0" y="21751"/>
                    </a:cubicBezTo>
                    <a:lnTo>
                      <a:pt x="118" y="152"/>
                    </a:lnTo>
                    <a:lnTo>
                      <a:pt x="21717" y="-1"/>
                    </a:lnTo>
                    <a:close/>
                  </a:path>
                </a:pathLst>
              </a:custGeom>
              <a:noFill/>
              <a:ln w="25400" cap="rnd" cmpd="sng">
                <a:solidFill>
                  <a:srgbClr val="FF00CC"/>
                </a:solidFill>
                <a:prstDash val="solid"/>
                <a:round/>
                <a:headEnd type="stealth" w="med" len="med"/>
                <a:tailEnd type="none" w="sm" len="sm"/>
              </a:ln>
            </p:spPr>
            <p:txBody>
              <a:bodyPr/>
              <a:lstStyle/>
              <a:p>
                <a:endParaRPr lang="zh-CN" altLang="en-US"/>
              </a:p>
            </p:txBody>
          </p:sp>
          <p:sp>
            <p:nvSpPr>
              <p:cNvPr id="143387" name="Rectangle 27"/>
              <p:cNvSpPr/>
              <p:nvPr/>
            </p:nvSpPr>
            <p:spPr>
              <a:xfrm>
                <a:off x="1669" y="1261"/>
                <a:ext cx="116" cy="93"/>
              </a:xfrm>
              <a:prstGeom prst="rect">
                <a:avLst/>
              </a:prstGeom>
              <a:solidFill>
                <a:srgbClr val="FF9900"/>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7" name="Line 28"/>
              <p:cNvSpPr/>
              <p:nvPr/>
            </p:nvSpPr>
            <p:spPr>
              <a:xfrm>
                <a:off x="1789" y="1307"/>
                <a:ext cx="78" cy="0"/>
              </a:xfrm>
              <a:prstGeom prst="line">
                <a:avLst/>
              </a:prstGeom>
              <a:ln w="25400" cap="flat" cmpd="sng">
                <a:solidFill>
                  <a:srgbClr val="FF9900"/>
                </a:solidFill>
                <a:prstDash val="solid"/>
                <a:round/>
                <a:headEnd type="none" w="sm" len="sm"/>
                <a:tailEnd type="none" w="sm" len="sm"/>
              </a:ln>
            </p:spPr>
          </p:sp>
          <p:sp>
            <p:nvSpPr>
              <p:cNvPr id="143388" name="Arc 29"/>
              <p:cNvSpPr/>
              <p:nvPr/>
            </p:nvSpPr>
            <p:spPr>
              <a:xfrm rot="10800000">
                <a:off x="2123" y="1308"/>
                <a:ext cx="184" cy="143"/>
              </a:xfrm>
              <a:custGeom>
                <a:avLst/>
                <a:gdLst/>
                <a:ahLst/>
                <a:cxnLst>
                  <a:cxn ang="0">
                    <a:pos x="2" y="1"/>
                  </a:cxn>
                  <a:cxn ang="0">
                    <a:pos x="0" y="0"/>
                  </a:cxn>
                  <a:cxn ang="0">
                    <a:pos x="2" y="0"/>
                  </a:cxn>
                </a:cxnLst>
                <a:rect l="0" t="0" r="0" b="0"/>
                <a:pathLst>
                  <a:path w="21600" h="21751" fill="none">
                    <a:moveTo>
                      <a:pt x="21482" y="21750"/>
                    </a:moveTo>
                    <a:cubicBezTo>
                      <a:pt x="9598" y="21685"/>
                      <a:pt x="0" y="12034"/>
                      <a:pt x="0" y="151"/>
                    </a:cubicBezTo>
                    <a:cubicBezTo>
                      <a:pt x="-1" y="100"/>
                      <a:pt x="0" y="50"/>
                      <a:pt x="0" y="-1"/>
                    </a:cubicBezTo>
                  </a:path>
                  <a:path w="21600" h="21751" stroke="0">
                    <a:moveTo>
                      <a:pt x="21482" y="21750"/>
                    </a:moveTo>
                    <a:cubicBezTo>
                      <a:pt x="9598" y="21685"/>
                      <a:pt x="0" y="12034"/>
                      <a:pt x="0" y="151"/>
                    </a:cubicBezTo>
                    <a:cubicBezTo>
                      <a:pt x="-1" y="100"/>
                      <a:pt x="0" y="50"/>
                      <a:pt x="0" y="-1"/>
                    </a:cubicBezTo>
                    <a:lnTo>
                      <a:pt x="21600" y="151"/>
                    </a:lnTo>
                    <a:lnTo>
                      <a:pt x="21482" y="21750"/>
                    </a:lnTo>
                    <a:close/>
                  </a:path>
                </a:pathLst>
              </a:custGeom>
              <a:noFill/>
              <a:ln w="25400" cap="rnd" cmpd="sng">
                <a:solidFill>
                  <a:srgbClr val="FF00CC"/>
                </a:solidFill>
                <a:prstDash val="solid"/>
                <a:round/>
                <a:headEnd type="none" w="sm" len="sm"/>
                <a:tailEnd type="stealth" w="med" len="med"/>
              </a:ln>
            </p:spPr>
            <p:txBody>
              <a:bodyPr/>
              <a:lstStyle/>
              <a:p>
                <a:endParaRPr lang="zh-CN" altLang="en-US"/>
              </a:p>
            </p:txBody>
          </p:sp>
          <p:sp>
            <p:nvSpPr>
              <p:cNvPr id="143389" name="Line 30"/>
              <p:cNvSpPr/>
              <p:nvPr/>
            </p:nvSpPr>
            <p:spPr>
              <a:xfrm>
                <a:off x="2907" y="1309"/>
                <a:ext cx="718" cy="0"/>
              </a:xfrm>
              <a:prstGeom prst="line">
                <a:avLst/>
              </a:prstGeom>
              <a:ln w="50800" cap="flat" cmpd="sng">
                <a:solidFill>
                  <a:schemeClr val="accent2"/>
                </a:solidFill>
                <a:prstDash val="solid"/>
                <a:round/>
                <a:headEnd type="none" w="sm" len="sm"/>
                <a:tailEnd type="none" w="sm" len="sm"/>
              </a:ln>
            </p:spPr>
          </p:sp>
          <p:sp>
            <p:nvSpPr>
              <p:cNvPr id="143390" name="Line 31"/>
              <p:cNvSpPr/>
              <p:nvPr/>
            </p:nvSpPr>
            <p:spPr>
              <a:xfrm>
                <a:off x="2211" y="1309"/>
                <a:ext cx="589" cy="0"/>
              </a:xfrm>
              <a:prstGeom prst="line">
                <a:avLst/>
              </a:prstGeom>
              <a:ln w="50800" cap="flat" cmpd="sng">
                <a:solidFill>
                  <a:srgbClr val="33CC33"/>
                </a:solidFill>
                <a:prstDash val="solid"/>
                <a:round/>
                <a:headEnd type="none" w="sm" len="sm"/>
                <a:tailEnd type="none" w="sm" len="sm"/>
              </a:ln>
            </p:spPr>
          </p:sp>
          <p:graphicFrame>
            <p:nvGraphicFramePr>
              <p:cNvPr id="143391" name="Object 32"/>
              <p:cNvGraphicFramePr/>
              <p:nvPr/>
            </p:nvGraphicFramePr>
            <p:xfrm>
              <a:off x="2594" y="1086"/>
              <a:ext cx="393" cy="422"/>
            </p:xfrm>
            <a:graphic>
              <a:graphicData uri="http://schemas.openxmlformats.org/presentationml/2006/ole">
                <mc:AlternateContent xmlns:mc="http://schemas.openxmlformats.org/markup-compatibility/2006">
                  <mc:Choice xmlns:v="urn:schemas-microsoft-com:vml" Requires="v">
                    <p:oleObj r:id="rId5" imgW="3657600" imgH="3620770" progId="MS_ClipArt_Gallery.2">
                      <p:embed/>
                    </p:oleObj>
                  </mc:Choice>
                  <mc:Fallback>
                    <p:oleObj r:id="rId5" imgW="3657600" imgH="3620770" progId="MS_ClipArt_Gallery.2">
                      <p:embed/>
                      <p:pic>
                        <p:nvPicPr>
                          <p:cNvPr id="0" name="图片 3079"/>
                          <p:cNvPicPr/>
                          <p:nvPr/>
                        </p:nvPicPr>
                        <p:blipFill>
                          <a:blip r:embed="rId6"/>
                          <a:stretch>
                            <a:fillRect/>
                          </a:stretch>
                        </p:blipFill>
                        <p:spPr>
                          <a:xfrm>
                            <a:off x="2594" y="1086"/>
                            <a:ext cx="393" cy="422"/>
                          </a:xfrm>
                          <a:prstGeom prst="rect">
                            <a:avLst/>
                          </a:prstGeom>
                          <a:noFill/>
                          <a:ln w="38100">
                            <a:noFill/>
                            <a:miter/>
                          </a:ln>
                        </p:spPr>
                      </p:pic>
                    </p:oleObj>
                  </mc:Fallback>
                </mc:AlternateContent>
              </a:graphicData>
            </a:graphic>
          </p:graphicFrame>
        </p:grpSp>
      </p:grpSp>
    </p:spTree>
  </p:cSld>
  <p:clrMapOvr>
    <a:masterClrMapping/>
  </p:clrMapOvr>
  <p:transition>
    <p:randomBar dir="vert"/>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018" name="Rectangle 2"/>
          <p:cNvSpPr>
            <a:spLocks noGrp="1" noChangeArrowheads="1"/>
          </p:cNvSpPr>
          <p:nvPr>
            <p:ph type="title"/>
          </p:nvPr>
        </p:nvSpPr>
        <p:spPr>
          <a:xfrm>
            <a:off x="1619250" y="188913"/>
            <a:ext cx="7129463" cy="1217613"/>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Protein Identification by Tandem Mass Spectrometry</a:t>
            </a:r>
          </a:p>
        </p:txBody>
      </p:sp>
      <p:sp>
        <p:nvSpPr>
          <p:cNvPr id="598019" name="Text Box 3"/>
          <p:cNvSpPr txBox="1">
            <a:spLocks noChangeArrowheads="1"/>
          </p:cNvSpPr>
          <p:nvPr/>
        </p:nvSpPr>
        <p:spPr bwMode="auto">
          <a:xfrm>
            <a:off x="560388" y="1812925"/>
            <a:ext cx="420688" cy="3508375"/>
          </a:xfrm>
          <a:prstGeom prst="rect">
            <a:avLst/>
          </a:prstGeom>
          <a:solidFill>
            <a:schemeClr val="bg2"/>
          </a:solidFill>
          <a:ln w="12700">
            <a:noFill/>
            <a:miter lim="800000"/>
            <a:headEnd type="none" w="sm" len="sm"/>
            <a:tailEnd type="none" w="sm" len="sm"/>
          </a:ln>
          <a:effectLst/>
        </p:spPr>
        <p:txBody>
          <a:bodyPr>
            <a:spAutoFit/>
          </a:bodyPr>
          <a:lstStyle>
            <a:lvl1pPr eaLnBrk="0" hangingPunct="0">
              <a:defRPr sz="2400">
                <a:solidFill>
                  <a:schemeClr val="tx1"/>
                </a:solidFill>
                <a:latin typeface="Arial" panose="020B0604020202020204" pitchFamily="34" charset="0"/>
                <a:ea typeface="黑体" panose="02010609060101010101" pitchFamily="2" charset="-122"/>
              </a:defRPr>
            </a:lvl1pPr>
            <a:lvl2pPr marL="742950" indent="-285750" eaLnBrk="0" hangingPunct="0">
              <a:defRPr sz="2400">
                <a:solidFill>
                  <a:schemeClr val="tx1"/>
                </a:solidFill>
                <a:latin typeface="Arial" panose="020B0604020202020204" pitchFamily="34" charset="0"/>
                <a:ea typeface="黑体" panose="02010609060101010101" pitchFamily="2" charset="-122"/>
              </a:defRPr>
            </a:lvl2pPr>
            <a:lvl3pPr marL="1143000" indent="-228600" eaLnBrk="0" hangingPunct="0">
              <a:defRPr sz="2400">
                <a:solidFill>
                  <a:schemeClr val="tx1"/>
                </a:solidFill>
                <a:latin typeface="Arial" panose="020B0604020202020204" pitchFamily="34" charset="0"/>
                <a:ea typeface="黑体" panose="02010609060101010101" pitchFamily="2" charset="-122"/>
              </a:defRPr>
            </a:lvl3pPr>
            <a:lvl4pPr marL="1600200" indent="-228600" eaLnBrk="0" hangingPunct="0">
              <a:defRPr sz="2400">
                <a:solidFill>
                  <a:schemeClr val="tx1"/>
                </a:solidFill>
                <a:latin typeface="Arial" panose="020B0604020202020204" pitchFamily="34" charset="0"/>
                <a:ea typeface="黑体" panose="02010609060101010101" pitchFamily="2" charset="-122"/>
              </a:defRPr>
            </a:lvl4pPr>
            <a:lvl5pPr marL="2057400" indent="-228600" eaLnBrk="0" hangingPunct="0">
              <a:defRPr sz="2400">
                <a:solidFill>
                  <a:schemeClr val="tx1"/>
                </a:solidFill>
                <a:latin typeface="Arial" panose="020B0604020202020204" pitchFamily="34" charset="0"/>
                <a:ea typeface="黑体" panose="0201060906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800" b="0" i="0" u="none" strike="noStrike" kern="1200" cap="none" spc="0" normalizeH="0" baseline="0" noProof="0">
                <a:ln>
                  <a:noFill/>
                </a:ln>
                <a:solidFill>
                  <a:srgbClr val="FF0000"/>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S</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800" b="0" i="0" u="none" strike="noStrike" kern="1200" cap="none" spc="0" normalizeH="0" baseline="0" noProof="0">
                <a:ln>
                  <a:noFill/>
                </a:ln>
                <a:solidFill>
                  <a:srgbClr val="FF0000"/>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e</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800" b="0" i="0" u="none" strike="noStrike" kern="1200" cap="none" spc="0" normalizeH="0" baseline="0" noProof="0">
                <a:ln>
                  <a:noFill/>
                </a:ln>
                <a:solidFill>
                  <a:srgbClr val="FF0000"/>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q</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800" b="0" i="0" u="none" strike="noStrike" kern="1200" cap="none" spc="0" normalizeH="0" baseline="0" noProof="0">
                <a:ln>
                  <a:noFill/>
                </a:ln>
                <a:solidFill>
                  <a:srgbClr val="FF0000"/>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u</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800" b="0" i="0" u="none" strike="noStrike" kern="1200" cap="none" spc="0" normalizeH="0" baseline="0" noProof="0">
                <a:ln>
                  <a:noFill/>
                </a:ln>
                <a:solidFill>
                  <a:srgbClr val="FF0000"/>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e</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800" b="0" i="0" u="none" strike="noStrike" kern="1200" cap="none" spc="0" normalizeH="0" baseline="0" noProof="0">
                <a:ln>
                  <a:noFill/>
                </a:ln>
                <a:solidFill>
                  <a:srgbClr val="FF0000"/>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n</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800" b="0" i="0" u="none" strike="noStrike" kern="1200" cap="none" spc="0" normalizeH="0" baseline="0" noProof="0">
                <a:ln>
                  <a:noFill/>
                </a:ln>
                <a:solidFill>
                  <a:srgbClr val="FF0000"/>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c</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800" b="0" i="0" u="none" strike="noStrike" kern="1200" cap="none" spc="0" normalizeH="0" baseline="0" noProof="0">
                <a:ln>
                  <a:noFill/>
                </a:ln>
                <a:solidFill>
                  <a:srgbClr val="FF0000"/>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e</a:t>
            </a:r>
          </a:p>
        </p:txBody>
      </p:sp>
      <p:pic>
        <p:nvPicPr>
          <p:cNvPr id="144387" name="Picture 4"/>
          <p:cNvPicPr/>
          <p:nvPr/>
        </p:nvPicPr>
        <p:blipFill>
          <a:blip r:embed="rId3"/>
          <a:stretch>
            <a:fillRect/>
          </a:stretch>
        </p:blipFill>
        <p:spPr>
          <a:xfrm>
            <a:off x="5105400" y="2286000"/>
            <a:ext cx="3484563" cy="2773363"/>
          </a:xfrm>
          <a:prstGeom prst="rect">
            <a:avLst/>
          </a:prstGeom>
          <a:noFill/>
          <a:ln w="9525">
            <a:noFill/>
          </a:ln>
        </p:spPr>
      </p:pic>
      <p:sp>
        <p:nvSpPr>
          <p:cNvPr id="144389" name="AutoShape 5"/>
          <p:cNvSpPr/>
          <p:nvPr/>
        </p:nvSpPr>
        <p:spPr>
          <a:xfrm>
            <a:off x="1524000" y="2895600"/>
            <a:ext cx="2743200" cy="304800"/>
          </a:xfrm>
          <a:prstGeom prst="rightArrow">
            <a:avLst>
              <a:gd name="adj1" fmla="val 50000"/>
              <a:gd name="adj2" fmla="val 225000"/>
            </a:avLst>
          </a:prstGeom>
          <a:solidFill>
            <a:schemeClr val="tx2"/>
          </a:solidFill>
          <a:ln w="12700" cap="flat" cmpd="sng">
            <a:solidFill>
              <a:srgbClr val="808080"/>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4390" name="AutoShape 6"/>
          <p:cNvSpPr/>
          <p:nvPr/>
        </p:nvSpPr>
        <p:spPr>
          <a:xfrm flipH="1">
            <a:off x="1447800" y="3505200"/>
            <a:ext cx="2743200" cy="304800"/>
          </a:xfrm>
          <a:prstGeom prst="rightArrow">
            <a:avLst>
              <a:gd name="adj1" fmla="val 50000"/>
              <a:gd name="adj2" fmla="val 225000"/>
            </a:avLst>
          </a:prstGeom>
          <a:solidFill>
            <a:schemeClr val="tx2"/>
          </a:solidFill>
          <a:ln w="12700" cap="flat" cmpd="sng">
            <a:solidFill>
              <a:srgbClr val="808080"/>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598023" name="Text Box 7"/>
          <p:cNvSpPr txBox="1">
            <a:spLocks noChangeArrowheads="1"/>
          </p:cNvSpPr>
          <p:nvPr/>
        </p:nvSpPr>
        <p:spPr bwMode="auto">
          <a:xfrm>
            <a:off x="1447800" y="1930400"/>
            <a:ext cx="3287713" cy="519113"/>
          </a:xfrm>
          <a:prstGeom prst="rect">
            <a:avLst/>
          </a:prstGeom>
          <a:noFill/>
          <a:ln w="12700">
            <a:noFill/>
            <a:miter lim="800000"/>
            <a:headEnd type="none" w="sm" len="sm"/>
            <a:tailEnd type="none" w="sm" len="sm"/>
          </a:ln>
          <a:effectLst/>
        </p:spPr>
        <p:txBody>
          <a:bodyPr wrap="none">
            <a:spAutoFit/>
          </a:bodyPr>
          <a:lstStyle/>
          <a:p>
            <a:pPr marR="0" defTabSz="914400" eaLnBrk="0" hangingPunct="0">
              <a:buClrTx/>
              <a:buSzTx/>
              <a:buFontTx/>
              <a:buNone/>
              <a:defRPr/>
            </a:pPr>
            <a:r>
              <a:rPr kumimoji="0" lang="en-US" altLang="zh-CN" sz="2800" b="1" kern="1200" cap="none" spc="0" normalizeH="0" baseline="0" noProof="0">
                <a:solidFill>
                  <a:srgbClr val="009999"/>
                </a:solidFill>
                <a:effectLst>
                  <a:outerShdw blurRad="38100" dist="38100" dir="2700000" algn="tl">
                    <a:srgbClr val="C0C0C0"/>
                  </a:outerShdw>
                </a:effectLst>
                <a:latin typeface="Arial" panose="020B0604020202020204" pitchFamily="34" charset="0"/>
                <a:ea typeface="宋体" panose="02010600030101010101" pitchFamily="2" charset="-122"/>
                <a:cs typeface="+mn-cs"/>
              </a:rPr>
              <a:t>MS/MS instrument</a:t>
            </a:r>
          </a:p>
        </p:txBody>
      </p:sp>
      <p:sp>
        <p:nvSpPr>
          <p:cNvPr id="144392" name="Text Box 8"/>
          <p:cNvSpPr txBox="1"/>
          <p:nvPr/>
        </p:nvSpPr>
        <p:spPr>
          <a:xfrm>
            <a:off x="1447800" y="3987800"/>
            <a:ext cx="3983038" cy="1800225"/>
          </a:xfrm>
          <a:prstGeom prst="rect">
            <a:avLst/>
          </a:prstGeom>
          <a:noFill/>
          <a:ln w="12700">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2800" strike="noStrike" noProof="1">
                <a:solidFill>
                  <a:srgbClr val="009999"/>
                </a:solidFill>
                <a:latin typeface="+mn-lt"/>
                <a:ea typeface="宋体" panose="02010600030101010101" pitchFamily="2" charset="-122"/>
                <a:cs typeface="+mn-cs"/>
              </a:rPr>
              <a:t>Database search</a:t>
            </a:r>
            <a:endParaRPr lang="en-US" altLang="zh-CN" sz="2800" strike="noStrike" noProof="1">
              <a:solidFill>
                <a:schemeClr val="tx1"/>
              </a:solidFill>
              <a:ea typeface="宋体" panose="02010600030101010101" pitchFamily="2" charset="-122"/>
            </a:endParaRPr>
          </a:p>
          <a:p>
            <a:pPr marL="0" lvl="0" indent="0" fontAlgn="base">
              <a:spcBef>
                <a:spcPct val="0"/>
              </a:spcBef>
              <a:buChar char="•"/>
            </a:pPr>
            <a:r>
              <a:rPr lang="en-US" altLang="zh-CN" sz="2800" strike="noStrike" noProof="1">
                <a:solidFill>
                  <a:srgbClr val="FF0000"/>
                </a:solidFill>
                <a:latin typeface="+mn-lt"/>
                <a:ea typeface="宋体" panose="02010600030101010101" pitchFamily="2" charset="-122"/>
                <a:cs typeface="+mn-cs"/>
              </a:rPr>
              <a:t>Sequest</a:t>
            </a:r>
            <a:endParaRPr lang="en-US" altLang="zh-CN" sz="2800" strike="noStrike" noProof="1">
              <a:solidFill>
                <a:schemeClr val="tx1"/>
              </a:solidFill>
              <a:ea typeface="宋体" panose="02010600030101010101" pitchFamily="2" charset="-122"/>
            </a:endParaRPr>
          </a:p>
          <a:p>
            <a:pPr marL="0" lvl="0" indent="0" fontAlgn="base">
              <a:spcBef>
                <a:spcPct val="0"/>
              </a:spcBef>
              <a:buNone/>
            </a:pPr>
            <a:r>
              <a:rPr lang="en-US" altLang="zh-CN" sz="2800" i="1" strike="noStrike" noProof="1">
                <a:solidFill>
                  <a:srgbClr val="009999"/>
                </a:solidFill>
                <a:latin typeface="+mn-lt"/>
                <a:ea typeface="宋体" panose="02010600030101010101" pitchFamily="2" charset="-122"/>
                <a:cs typeface="+mn-cs"/>
              </a:rPr>
              <a:t>de Novo </a:t>
            </a:r>
            <a:r>
              <a:rPr lang="en-US" altLang="zh-CN" sz="2800" strike="noStrike" noProof="1">
                <a:solidFill>
                  <a:srgbClr val="009999"/>
                </a:solidFill>
                <a:latin typeface="+mn-lt"/>
                <a:ea typeface="宋体" panose="02010600030101010101" pitchFamily="2" charset="-122"/>
                <a:cs typeface="+mn-cs"/>
              </a:rPr>
              <a:t>interpretation</a:t>
            </a:r>
            <a:endParaRPr lang="en-US" altLang="zh-CN" sz="2800" strike="noStrike" noProof="1">
              <a:solidFill>
                <a:schemeClr val="tx1"/>
              </a:solidFill>
              <a:ea typeface="宋体" panose="02010600030101010101" pitchFamily="2" charset="-122"/>
            </a:endParaRPr>
          </a:p>
          <a:p>
            <a:pPr marL="0" lvl="0" indent="0" fontAlgn="base">
              <a:spcBef>
                <a:spcPct val="0"/>
              </a:spcBef>
              <a:buChar char="•"/>
            </a:pPr>
            <a:r>
              <a:rPr lang="en-US" altLang="zh-CN" sz="2800" strike="noStrike" noProof="1">
                <a:solidFill>
                  <a:srgbClr val="FF0000"/>
                </a:solidFill>
                <a:latin typeface="+mn-lt"/>
                <a:ea typeface="宋体" panose="02010600030101010101" pitchFamily="2" charset="-122"/>
                <a:cs typeface="+mn-cs"/>
              </a:rPr>
              <a:t>Sherenga</a:t>
            </a:r>
            <a:endParaRPr lang="en-US" altLang="zh-CN" sz="2800" strike="noStrike" noProof="1">
              <a:solidFill>
                <a:schemeClr val="tx1"/>
              </a:solidFill>
              <a:ea typeface="宋体" panose="02010600030101010101" pitchFamily="2" charset="-122"/>
            </a:endParaRPr>
          </a:p>
        </p:txBody>
      </p:sp>
      <p:sp>
        <p:nvSpPr>
          <p:cNvPr id="144393" name="AutoShape 9"/>
          <p:cNvSpPr/>
          <p:nvPr/>
        </p:nvSpPr>
        <p:spPr>
          <a:xfrm>
            <a:off x="2362200" y="2590800"/>
            <a:ext cx="838200" cy="762000"/>
          </a:xfrm>
          <a:prstGeom prst="cube">
            <a:avLst>
              <a:gd name="adj" fmla="val 25000"/>
            </a:avLst>
          </a:prstGeom>
          <a:solidFill>
            <a:schemeClr val="tx1"/>
          </a:solidFill>
          <a:ln w="12700" cap="flat" cmpd="sng">
            <a:solidFill>
              <a:schemeClr val="bg2"/>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Tree>
  </p:cSld>
  <p:clrMapOvr>
    <a:masterClrMapping/>
  </p:clrMapOvr>
  <p:transition>
    <p:randomBar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Rectangle 2"/>
          <p:cNvSpPr>
            <a:spLocks noGrp="1" noChangeArrowheads="1"/>
          </p:cNvSpPr>
          <p:nvPr>
            <p:ph type="title"/>
          </p:nvPr>
        </p:nvSpPr>
        <p:spPr>
          <a:xfrm>
            <a:off x="1835150" y="260350"/>
            <a:ext cx="6851650" cy="114300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mj-ea"/>
                <a:cs typeface="Times New Roman" panose="02020603050405020304" pitchFamily="18" charset="0"/>
              </a:rPr>
              <a:t>Terminal Micro-sequencing </a:t>
            </a:r>
          </a:p>
        </p:txBody>
      </p:sp>
      <p:sp>
        <p:nvSpPr>
          <p:cNvPr id="560131" name="Rectangle 3"/>
          <p:cNvSpPr>
            <a:spLocks noGrp="1" noChangeArrowheads="1"/>
          </p:cNvSpPr>
          <p:nvPr>
            <p:ph idx="1"/>
          </p:nvPr>
        </p:nvSpPr>
        <p:spPr>
          <a:xfrm>
            <a:off x="1042988" y="1557338"/>
            <a:ext cx="8101013" cy="4319588"/>
          </a:xfrm>
        </p:spPr>
        <p:txBody>
          <a:bodyPr vert="horz" wrap="square" lIns="91440" tIns="45720" rIns="91440" bIns="45720" numCol="1" anchor="t" anchorCtr="0" compatLnSpc="1">
            <a:normAutofit lnSpcReduction="10000"/>
          </a:bodyPr>
          <a:lstStyle/>
          <a:p>
            <a:pPr marL="342900" marR="0" lvl="0" indent="-342900" algn="l" defTabSz="914400" rtl="0" eaLnBrk="1" fontAlgn="base" latinLnBrk="0" hangingPunct="1">
              <a:lnSpc>
                <a:spcPct val="110000"/>
              </a:lnSpc>
              <a:spcBef>
                <a:spcPct val="20000"/>
              </a:spcBef>
              <a:spcAft>
                <a:spcPct val="0"/>
              </a:spcAft>
              <a:buClrTx/>
              <a:buSzTx/>
              <a:buFont typeface="Wingdings" panose="05000000000000000000" pitchFamily="2" charset="2"/>
              <a:buChar char="l"/>
              <a:defRPr/>
            </a:pPr>
            <a:r>
              <a:rPr kumimoji="0"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Theory Bases: proteins have highly specific terminal sequences. </a:t>
            </a:r>
          </a:p>
          <a:p>
            <a:pPr marL="742950" marR="0" lvl="1" indent="-285750" algn="l" defTabSz="914400" rtl="0" eaLnBrk="1" fontAlgn="base" latinLnBrk="0" hangingPunct="1">
              <a:lnSpc>
                <a:spcPct val="110000"/>
              </a:lnSpc>
              <a:spcBef>
                <a:spcPct val="20000"/>
              </a:spcBef>
              <a:spcAft>
                <a:spcPct val="0"/>
              </a:spcAft>
              <a:buClrTx/>
              <a:buSzTx/>
              <a:buFontTx/>
              <a:buChar char="–"/>
              <a:defRPr/>
            </a:pPr>
            <a:r>
              <a:rPr kumimoji="0"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From the N-terminal 4 amino acids, 43-83% proteins can be identified; </a:t>
            </a:r>
          </a:p>
          <a:p>
            <a:pPr marL="742950" marR="0" lvl="1" indent="-285750" algn="l" defTabSz="914400" rtl="0" eaLnBrk="1" fontAlgn="base" latinLnBrk="0" hangingPunct="1">
              <a:lnSpc>
                <a:spcPct val="110000"/>
              </a:lnSpc>
              <a:spcBef>
                <a:spcPct val="20000"/>
              </a:spcBef>
              <a:spcAft>
                <a:spcPct val="0"/>
              </a:spcAft>
              <a:buClrTx/>
              <a:buSzTx/>
              <a:buFontTx/>
              <a:buChar char="–"/>
              <a:defRPr/>
            </a:pPr>
            <a:r>
              <a:rPr kumimoji="0"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From the C-terminal 4 amino acids, 74-97% proteins can be identified</a:t>
            </a:r>
          </a:p>
          <a:p>
            <a:pPr marL="742950" marR="0" lvl="1" indent="-285750" algn="l" defTabSz="914400" rtl="0" eaLnBrk="1" fontAlgn="base" latinLnBrk="0" hangingPunct="1">
              <a:lnSpc>
                <a:spcPct val="110000"/>
              </a:lnSpc>
              <a:spcBef>
                <a:spcPct val="20000"/>
              </a:spcBef>
              <a:spcAft>
                <a:spcPct val="0"/>
              </a:spcAft>
              <a:buClrTx/>
              <a:buSzTx/>
              <a:buFontTx/>
              <a:buChar char="–"/>
              <a:defRPr/>
            </a:pPr>
            <a:r>
              <a:rPr kumimoji="0"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The higher the number of amino acids, the more specific for identify</a:t>
            </a:r>
          </a:p>
          <a:p>
            <a:pPr marL="342900" marR="0" lvl="0" indent="-342900" algn="l" defTabSz="914400" rtl="0" eaLnBrk="1" fontAlgn="base" latinLnBrk="0" hangingPunct="1">
              <a:lnSpc>
                <a:spcPct val="110000"/>
              </a:lnSpc>
              <a:spcBef>
                <a:spcPct val="20000"/>
              </a:spcBef>
              <a:spcAft>
                <a:spcPct val="0"/>
              </a:spcAft>
              <a:buClrTx/>
              <a:buSzTx/>
              <a:buFont typeface="Wingdings" panose="05000000000000000000" pitchFamily="2" charset="2"/>
              <a:buChar char="l"/>
              <a:defRPr/>
            </a:pPr>
            <a:r>
              <a:rPr kumimoji="0" lang="en-US" altLang="zh-CN" sz="2800" b="1" i="0" u="none" strike="noStrike" kern="0" cap="none" spc="0" normalizeH="0" baseline="0" noProof="0">
                <a:ln>
                  <a:noFill/>
                </a:ln>
                <a:solidFill>
                  <a:srgbClr val="FF3399"/>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Software</a:t>
            </a:r>
            <a:r>
              <a:rPr kumimoji="0"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 Tagldent</a:t>
            </a:r>
          </a:p>
        </p:txBody>
      </p:sp>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A5CDEB52-2919-4005-A96A-CEA44B457225}"/>
                  </a:ext>
                </a:extLst>
              </p14:cNvPr>
              <p14:cNvContentPartPr/>
              <p14:nvPr/>
            </p14:nvContentPartPr>
            <p14:xfrm>
              <a:off x="2680110" y="1132770"/>
              <a:ext cx="330840" cy="89640"/>
            </p14:xfrm>
          </p:contentPart>
        </mc:Choice>
        <mc:Fallback xmlns="">
          <p:pic>
            <p:nvPicPr>
              <p:cNvPr id="2" name="墨迹 1">
                <a:extLst>
                  <a:ext uri="{FF2B5EF4-FFF2-40B4-BE49-F238E27FC236}">
                    <a16:creationId xmlns:a16="http://schemas.microsoft.com/office/drawing/2014/main" id="{A5CDEB52-2919-4005-A96A-CEA44B457225}"/>
                  </a:ext>
                </a:extLst>
              </p:cNvPr>
              <p:cNvPicPr/>
              <p:nvPr/>
            </p:nvPicPr>
            <p:blipFill>
              <a:blip r:embed="rId3"/>
              <a:stretch>
                <a:fillRect/>
              </a:stretch>
            </p:blipFill>
            <p:spPr>
              <a:xfrm>
                <a:off x="2662470" y="1115130"/>
                <a:ext cx="3664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299B7877-EA48-4995-8508-51707A6D157C}"/>
                  </a:ext>
                </a:extLst>
              </p14:cNvPr>
              <p14:cNvContentPartPr/>
              <p14:nvPr/>
            </p14:nvContentPartPr>
            <p14:xfrm>
              <a:off x="2747790" y="1271730"/>
              <a:ext cx="206640" cy="37440"/>
            </p14:xfrm>
          </p:contentPart>
        </mc:Choice>
        <mc:Fallback xmlns="">
          <p:pic>
            <p:nvPicPr>
              <p:cNvPr id="3" name="墨迹 2">
                <a:extLst>
                  <a:ext uri="{FF2B5EF4-FFF2-40B4-BE49-F238E27FC236}">
                    <a16:creationId xmlns:a16="http://schemas.microsoft.com/office/drawing/2014/main" id="{299B7877-EA48-4995-8508-51707A6D157C}"/>
                  </a:ext>
                </a:extLst>
              </p:cNvPr>
              <p:cNvPicPr/>
              <p:nvPr/>
            </p:nvPicPr>
            <p:blipFill>
              <a:blip r:embed="rId5"/>
              <a:stretch>
                <a:fillRect/>
              </a:stretch>
            </p:blipFill>
            <p:spPr>
              <a:xfrm>
                <a:off x="2729790" y="1254090"/>
                <a:ext cx="24228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墨迹 3">
                <a:extLst>
                  <a:ext uri="{FF2B5EF4-FFF2-40B4-BE49-F238E27FC236}">
                    <a16:creationId xmlns:a16="http://schemas.microsoft.com/office/drawing/2014/main" id="{CC467471-235F-4BCD-8FD9-3A232D2ACCB5}"/>
                  </a:ext>
                </a:extLst>
              </p14:cNvPr>
              <p14:cNvContentPartPr/>
              <p14:nvPr/>
            </p14:nvContentPartPr>
            <p14:xfrm>
              <a:off x="2843190" y="1066170"/>
              <a:ext cx="42840" cy="564840"/>
            </p14:xfrm>
          </p:contentPart>
        </mc:Choice>
        <mc:Fallback xmlns="">
          <p:pic>
            <p:nvPicPr>
              <p:cNvPr id="4" name="墨迹 3">
                <a:extLst>
                  <a:ext uri="{FF2B5EF4-FFF2-40B4-BE49-F238E27FC236}">
                    <a16:creationId xmlns:a16="http://schemas.microsoft.com/office/drawing/2014/main" id="{CC467471-235F-4BCD-8FD9-3A232D2ACCB5}"/>
                  </a:ext>
                </a:extLst>
              </p:cNvPr>
              <p:cNvPicPr/>
              <p:nvPr/>
            </p:nvPicPr>
            <p:blipFill>
              <a:blip r:embed="rId7"/>
              <a:stretch>
                <a:fillRect/>
              </a:stretch>
            </p:blipFill>
            <p:spPr>
              <a:xfrm>
                <a:off x="2825190" y="1048170"/>
                <a:ext cx="78480" cy="600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墨迹 4">
                <a:extLst>
                  <a:ext uri="{FF2B5EF4-FFF2-40B4-BE49-F238E27FC236}">
                    <a16:creationId xmlns:a16="http://schemas.microsoft.com/office/drawing/2014/main" id="{D18D42ED-0651-4568-8DF0-182D1D0439F6}"/>
                  </a:ext>
                </a:extLst>
              </p14:cNvPr>
              <p14:cNvContentPartPr/>
              <p14:nvPr/>
            </p14:nvContentPartPr>
            <p14:xfrm>
              <a:off x="2777670" y="1322490"/>
              <a:ext cx="80280" cy="195120"/>
            </p14:xfrm>
          </p:contentPart>
        </mc:Choice>
        <mc:Fallback xmlns="">
          <p:pic>
            <p:nvPicPr>
              <p:cNvPr id="5" name="墨迹 4">
                <a:extLst>
                  <a:ext uri="{FF2B5EF4-FFF2-40B4-BE49-F238E27FC236}">
                    <a16:creationId xmlns:a16="http://schemas.microsoft.com/office/drawing/2014/main" id="{D18D42ED-0651-4568-8DF0-182D1D0439F6}"/>
                  </a:ext>
                </a:extLst>
              </p:cNvPr>
              <p:cNvPicPr/>
              <p:nvPr/>
            </p:nvPicPr>
            <p:blipFill>
              <a:blip r:embed="rId9"/>
              <a:stretch>
                <a:fillRect/>
              </a:stretch>
            </p:blipFill>
            <p:spPr>
              <a:xfrm>
                <a:off x="2759670" y="1304850"/>
                <a:ext cx="11592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墨迹 5">
                <a:extLst>
                  <a:ext uri="{FF2B5EF4-FFF2-40B4-BE49-F238E27FC236}">
                    <a16:creationId xmlns:a16="http://schemas.microsoft.com/office/drawing/2014/main" id="{CCD6B573-A5BC-4DCE-ADBE-6D687444FEBC}"/>
                  </a:ext>
                </a:extLst>
              </p14:cNvPr>
              <p14:cNvContentPartPr/>
              <p14:nvPr/>
            </p14:nvContentPartPr>
            <p14:xfrm>
              <a:off x="2919870" y="1378290"/>
              <a:ext cx="93600" cy="141480"/>
            </p14:xfrm>
          </p:contentPart>
        </mc:Choice>
        <mc:Fallback xmlns="">
          <p:pic>
            <p:nvPicPr>
              <p:cNvPr id="6" name="墨迹 5">
                <a:extLst>
                  <a:ext uri="{FF2B5EF4-FFF2-40B4-BE49-F238E27FC236}">
                    <a16:creationId xmlns:a16="http://schemas.microsoft.com/office/drawing/2014/main" id="{CCD6B573-A5BC-4DCE-ADBE-6D687444FEBC}"/>
                  </a:ext>
                </a:extLst>
              </p:cNvPr>
              <p:cNvPicPr/>
              <p:nvPr/>
            </p:nvPicPr>
            <p:blipFill>
              <a:blip r:embed="rId11"/>
              <a:stretch>
                <a:fillRect/>
              </a:stretch>
            </p:blipFill>
            <p:spPr>
              <a:xfrm>
                <a:off x="2901870" y="1360290"/>
                <a:ext cx="12924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墨迹 6">
                <a:extLst>
                  <a:ext uri="{FF2B5EF4-FFF2-40B4-BE49-F238E27FC236}">
                    <a16:creationId xmlns:a16="http://schemas.microsoft.com/office/drawing/2014/main" id="{7C04A7CA-FAC4-4FBD-BFCE-E92C1F1039F2}"/>
                  </a:ext>
                </a:extLst>
              </p14:cNvPr>
              <p14:cNvContentPartPr/>
              <p14:nvPr/>
            </p14:nvContentPartPr>
            <p14:xfrm>
              <a:off x="3030750" y="1165890"/>
              <a:ext cx="111960" cy="171360"/>
            </p14:xfrm>
          </p:contentPart>
        </mc:Choice>
        <mc:Fallback xmlns="">
          <p:pic>
            <p:nvPicPr>
              <p:cNvPr id="7" name="墨迹 6">
                <a:extLst>
                  <a:ext uri="{FF2B5EF4-FFF2-40B4-BE49-F238E27FC236}">
                    <a16:creationId xmlns:a16="http://schemas.microsoft.com/office/drawing/2014/main" id="{7C04A7CA-FAC4-4FBD-BFCE-E92C1F1039F2}"/>
                  </a:ext>
                </a:extLst>
              </p:cNvPr>
              <p:cNvPicPr/>
              <p:nvPr/>
            </p:nvPicPr>
            <p:blipFill>
              <a:blip r:embed="rId13"/>
              <a:stretch>
                <a:fillRect/>
              </a:stretch>
            </p:blipFill>
            <p:spPr>
              <a:xfrm>
                <a:off x="3013110" y="1148250"/>
                <a:ext cx="14760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墨迹 7">
                <a:extLst>
                  <a:ext uri="{FF2B5EF4-FFF2-40B4-BE49-F238E27FC236}">
                    <a16:creationId xmlns:a16="http://schemas.microsoft.com/office/drawing/2014/main" id="{097982C5-C0C4-4C4E-844A-A48F1036265B}"/>
                  </a:ext>
                </a:extLst>
              </p14:cNvPr>
              <p14:cNvContentPartPr/>
              <p14:nvPr/>
            </p14:nvContentPartPr>
            <p14:xfrm>
              <a:off x="3078630" y="1385850"/>
              <a:ext cx="31680" cy="36360"/>
            </p14:xfrm>
          </p:contentPart>
        </mc:Choice>
        <mc:Fallback xmlns="">
          <p:pic>
            <p:nvPicPr>
              <p:cNvPr id="8" name="墨迹 7">
                <a:extLst>
                  <a:ext uri="{FF2B5EF4-FFF2-40B4-BE49-F238E27FC236}">
                    <a16:creationId xmlns:a16="http://schemas.microsoft.com/office/drawing/2014/main" id="{097982C5-C0C4-4C4E-844A-A48F1036265B}"/>
                  </a:ext>
                </a:extLst>
              </p:cNvPr>
              <p:cNvPicPr/>
              <p:nvPr/>
            </p:nvPicPr>
            <p:blipFill>
              <a:blip r:embed="rId15"/>
              <a:stretch>
                <a:fillRect/>
              </a:stretch>
            </p:blipFill>
            <p:spPr>
              <a:xfrm>
                <a:off x="3060990" y="1368210"/>
                <a:ext cx="673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墨迹 8">
                <a:extLst>
                  <a:ext uri="{FF2B5EF4-FFF2-40B4-BE49-F238E27FC236}">
                    <a16:creationId xmlns:a16="http://schemas.microsoft.com/office/drawing/2014/main" id="{4E84F8A1-02EC-464A-994F-0F1E796766DD}"/>
                  </a:ext>
                </a:extLst>
              </p14:cNvPr>
              <p14:cNvContentPartPr/>
              <p14:nvPr/>
            </p14:nvContentPartPr>
            <p14:xfrm>
              <a:off x="3082950" y="1324290"/>
              <a:ext cx="121680" cy="189000"/>
            </p14:xfrm>
          </p:contentPart>
        </mc:Choice>
        <mc:Fallback xmlns="">
          <p:pic>
            <p:nvPicPr>
              <p:cNvPr id="9" name="墨迹 8">
                <a:extLst>
                  <a:ext uri="{FF2B5EF4-FFF2-40B4-BE49-F238E27FC236}">
                    <a16:creationId xmlns:a16="http://schemas.microsoft.com/office/drawing/2014/main" id="{4E84F8A1-02EC-464A-994F-0F1E796766DD}"/>
                  </a:ext>
                </a:extLst>
              </p:cNvPr>
              <p:cNvPicPr/>
              <p:nvPr/>
            </p:nvPicPr>
            <p:blipFill>
              <a:blip r:embed="rId17"/>
              <a:stretch>
                <a:fillRect/>
              </a:stretch>
            </p:blipFill>
            <p:spPr>
              <a:xfrm>
                <a:off x="3064950" y="1306650"/>
                <a:ext cx="15732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墨迹 9">
                <a:extLst>
                  <a:ext uri="{FF2B5EF4-FFF2-40B4-BE49-F238E27FC236}">
                    <a16:creationId xmlns:a16="http://schemas.microsoft.com/office/drawing/2014/main" id="{51BEDF38-4420-49AA-9400-967738127403}"/>
                  </a:ext>
                </a:extLst>
              </p14:cNvPr>
              <p14:cNvContentPartPr/>
              <p14:nvPr/>
            </p14:nvContentPartPr>
            <p14:xfrm>
              <a:off x="3370950" y="1126290"/>
              <a:ext cx="38160" cy="108720"/>
            </p14:xfrm>
          </p:contentPart>
        </mc:Choice>
        <mc:Fallback xmlns="">
          <p:pic>
            <p:nvPicPr>
              <p:cNvPr id="10" name="墨迹 9">
                <a:extLst>
                  <a:ext uri="{FF2B5EF4-FFF2-40B4-BE49-F238E27FC236}">
                    <a16:creationId xmlns:a16="http://schemas.microsoft.com/office/drawing/2014/main" id="{51BEDF38-4420-49AA-9400-967738127403}"/>
                  </a:ext>
                </a:extLst>
              </p:cNvPr>
              <p:cNvPicPr/>
              <p:nvPr/>
            </p:nvPicPr>
            <p:blipFill>
              <a:blip r:embed="rId19"/>
              <a:stretch>
                <a:fillRect/>
              </a:stretch>
            </p:blipFill>
            <p:spPr>
              <a:xfrm>
                <a:off x="3352950" y="1108650"/>
                <a:ext cx="7380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墨迹 10">
                <a:extLst>
                  <a:ext uri="{FF2B5EF4-FFF2-40B4-BE49-F238E27FC236}">
                    <a16:creationId xmlns:a16="http://schemas.microsoft.com/office/drawing/2014/main" id="{CB300407-D695-41FA-8E25-C2210A53034E}"/>
                  </a:ext>
                </a:extLst>
              </p14:cNvPr>
              <p14:cNvContentPartPr/>
              <p14:nvPr/>
            </p14:nvContentPartPr>
            <p14:xfrm>
              <a:off x="3314430" y="1168410"/>
              <a:ext cx="209160" cy="169920"/>
            </p14:xfrm>
          </p:contentPart>
        </mc:Choice>
        <mc:Fallback xmlns="">
          <p:pic>
            <p:nvPicPr>
              <p:cNvPr id="11" name="墨迹 10">
                <a:extLst>
                  <a:ext uri="{FF2B5EF4-FFF2-40B4-BE49-F238E27FC236}">
                    <a16:creationId xmlns:a16="http://schemas.microsoft.com/office/drawing/2014/main" id="{CB300407-D695-41FA-8E25-C2210A53034E}"/>
                  </a:ext>
                </a:extLst>
              </p:cNvPr>
              <p:cNvPicPr/>
              <p:nvPr/>
            </p:nvPicPr>
            <p:blipFill>
              <a:blip r:embed="rId21"/>
              <a:stretch>
                <a:fillRect/>
              </a:stretch>
            </p:blipFill>
            <p:spPr>
              <a:xfrm>
                <a:off x="3296430" y="1150410"/>
                <a:ext cx="24480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墨迹 11">
                <a:extLst>
                  <a:ext uri="{FF2B5EF4-FFF2-40B4-BE49-F238E27FC236}">
                    <a16:creationId xmlns:a16="http://schemas.microsoft.com/office/drawing/2014/main" id="{9F99DA8F-2BBB-46E9-B4CD-72D32A413BEB}"/>
                  </a:ext>
                </a:extLst>
              </p14:cNvPr>
              <p14:cNvContentPartPr/>
              <p14:nvPr/>
            </p14:nvContentPartPr>
            <p14:xfrm>
              <a:off x="3269070" y="1309170"/>
              <a:ext cx="206640" cy="240840"/>
            </p14:xfrm>
          </p:contentPart>
        </mc:Choice>
        <mc:Fallback xmlns="">
          <p:pic>
            <p:nvPicPr>
              <p:cNvPr id="12" name="墨迹 11">
                <a:extLst>
                  <a:ext uri="{FF2B5EF4-FFF2-40B4-BE49-F238E27FC236}">
                    <a16:creationId xmlns:a16="http://schemas.microsoft.com/office/drawing/2014/main" id="{9F99DA8F-2BBB-46E9-B4CD-72D32A413BEB}"/>
                  </a:ext>
                </a:extLst>
              </p:cNvPr>
              <p:cNvPicPr/>
              <p:nvPr/>
            </p:nvPicPr>
            <p:blipFill>
              <a:blip r:embed="rId23"/>
              <a:stretch>
                <a:fillRect/>
              </a:stretch>
            </p:blipFill>
            <p:spPr>
              <a:xfrm>
                <a:off x="3251430" y="1291170"/>
                <a:ext cx="24228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 name="墨迹 12">
                <a:extLst>
                  <a:ext uri="{FF2B5EF4-FFF2-40B4-BE49-F238E27FC236}">
                    <a16:creationId xmlns:a16="http://schemas.microsoft.com/office/drawing/2014/main" id="{C05D4423-288A-4A7A-95F1-8790E3E0D2E2}"/>
                  </a:ext>
                </a:extLst>
              </p14:cNvPr>
              <p14:cNvContentPartPr/>
              <p14:nvPr/>
            </p14:nvContentPartPr>
            <p14:xfrm>
              <a:off x="3341430" y="1372890"/>
              <a:ext cx="250200" cy="226080"/>
            </p14:xfrm>
          </p:contentPart>
        </mc:Choice>
        <mc:Fallback xmlns="">
          <p:pic>
            <p:nvPicPr>
              <p:cNvPr id="13" name="墨迹 12">
                <a:extLst>
                  <a:ext uri="{FF2B5EF4-FFF2-40B4-BE49-F238E27FC236}">
                    <a16:creationId xmlns:a16="http://schemas.microsoft.com/office/drawing/2014/main" id="{C05D4423-288A-4A7A-95F1-8790E3E0D2E2}"/>
                  </a:ext>
                </a:extLst>
              </p:cNvPr>
              <p:cNvPicPr/>
              <p:nvPr/>
            </p:nvPicPr>
            <p:blipFill>
              <a:blip r:embed="rId25"/>
              <a:stretch>
                <a:fillRect/>
              </a:stretch>
            </p:blipFill>
            <p:spPr>
              <a:xfrm>
                <a:off x="3323430" y="1354890"/>
                <a:ext cx="28584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 name="墨迹 13">
                <a:extLst>
                  <a:ext uri="{FF2B5EF4-FFF2-40B4-BE49-F238E27FC236}">
                    <a16:creationId xmlns:a16="http://schemas.microsoft.com/office/drawing/2014/main" id="{85DFBA95-76F5-4918-A300-A67483D567E7}"/>
                  </a:ext>
                </a:extLst>
              </p14:cNvPr>
              <p14:cNvContentPartPr/>
              <p14:nvPr/>
            </p14:nvContentPartPr>
            <p14:xfrm>
              <a:off x="3388590" y="1436250"/>
              <a:ext cx="28800" cy="106920"/>
            </p14:xfrm>
          </p:contentPart>
        </mc:Choice>
        <mc:Fallback xmlns="">
          <p:pic>
            <p:nvPicPr>
              <p:cNvPr id="14" name="墨迹 13">
                <a:extLst>
                  <a:ext uri="{FF2B5EF4-FFF2-40B4-BE49-F238E27FC236}">
                    <a16:creationId xmlns:a16="http://schemas.microsoft.com/office/drawing/2014/main" id="{85DFBA95-76F5-4918-A300-A67483D567E7}"/>
                  </a:ext>
                </a:extLst>
              </p:cNvPr>
              <p:cNvPicPr/>
              <p:nvPr/>
            </p:nvPicPr>
            <p:blipFill>
              <a:blip r:embed="rId27"/>
              <a:stretch>
                <a:fillRect/>
              </a:stretch>
            </p:blipFill>
            <p:spPr>
              <a:xfrm>
                <a:off x="3370590" y="1418250"/>
                <a:ext cx="6444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5" name="墨迹 14">
                <a:extLst>
                  <a:ext uri="{FF2B5EF4-FFF2-40B4-BE49-F238E27FC236}">
                    <a16:creationId xmlns:a16="http://schemas.microsoft.com/office/drawing/2014/main" id="{A1990BB8-A4D5-4F26-9E73-0186F6CF908A}"/>
                  </a:ext>
                </a:extLst>
              </p14:cNvPr>
              <p14:cNvContentPartPr/>
              <p14:nvPr/>
            </p14:nvContentPartPr>
            <p14:xfrm>
              <a:off x="3469590" y="1430130"/>
              <a:ext cx="48240" cy="198000"/>
            </p14:xfrm>
          </p:contentPart>
        </mc:Choice>
        <mc:Fallback xmlns="">
          <p:pic>
            <p:nvPicPr>
              <p:cNvPr id="15" name="墨迹 14">
                <a:extLst>
                  <a:ext uri="{FF2B5EF4-FFF2-40B4-BE49-F238E27FC236}">
                    <a16:creationId xmlns:a16="http://schemas.microsoft.com/office/drawing/2014/main" id="{A1990BB8-A4D5-4F26-9E73-0186F6CF908A}"/>
                  </a:ext>
                </a:extLst>
              </p:cNvPr>
              <p:cNvPicPr/>
              <p:nvPr/>
            </p:nvPicPr>
            <p:blipFill>
              <a:blip r:embed="rId29"/>
              <a:stretch>
                <a:fillRect/>
              </a:stretch>
            </p:blipFill>
            <p:spPr>
              <a:xfrm>
                <a:off x="3451590" y="1412490"/>
                <a:ext cx="83880" cy="233640"/>
              </a:xfrm>
              <a:prstGeom prst="rect">
                <a:avLst/>
              </a:prstGeom>
            </p:spPr>
          </p:pic>
        </mc:Fallback>
      </mc:AlternateContent>
    </p:spTree>
  </p:cSld>
  <p:clrMapOvr>
    <a:masterClrMapping/>
  </p:clrMapOvr>
  <p:transition>
    <p:randomBar dir="vert"/>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0" name="Rectangle 2"/>
          <p:cNvSpPr>
            <a:spLocks noGrp="1" noChangeArrowheads="1"/>
          </p:cNvSpPr>
          <p:nvPr>
            <p:ph type="title"/>
          </p:nvPr>
        </p:nvSpPr>
        <p:spPr>
          <a:xfrm>
            <a:off x="1835150" y="274638"/>
            <a:ext cx="6851650" cy="633413"/>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j-cs"/>
              </a:rPr>
              <a:t>De Novo vs. Database Search </a:t>
            </a:r>
          </a:p>
        </p:txBody>
      </p:sp>
      <p:pic>
        <p:nvPicPr>
          <p:cNvPr id="146434" name="Picture 3"/>
          <p:cNvPicPr/>
          <p:nvPr/>
        </p:nvPicPr>
        <p:blipFill>
          <a:blip r:embed="rId2"/>
          <a:stretch>
            <a:fillRect/>
          </a:stretch>
        </p:blipFill>
        <p:spPr>
          <a:xfrm>
            <a:off x="3635375" y="1628775"/>
            <a:ext cx="1757363" cy="863600"/>
          </a:xfrm>
          <a:prstGeom prst="rect">
            <a:avLst/>
          </a:prstGeom>
          <a:noFill/>
          <a:ln w="9525">
            <a:noFill/>
          </a:ln>
        </p:spPr>
      </p:pic>
      <p:grpSp>
        <p:nvGrpSpPr>
          <p:cNvPr id="2" name="Group 4"/>
          <p:cNvGrpSpPr/>
          <p:nvPr/>
        </p:nvGrpSpPr>
        <p:grpSpPr>
          <a:xfrm>
            <a:off x="5148263" y="2997200"/>
            <a:ext cx="3733800" cy="1990725"/>
            <a:chOff x="2928" y="1026"/>
            <a:chExt cx="2352" cy="1254"/>
          </a:xfrm>
        </p:grpSpPr>
        <p:grpSp>
          <p:nvGrpSpPr>
            <p:cNvPr id="146436" name="Group 5"/>
            <p:cNvGrpSpPr/>
            <p:nvPr/>
          </p:nvGrpSpPr>
          <p:grpSpPr>
            <a:xfrm>
              <a:off x="2928" y="1032"/>
              <a:ext cx="2352" cy="1248"/>
              <a:chOff x="2928" y="1032"/>
              <a:chExt cx="2352" cy="1248"/>
            </a:xfrm>
          </p:grpSpPr>
          <p:sp>
            <p:nvSpPr>
              <p:cNvPr id="146535" name="Oval 6"/>
              <p:cNvSpPr/>
              <p:nvPr/>
            </p:nvSpPr>
            <p:spPr>
              <a:xfrm>
                <a:off x="3312" y="1320"/>
                <a:ext cx="96" cy="96"/>
              </a:xfrm>
              <a:prstGeom prst="ellipse">
                <a:avLst/>
              </a:prstGeom>
              <a:solidFill>
                <a:srgbClr val="66CCFF"/>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6438" name="Line 7"/>
              <p:cNvSpPr/>
              <p:nvPr/>
            </p:nvSpPr>
            <p:spPr>
              <a:xfrm flipV="1">
                <a:off x="3408" y="1320"/>
                <a:ext cx="672" cy="48"/>
              </a:xfrm>
              <a:prstGeom prst="line">
                <a:avLst/>
              </a:prstGeom>
              <a:ln w="12700" cap="flat" cmpd="sng">
                <a:solidFill>
                  <a:schemeClr val="tx1"/>
                </a:solidFill>
                <a:prstDash val="solid"/>
                <a:round/>
                <a:headEnd type="none" w="sm" len="sm"/>
                <a:tailEnd type="triangle" w="med" len="med"/>
              </a:ln>
            </p:spPr>
          </p:sp>
          <p:sp>
            <p:nvSpPr>
              <p:cNvPr id="146537" name="Oval 8"/>
              <p:cNvSpPr/>
              <p:nvPr/>
            </p:nvSpPr>
            <p:spPr>
              <a:xfrm>
                <a:off x="4080" y="1272"/>
                <a:ext cx="96" cy="96"/>
              </a:xfrm>
              <a:prstGeom prst="ellipse">
                <a:avLst/>
              </a:prstGeom>
              <a:solidFill>
                <a:srgbClr val="66CCFF"/>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6538" name="Oval 9"/>
              <p:cNvSpPr/>
              <p:nvPr/>
            </p:nvSpPr>
            <p:spPr>
              <a:xfrm>
                <a:off x="4560" y="1320"/>
                <a:ext cx="96" cy="96"/>
              </a:xfrm>
              <a:prstGeom prst="ellipse">
                <a:avLst/>
              </a:prstGeom>
              <a:solidFill>
                <a:srgbClr val="66CCFF"/>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6539" name="Oval 10"/>
              <p:cNvSpPr/>
              <p:nvPr/>
            </p:nvSpPr>
            <p:spPr>
              <a:xfrm>
                <a:off x="4368" y="1608"/>
                <a:ext cx="96" cy="96"/>
              </a:xfrm>
              <a:prstGeom prst="ellipse">
                <a:avLst/>
              </a:prstGeom>
              <a:solidFill>
                <a:srgbClr val="66CCFF"/>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6540" name="Oval 11"/>
              <p:cNvSpPr/>
              <p:nvPr/>
            </p:nvSpPr>
            <p:spPr>
              <a:xfrm>
                <a:off x="4272" y="1944"/>
                <a:ext cx="96" cy="96"/>
              </a:xfrm>
              <a:prstGeom prst="ellipse">
                <a:avLst/>
              </a:prstGeom>
              <a:solidFill>
                <a:srgbClr val="66CCFF"/>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6541" name="Oval 12"/>
              <p:cNvSpPr/>
              <p:nvPr/>
            </p:nvSpPr>
            <p:spPr>
              <a:xfrm>
                <a:off x="3648" y="1848"/>
                <a:ext cx="96" cy="96"/>
              </a:xfrm>
              <a:prstGeom prst="ellipse">
                <a:avLst/>
              </a:prstGeom>
              <a:solidFill>
                <a:srgbClr val="66CCFF"/>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6542" name="Oval 13"/>
              <p:cNvSpPr/>
              <p:nvPr/>
            </p:nvSpPr>
            <p:spPr>
              <a:xfrm>
                <a:off x="3984" y="1704"/>
                <a:ext cx="96" cy="96"/>
              </a:xfrm>
              <a:prstGeom prst="ellipse">
                <a:avLst/>
              </a:prstGeom>
              <a:solidFill>
                <a:srgbClr val="66CCFF"/>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6543" name="Oval 14"/>
              <p:cNvSpPr/>
              <p:nvPr/>
            </p:nvSpPr>
            <p:spPr>
              <a:xfrm>
                <a:off x="5184" y="1608"/>
                <a:ext cx="96" cy="96"/>
              </a:xfrm>
              <a:prstGeom prst="ellipse">
                <a:avLst/>
              </a:prstGeom>
              <a:solidFill>
                <a:schemeClr val="accent1"/>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6544" name="Oval 15"/>
              <p:cNvSpPr/>
              <p:nvPr/>
            </p:nvSpPr>
            <p:spPr>
              <a:xfrm>
                <a:off x="3312" y="2088"/>
                <a:ext cx="96" cy="96"/>
              </a:xfrm>
              <a:prstGeom prst="ellipse">
                <a:avLst/>
              </a:prstGeom>
              <a:solidFill>
                <a:srgbClr val="66CCFF"/>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6447" name="Line 16"/>
              <p:cNvSpPr/>
              <p:nvPr/>
            </p:nvSpPr>
            <p:spPr>
              <a:xfrm>
                <a:off x="3360" y="1416"/>
                <a:ext cx="336" cy="432"/>
              </a:xfrm>
              <a:prstGeom prst="line">
                <a:avLst/>
              </a:prstGeom>
              <a:ln w="12700" cap="flat" cmpd="sng">
                <a:solidFill>
                  <a:schemeClr val="tx1"/>
                </a:solidFill>
                <a:prstDash val="solid"/>
                <a:round/>
                <a:headEnd type="none" w="sm" len="sm"/>
                <a:tailEnd type="triangle" w="med" len="med"/>
              </a:ln>
            </p:spPr>
          </p:sp>
          <p:sp>
            <p:nvSpPr>
              <p:cNvPr id="146448" name="Line 17"/>
              <p:cNvSpPr/>
              <p:nvPr/>
            </p:nvSpPr>
            <p:spPr>
              <a:xfrm flipV="1">
                <a:off x="3408" y="1992"/>
                <a:ext cx="864" cy="144"/>
              </a:xfrm>
              <a:prstGeom prst="line">
                <a:avLst/>
              </a:prstGeom>
              <a:ln w="12700" cap="flat" cmpd="sng">
                <a:solidFill>
                  <a:schemeClr val="tx1"/>
                </a:solidFill>
                <a:prstDash val="solid"/>
                <a:round/>
                <a:headEnd type="none" w="sm" len="sm"/>
                <a:tailEnd type="triangle" w="med" len="med"/>
              </a:ln>
            </p:spPr>
          </p:sp>
          <p:sp>
            <p:nvSpPr>
              <p:cNvPr id="146449" name="Line 18"/>
              <p:cNvSpPr/>
              <p:nvPr/>
            </p:nvSpPr>
            <p:spPr>
              <a:xfrm>
                <a:off x="3744" y="1896"/>
                <a:ext cx="528" cy="96"/>
              </a:xfrm>
              <a:prstGeom prst="line">
                <a:avLst/>
              </a:prstGeom>
              <a:ln w="12700" cap="flat" cmpd="sng">
                <a:solidFill>
                  <a:schemeClr val="tx1"/>
                </a:solidFill>
                <a:prstDash val="solid"/>
                <a:round/>
                <a:headEnd type="none" w="sm" len="sm"/>
                <a:tailEnd type="triangle" w="med" len="med"/>
              </a:ln>
            </p:spPr>
          </p:sp>
          <p:sp>
            <p:nvSpPr>
              <p:cNvPr id="146450" name="Line 19"/>
              <p:cNvSpPr/>
              <p:nvPr/>
            </p:nvSpPr>
            <p:spPr>
              <a:xfrm flipV="1">
                <a:off x="3408" y="1896"/>
                <a:ext cx="240" cy="192"/>
              </a:xfrm>
              <a:prstGeom prst="line">
                <a:avLst/>
              </a:prstGeom>
              <a:ln w="12700" cap="flat" cmpd="sng">
                <a:solidFill>
                  <a:schemeClr val="tx1"/>
                </a:solidFill>
                <a:prstDash val="solid"/>
                <a:round/>
                <a:headEnd type="none" w="sm" len="sm"/>
                <a:tailEnd type="triangle" w="med" len="med"/>
              </a:ln>
            </p:spPr>
          </p:sp>
          <p:sp>
            <p:nvSpPr>
              <p:cNvPr id="146451" name="Line 20"/>
              <p:cNvSpPr/>
              <p:nvPr/>
            </p:nvSpPr>
            <p:spPr>
              <a:xfrm flipV="1">
                <a:off x="3744" y="1752"/>
                <a:ext cx="240" cy="96"/>
              </a:xfrm>
              <a:prstGeom prst="line">
                <a:avLst/>
              </a:prstGeom>
              <a:ln w="12700" cap="flat" cmpd="sng">
                <a:solidFill>
                  <a:schemeClr val="tx1"/>
                </a:solidFill>
                <a:prstDash val="solid"/>
                <a:round/>
                <a:headEnd type="none" w="sm" len="sm"/>
                <a:tailEnd type="triangle" w="med" len="med"/>
              </a:ln>
            </p:spPr>
          </p:sp>
          <p:sp>
            <p:nvSpPr>
              <p:cNvPr id="146452" name="Line 21"/>
              <p:cNvSpPr/>
              <p:nvPr/>
            </p:nvSpPr>
            <p:spPr>
              <a:xfrm>
                <a:off x="4176" y="1320"/>
                <a:ext cx="384" cy="48"/>
              </a:xfrm>
              <a:prstGeom prst="line">
                <a:avLst/>
              </a:prstGeom>
              <a:ln w="12700" cap="flat" cmpd="sng">
                <a:solidFill>
                  <a:schemeClr val="tx1"/>
                </a:solidFill>
                <a:prstDash val="solid"/>
                <a:round/>
                <a:headEnd type="none" w="sm" len="sm"/>
                <a:tailEnd type="triangle" w="med" len="med"/>
              </a:ln>
            </p:spPr>
          </p:sp>
          <p:sp>
            <p:nvSpPr>
              <p:cNvPr id="146453" name="Line 22"/>
              <p:cNvSpPr/>
              <p:nvPr/>
            </p:nvSpPr>
            <p:spPr>
              <a:xfrm>
                <a:off x="4176" y="1320"/>
                <a:ext cx="240" cy="288"/>
              </a:xfrm>
              <a:prstGeom prst="line">
                <a:avLst/>
              </a:prstGeom>
              <a:ln w="12700" cap="flat" cmpd="sng">
                <a:solidFill>
                  <a:schemeClr val="tx1"/>
                </a:solidFill>
                <a:prstDash val="solid"/>
                <a:round/>
                <a:headEnd type="none" w="sm" len="sm"/>
                <a:tailEnd type="triangle" w="med" len="med"/>
              </a:ln>
            </p:spPr>
          </p:sp>
          <p:sp>
            <p:nvSpPr>
              <p:cNvPr id="146454" name="Line 23"/>
              <p:cNvSpPr/>
              <p:nvPr/>
            </p:nvSpPr>
            <p:spPr>
              <a:xfrm>
                <a:off x="4656" y="1416"/>
                <a:ext cx="96" cy="384"/>
              </a:xfrm>
              <a:prstGeom prst="line">
                <a:avLst/>
              </a:prstGeom>
              <a:ln w="12700" cap="flat" cmpd="sng">
                <a:solidFill>
                  <a:schemeClr val="tx1"/>
                </a:solidFill>
                <a:prstDash val="solid"/>
                <a:round/>
                <a:headEnd type="none" w="sm" len="sm"/>
                <a:tailEnd type="triangle" w="med" len="med"/>
              </a:ln>
            </p:spPr>
          </p:sp>
          <p:sp>
            <p:nvSpPr>
              <p:cNvPr id="146553" name="Oval 24"/>
              <p:cNvSpPr/>
              <p:nvPr/>
            </p:nvSpPr>
            <p:spPr>
              <a:xfrm>
                <a:off x="2928" y="1704"/>
                <a:ext cx="96" cy="96"/>
              </a:xfrm>
              <a:prstGeom prst="ellipse">
                <a:avLst/>
              </a:prstGeom>
              <a:solidFill>
                <a:schemeClr val="accent1"/>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6456" name="Line 25"/>
              <p:cNvSpPr/>
              <p:nvPr/>
            </p:nvSpPr>
            <p:spPr>
              <a:xfrm flipV="1">
                <a:off x="3024" y="1368"/>
                <a:ext cx="288" cy="384"/>
              </a:xfrm>
              <a:prstGeom prst="line">
                <a:avLst/>
              </a:prstGeom>
              <a:ln w="12700" cap="flat" cmpd="sng">
                <a:solidFill>
                  <a:schemeClr val="tx1"/>
                </a:solidFill>
                <a:prstDash val="solid"/>
                <a:round/>
                <a:headEnd type="none" w="sm" len="sm"/>
                <a:tailEnd type="triangle" w="med" len="med"/>
              </a:ln>
            </p:spPr>
          </p:sp>
          <p:sp>
            <p:nvSpPr>
              <p:cNvPr id="146457" name="Line 26"/>
              <p:cNvSpPr/>
              <p:nvPr/>
            </p:nvSpPr>
            <p:spPr>
              <a:xfrm>
                <a:off x="3024" y="1752"/>
                <a:ext cx="288" cy="384"/>
              </a:xfrm>
              <a:prstGeom prst="line">
                <a:avLst/>
              </a:prstGeom>
              <a:ln w="12700" cap="flat" cmpd="sng">
                <a:solidFill>
                  <a:schemeClr val="tx1"/>
                </a:solidFill>
                <a:prstDash val="solid"/>
                <a:round/>
                <a:headEnd type="none" w="sm" len="sm"/>
                <a:tailEnd type="triangle" w="med" len="med"/>
              </a:ln>
            </p:spPr>
          </p:sp>
          <p:sp>
            <p:nvSpPr>
              <p:cNvPr id="146556" name="Oval 27"/>
              <p:cNvSpPr/>
              <p:nvPr/>
            </p:nvSpPr>
            <p:spPr>
              <a:xfrm>
                <a:off x="4704" y="1800"/>
                <a:ext cx="96" cy="96"/>
              </a:xfrm>
              <a:prstGeom prst="ellipse">
                <a:avLst/>
              </a:prstGeom>
              <a:solidFill>
                <a:srgbClr val="66CCFF"/>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6459" name="Line 28"/>
              <p:cNvSpPr/>
              <p:nvPr/>
            </p:nvSpPr>
            <p:spPr>
              <a:xfrm flipV="1">
                <a:off x="4032" y="1368"/>
                <a:ext cx="96" cy="336"/>
              </a:xfrm>
              <a:prstGeom prst="line">
                <a:avLst/>
              </a:prstGeom>
              <a:ln w="12700" cap="flat" cmpd="sng">
                <a:solidFill>
                  <a:schemeClr val="tx1"/>
                </a:solidFill>
                <a:prstDash val="solid"/>
                <a:round/>
                <a:headEnd type="none" w="sm" len="sm"/>
                <a:tailEnd type="triangle" w="med" len="med"/>
              </a:ln>
            </p:spPr>
          </p:sp>
          <p:sp>
            <p:nvSpPr>
              <p:cNvPr id="146460" name="Line 29"/>
              <p:cNvSpPr/>
              <p:nvPr/>
            </p:nvSpPr>
            <p:spPr>
              <a:xfrm flipV="1">
                <a:off x="4080" y="1656"/>
                <a:ext cx="288" cy="96"/>
              </a:xfrm>
              <a:prstGeom prst="line">
                <a:avLst/>
              </a:prstGeom>
              <a:ln w="12700" cap="flat" cmpd="sng">
                <a:solidFill>
                  <a:schemeClr val="tx1"/>
                </a:solidFill>
                <a:prstDash val="solid"/>
                <a:round/>
                <a:headEnd type="none" w="sm" len="sm"/>
                <a:tailEnd type="triangle" w="med" len="med"/>
              </a:ln>
            </p:spPr>
          </p:sp>
          <p:sp>
            <p:nvSpPr>
              <p:cNvPr id="146461" name="Line 30"/>
              <p:cNvSpPr/>
              <p:nvPr/>
            </p:nvSpPr>
            <p:spPr>
              <a:xfrm flipV="1">
                <a:off x="4368" y="1704"/>
                <a:ext cx="48" cy="240"/>
              </a:xfrm>
              <a:prstGeom prst="line">
                <a:avLst/>
              </a:prstGeom>
              <a:ln w="12700" cap="flat" cmpd="sng">
                <a:solidFill>
                  <a:schemeClr val="tx1"/>
                </a:solidFill>
                <a:prstDash val="solid"/>
                <a:round/>
                <a:headEnd type="none" w="sm" len="sm"/>
                <a:tailEnd type="triangle" w="med" len="med"/>
              </a:ln>
            </p:spPr>
          </p:sp>
          <p:sp>
            <p:nvSpPr>
              <p:cNvPr id="146462" name="Line 31"/>
              <p:cNvSpPr/>
              <p:nvPr/>
            </p:nvSpPr>
            <p:spPr>
              <a:xfrm flipV="1">
                <a:off x="4368" y="1848"/>
                <a:ext cx="336" cy="144"/>
              </a:xfrm>
              <a:prstGeom prst="line">
                <a:avLst/>
              </a:prstGeom>
              <a:ln w="12700" cap="flat" cmpd="sng">
                <a:solidFill>
                  <a:schemeClr val="tx1"/>
                </a:solidFill>
                <a:prstDash val="solid"/>
                <a:round/>
                <a:headEnd type="none" w="sm" len="sm"/>
                <a:tailEnd type="triangle" w="med" len="med"/>
              </a:ln>
            </p:spPr>
          </p:sp>
          <p:sp>
            <p:nvSpPr>
              <p:cNvPr id="146463" name="Line 32"/>
              <p:cNvSpPr/>
              <p:nvPr/>
            </p:nvSpPr>
            <p:spPr>
              <a:xfrm>
                <a:off x="4656" y="1368"/>
                <a:ext cx="528" cy="288"/>
              </a:xfrm>
              <a:prstGeom prst="line">
                <a:avLst/>
              </a:prstGeom>
              <a:ln w="12700" cap="flat" cmpd="sng">
                <a:solidFill>
                  <a:schemeClr val="tx1"/>
                </a:solidFill>
                <a:prstDash val="solid"/>
                <a:round/>
                <a:headEnd type="none" w="sm" len="sm"/>
                <a:tailEnd type="triangle" w="med" len="med"/>
              </a:ln>
            </p:spPr>
          </p:sp>
          <p:sp>
            <p:nvSpPr>
              <p:cNvPr id="146464" name="Line 33"/>
              <p:cNvSpPr/>
              <p:nvPr/>
            </p:nvSpPr>
            <p:spPr>
              <a:xfrm flipV="1">
                <a:off x="4800" y="1656"/>
                <a:ext cx="384" cy="192"/>
              </a:xfrm>
              <a:prstGeom prst="line">
                <a:avLst/>
              </a:prstGeom>
              <a:ln w="12700" cap="flat" cmpd="sng">
                <a:solidFill>
                  <a:schemeClr val="tx1"/>
                </a:solidFill>
                <a:prstDash val="solid"/>
                <a:round/>
                <a:headEnd type="none" w="sm" len="sm"/>
                <a:tailEnd type="triangle" w="med" len="med"/>
              </a:ln>
            </p:spPr>
          </p:sp>
          <p:sp>
            <p:nvSpPr>
              <p:cNvPr id="146465" name="Line 34"/>
              <p:cNvSpPr/>
              <p:nvPr/>
            </p:nvSpPr>
            <p:spPr>
              <a:xfrm flipV="1">
                <a:off x="4464" y="1416"/>
                <a:ext cx="144" cy="240"/>
              </a:xfrm>
              <a:prstGeom prst="line">
                <a:avLst/>
              </a:prstGeom>
              <a:ln w="12700" cap="flat" cmpd="sng">
                <a:solidFill>
                  <a:schemeClr val="tx1"/>
                </a:solidFill>
                <a:prstDash val="solid"/>
                <a:round/>
                <a:headEnd type="none" w="sm" len="sm"/>
                <a:tailEnd type="triangle" w="med" len="med"/>
              </a:ln>
            </p:spPr>
          </p:sp>
          <p:sp>
            <p:nvSpPr>
              <p:cNvPr id="146466" name="Line 35"/>
              <p:cNvSpPr/>
              <p:nvPr/>
            </p:nvSpPr>
            <p:spPr>
              <a:xfrm>
                <a:off x="4464" y="1656"/>
                <a:ext cx="720" cy="0"/>
              </a:xfrm>
              <a:prstGeom prst="line">
                <a:avLst/>
              </a:prstGeom>
              <a:ln w="12700" cap="flat" cmpd="sng">
                <a:solidFill>
                  <a:schemeClr val="tx1"/>
                </a:solidFill>
                <a:prstDash val="solid"/>
                <a:round/>
                <a:headEnd type="none" w="sm" len="sm"/>
                <a:tailEnd type="triangle" w="med" len="med"/>
              </a:ln>
            </p:spPr>
          </p:sp>
          <p:sp>
            <p:nvSpPr>
              <p:cNvPr id="146565" name="Oval 36"/>
              <p:cNvSpPr/>
              <p:nvPr/>
            </p:nvSpPr>
            <p:spPr>
              <a:xfrm>
                <a:off x="3744" y="1512"/>
                <a:ext cx="96" cy="96"/>
              </a:xfrm>
              <a:prstGeom prst="ellipse">
                <a:avLst/>
              </a:prstGeom>
              <a:solidFill>
                <a:srgbClr val="66CCFF"/>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6566" name="Oval 37"/>
              <p:cNvSpPr/>
              <p:nvPr/>
            </p:nvSpPr>
            <p:spPr>
              <a:xfrm>
                <a:off x="3696" y="1032"/>
                <a:ext cx="96" cy="96"/>
              </a:xfrm>
              <a:prstGeom prst="ellipse">
                <a:avLst/>
              </a:prstGeom>
              <a:solidFill>
                <a:srgbClr val="66CCFF"/>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6567" name="Oval 38"/>
              <p:cNvSpPr/>
              <p:nvPr/>
            </p:nvSpPr>
            <p:spPr>
              <a:xfrm>
                <a:off x="4512" y="2184"/>
                <a:ext cx="96" cy="96"/>
              </a:xfrm>
              <a:prstGeom prst="ellipse">
                <a:avLst/>
              </a:prstGeom>
              <a:solidFill>
                <a:srgbClr val="66CCFF"/>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6470" name="Line 39"/>
              <p:cNvSpPr/>
              <p:nvPr/>
            </p:nvSpPr>
            <p:spPr>
              <a:xfrm flipV="1">
                <a:off x="3408" y="1080"/>
                <a:ext cx="288" cy="288"/>
              </a:xfrm>
              <a:prstGeom prst="line">
                <a:avLst/>
              </a:prstGeom>
              <a:ln w="12700" cap="flat" cmpd="sng">
                <a:solidFill>
                  <a:schemeClr val="tx1"/>
                </a:solidFill>
                <a:prstDash val="solid"/>
                <a:round/>
                <a:headEnd type="none" w="sm" len="sm"/>
                <a:tailEnd type="triangle" w="med" len="med"/>
              </a:ln>
            </p:spPr>
          </p:sp>
          <p:sp>
            <p:nvSpPr>
              <p:cNvPr id="146471" name="Line 40"/>
              <p:cNvSpPr/>
              <p:nvPr/>
            </p:nvSpPr>
            <p:spPr>
              <a:xfrm>
                <a:off x="3792" y="1080"/>
                <a:ext cx="336" cy="192"/>
              </a:xfrm>
              <a:prstGeom prst="line">
                <a:avLst/>
              </a:prstGeom>
              <a:ln w="12700" cap="flat" cmpd="sng">
                <a:solidFill>
                  <a:schemeClr val="tx1"/>
                </a:solidFill>
                <a:prstDash val="solid"/>
                <a:round/>
                <a:headEnd type="none" w="sm" len="sm"/>
                <a:tailEnd type="triangle" w="med" len="med"/>
              </a:ln>
            </p:spPr>
          </p:sp>
          <p:sp>
            <p:nvSpPr>
              <p:cNvPr id="146472" name="Line 41"/>
              <p:cNvSpPr/>
              <p:nvPr/>
            </p:nvSpPr>
            <p:spPr>
              <a:xfrm>
                <a:off x="3792" y="1080"/>
                <a:ext cx="768" cy="288"/>
              </a:xfrm>
              <a:prstGeom prst="line">
                <a:avLst/>
              </a:prstGeom>
              <a:ln w="12700" cap="flat" cmpd="sng">
                <a:solidFill>
                  <a:schemeClr val="tx1"/>
                </a:solidFill>
                <a:prstDash val="solid"/>
                <a:round/>
                <a:headEnd type="none" w="sm" len="sm"/>
                <a:tailEnd type="triangle" w="med" len="med"/>
              </a:ln>
            </p:spPr>
          </p:sp>
          <p:sp>
            <p:nvSpPr>
              <p:cNvPr id="146473" name="Line 42"/>
              <p:cNvSpPr/>
              <p:nvPr/>
            </p:nvSpPr>
            <p:spPr>
              <a:xfrm>
                <a:off x="3408" y="1368"/>
                <a:ext cx="336" cy="192"/>
              </a:xfrm>
              <a:prstGeom prst="line">
                <a:avLst/>
              </a:prstGeom>
              <a:ln w="12700" cap="flat" cmpd="sng">
                <a:solidFill>
                  <a:schemeClr val="tx1"/>
                </a:solidFill>
                <a:prstDash val="solid"/>
                <a:round/>
                <a:headEnd type="none" w="sm" len="sm"/>
                <a:tailEnd type="triangle" w="med" len="med"/>
              </a:ln>
            </p:spPr>
          </p:sp>
          <p:sp>
            <p:nvSpPr>
              <p:cNvPr id="146474" name="Line 43"/>
              <p:cNvSpPr/>
              <p:nvPr/>
            </p:nvSpPr>
            <p:spPr>
              <a:xfrm>
                <a:off x="3840" y="1560"/>
                <a:ext cx="192" cy="144"/>
              </a:xfrm>
              <a:prstGeom prst="line">
                <a:avLst/>
              </a:prstGeom>
              <a:ln w="12700" cap="flat" cmpd="sng">
                <a:solidFill>
                  <a:schemeClr val="tx1"/>
                </a:solidFill>
                <a:prstDash val="solid"/>
                <a:round/>
                <a:headEnd type="none" w="sm" len="sm"/>
                <a:tailEnd type="triangle" w="med" len="med"/>
              </a:ln>
            </p:spPr>
          </p:sp>
          <p:sp>
            <p:nvSpPr>
              <p:cNvPr id="146475" name="Line 44"/>
              <p:cNvSpPr/>
              <p:nvPr/>
            </p:nvSpPr>
            <p:spPr>
              <a:xfrm>
                <a:off x="4320" y="2040"/>
                <a:ext cx="192" cy="192"/>
              </a:xfrm>
              <a:prstGeom prst="line">
                <a:avLst/>
              </a:prstGeom>
              <a:ln w="12700" cap="flat" cmpd="sng">
                <a:solidFill>
                  <a:schemeClr val="tx1"/>
                </a:solidFill>
                <a:prstDash val="solid"/>
                <a:round/>
                <a:headEnd type="none" w="sm" len="sm"/>
                <a:tailEnd type="triangle" w="med" len="med"/>
              </a:ln>
            </p:spPr>
          </p:sp>
          <p:sp>
            <p:nvSpPr>
              <p:cNvPr id="146476" name="Line 45"/>
              <p:cNvSpPr/>
              <p:nvPr/>
            </p:nvSpPr>
            <p:spPr>
              <a:xfrm flipV="1">
                <a:off x="4560" y="1896"/>
                <a:ext cx="192" cy="288"/>
              </a:xfrm>
              <a:prstGeom prst="line">
                <a:avLst/>
              </a:prstGeom>
              <a:ln w="12700" cap="flat" cmpd="sng">
                <a:solidFill>
                  <a:schemeClr val="tx1"/>
                </a:solidFill>
                <a:prstDash val="solid"/>
                <a:round/>
                <a:headEnd type="none" w="sm" len="sm"/>
                <a:tailEnd type="triangle" w="med" len="med"/>
              </a:ln>
            </p:spPr>
          </p:sp>
        </p:grpSp>
        <p:sp>
          <p:nvSpPr>
            <p:cNvPr id="146520" name="Text Box 46"/>
            <p:cNvSpPr txBox="1"/>
            <p:nvPr/>
          </p:nvSpPr>
          <p:spPr>
            <a:xfrm>
              <a:off x="4014" y="1026"/>
              <a:ext cx="318" cy="192"/>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1400" b="0" strike="noStrike" noProof="1">
                  <a:solidFill>
                    <a:schemeClr val="tx1"/>
                  </a:solidFill>
                  <a:latin typeface="+mn-lt"/>
                  <a:ea typeface="宋体" panose="02010600030101010101" pitchFamily="2" charset="-122"/>
                  <a:cs typeface="+mn-cs"/>
                </a:rPr>
                <a:t>W</a:t>
              </a:r>
              <a:endParaRPr lang="en-US" altLang="zh-CN" sz="1400" b="0" strike="noStrike" noProof="1">
                <a:solidFill>
                  <a:schemeClr val="tx1"/>
                </a:solidFill>
                <a:ea typeface="宋体" panose="02010600030101010101" pitchFamily="2" charset="-122"/>
              </a:endParaRPr>
            </a:p>
          </p:txBody>
        </p:sp>
        <p:sp>
          <p:nvSpPr>
            <p:cNvPr id="146521" name="Text Box 47"/>
            <p:cNvSpPr txBox="1"/>
            <p:nvPr/>
          </p:nvSpPr>
          <p:spPr>
            <a:xfrm>
              <a:off x="4733" y="1147"/>
              <a:ext cx="408" cy="192"/>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1400" b="0" strike="noStrike" noProof="1">
                  <a:solidFill>
                    <a:schemeClr val="tx1"/>
                  </a:solidFill>
                  <a:latin typeface="+mn-lt"/>
                  <a:ea typeface="宋体" panose="02010600030101010101" pitchFamily="2" charset="-122"/>
                  <a:cs typeface="+mn-cs"/>
                </a:rPr>
                <a:t>R</a:t>
              </a:r>
              <a:endParaRPr lang="en-US" altLang="zh-CN" sz="1400" b="0" strike="noStrike" noProof="1">
                <a:solidFill>
                  <a:schemeClr val="tx1"/>
                </a:solidFill>
                <a:ea typeface="宋体" panose="02010600030101010101" pitchFamily="2" charset="-122"/>
              </a:endParaRPr>
            </a:p>
          </p:txBody>
        </p:sp>
        <p:sp>
          <p:nvSpPr>
            <p:cNvPr id="146522" name="Text Box 48"/>
            <p:cNvSpPr txBox="1"/>
            <p:nvPr/>
          </p:nvSpPr>
          <p:spPr>
            <a:xfrm>
              <a:off x="2964" y="1374"/>
              <a:ext cx="136" cy="192"/>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1400" b="0" strike="noStrike" noProof="1">
                  <a:solidFill>
                    <a:schemeClr val="tx1"/>
                  </a:solidFill>
                  <a:latin typeface="+mn-lt"/>
                  <a:ea typeface="宋体" panose="02010600030101010101" pitchFamily="2" charset="-122"/>
                  <a:cs typeface="+mn-cs"/>
                </a:rPr>
                <a:t>A</a:t>
              </a:r>
              <a:endParaRPr lang="en-US" altLang="zh-CN" sz="1400" b="0" strike="noStrike" noProof="1">
                <a:solidFill>
                  <a:schemeClr val="tx1"/>
                </a:solidFill>
                <a:ea typeface="宋体" panose="02010600030101010101" pitchFamily="2" charset="-122"/>
              </a:endParaRPr>
            </a:p>
          </p:txBody>
        </p:sp>
        <p:sp>
          <p:nvSpPr>
            <p:cNvPr id="146523" name="Text Box 49"/>
            <p:cNvSpPr txBox="1"/>
            <p:nvPr/>
          </p:nvSpPr>
          <p:spPr>
            <a:xfrm>
              <a:off x="2964" y="1782"/>
              <a:ext cx="182" cy="192"/>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1400" b="0" strike="noStrike" noProof="1">
                  <a:solidFill>
                    <a:schemeClr val="tx1"/>
                  </a:solidFill>
                  <a:latin typeface="+mn-lt"/>
                  <a:ea typeface="宋体" panose="02010600030101010101" pitchFamily="2" charset="-122"/>
                  <a:cs typeface="+mn-cs"/>
                </a:rPr>
                <a:t>C</a:t>
              </a:r>
              <a:endParaRPr lang="en-US" altLang="zh-CN" sz="1400" b="0" strike="noStrike" noProof="1">
                <a:solidFill>
                  <a:schemeClr val="tx1"/>
                </a:solidFill>
                <a:ea typeface="宋体" panose="02010600030101010101" pitchFamily="2" charset="-122"/>
              </a:endParaRPr>
            </a:p>
          </p:txBody>
        </p:sp>
        <p:sp>
          <p:nvSpPr>
            <p:cNvPr id="146524" name="Text Box 50"/>
            <p:cNvSpPr txBox="1"/>
            <p:nvPr/>
          </p:nvSpPr>
          <p:spPr>
            <a:xfrm>
              <a:off x="3560" y="1344"/>
              <a:ext cx="227" cy="192"/>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1400" b="0" strike="noStrike" noProof="1">
                  <a:solidFill>
                    <a:schemeClr val="tx1"/>
                  </a:solidFill>
                  <a:latin typeface="+mn-lt"/>
                  <a:ea typeface="宋体" panose="02010600030101010101" pitchFamily="2" charset="-122"/>
                  <a:cs typeface="+mn-cs"/>
                </a:rPr>
                <a:t>V</a:t>
              </a:r>
              <a:endParaRPr lang="en-US" altLang="zh-CN" sz="1400" b="0" strike="noStrike" noProof="1">
                <a:solidFill>
                  <a:schemeClr val="tx1"/>
                </a:solidFill>
                <a:ea typeface="宋体" panose="02010600030101010101" pitchFamily="2" charset="-122"/>
              </a:endParaRPr>
            </a:p>
          </p:txBody>
        </p:sp>
        <p:sp>
          <p:nvSpPr>
            <p:cNvPr id="146525" name="Text Box 51"/>
            <p:cNvSpPr txBox="1"/>
            <p:nvPr/>
          </p:nvSpPr>
          <p:spPr>
            <a:xfrm>
              <a:off x="3833" y="1480"/>
              <a:ext cx="181" cy="192"/>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1400" b="0" strike="noStrike" noProof="1">
                  <a:solidFill>
                    <a:schemeClr val="tx1"/>
                  </a:solidFill>
                  <a:latin typeface="+mn-lt"/>
                  <a:ea typeface="宋体" panose="02010600030101010101" pitchFamily="2" charset="-122"/>
                  <a:cs typeface="+mn-cs"/>
                </a:rPr>
                <a:t>G</a:t>
              </a:r>
              <a:endParaRPr lang="en-US" altLang="zh-CN" sz="1400" b="0" strike="noStrike" noProof="1">
                <a:solidFill>
                  <a:schemeClr val="tx1"/>
                </a:solidFill>
                <a:ea typeface="宋体" panose="02010600030101010101" pitchFamily="2" charset="-122"/>
              </a:endParaRPr>
            </a:p>
          </p:txBody>
        </p:sp>
        <p:sp>
          <p:nvSpPr>
            <p:cNvPr id="146526" name="Text Box 52"/>
            <p:cNvSpPr txBox="1"/>
            <p:nvPr/>
          </p:nvSpPr>
          <p:spPr>
            <a:xfrm>
              <a:off x="4059" y="1570"/>
              <a:ext cx="227" cy="192"/>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1400" b="0" strike="noStrike" noProof="1">
                  <a:solidFill>
                    <a:schemeClr val="tx1"/>
                  </a:solidFill>
                  <a:latin typeface="+mn-lt"/>
                  <a:ea typeface="宋体" panose="02010600030101010101" pitchFamily="2" charset="-122"/>
                  <a:cs typeface="+mn-cs"/>
                </a:rPr>
                <a:t>E</a:t>
              </a:r>
              <a:endParaRPr lang="en-US" altLang="zh-CN" sz="1400" b="0" strike="noStrike" noProof="1">
                <a:solidFill>
                  <a:schemeClr val="tx1"/>
                </a:solidFill>
                <a:ea typeface="宋体" panose="02010600030101010101" pitchFamily="2" charset="-122"/>
              </a:endParaRPr>
            </a:p>
          </p:txBody>
        </p:sp>
        <p:sp>
          <p:nvSpPr>
            <p:cNvPr id="146527" name="Text Box 53"/>
            <p:cNvSpPr txBox="1"/>
            <p:nvPr/>
          </p:nvSpPr>
          <p:spPr>
            <a:xfrm>
              <a:off x="4921" y="1752"/>
              <a:ext cx="181" cy="192"/>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1400" b="0" strike="noStrike" noProof="1">
                  <a:solidFill>
                    <a:schemeClr val="tx1"/>
                  </a:solidFill>
                  <a:latin typeface="+mn-lt"/>
                  <a:ea typeface="宋体" panose="02010600030101010101" pitchFamily="2" charset="-122"/>
                  <a:cs typeface="+mn-cs"/>
                </a:rPr>
                <a:t>K</a:t>
              </a:r>
              <a:endParaRPr lang="en-US" altLang="zh-CN" sz="1400" b="0" strike="noStrike" noProof="1">
                <a:solidFill>
                  <a:schemeClr val="tx1"/>
                </a:solidFill>
                <a:ea typeface="宋体" panose="02010600030101010101" pitchFamily="2" charset="-122"/>
              </a:endParaRPr>
            </a:p>
          </p:txBody>
        </p:sp>
        <p:sp>
          <p:nvSpPr>
            <p:cNvPr id="146528" name="Text Box 54"/>
            <p:cNvSpPr txBox="1"/>
            <p:nvPr/>
          </p:nvSpPr>
          <p:spPr>
            <a:xfrm>
              <a:off x="4642" y="1963"/>
              <a:ext cx="182" cy="192"/>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1400" b="0" strike="noStrike" noProof="1">
                  <a:solidFill>
                    <a:schemeClr val="tx1"/>
                  </a:solidFill>
                  <a:latin typeface="+mn-lt"/>
                  <a:ea typeface="宋体" panose="02010600030101010101" pitchFamily="2" charset="-122"/>
                  <a:cs typeface="+mn-cs"/>
                </a:rPr>
                <a:t>D</a:t>
              </a:r>
              <a:endParaRPr lang="en-US" altLang="zh-CN" sz="1400" b="0" strike="noStrike" noProof="1">
                <a:solidFill>
                  <a:schemeClr val="tx1"/>
                </a:solidFill>
                <a:ea typeface="宋体" panose="02010600030101010101" pitchFamily="2" charset="-122"/>
              </a:endParaRPr>
            </a:p>
          </p:txBody>
        </p:sp>
        <p:sp>
          <p:nvSpPr>
            <p:cNvPr id="146529" name="Text Box 55"/>
            <p:cNvSpPr txBox="1"/>
            <p:nvPr/>
          </p:nvSpPr>
          <p:spPr>
            <a:xfrm>
              <a:off x="3644" y="1918"/>
              <a:ext cx="227" cy="192"/>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1400" b="0" strike="noStrike" noProof="1">
                  <a:solidFill>
                    <a:schemeClr val="tx1"/>
                  </a:solidFill>
                  <a:latin typeface="+mn-lt"/>
                  <a:ea typeface="宋体" panose="02010600030101010101" pitchFamily="2" charset="-122"/>
                  <a:cs typeface="+mn-cs"/>
                </a:rPr>
                <a:t>W</a:t>
              </a:r>
              <a:endParaRPr lang="en-US" altLang="zh-CN" sz="1400" b="0" strike="noStrike" noProof="1">
                <a:solidFill>
                  <a:schemeClr val="tx1"/>
                </a:solidFill>
                <a:ea typeface="宋体" panose="02010600030101010101" pitchFamily="2" charset="-122"/>
              </a:endParaRPr>
            </a:p>
          </p:txBody>
        </p:sp>
        <p:sp>
          <p:nvSpPr>
            <p:cNvPr id="146530" name="Text Box 56"/>
            <p:cNvSpPr txBox="1"/>
            <p:nvPr/>
          </p:nvSpPr>
          <p:spPr>
            <a:xfrm>
              <a:off x="3327" y="1736"/>
              <a:ext cx="181" cy="192"/>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1400" b="0" strike="noStrike" noProof="1">
                  <a:solidFill>
                    <a:schemeClr val="tx1"/>
                  </a:solidFill>
                  <a:latin typeface="+mn-lt"/>
                  <a:ea typeface="宋体" panose="02010600030101010101" pitchFamily="2" charset="-122"/>
                  <a:cs typeface="+mn-cs"/>
                </a:rPr>
                <a:t>L</a:t>
              </a:r>
              <a:endParaRPr lang="en-US" altLang="zh-CN" sz="1400" b="0" strike="noStrike" noProof="1">
                <a:solidFill>
                  <a:schemeClr val="tx1"/>
                </a:solidFill>
                <a:ea typeface="宋体" panose="02010600030101010101" pitchFamily="2" charset="-122"/>
              </a:endParaRPr>
            </a:p>
          </p:txBody>
        </p:sp>
        <p:sp>
          <p:nvSpPr>
            <p:cNvPr id="146531" name="Text Box 57"/>
            <p:cNvSpPr txBox="1"/>
            <p:nvPr/>
          </p:nvSpPr>
          <p:spPr>
            <a:xfrm>
              <a:off x="3742" y="1661"/>
              <a:ext cx="227" cy="192"/>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1400" b="0" strike="noStrike" noProof="1">
                  <a:solidFill>
                    <a:schemeClr val="tx1"/>
                  </a:solidFill>
                  <a:latin typeface="+mn-lt"/>
                  <a:ea typeface="宋体" panose="02010600030101010101" pitchFamily="2" charset="-122"/>
                  <a:cs typeface="+mn-cs"/>
                </a:rPr>
                <a:t>P</a:t>
              </a:r>
              <a:endParaRPr lang="en-US" altLang="zh-CN" sz="1400" b="0" strike="noStrike" noProof="1">
                <a:solidFill>
                  <a:schemeClr val="tx1"/>
                </a:solidFill>
                <a:ea typeface="宋体" panose="02010600030101010101" pitchFamily="2" charset="-122"/>
              </a:endParaRPr>
            </a:p>
          </p:txBody>
        </p:sp>
        <p:sp>
          <p:nvSpPr>
            <p:cNvPr id="146532" name="Text Box 58"/>
            <p:cNvSpPr txBox="1"/>
            <p:nvPr/>
          </p:nvSpPr>
          <p:spPr>
            <a:xfrm>
              <a:off x="4195" y="2088"/>
              <a:ext cx="272" cy="192"/>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1400" b="0" strike="noStrike" noProof="1">
                  <a:solidFill>
                    <a:schemeClr val="tx1"/>
                  </a:solidFill>
                  <a:latin typeface="+mn-lt"/>
                  <a:ea typeface="宋体" panose="02010600030101010101" pitchFamily="2" charset="-122"/>
                  <a:cs typeface="+mn-cs"/>
                </a:rPr>
                <a:t>T</a:t>
              </a:r>
              <a:endParaRPr lang="en-US" altLang="zh-CN" sz="1400" b="0" strike="noStrike" noProof="1">
                <a:solidFill>
                  <a:schemeClr val="tx1"/>
                </a:solidFill>
                <a:ea typeface="宋体" panose="02010600030101010101" pitchFamily="2" charset="-122"/>
              </a:endParaRPr>
            </a:p>
          </p:txBody>
        </p:sp>
        <p:sp>
          <p:nvSpPr>
            <p:cNvPr id="146533" name="Text Box 59"/>
            <p:cNvSpPr txBox="1"/>
            <p:nvPr/>
          </p:nvSpPr>
          <p:spPr>
            <a:xfrm>
              <a:off x="4377" y="1389"/>
              <a:ext cx="136" cy="192"/>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1400" b="0" strike="noStrike" noProof="1">
                  <a:solidFill>
                    <a:schemeClr val="tx1"/>
                  </a:solidFill>
                  <a:latin typeface="+mn-lt"/>
                  <a:ea typeface="宋体" panose="02010600030101010101" pitchFamily="2" charset="-122"/>
                  <a:cs typeface="+mn-cs"/>
                </a:rPr>
                <a:t>L</a:t>
              </a:r>
              <a:endParaRPr lang="en-US" altLang="zh-CN" sz="1400" b="0" strike="noStrike" noProof="1">
                <a:solidFill>
                  <a:schemeClr val="tx1"/>
                </a:solidFill>
                <a:ea typeface="宋体" panose="02010600030101010101" pitchFamily="2" charset="-122"/>
              </a:endParaRPr>
            </a:p>
          </p:txBody>
        </p:sp>
        <p:sp>
          <p:nvSpPr>
            <p:cNvPr id="146534" name="Text Box 60"/>
            <p:cNvSpPr txBox="1"/>
            <p:nvPr/>
          </p:nvSpPr>
          <p:spPr>
            <a:xfrm>
              <a:off x="4694" y="1434"/>
              <a:ext cx="182" cy="192"/>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1400" b="0" strike="noStrike" noProof="1">
                  <a:solidFill>
                    <a:schemeClr val="tx1"/>
                  </a:solidFill>
                  <a:latin typeface="+mn-lt"/>
                  <a:ea typeface="宋体" panose="02010600030101010101" pitchFamily="2" charset="-122"/>
                  <a:cs typeface="+mn-cs"/>
                </a:rPr>
                <a:t>T</a:t>
              </a:r>
              <a:endParaRPr lang="en-US" altLang="zh-CN" sz="1400" b="0" strike="noStrike" noProof="1">
                <a:solidFill>
                  <a:schemeClr val="tx1"/>
                </a:solidFill>
                <a:ea typeface="宋体" panose="02010600030101010101" pitchFamily="2" charset="-122"/>
              </a:endParaRPr>
            </a:p>
          </p:txBody>
        </p:sp>
      </p:grpSp>
      <p:grpSp>
        <p:nvGrpSpPr>
          <p:cNvPr id="4" name="Group 61"/>
          <p:cNvGrpSpPr/>
          <p:nvPr/>
        </p:nvGrpSpPr>
        <p:grpSpPr>
          <a:xfrm>
            <a:off x="5148263" y="2997200"/>
            <a:ext cx="3733800" cy="1990725"/>
            <a:chOff x="2925" y="2523"/>
            <a:chExt cx="2352" cy="1254"/>
          </a:xfrm>
        </p:grpSpPr>
        <p:sp>
          <p:nvSpPr>
            <p:cNvPr id="3" name="Oval 62"/>
            <p:cNvSpPr/>
            <p:nvPr/>
          </p:nvSpPr>
          <p:spPr>
            <a:xfrm>
              <a:off x="3309" y="2817"/>
              <a:ext cx="96" cy="96"/>
            </a:xfrm>
            <a:prstGeom prst="ellipse">
              <a:avLst/>
            </a:prstGeom>
            <a:solidFill>
              <a:srgbClr val="66CCFF"/>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6494" name="Line 63"/>
            <p:cNvSpPr/>
            <p:nvPr/>
          </p:nvSpPr>
          <p:spPr>
            <a:xfrm flipV="1">
              <a:off x="3405" y="2817"/>
              <a:ext cx="672" cy="48"/>
            </a:xfrm>
            <a:prstGeom prst="line">
              <a:avLst/>
            </a:prstGeom>
            <a:ln w="12700" cap="flat" cmpd="sng">
              <a:solidFill>
                <a:schemeClr val="tx1"/>
              </a:solidFill>
              <a:prstDash val="solid"/>
              <a:round/>
              <a:headEnd type="none" w="sm" len="sm"/>
              <a:tailEnd type="triangle" w="med" len="med"/>
            </a:ln>
          </p:spPr>
        </p:sp>
        <p:sp>
          <p:nvSpPr>
            <p:cNvPr id="5" name="Oval 64"/>
            <p:cNvSpPr/>
            <p:nvPr/>
          </p:nvSpPr>
          <p:spPr>
            <a:xfrm>
              <a:off x="4077" y="2769"/>
              <a:ext cx="96" cy="96"/>
            </a:xfrm>
            <a:prstGeom prst="ellipse">
              <a:avLst/>
            </a:prstGeom>
            <a:solidFill>
              <a:srgbClr val="66CCFF"/>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6467" name="Oval 65"/>
            <p:cNvSpPr/>
            <p:nvPr/>
          </p:nvSpPr>
          <p:spPr>
            <a:xfrm>
              <a:off x="4557" y="2817"/>
              <a:ext cx="96" cy="96"/>
            </a:xfrm>
            <a:prstGeom prst="ellipse">
              <a:avLst/>
            </a:prstGeom>
            <a:solidFill>
              <a:srgbClr val="66CCFF"/>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6468" name="Oval 66"/>
            <p:cNvSpPr/>
            <p:nvPr/>
          </p:nvSpPr>
          <p:spPr>
            <a:xfrm>
              <a:off x="4365" y="3105"/>
              <a:ext cx="96" cy="96"/>
            </a:xfrm>
            <a:prstGeom prst="ellipse">
              <a:avLst/>
            </a:prstGeom>
            <a:solidFill>
              <a:srgbClr val="66CCFF"/>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6469" name="Oval 67"/>
            <p:cNvSpPr/>
            <p:nvPr/>
          </p:nvSpPr>
          <p:spPr>
            <a:xfrm>
              <a:off x="4269" y="3441"/>
              <a:ext cx="96" cy="96"/>
            </a:xfrm>
            <a:prstGeom prst="ellipse">
              <a:avLst/>
            </a:prstGeom>
            <a:solidFill>
              <a:srgbClr val="66CCFF"/>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6" name="Oval 68"/>
            <p:cNvSpPr/>
            <p:nvPr/>
          </p:nvSpPr>
          <p:spPr>
            <a:xfrm>
              <a:off x="3645" y="3345"/>
              <a:ext cx="96" cy="96"/>
            </a:xfrm>
            <a:prstGeom prst="ellipse">
              <a:avLst/>
            </a:prstGeom>
            <a:solidFill>
              <a:srgbClr val="66CCFF"/>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7" name="Oval 69"/>
            <p:cNvSpPr/>
            <p:nvPr/>
          </p:nvSpPr>
          <p:spPr>
            <a:xfrm>
              <a:off x="3981" y="3201"/>
              <a:ext cx="96" cy="96"/>
            </a:xfrm>
            <a:prstGeom prst="ellipse">
              <a:avLst/>
            </a:prstGeom>
            <a:solidFill>
              <a:srgbClr val="66CCFF"/>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8" name="Oval 70"/>
            <p:cNvSpPr/>
            <p:nvPr/>
          </p:nvSpPr>
          <p:spPr>
            <a:xfrm>
              <a:off x="5181" y="3105"/>
              <a:ext cx="96" cy="96"/>
            </a:xfrm>
            <a:prstGeom prst="ellipse">
              <a:avLst/>
            </a:prstGeom>
            <a:solidFill>
              <a:schemeClr val="accent1"/>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9" name="Oval 71"/>
            <p:cNvSpPr/>
            <p:nvPr/>
          </p:nvSpPr>
          <p:spPr>
            <a:xfrm>
              <a:off x="3309" y="3585"/>
              <a:ext cx="96" cy="96"/>
            </a:xfrm>
            <a:prstGeom prst="ellipse">
              <a:avLst/>
            </a:prstGeom>
            <a:solidFill>
              <a:srgbClr val="66CCFF"/>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6503" name="Line 72"/>
            <p:cNvSpPr/>
            <p:nvPr/>
          </p:nvSpPr>
          <p:spPr>
            <a:xfrm>
              <a:off x="3357" y="2913"/>
              <a:ext cx="336" cy="432"/>
            </a:xfrm>
            <a:prstGeom prst="line">
              <a:avLst/>
            </a:prstGeom>
            <a:ln w="12700" cap="flat" cmpd="sng">
              <a:solidFill>
                <a:schemeClr val="tx1"/>
              </a:solidFill>
              <a:prstDash val="solid"/>
              <a:round/>
              <a:headEnd type="none" w="sm" len="sm"/>
              <a:tailEnd type="triangle" w="med" len="med"/>
            </a:ln>
          </p:spPr>
        </p:sp>
        <p:sp>
          <p:nvSpPr>
            <p:cNvPr id="146504" name="Line 73"/>
            <p:cNvSpPr/>
            <p:nvPr/>
          </p:nvSpPr>
          <p:spPr>
            <a:xfrm flipV="1">
              <a:off x="3405" y="3489"/>
              <a:ext cx="864" cy="144"/>
            </a:xfrm>
            <a:prstGeom prst="line">
              <a:avLst/>
            </a:prstGeom>
            <a:ln w="12700" cap="flat" cmpd="sng">
              <a:solidFill>
                <a:schemeClr val="tx1"/>
              </a:solidFill>
              <a:prstDash val="solid"/>
              <a:round/>
              <a:headEnd type="none" w="sm" len="sm"/>
              <a:tailEnd type="triangle" w="med" len="med"/>
            </a:ln>
          </p:spPr>
        </p:sp>
        <p:sp>
          <p:nvSpPr>
            <p:cNvPr id="146505" name="Line 74"/>
            <p:cNvSpPr/>
            <p:nvPr/>
          </p:nvSpPr>
          <p:spPr>
            <a:xfrm>
              <a:off x="3741" y="3393"/>
              <a:ext cx="528" cy="96"/>
            </a:xfrm>
            <a:prstGeom prst="line">
              <a:avLst/>
            </a:prstGeom>
            <a:ln w="12700" cap="flat" cmpd="sng">
              <a:solidFill>
                <a:schemeClr val="tx1"/>
              </a:solidFill>
              <a:prstDash val="solid"/>
              <a:round/>
              <a:headEnd type="none" w="sm" len="sm"/>
              <a:tailEnd type="triangle" w="med" len="med"/>
            </a:ln>
          </p:spPr>
        </p:sp>
        <p:sp>
          <p:nvSpPr>
            <p:cNvPr id="146506" name="Line 75"/>
            <p:cNvSpPr/>
            <p:nvPr/>
          </p:nvSpPr>
          <p:spPr>
            <a:xfrm flipV="1">
              <a:off x="3405" y="3393"/>
              <a:ext cx="240" cy="192"/>
            </a:xfrm>
            <a:prstGeom prst="line">
              <a:avLst/>
            </a:prstGeom>
            <a:ln w="12700" cap="flat" cmpd="sng">
              <a:solidFill>
                <a:schemeClr val="tx1"/>
              </a:solidFill>
              <a:prstDash val="solid"/>
              <a:round/>
              <a:headEnd type="none" w="sm" len="sm"/>
              <a:tailEnd type="triangle" w="med" len="med"/>
            </a:ln>
          </p:spPr>
        </p:sp>
        <p:sp>
          <p:nvSpPr>
            <p:cNvPr id="146507" name="Line 76"/>
            <p:cNvSpPr/>
            <p:nvPr/>
          </p:nvSpPr>
          <p:spPr>
            <a:xfrm flipV="1">
              <a:off x="3741" y="3249"/>
              <a:ext cx="240" cy="96"/>
            </a:xfrm>
            <a:prstGeom prst="line">
              <a:avLst/>
            </a:prstGeom>
            <a:ln w="12700" cap="flat" cmpd="sng">
              <a:solidFill>
                <a:schemeClr val="tx1"/>
              </a:solidFill>
              <a:prstDash val="solid"/>
              <a:round/>
              <a:headEnd type="none" w="sm" len="sm"/>
              <a:tailEnd type="triangle" w="med" len="med"/>
            </a:ln>
          </p:spPr>
        </p:sp>
        <p:sp>
          <p:nvSpPr>
            <p:cNvPr id="146508" name="Line 77"/>
            <p:cNvSpPr/>
            <p:nvPr/>
          </p:nvSpPr>
          <p:spPr>
            <a:xfrm>
              <a:off x="4173" y="2817"/>
              <a:ext cx="384" cy="48"/>
            </a:xfrm>
            <a:prstGeom prst="line">
              <a:avLst/>
            </a:prstGeom>
            <a:ln w="12700" cap="flat" cmpd="sng">
              <a:solidFill>
                <a:schemeClr val="tx1"/>
              </a:solidFill>
              <a:prstDash val="solid"/>
              <a:round/>
              <a:headEnd type="none" w="sm" len="sm"/>
              <a:tailEnd type="triangle" w="med" len="med"/>
            </a:ln>
          </p:spPr>
        </p:sp>
        <p:sp>
          <p:nvSpPr>
            <p:cNvPr id="146509" name="Line 78"/>
            <p:cNvSpPr/>
            <p:nvPr/>
          </p:nvSpPr>
          <p:spPr>
            <a:xfrm>
              <a:off x="4173" y="2817"/>
              <a:ext cx="240" cy="288"/>
            </a:xfrm>
            <a:prstGeom prst="line">
              <a:avLst/>
            </a:prstGeom>
            <a:ln w="12700" cap="flat" cmpd="sng">
              <a:solidFill>
                <a:schemeClr val="tx1"/>
              </a:solidFill>
              <a:prstDash val="solid"/>
              <a:round/>
              <a:headEnd type="none" w="sm" len="sm"/>
              <a:tailEnd type="triangle" w="med" len="med"/>
            </a:ln>
          </p:spPr>
        </p:sp>
        <p:sp>
          <p:nvSpPr>
            <p:cNvPr id="146510" name="Line 79"/>
            <p:cNvSpPr/>
            <p:nvPr/>
          </p:nvSpPr>
          <p:spPr>
            <a:xfrm>
              <a:off x="4653" y="2913"/>
              <a:ext cx="96" cy="384"/>
            </a:xfrm>
            <a:prstGeom prst="line">
              <a:avLst/>
            </a:prstGeom>
            <a:ln w="38100" cap="flat" cmpd="sng">
              <a:solidFill>
                <a:srgbClr val="FF0000"/>
              </a:solidFill>
              <a:prstDash val="solid"/>
              <a:round/>
              <a:headEnd type="none" w="sm" len="sm"/>
              <a:tailEnd type="triangle" w="med" len="med"/>
            </a:ln>
          </p:spPr>
        </p:sp>
        <p:sp>
          <p:nvSpPr>
            <p:cNvPr id="146482" name="Oval 80"/>
            <p:cNvSpPr/>
            <p:nvPr/>
          </p:nvSpPr>
          <p:spPr>
            <a:xfrm>
              <a:off x="2925" y="3201"/>
              <a:ext cx="96" cy="96"/>
            </a:xfrm>
            <a:prstGeom prst="ellipse">
              <a:avLst/>
            </a:prstGeom>
            <a:solidFill>
              <a:schemeClr val="accent1"/>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6512" name="Line 81"/>
            <p:cNvSpPr/>
            <p:nvPr/>
          </p:nvSpPr>
          <p:spPr>
            <a:xfrm flipV="1">
              <a:off x="3021" y="2865"/>
              <a:ext cx="288" cy="384"/>
            </a:xfrm>
            <a:prstGeom prst="line">
              <a:avLst/>
            </a:prstGeom>
            <a:ln w="38100" cap="flat" cmpd="sng">
              <a:solidFill>
                <a:srgbClr val="FF0000"/>
              </a:solidFill>
              <a:prstDash val="solid"/>
              <a:round/>
              <a:headEnd type="none" w="sm" len="sm"/>
              <a:tailEnd type="triangle" w="med" len="med"/>
            </a:ln>
          </p:spPr>
        </p:sp>
        <p:sp>
          <p:nvSpPr>
            <p:cNvPr id="146513" name="Line 82"/>
            <p:cNvSpPr/>
            <p:nvPr/>
          </p:nvSpPr>
          <p:spPr>
            <a:xfrm>
              <a:off x="3021" y="3249"/>
              <a:ext cx="288" cy="384"/>
            </a:xfrm>
            <a:prstGeom prst="line">
              <a:avLst/>
            </a:prstGeom>
            <a:ln w="12700" cap="flat" cmpd="sng">
              <a:solidFill>
                <a:schemeClr val="tx1"/>
              </a:solidFill>
              <a:prstDash val="solid"/>
              <a:round/>
              <a:headEnd type="none" w="sm" len="sm"/>
              <a:tailEnd type="triangle" w="med" len="med"/>
            </a:ln>
          </p:spPr>
        </p:sp>
        <p:sp>
          <p:nvSpPr>
            <p:cNvPr id="146485" name="Oval 83"/>
            <p:cNvSpPr/>
            <p:nvPr/>
          </p:nvSpPr>
          <p:spPr>
            <a:xfrm>
              <a:off x="4701" y="3297"/>
              <a:ext cx="96" cy="96"/>
            </a:xfrm>
            <a:prstGeom prst="ellipse">
              <a:avLst/>
            </a:prstGeom>
            <a:solidFill>
              <a:srgbClr val="66CCFF"/>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6515" name="Line 84"/>
            <p:cNvSpPr/>
            <p:nvPr/>
          </p:nvSpPr>
          <p:spPr>
            <a:xfrm flipV="1">
              <a:off x="4029" y="2865"/>
              <a:ext cx="96" cy="336"/>
            </a:xfrm>
            <a:prstGeom prst="line">
              <a:avLst/>
            </a:prstGeom>
            <a:ln w="12700" cap="flat" cmpd="sng">
              <a:solidFill>
                <a:schemeClr val="tx1"/>
              </a:solidFill>
              <a:prstDash val="solid"/>
              <a:round/>
              <a:headEnd type="none" w="sm" len="sm"/>
              <a:tailEnd type="triangle" w="med" len="med"/>
            </a:ln>
          </p:spPr>
        </p:sp>
        <p:sp>
          <p:nvSpPr>
            <p:cNvPr id="146516" name="Line 85"/>
            <p:cNvSpPr/>
            <p:nvPr/>
          </p:nvSpPr>
          <p:spPr>
            <a:xfrm flipV="1">
              <a:off x="4077" y="3153"/>
              <a:ext cx="288" cy="96"/>
            </a:xfrm>
            <a:prstGeom prst="line">
              <a:avLst/>
            </a:prstGeom>
            <a:ln w="38100" cap="flat" cmpd="sng">
              <a:solidFill>
                <a:srgbClr val="FF0000"/>
              </a:solidFill>
              <a:prstDash val="solid"/>
              <a:round/>
              <a:headEnd type="none" w="sm" len="sm"/>
              <a:tailEnd type="triangle" w="med" len="med"/>
            </a:ln>
          </p:spPr>
        </p:sp>
        <p:sp>
          <p:nvSpPr>
            <p:cNvPr id="146517" name="Line 86"/>
            <p:cNvSpPr/>
            <p:nvPr/>
          </p:nvSpPr>
          <p:spPr>
            <a:xfrm flipV="1">
              <a:off x="4365" y="3201"/>
              <a:ext cx="48" cy="240"/>
            </a:xfrm>
            <a:prstGeom prst="line">
              <a:avLst/>
            </a:prstGeom>
            <a:ln w="12700" cap="flat" cmpd="sng">
              <a:solidFill>
                <a:schemeClr val="tx1"/>
              </a:solidFill>
              <a:prstDash val="solid"/>
              <a:round/>
              <a:headEnd type="none" w="sm" len="sm"/>
              <a:tailEnd type="triangle" w="med" len="med"/>
            </a:ln>
          </p:spPr>
        </p:sp>
        <p:sp>
          <p:nvSpPr>
            <p:cNvPr id="146518" name="Line 87"/>
            <p:cNvSpPr/>
            <p:nvPr/>
          </p:nvSpPr>
          <p:spPr>
            <a:xfrm flipV="1">
              <a:off x="4365" y="3345"/>
              <a:ext cx="336" cy="144"/>
            </a:xfrm>
            <a:prstGeom prst="line">
              <a:avLst/>
            </a:prstGeom>
            <a:ln w="12700" cap="flat" cmpd="sng">
              <a:solidFill>
                <a:schemeClr val="tx1"/>
              </a:solidFill>
              <a:prstDash val="solid"/>
              <a:round/>
              <a:headEnd type="none" w="sm" len="sm"/>
              <a:tailEnd type="triangle" w="med" len="med"/>
            </a:ln>
          </p:spPr>
        </p:sp>
        <p:sp>
          <p:nvSpPr>
            <p:cNvPr id="146519" name="Line 88"/>
            <p:cNvSpPr/>
            <p:nvPr/>
          </p:nvSpPr>
          <p:spPr>
            <a:xfrm>
              <a:off x="4653" y="2865"/>
              <a:ext cx="528" cy="288"/>
            </a:xfrm>
            <a:prstGeom prst="line">
              <a:avLst/>
            </a:prstGeom>
            <a:ln w="12700" cap="flat" cmpd="sng">
              <a:solidFill>
                <a:schemeClr val="tx1"/>
              </a:solidFill>
              <a:prstDash val="solid"/>
              <a:round/>
              <a:headEnd type="none" w="sm" len="sm"/>
              <a:tailEnd type="triangle" w="med" len="med"/>
            </a:ln>
          </p:spPr>
        </p:sp>
        <p:sp>
          <p:nvSpPr>
            <p:cNvPr id="10" name="Line 89"/>
            <p:cNvSpPr/>
            <p:nvPr/>
          </p:nvSpPr>
          <p:spPr>
            <a:xfrm flipV="1">
              <a:off x="4797" y="3153"/>
              <a:ext cx="384" cy="192"/>
            </a:xfrm>
            <a:prstGeom prst="line">
              <a:avLst/>
            </a:prstGeom>
            <a:ln w="38100" cap="flat" cmpd="sng">
              <a:solidFill>
                <a:srgbClr val="FF0000"/>
              </a:solidFill>
              <a:prstDash val="solid"/>
              <a:round/>
              <a:headEnd type="none" w="sm" len="sm"/>
              <a:tailEnd type="triangle" w="med" len="med"/>
            </a:ln>
          </p:spPr>
        </p:sp>
        <p:sp>
          <p:nvSpPr>
            <p:cNvPr id="11" name="Line 90"/>
            <p:cNvSpPr/>
            <p:nvPr/>
          </p:nvSpPr>
          <p:spPr>
            <a:xfrm flipV="1">
              <a:off x="4461" y="2913"/>
              <a:ext cx="144" cy="240"/>
            </a:xfrm>
            <a:prstGeom prst="line">
              <a:avLst/>
            </a:prstGeom>
            <a:ln w="38100" cap="flat" cmpd="sng">
              <a:solidFill>
                <a:srgbClr val="FF0000"/>
              </a:solidFill>
              <a:prstDash val="solid"/>
              <a:round/>
              <a:headEnd type="none" w="sm" len="sm"/>
              <a:tailEnd type="triangle" w="med" len="med"/>
            </a:ln>
          </p:spPr>
        </p:sp>
        <p:sp>
          <p:nvSpPr>
            <p:cNvPr id="12" name="Line 91"/>
            <p:cNvSpPr/>
            <p:nvPr/>
          </p:nvSpPr>
          <p:spPr>
            <a:xfrm>
              <a:off x="4461" y="3153"/>
              <a:ext cx="720" cy="0"/>
            </a:xfrm>
            <a:prstGeom prst="line">
              <a:avLst/>
            </a:prstGeom>
            <a:ln w="12700" cap="flat" cmpd="sng">
              <a:solidFill>
                <a:schemeClr val="tx1"/>
              </a:solidFill>
              <a:prstDash val="solid"/>
              <a:round/>
              <a:headEnd type="none" w="sm" len="sm"/>
              <a:tailEnd type="triangle" w="med" len="med"/>
            </a:ln>
          </p:spPr>
        </p:sp>
        <p:sp>
          <p:nvSpPr>
            <p:cNvPr id="13" name="Oval 92"/>
            <p:cNvSpPr/>
            <p:nvPr/>
          </p:nvSpPr>
          <p:spPr>
            <a:xfrm>
              <a:off x="3741" y="3009"/>
              <a:ext cx="96" cy="96"/>
            </a:xfrm>
            <a:prstGeom prst="ellipse">
              <a:avLst/>
            </a:prstGeom>
            <a:solidFill>
              <a:srgbClr val="66CCFF"/>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6495" name="Oval 93"/>
            <p:cNvSpPr/>
            <p:nvPr/>
          </p:nvSpPr>
          <p:spPr>
            <a:xfrm>
              <a:off x="3693" y="2529"/>
              <a:ext cx="96" cy="96"/>
            </a:xfrm>
            <a:prstGeom prst="ellipse">
              <a:avLst/>
            </a:prstGeom>
            <a:solidFill>
              <a:srgbClr val="66CCFF"/>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6496" name="Oval 94"/>
            <p:cNvSpPr/>
            <p:nvPr/>
          </p:nvSpPr>
          <p:spPr>
            <a:xfrm>
              <a:off x="4509" y="3681"/>
              <a:ext cx="96" cy="96"/>
            </a:xfrm>
            <a:prstGeom prst="ellipse">
              <a:avLst/>
            </a:prstGeom>
            <a:solidFill>
              <a:srgbClr val="66CCFF"/>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 name="Line 95"/>
            <p:cNvSpPr/>
            <p:nvPr/>
          </p:nvSpPr>
          <p:spPr>
            <a:xfrm flipV="1">
              <a:off x="3405" y="2577"/>
              <a:ext cx="288" cy="288"/>
            </a:xfrm>
            <a:prstGeom prst="line">
              <a:avLst/>
            </a:prstGeom>
            <a:ln w="12700" cap="flat" cmpd="sng">
              <a:solidFill>
                <a:schemeClr val="tx1"/>
              </a:solidFill>
              <a:prstDash val="solid"/>
              <a:round/>
              <a:headEnd type="none" w="sm" len="sm"/>
              <a:tailEnd type="triangle" w="med" len="med"/>
            </a:ln>
          </p:spPr>
        </p:sp>
        <p:sp>
          <p:nvSpPr>
            <p:cNvPr id="15" name="Line 96"/>
            <p:cNvSpPr/>
            <p:nvPr/>
          </p:nvSpPr>
          <p:spPr>
            <a:xfrm>
              <a:off x="3789" y="2577"/>
              <a:ext cx="336" cy="192"/>
            </a:xfrm>
            <a:prstGeom prst="line">
              <a:avLst/>
            </a:prstGeom>
            <a:ln w="12700" cap="flat" cmpd="sng">
              <a:solidFill>
                <a:schemeClr val="tx1"/>
              </a:solidFill>
              <a:prstDash val="solid"/>
              <a:round/>
              <a:headEnd type="none" w="sm" len="sm"/>
              <a:tailEnd type="triangle" w="med" len="med"/>
            </a:ln>
          </p:spPr>
        </p:sp>
        <p:sp>
          <p:nvSpPr>
            <p:cNvPr id="16" name="Line 97"/>
            <p:cNvSpPr/>
            <p:nvPr/>
          </p:nvSpPr>
          <p:spPr>
            <a:xfrm>
              <a:off x="3789" y="2577"/>
              <a:ext cx="768" cy="288"/>
            </a:xfrm>
            <a:prstGeom prst="line">
              <a:avLst/>
            </a:prstGeom>
            <a:ln w="12700" cap="flat" cmpd="sng">
              <a:solidFill>
                <a:schemeClr val="tx1"/>
              </a:solidFill>
              <a:prstDash val="solid"/>
              <a:round/>
              <a:headEnd type="none" w="sm" len="sm"/>
              <a:tailEnd type="triangle" w="med" len="med"/>
            </a:ln>
          </p:spPr>
        </p:sp>
        <p:sp>
          <p:nvSpPr>
            <p:cNvPr id="17" name="Line 98"/>
            <p:cNvSpPr/>
            <p:nvPr/>
          </p:nvSpPr>
          <p:spPr>
            <a:xfrm>
              <a:off x="3405" y="2865"/>
              <a:ext cx="336" cy="192"/>
            </a:xfrm>
            <a:prstGeom prst="line">
              <a:avLst/>
            </a:prstGeom>
            <a:ln w="38100" cap="flat" cmpd="sng">
              <a:solidFill>
                <a:srgbClr val="FF0000"/>
              </a:solidFill>
              <a:prstDash val="solid"/>
              <a:round/>
              <a:headEnd type="none" w="sm" len="sm"/>
              <a:tailEnd type="triangle" w="med" len="med"/>
            </a:ln>
          </p:spPr>
        </p:sp>
        <p:sp>
          <p:nvSpPr>
            <p:cNvPr id="18" name="Line 99"/>
            <p:cNvSpPr/>
            <p:nvPr/>
          </p:nvSpPr>
          <p:spPr>
            <a:xfrm>
              <a:off x="3837" y="3057"/>
              <a:ext cx="192" cy="144"/>
            </a:xfrm>
            <a:prstGeom prst="line">
              <a:avLst/>
            </a:prstGeom>
            <a:ln w="38100" cap="flat" cmpd="sng">
              <a:solidFill>
                <a:srgbClr val="FF0000"/>
              </a:solidFill>
              <a:prstDash val="solid"/>
              <a:round/>
              <a:headEnd type="none" w="sm" len="sm"/>
              <a:tailEnd type="triangle" w="med" len="med"/>
            </a:ln>
          </p:spPr>
        </p:sp>
        <p:sp>
          <p:nvSpPr>
            <p:cNvPr id="19" name="Line 100"/>
            <p:cNvSpPr/>
            <p:nvPr/>
          </p:nvSpPr>
          <p:spPr>
            <a:xfrm>
              <a:off x="4317" y="3537"/>
              <a:ext cx="192" cy="192"/>
            </a:xfrm>
            <a:prstGeom prst="line">
              <a:avLst/>
            </a:prstGeom>
            <a:ln w="12700" cap="flat" cmpd="sng">
              <a:solidFill>
                <a:schemeClr val="tx1"/>
              </a:solidFill>
              <a:prstDash val="solid"/>
              <a:round/>
              <a:headEnd type="none" w="sm" len="sm"/>
              <a:tailEnd type="triangle" w="med" len="med"/>
            </a:ln>
          </p:spPr>
        </p:sp>
        <p:sp>
          <p:nvSpPr>
            <p:cNvPr id="20" name="Line 101"/>
            <p:cNvSpPr/>
            <p:nvPr/>
          </p:nvSpPr>
          <p:spPr>
            <a:xfrm flipV="1">
              <a:off x="4557" y="3393"/>
              <a:ext cx="192" cy="288"/>
            </a:xfrm>
            <a:prstGeom prst="line">
              <a:avLst/>
            </a:prstGeom>
            <a:ln w="12700" cap="flat" cmpd="sng">
              <a:solidFill>
                <a:schemeClr val="tx1"/>
              </a:solidFill>
              <a:prstDash val="solid"/>
              <a:round/>
              <a:headEnd type="none" w="sm" len="sm"/>
              <a:tailEnd type="triangle" w="med" len="med"/>
            </a:ln>
          </p:spPr>
        </p:sp>
        <p:sp>
          <p:nvSpPr>
            <p:cNvPr id="21" name="Text Box 102"/>
            <p:cNvSpPr txBox="1"/>
            <p:nvPr/>
          </p:nvSpPr>
          <p:spPr>
            <a:xfrm>
              <a:off x="4011" y="2523"/>
              <a:ext cx="318" cy="192"/>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1400" b="0" strike="noStrike" noProof="1">
                  <a:solidFill>
                    <a:schemeClr val="tx1"/>
                  </a:solidFill>
                  <a:latin typeface="+mn-lt"/>
                  <a:ea typeface="宋体" panose="02010600030101010101" pitchFamily="2" charset="-122"/>
                  <a:cs typeface="+mn-cs"/>
                </a:rPr>
                <a:t>W</a:t>
              </a:r>
              <a:endParaRPr lang="en-US" altLang="zh-CN" sz="1400" b="0" strike="noStrike" noProof="1">
                <a:solidFill>
                  <a:schemeClr val="tx1"/>
                </a:solidFill>
                <a:ea typeface="宋体" panose="02010600030101010101" pitchFamily="2" charset="-122"/>
              </a:endParaRPr>
            </a:p>
          </p:txBody>
        </p:sp>
        <p:sp>
          <p:nvSpPr>
            <p:cNvPr id="22" name="Text Box 103"/>
            <p:cNvSpPr txBox="1"/>
            <p:nvPr/>
          </p:nvSpPr>
          <p:spPr>
            <a:xfrm>
              <a:off x="4730" y="2644"/>
              <a:ext cx="408" cy="192"/>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1400" b="0" strike="noStrike" noProof="1">
                  <a:solidFill>
                    <a:schemeClr val="tx1"/>
                  </a:solidFill>
                  <a:latin typeface="+mn-lt"/>
                  <a:ea typeface="宋体" panose="02010600030101010101" pitchFamily="2" charset="-122"/>
                  <a:cs typeface="+mn-cs"/>
                </a:rPr>
                <a:t>R</a:t>
              </a:r>
              <a:endParaRPr lang="en-US" altLang="zh-CN" sz="1400" b="0" strike="noStrike" noProof="1">
                <a:solidFill>
                  <a:schemeClr val="tx1"/>
                </a:solidFill>
                <a:ea typeface="宋体" panose="02010600030101010101" pitchFamily="2" charset="-122"/>
              </a:endParaRPr>
            </a:p>
          </p:txBody>
        </p:sp>
        <p:sp>
          <p:nvSpPr>
            <p:cNvPr id="23" name="Text Box 104"/>
            <p:cNvSpPr txBox="1"/>
            <p:nvPr/>
          </p:nvSpPr>
          <p:spPr>
            <a:xfrm>
              <a:off x="2961" y="2871"/>
              <a:ext cx="136" cy="212"/>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1600" strike="noStrike" noProof="1">
                  <a:solidFill>
                    <a:srgbClr val="0000CC"/>
                  </a:solidFill>
                  <a:latin typeface="+mn-lt"/>
                  <a:ea typeface="宋体" panose="02010600030101010101" pitchFamily="2" charset="-122"/>
                  <a:cs typeface="+mn-cs"/>
                </a:rPr>
                <a:t>A</a:t>
              </a:r>
              <a:endParaRPr lang="en-US" altLang="zh-CN" sz="1600" strike="noStrike" noProof="1">
                <a:solidFill>
                  <a:srgbClr val="0000CC"/>
                </a:solidFill>
                <a:ea typeface="宋体" panose="02010600030101010101" pitchFamily="2" charset="-122"/>
              </a:endParaRPr>
            </a:p>
          </p:txBody>
        </p:sp>
        <p:sp>
          <p:nvSpPr>
            <p:cNvPr id="24" name="Text Box 105"/>
            <p:cNvSpPr txBox="1"/>
            <p:nvPr/>
          </p:nvSpPr>
          <p:spPr>
            <a:xfrm>
              <a:off x="2961" y="3279"/>
              <a:ext cx="182" cy="192"/>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1400" b="0" strike="noStrike" noProof="1">
                  <a:solidFill>
                    <a:schemeClr val="tx1"/>
                  </a:solidFill>
                  <a:latin typeface="+mn-lt"/>
                  <a:ea typeface="宋体" panose="02010600030101010101" pitchFamily="2" charset="-122"/>
                  <a:cs typeface="+mn-cs"/>
                </a:rPr>
                <a:t>C</a:t>
              </a:r>
              <a:endParaRPr lang="en-US" altLang="zh-CN" sz="1400" b="0" strike="noStrike" noProof="1">
                <a:solidFill>
                  <a:schemeClr val="tx1"/>
                </a:solidFill>
                <a:ea typeface="宋体" panose="02010600030101010101" pitchFamily="2" charset="-122"/>
              </a:endParaRPr>
            </a:p>
          </p:txBody>
        </p:sp>
        <p:sp>
          <p:nvSpPr>
            <p:cNvPr id="25" name="Text Box 106"/>
            <p:cNvSpPr txBox="1"/>
            <p:nvPr/>
          </p:nvSpPr>
          <p:spPr>
            <a:xfrm>
              <a:off x="3557" y="2841"/>
              <a:ext cx="227" cy="212"/>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1600" strike="noStrike" noProof="1">
                  <a:solidFill>
                    <a:srgbClr val="0000CC"/>
                  </a:solidFill>
                  <a:latin typeface="+mn-lt"/>
                  <a:ea typeface="宋体" panose="02010600030101010101" pitchFamily="2" charset="-122"/>
                  <a:cs typeface="+mn-cs"/>
                </a:rPr>
                <a:t>V</a:t>
              </a:r>
              <a:endParaRPr lang="en-US" altLang="zh-CN" sz="1600" strike="noStrike" noProof="1">
                <a:solidFill>
                  <a:srgbClr val="0000CC"/>
                </a:solidFill>
                <a:ea typeface="宋体" panose="02010600030101010101" pitchFamily="2" charset="-122"/>
              </a:endParaRPr>
            </a:p>
          </p:txBody>
        </p:sp>
        <p:sp>
          <p:nvSpPr>
            <p:cNvPr id="26" name="Text Box 107"/>
            <p:cNvSpPr txBox="1"/>
            <p:nvPr/>
          </p:nvSpPr>
          <p:spPr>
            <a:xfrm>
              <a:off x="3830" y="2977"/>
              <a:ext cx="181" cy="212"/>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1600" strike="noStrike" noProof="1">
                  <a:solidFill>
                    <a:srgbClr val="0000CC"/>
                  </a:solidFill>
                  <a:latin typeface="+mn-lt"/>
                  <a:ea typeface="宋体" panose="02010600030101010101" pitchFamily="2" charset="-122"/>
                  <a:cs typeface="+mn-cs"/>
                </a:rPr>
                <a:t>G</a:t>
              </a:r>
              <a:endParaRPr lang="en-US" altLang="zh-CN" sz="1600" strike="noStrike" noProof="1">
                <a:solidFill>
                  <a:srgbClr val="0000CC"/>
                </a:solidFill>
                <a:ea typeface="宋体" panose="02010600030101010101" pitchFamily="2" charset="-122"/>
              </a:endParaRPr>
            </a:p>
          </p:txBody>
        </p:sp>
        <p:sp>
          <p:nvSpPr>
            <p:cNvPr id="27" name="Text Box 108"/>
            <p:cNvSpPr txBox="1"/>
            <p:nvPr/>
          </p:nvSpPr>
          <p:spPr>
            <a:xfrm>
              <a:off x="4056" y="3067"/>
              <a:ext cx="227" cy="212"/>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1600" strike="noStrike" noProof="1">
                  <a:solidFill>
                    <a:srgbClr val="0000CC"/>
                  </a:solidFill>
                  <a:latin typeface="+mn-lt"/>
                  <a:ea typeface="宋体" panose="02010600030101010101" pitchFamily="2" charset="-122"/>
                  <a:cs typeface="+mn-cs"/>
                </a:rPr>
                <a:t>E</a:t>
              </a:r>
              <a:endParaRPr lang="en-US" altLang="zh-CN" sz="1600" strike="noStrike" noProof="1">
                <a:solidFill>
                  <a:srgbClr val="0000CC"/>
                </a:solidFill>
                <a:ea typeface="宋体" panose="02010600030101010101" pitchFamily="2" charset="-122"/>
              </a:endParaRPr>
            </a:p>
          </p:txBody>
        </p:sp>
        <p:sp>
          <p:nvSpPr>
            <p:cNvPr id="146511" name="Text Box 109"/>
            <p:cNvSpPr txBox="1"/>
            <p:nvPr/>
          </p:nvSpPr>
          <p:spPr>
            <a:xfrm>
              <a:off x="4918" y="3249"/>
              <a:ext cx="181" cy="212"/>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1600" strike="noStrike" noProof="1">
                  <a:solidFill>
                    <a:srgbClr val="0000CC"/>
                  </a:solidFill>
                  <a:latin typeface="+mn-lt"/>
                  <a:ea typeface="宋体" panose="02010600030101010101" pitchFamily="2" charset="-122"/>
                  <a:cs typeface="+mn-cs"/>
                </a:rPr>
                <a:t>K</a:t>
              </a:r>
              <a:endParaRPr lang="en-US" altLang="zh-CN" sz="1600" strike="noStrike" noProof="1">
                <a:solidFill>
                  <a:srgbClr val="0000CC"/>
                </a:solidFill>
                <a:ea typeface="宋体" panose="02010600030101010101" pitchFamily="2" charset="-122"/>
              </a:endParaRPr>
            </a:p>
          </p:txBody>
        </p:sp>
        <p:sp>
          <p:nvSpPr>
            <p:cNvPr id="28" name="Text Box 110"/>
            <p:cNvSpPr txBox="1"/>
            <p:nvPr/>
          </p:nvSpPr>
          <p:spPr>
            <a:xfrm>
              <a:off x="4639" y="3460"/>
              <a:ext cx="182" cy="192"/>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1400" b="0" strike="noStrike" noProof="1">
                  <a:solidFill>
                    <a:schemeClr val="tx1"/>
                  </a:solidFill>
                  <a:latin typeface="+mn-lt"/>
                  <a:ea typeface="宋体" panose="02010600030101010101" pitchFamily="2" charset="-122"/>
                  <a:cs typeface="+mn-cs"/>
                </a:rPr>
                <a:t>D</a:t>
              </a:r>
              <a:endParaRPr lang="en-US" altLang="zh-CN" sz="1400" b="0" strike="noStrike" noProof="1">
                <a:solidFill>
                  <a:schemeClr val="tx1"/>
                </a:solidFill>
                <a:ea typeface="宋体" panose="02010600030101010101" pitchFamily="2" charset="-122"/>
              </a:endParaRPr>
            </a:p>
          </p:txBody>
        </p:sp>
        <p:sp>
          <p:nvSpPr>
            <p:cNvPr id="29" name="Text Box 111"/>
            <p:cNvSpPr txBox="1"/>
            <p:nvPr/>
          </p:nvSpPr>
          <p:spPr>
            <a:xfrm>
              <a:off x="3641" y="3415"/>
              <a:ext cx="227" cy="192"/>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1400" b="0" strike="noStrike" noProof="1">
                  <a:solidFill>
                    <a:schemeClr val="tx1"/>
                  </a:solidFill>
                  <a:latin typeface="+mn-lt"/>
                  <a:ea typeface="宋体" panose="02010600030101010101" pitchFamily="2" charset="-122"/>
                  <a:cs typeface="+mn-cs"/>
                </a:rPr>
                <a:t>W</a:t>
              </a:r>
              <a:endParaRPr lang="en-US" altLang="zh-CN" sz="1400" b="0" strike="noStrike" noProof="1">
                <a:solidFill>
                  <a:schemeClr val="tx1"/>
                </a:solidFill>
                <a:ea typeface="宋体" panose="02010600030101010101" pitchFamily="2" charset="-122"/>
              </a:endParaRPr>
            </a:p>
          </p:txBody>
        </p:sp>
        <p:sp>
          <p:nvSpPr>
            <p:cNvPr id="146514" name="Text Box 112"/>
            <p:cNvSpPr txBox="1"/>
            <p:nvPr/>
          </p:nvSpPr>
          <p:spPr>
            <a:xfrm>
              <a:off x="3324" y="3233"/>
              <a:ext cx="181" cy="192"/>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1400" b="0" strike="noStrike" noProof="1">
                  <a:solidFill>
                    <a:schemeClr val="tx1"/>
                  </a:solidFill>
                  <a:latin typeface="+mn-lt"/>
                  <a:ea typeface="宋体" panose="02010600030101010101" pitchFamily="2" charset="-122"/>
                  <a:cs typeface="+mn-cs"/>
                </a:rPr>
                <a:t>L</a:t>
              </a:r>
              <a:endParaRPr lang="en-US" altLang="zh-CN" sz="1400" b="0" strike="noStrike" noProof="1">
                <a:solidFill>
                  <a:schemeClr val="tx1"/>
                </a:solidFill>
                <a:ea typeface="宋体" panose="02010600030101010101" pitchFamily="2" charset="-122"/>
              </a:endParaRPr>
            </a:p>
          </p:txBody>
        </p:sp>
        <p:sp>
          <p:nvSpPr>
            <p:cNvPr id="30" name="Text Box 113"/>
            <p:cNvSpPr txBox="1"/>
            <p:nvPr/>
          </p:nvSpPr>
          <p:spPr>
            <a:xfrm>
              <a:off x="3739" y="3158"/>
              <a:ext cx="227" cy="192"/>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1400" b="0" strike="noStrike" noProof="1">
                  <a:solidFill>
                    <a:schemeClr val="tx1"/>
                  </a:solidFill>
                  <a:latin typeface="+mn-lt"/>
                  <a:ea typeface="宋体" panose="02010600030101010101" pitchFamily="2" charset="-122"/>
                  <a:cs typeface="+mn-cs"/>
                </a:rPr>
                <a:t>P</a:t>
              </a:r>
              <a:endParaRPr lang="en-US" altLang="zh-CN" sz="1400" b="0" strike="noStrike" noProof="1">
                <a:solidFill>
                  <a:schemeClr val="tx1"/>
                </a:solidFill>
                <a:ea typeface="宋体" panose="02010600030101010101" pitchFamily="2" charset="-122"/>
              </a:endParaRPr>
            </a:p>
          </p:txBody>
        </p:sp>
        <p:sp>
          <p:nvSpPr>
            <p:cNvPr id="31" name="Text Box 114"/>
            <p:cNvSpPr txBox="1"/>
            <p:nvPr/>
          </p:nvSpPr>
          <p:spPr>
            <a:xfrm>
              <a:off x="4192" y="3585"/>
              <a:ext cx="272" cy="192"/>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1400" b="0" strike="noStrike" noProof="1">
                  <a:solidFill>
                    <a:schemeClr val="tx1"/>
                  </a:solidFill>
                  <a:latin typeface="+mn-lt"/>
                  <a:ea typeface="宋体" panose="02010600030101010101" pitchFamily="2" charset="-122"/>
                  <a:cs typeface="+mn-cs"/>
                </a:rPr>
                <a:t>T</a:t>
              </a:r>
              <a:endParaRPr lang="en-US" altLang="zh-CN" sz="1400" b="0" strike="noStrike" noProof="1">
                <a:solidFill>
                  <a:schemeClr val="tx1"/>
                </a:solidFill>
                <a:ea typeface="宋体" panose="02010600030101010101" pitchFamily="2" charset="-122"/>
              </a:endParaRPr>
            </a:p>
          </p:txBody>
        </p:sp>
        <p:sp>
          <p:nvSpPr>
            <p:cNvPr id="32" name="Text Box 115"/>
            <p:cNvSpPr txBox="1"/>
            <p:nvPr/>
          </p:nvSpPr>
          <p:spPr>
            <a:xfrm>
              <a:off x="4374" y="2886"/>
              <a:ext cx="136" cy="212"/>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1600" strike="noStrike" noProof="1">
                  <a:solidFill>
                    <a:srgbClr val="0000CC"/>
                  </a:solidFill>
                  <a:latin typeface="+mn-lt"/>
                  <a:ea typeface="宋体" panose="02010600030101010101" pitchFamily="2" charset="-122"/>
                  <a:cs typeface="+mn-cs"/>
                </a:rPr>
                <a:t>L</a:t>
              </a:r>
              <a:endParaRPr lang="en-US" altLang="zh-CN" sz="1600" strike="noStrike" noProof="1">
                <a:solidFill>
                  <a:srgbClr val="0000CC"/>
                </a:solidFill>
                <a:ea typeface="宋体" panose="02010600030101010101" pitchFamily="2" charset="-122"/>
              </a:endParaRPr>
            </a:p>
          </p:txBody>
        </p:sp>
        <p:sp>
          <p:nvSpPr>
            <p:cNvPr id="33" name="Text Box 116"/>
            <p:cNvSpPr txBox="1"/>
            <p:nvPr/>
          </p:nvSpPr>
          <p:spPr>
            <a:xfrm>
              <a:off x="4691" y="2931"/>
              <a:ext cx="182" cy="212"/>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1600" strike="noStrike" noProof="1">
                  <a:solidFill>
                    <a:srgbClr val="0000CC"/>
                  </a:solidFill>
                  <a:latin typeface="+mn-lt"/>
                  <a:ea typeface="宋体" panose="02010600030101010101" pitchFamily="2" charset="-122"/>
                  <a:cs typeface="+mn-cs"/>
                </a:rPr>
                <a:t>T</a:t>
              </a:r>
              <a:endParaRPr lang="en-US" altLang="zh-CN" sz="1600" strike="noStrike" noProof="1">
                <a:solidFill>
                  <a:srgbClr val="0000CC"/>
                </a:solidFill>
                <a:ea typeface="宋体" panose="02010600030101010101" pitchFamily="2" charset="-122"/>
              </a:endParaRPr>
            </a:p>
          </p:txBody>
        </p:sp>
      </p:grpSp>
      <p:sp>
        <p:nvSpPr>
          <p:cNvPr id="34" name="Text Box 117"/>
          <p:cNvSpPr txBox="1"/>
          <p:nvPr/>
        </p:nvSpPr>
        <p:spPr>
          <a:xfrm>
            <a:off x="6659563" y="1700213"/>
            <a:ext cx="1800225" cy="519113"/>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2800" strike="noStrike" noProof="1">
                <a:solidFill>
                  <a:srgbClr val="008000"/>
                </a:solidFill>
                <a:latin typeface="+mn-lt"/>
                <a:ea typeface="宋体" panose="02010600030101010101" pitchFamily="2" charset="-122"/>
                <a:cs typeface="+mn-cs"/>
              </a:rPr>
              <a:t>De Novo</a:t>
            </a:r>
            <a:endParaRPr lang="en-US" altLang="zh-CN" sz="2800" strike="noStrike" noProof="1">
              <a:solidFill>
                <a:srgbClr val="008000"/>
              </a:solidFill>
              <a:ea typeface="宋体" panose="02010600030101010101" pitchFamily="2" charset="-122"/>
            </a:endParaRPr>
          </a:p>
        </p:txBody>
      </p:sp>
      <p:sp>
        <p:nvSpPr>
          <p:cNvPr id="146439" name="AutoShape 118"/>
          <p:cNvSpPr/>
          <p:nvPr/>
        </p:nvSpPr>
        <p:spPr>
          <a:xfrm rot="2079807">
            <a:off x="5508625" y="2492375"/>
            <a:ext cx="720725" cy="360363"/>
          </a:xfrm>
          <a:prstGeom prst="rightArrow">
            <a:avLst>
              <a:gd name="adj1" fmla="val 50000"/>
              <a:gd name="adj2" fmla="val 49999"/>
            </a:avLst>
          </a:prstGeom>
          <a:solidFill>
            <a:srgbClr val="008000"/>
          </a:solidFill>
          <a:ln w="12700" cap="sq" cmpd="sng">
            <a:solidFill>
              <a:srgbClr val="008000"/>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601207" name="AutoShape 119"/>
          <p:cNvSpPr/>
          <p:nvPr/>
        </p:nvSpPr>
        <p:spPr>
          <a:xfrm rot="8763205">
            <a:off x="5508625" y="5589588"/>
            <a:ext cx="720725" cy="360363"/>
          </a:xfrm>
          <a:prstGeom prst="rightArrow">
            <a:avLst>
              <a:gd name="adj1" fmla="val 50000"/>
              <a:gd name="adj2" fmla="val 50000"/>
            </a:avLst>
          </a:prstGeom>
          <a:solidFill>
            <a:srgbClr val="008000"/>
          </a:solidFill>
          <a:ln w="12700" cap="sq" cmpd="sng">
            <a:solidFill>
              <a:srgbClr val="008000"/>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601208" name="Text Box 120"/>
          <p:cNvSpPr txBox="1"/>
          <p:nvPr/>
        </p:nvSpPr>
        <p:spPr>
          <a:xfrm>
            <a:off x="3492500" y="5734050"/>
            <a:ext cx="2016125" cy="457200"/>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50000"/>
              </a:spcBef>
              <a:buNone/>
            </a:pPr>
            <a:r>
              <a:rPr lang="en-US" altLang="zh-CN" sz="2400" strike="noStrike" noProof="1">
                <a:solidFill>
                  <a:srgbClr val="0000CC"/>
                </a:solidFill>
                <a:latin typeface="+mn-lt"/>
                <a:ea typeface="宋体" panose="02010600030101010101" pitchFamily="2" charset="-122"/>
                <a:cs typeface="+mn-cs"/>
              </a:rPr>
              <a:t>AVGELTK</a:t>
            </a:r>
            <a:endParaRPr lang="en-US" altLang="zh-CN" sz="2400" strike="noStrike" noProof="1">
              <a:solidFill>
                <a:srgbClr val="0000CC"/>
              </a:solidFill>
              <a:ea typeface="宋体" panose="02010600030101010101" pitchFamily="2" charset="-122"/>
            </a:endParaRPr>
          </a:p>
        </p:txBody>
      </p:sp>
      <p:sp>
        <p:nvSpPr>
          <p:cNvPr id="601209" name="Text Box 121"/>
          <p:cNvSpPr txBox="1"/>
          <p:nvPr/>
        </p:nvSpPr>
        <p:spPr>
          <a:xfrm>
            <a:off x="755650" y="1628775"/>
            <a:ext cx="2303463" cy="946150"/>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50000"/>
              </a:spcBef>
              <a:buNone/>
            </a:pPr>
            <a:r>
              <a:rPr lang="en-US" altLang="zh-CN" sz="2800" strike="noStrike" noProof="1">
                <a:solidFill>
                  <a:srgbClr val="3333CC"/>
                </a:solidFill>
                <a:latin typeface="+mn-lt"/>
                <a:ea typeface="宋体" panose="02010600030101010101" pitchFamily="2" charset="-122"/>
                <a:cs typeface="+mn-cs"/>
              </a:rPr>
              <a:t>Database Search</a:t>
            </a:r>
            <a:endParaRPr lang="en-US" altLang="zh-CN" sz="2800" strike="noStrike" noProof="1">
              <a:solidFill>
                <a:srgbClr val="3333CC"/>
              </a:solidFill>
              <a:ea typeface="宋体" panose="02010600030101010101" pitchFamily="2" charset="-122"/>
            </a:endParaRPr>
          </a:p>
        </p:txBody>
      </p:sp>
      <p:sp>
        <p:nvSpPr>
          <p:cNvPr id="601210" name="AutoShape 122"/>
          <p:cNvSpPr/>
          <p:nvPr/>
        </p:nvSpPr>
        <p:spPr>
          <a:xfrm rot="-2121587">
            <a:off x="2700338" y="2420938"/>
            <a:ext cx="792163" cy="360363"/>
          </a:xfrm>
          <a:prstGeom prst="leftArrow">
            <a:avLst>
              <a:gd name="adj1" fmla="val 50000"/>
              <a:gd name="adj2" fmla="val 54955"/>
            </a:avLst>
          </a:prstGeom>
          <a:solidFill>
            <a:srgbClr val="3333CC"/>
          </a:solidFill>
          <a:ln w="12700" cap="sq"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601211" name="AutoShape 123"/>
          <p:cNvSpPr/>
          <p:nvPr/>
        </p:nvSpPr>
        <p:spPr>
          <a:xfrm rot="-8816259">
            <a:off x="2771775" y="5589588"/>
            <a:ext cx="792163" cy="360363"/>
          </a:xfrm>
          <a:prstGeom prst="leftArrow">
            <a:avLst>
              <a:gd name="adj1" fmla="val 50000"/>
              <a:gd name="adj2" fmla="val 54956"/>
            </a:avLst>
          </a:prstGeom>
          <a:solidFill>
            <a:srgbClr val="3333CC"/>
          </a:solidFill>
          <a:ln w="12700" cap="sq"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grpSp>
        <p:nvGrpSpPr>
          <p:cNvPr id="35" name="Group 124"/>
          <p:cNvGrpSpPr/>
          <p:nvPr/>
        </p:nvGrpSpPr>
        <p:grpSpPr>
          <a:xfrm>
            <a:off x="5011738" y="3040063"/>
            <a:ext cx="3960812" cy="2338387"/>
            <a:chOff x="1701" y="1752"/>
            <a:chExt cx="2495" cy="1473"/>
          </a:xfrm>
        </p:grpSpPr>
        <p:grpSp>
          <p:nvGrpSpPr>
            <p:cNvPr id="36" name="Group 125"/>
            <p:cNvGrpSpPr/>
            <p:nvPr/>
          </p:nvGrpSpPr>
          <p:grpSpPr>
            <a:xfrm>
              <a:off x="1701" y="1752"/>
              <a:ext cx="2495" cy="1473"/>
              <a:chOff x="1474" y="2342"/>
              <a:chExt cx="2495" cy="1473"/>
            </a:xfrm>
          </p:grpSpPr>
          <p:sp>
            <p:nvSpPr>
              <p:cNvPr id="37" name="Text Box 126"/>
              <p:cNvSpPr txBox="1"/>
              <p:nvPr/>
            </p:nvSpPr>
            <p:spPr>
              <a:xfrm>
                <a:off x="1474" y="2342"/>
                <a:ext cx="2495" cy="1473"/>
              </a:xfrm>
              <a:prstGeom prst="rect">
                <a:avLst/>
              </a:prstGeom>
              <a:noFill/>
              <a:ln w="25400" cap="flat" cmpd="sng">
                <a:solidFill>
                  <a:schemeClr val="tx1"/>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50000"/>
                  </a:spcBef>
                  <a:buNone/>
                </a:pPr>
                <a:r>
                  <a:rPr lang="en-US" altLang="zh-CN" sz="2000" b="0" strike="noStrike" noProof="1">
                    <a:solidFill>
                      <a:schemeClr val="tx1"/>
                    </a:solidFill>
                    <a:latin typeface="+mn-lt"/>
                    <a:ea typeface="宋体" panose="02010600030101010101" pitchFamily="2" charset="-122"/>
                    <a:cs typeface="+mn-cs"/>
                  </a:rPr>
                  <a:t>Database of all peptides = 20</a:t>
                </a:r>
                <a:r>
                  <a:rPr lang="en-US" altLang="zh-CN" sz="2000" b="0" strike="noStrike" baseline="30000" noProof="1">
                    <a:solidFill>
                      <a:schemeClr val="tx1"/>
                    </a:solidFill>
                    <a:latin typeface="+mn-lt"/>
                    <a:ea typeface="宋体" panose="02010600030101010101" pitchFamily="2" charset="-122"/>
                    <a:cs typeface="+mn-cs"/>
                  </a:rPr>
                  <a:t>n</a:t>
                </a:r>
                <a:br>
                  <a:rPr lang="en-US" altLang="zh-CN" sz="2000" b="0" dirty="0">
                    <a:solidFill>
                      <a:schemeClr val="tx1"/>
                    </a:solidFill>
                    <a:ea typeface="宋体" panose="02010600030101010101" pitchFamily="2" charset="-122"/>
                  </a:rPr>
                </a:br>
                <a:br>
                  <a:rPr lang="en-US" altLang="zh-CN" sz="2000" b="0" dirty="0">
                    <a:solidFill>
                      <a:schemeClr val="tx1"/>
                    </a:solidFill>
                    <a:ea typeface="宋体" panose="02010600030101010101" pitchFamily="2" charset="-122"/>
                  </a:rPr>
                </a:br>
                <a:r>
                  <a:rPr lang="en-US" altLang="zh-CN" sz="1300" b="0" strike="noStrike" noProof="1">
                    <a:solidFill>
                      <a:schemeClr val="tx1"/>
                    </a:solidFill>
                    <a:latin typeface="+mn-lt"/>
                    <a:ea typeface="宋体" panose="02010600030101010101" pitchFamily="2" charset="-122"/>
                    <a:cs typeface="+mn-cs"/>
                  </a:rPr>
                  <a:t>AAAAAAAA,AAAAAAAC,AAAAAAAD,AAAAAAAE,AAAAAAAG,AAAAAAAF,AAAAAAAH,AAAAAAI,</a:t>
                </a:r>
                <a:endParaRPr lang="en-US" altLang="zh-CN" sz="1300" b="0" strike="noStrike" noProof="1">
                  <a:solidFill>
                    <a:schemeClr val="tx1"/>
                  </a:solidFill>
                  <a:ea typeface="宋体" panose="02010600030101010101" pitchFamily="2" charset="-122"/>
                </a:endParaRPr>
              </a:p>
              <a:p>
                <a:pPr marL="0" lvl="0" indent="0" algn="ctr" eaLnBrk="1" fontAlgn="base" hangingPunct="1">
                  <a:spcBef>
                    <a:spcPct val="50000"/>
                  </a:spcBef>
                  <a:buNone/>
                </a:pPr>
                <a:endParaRPr lang="en-US" altLang="zh-CN" sz="1300" b="0" strike="noStrike" noProof="1">
                  <a:solidFill>
                    <a:schemeClr val="tx1"/>
                  </a:solidFill>
                  <a:ea typeface="宋体" panose="02010600030101010101" pitchFamily="2" charset="-122"/>
                </a:endParaRPr>
              </a:p>
              <a:p>
                <a:pPr marL="0" lvl="0" indent="0" algn="ctr" eaLnBrk="1" fontAlgn="base" hangingPunct="1">
                  <a:spcBef>
                    <a:spcPct val="50000"/>
                  </a:spcBef>
                  <a:buNone/>
                </a:pPr>
                <a:r>
                  <a:rPr lang="en-US" altLang="zh-CN" sz="1300" b="0" strike="noStrike" noProof="1">
                    <a:solidFill>
                      <a:schemeClr val="tx1"/>
                    </a:solidFill>
                    <a:latin typeface="+mn-lt"/>
                    <a:ea typeface="宋体" panose="02010600030101010101" pitchFamily="2" charset="-122"/>
                    <a:cs typeface="+mn-cs"/>
                  </a:rPr>
                  <a:t>AVGELTI, </a:t>
                </a:r>
                <a:r>
                  <a:rPr lang="en-US" altLang="zh-CN" sz="1400" strike="noStrike" noProof="1">
                    <a:solidFill>
                      <a:srgbClr val="0000CC"/>
                    </a:solidFill>
                    <a:latin typeface="+mn-lt"/>
                    <a:ea typeface="宋体" panose="02010600030101010101" pitchFamily="2" charset="-122"/>
                    <a:cs typeface="+mn-cs"/>
                  </a:rPr>
                  <a:t>AVGELTK</a:t>
                </a:r>
                <a:r>
                  <a:rPr lang="en-US" altLang="zh-CN" sz="1300" b="0" strike="noStrike" noProof="1">
                    <a:solidFill>
                      <a:schemeClr val="tx1"/>
                    </a:solidFill>
                    <a:latin typeface="+mn-lt"/>
                    <a:ea typeface="宋体" panose="02010600030101010101" pitchFamily="2" charset="-122"/>
                    <a:cs typeface="+mn-cs"/>
                  </a:rPr>
                  <a:t> , AVGELTL, AVGELTM,</a:t>
                </a:r>
                <a:endParaRPr lang="en-US" altLang="zh-CN" sz="1300" b="0" strike="noStrike" noProof="1">
                  <a:solidFill>
                    <a:schemeClr val="tx1"/>
                  </a:solidFill>
                  <a:ea typeface="宋体" panose="02010600030101010101" pitchFamily="2" charset="-122"/>
                </a:endParaRPr>
              </a:p>
              <a:p>
                <a:pPr marL="0" lvl="0" indent="0" algn="ctr" eaLnBrk="1" fontAlgn="base" hangingPunct="1">
                  <a:spcBef>
                    <a:spcPct val="50000"/>
                  </a:spcBef>
                  <a:buNone/>
                </a:pPr>
                <a:endParaRPr lang="en-US" altLang="zh-CN" sz="1300" b="0" strike="noStrike" noProof="1">
                  <a:solidFill>
                    <a:schemeClr val="tx1"/>
                  </a:solidFill>
                  <a:ea typeface="宋体" panose="02010600030101010101" pitchFamily="2" charset="-122"/>
                </a:endParaRPr>
              </a:p>
              <a:p>
                <a:pPr marL="0" lvl="0" indent="0" algn="ctr" eaLnBrk="1" fontAlgn="base" hangingPunct="1">
                  <a:spcBef>
                    <a:spcPct val="50000"/>
                  </a:spcBef>
                  <a:buNone/>
                </a:pPr>
                <a:r>
                  <a:rPr lang="en-US" altLang="zh-CN" sz="1300" b="0" strike="noStrike" noProof="1">
                    <a:solidFill>
                      <a:schemeClr val="tx1"/>
                    </a:solidFill>
                    <a:latin typeface="+mn-lt"/>
                    <a:ea typeface="宋体" panose="02010600030101010101" pitchFamily="2" charset="-122"/>
                    <a:cs typeface="+mn-cs"/>
                  </a:rPr>
                  <a:t>YYYYYYYS,YYYYYYYT,YYYYYYYV,YYYYYYYY</a:t>
                </a:r>
                <a:endParaRPr lang="en-US" altLang="zh-CN" sz="1300" b="0" strike="noStrike" noProof="1">
                  <a:solidFill>
                    <a:schemeClr val="tx1"/>
                  </a:solidFill>
                  <a:ea typeface="宋体" panose="02010600030101010101" pitchFamily="2" charset="-122"/>
                </a:endParaRPr>
              </a:p>
            </p:txBody>
          </p:sp>
          <p:sp>
            <p:nvSpPr>
              <p:cNvPr id="146558" name="Line 127"/>
              <p:cNvSpPr/>
              <p:nvPr/>
            </p:nvSpPr>
            <p:spPr>
              <a:xfrm>
                <a:off x="1474" y="2614"/>
                <a:ext cx="2495" cy="1"/>
              </a:xfrm>
              <a:prstGeom prst="line">
                <a:avLst/>
              </a:prstGeom>
              <a:ln w="28575" cap="flat" cmpd="sng">
                <a:solidFill>
                  <a:schemeClr val="tx1"/>
                </a:solidFill>
                <a:prstDash val="solid"/>
                <a:round/>
                <a:headEnd type="none" w="sm" len="sm"/>
                <a:tailEnd type="none" w="sm" len="sm"/>
              </a:ln>
            </p:spPr>
          </p:sp>
        </p:grpSp>
        <p:grpSp>
          <p:nvGrpSpPr>
            <p:cNvPr id="146559" name="Group 128"/>
            <p:cNvGrpSpPr/>
            <p:nvPr/>
          </p:nvGrpSpPr>
          <p:grpSpPr>
            <a:xfrm>
              <a:off x="2789" y="2478"/>
              <a:ext cx="272" cy="154"/>
              <a:chOff x="975" y="2759"/>
              <a:chExt cx="272" cy="154"/>
            </a:xfrm>
          </p:grpSpPr>
          <p:sp>
            <p:nvSpPr>
              <p:cNvPr id="146560" name="Line 129"/>
              <p:cNvSpPr/>
              <p:nvPr/>
            </p:nvSpPr>
            <p:spPr>
              <a:xfrm>
                <a:off x="1111" y="2768"/>
                <a:ext cx="0" cy="136"/>
              </a:xfrm>
              <a:prstGeom prst="line">
                <a:avLst/>
              </a:prstGeom>
              <a:ln w="38100" cap="rnd" cmpd="sng">
                <a:solidFill>
                  <a:schemeClr val="tx1"/>
                </a:solidFill>
                <a:prstDash val="sysDot"/>
                <a:round/>
                <a:headEnd type="none" w="sm" len="sm"/>
                <a:tailEnd type="none" w="sm" len="sm"/>
              </a:ln>
            </p:spPr>
          </p:sp>
          <p:sp>
            <p:nvSpPr>
              <p:cNvPr id="146561" name="Line 130"/>
              <p:cNvSpPr/>
              <p:nvPr/>
            </p:nvSpPr>
            <p:spPr>
              <a:xfrm>
                <a:off x="1247" y="2759"/>
                <a:ext cx="0" cy="136"/>
              </a:xfrm>
              <a:prstGeom prst="line">
                <a:avLst/>
              </a:prstGeom>
              <a:ln w="38100" cap="rnd" cmpd="sng">
                <a:solidFill>
                  <a:schemeClr val="tx1"/>
                </a:solidFill>
                <a:prstDash val="sysDot"/>
                <a:round/>
                <a:headEnd type="none" w="sm" len="sm"/>
                <a:tailEnd type="none" w="sm" len="sm"/>
              </a:ln>
            </p:spPr>
          </p:sp>
          <p:sp>
            <p:nvSpPr>
              <p:cNvPr id="146562" name="Line 131"/>
              <p:cNvSpPr/>
              <p:nvPr/>
            </p:nvSpPr>
            <p:spPr>
              <a:xfrm>
                <a:off x="975" y="2777"/>
                <a:ext cx="0" cy="136"/>
              </a:xfrm>
              <a:prstGeom prst="line">
                <a:avLst/>
              </a:prstGeom>
              <a:ln w="38100" cap="rnd" cmpd="sng">
                <a:solidFill>
                  <a:schemeClr val="tx1"/>
                </a:solidFill>
                <a:prstDash val="sysDot"/>
                <a:round/>
                <a:headEnd type="none" w="sm" len="sm"/>
                <a:tailEnd type="none" w="sm" len="sm"/>
              </a:ln>
            </p:spPr>
          </p:sp>
        </p:grpSp>
        <p:grpSp>
          <p:nvGrpSpPr>
            <p:cNvPr id="146563" name="Group 132"/>
            <p:cNvGrpSpPr/>
            <p:nvPr/>
          </p:nvGrpSpPr>
          <p:grpSpPr>
            <a:xfrm>
              <a:off x="2789" y="2840"/>
              <a:ext cx="272" cy="154"/>
              <a:chOff x="975" y="2759"/>
              <a:chExt cx="272" cy="154"/>
            </a:xfrm>
          </p:grpSpPr>
          <p:sp>
            <p:nvSpPr>
              <p:cNvPr id="146564" name="Line 133"/>
              <p:cNvSpPr/>
              <p:nvPr/>
            </p:nvSpPr>
            <p:spPr>
              <a:xfrm>
                <a:off x="1111" y="2768"/>
                <a:ext cx="0" cy="136"/>
              </a:xfrm>
              <a:prstGeom prst="line">
                <a:avLst/>
              </a:prstGeom>
              <a:ln w="38100" cap="rnd" cmpd="sng">
                <a:solidFill>
                  <a:schemeClr val="tx1"/>
                </a:solidFill>
                <a:prstDash val="sysDot"/>
                <a:round/>
                <a:headEnd type="none" w="sm" len="sm"/>
                <a:tailEnd type="none" w="sm" len="sm"/>
              </a:ln>
            </p:spPr>
          </p:sp>
          <p:sp>
            <p:nvSpPr>
              <p:cNvPr id="38" name="Line 134"/>
              <p:cNvSpPr/>
              <p:nvPr/>
            </p:nvSpPr>
            <p:spPr>
              <a:xfrm>
                <a:off x="1247" y="2759"/>
                <a:ext cx="0" cy="136"/>
              </a:xfrm>
              <a:prstGeom prst="line">
                <a:avLst/>
              </a:prstGeom>
              <a:ln w="38100" cap="rnd" cmpd="sng">
                <a:solidFill>
                  <a:schemeClr val="tx1"/>
                </a:solidFill>
                <a:prstDash val="sysDot"/>
                <a:round/>
                <a:headEnd type="none" w="sm" len="sm"/>
                <a:tailEnd type="none" w="sm" len="sm"/>
              </a:ln>
            </p:spPr>
          </p:sp>
          <p:sp>
            <p:nvSpPr>
              <p:cNvPr id="39" name="Line 135"/>
              <p:cNvSpPr/>
              <p:nvPr/>
            </p:nvSpPr>
            <p:spPr>
              <a:xfrm>
                <a:off x="975" y="2777"/>
                <a:ext cx="0" cy="136"/>
              </a:xfrm>
              <a:prstGeom prst="line">
                <a:avLst/>
              </a:prstGeom>
              <a:ln w="38100" cap="rnd" cmpd="sng">
                <a:solidFill>
                  <a:schemeClr val="tx1"/>
                </a:solidFill>
                <a:prstDash val="sysDot"/>
                <a:round/>
                <a:headEnd type="none" w="sm" len="sm"/>
                <a:tailEnd type="none" w="sm" len="sm"/>
              </a:ln>
            </p:spPr>
          </p:sp>
        </p:grpSp>
      </p:grpSp>
      <p:grpSp>
        <p:nvGrpSpPr>
          <p:cNvPr id="40" name="Group 136"/>
          <p:cNvGrpSpPr/>
          <p:nvPr/>
        </p:nvGrpSpPr>
        <p:grpSpPr>
          <a:xfrm>
            <a:off x="711200" y="3011488"/>
            <a:ext cx="2305050" cy="2422525"/>
            <a:chOff x="1655" y="1434"/>
            <a:chExt cx="1452" cy="1625"/>
          </a:xfrm>
        </p:grpSpPr>
        <p:sp>
          <p:nvSpPr>
            <p:cNvPr id="41" name="Text Box 137"/>
            <p:cNvSpPr txBox="1"/>
            <p:nvPr/>
          </p:nvSpPr>
          <p:spPr>
            <a:xfrm>
              <a:off x="1655" y="1434"/>
              <a:ext cx="1452" cy="1625"/>
            </a:xfrm>
            <a:prstGeom prst="rect">
              <a:avLst/>
            </a:prstGeom>
            <a:noFill/>
            <a:ln w="25400" cap="sq" cmpd="sng">
              <a:solidFill>
                <a:schemeClr val="tx1"/>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50000"/>
                </a:spcBef>
                <a:buNone/>
              </a:pPr>
              <a:r>
                <a:rPr lang="en-US" altLang="zh-CN" sz="2000" b="0" strike="noStrike" noProof="1">
                  <a:solidFill>
                    <a:schemeClr val="tx1"/>
                  </a:solidFill>
                  <a:latin typeface="+mn-lt"/>
                  <a:ea typeface="宋体" panose="02010600030101010101" pitchFamily="2" charset="-122"/>
                  <a:cs typeface="+mn-cs"/>
                </a:rPr>
                <a:t>Database of</a:t>
              </a:r>
              <a:br>
                <a:rPr lang="en-US" altLang="zh-CN" sz="2000" b="0" dirty="0">
                  <a:solidFill>
                    <a:schemeClr val="tx1"/>
                  </a:solidFill>
                  <a:ea typeface="宋体" panose="02010600030101010101" pitchFamily="2" charset="-122"/>
                </a:rPr>
              </a:br>
              <a:r>
                <a:rPr lang="en-US" altLang="zh-CN" sz="2000" b="0" strike="noStrike" noProof="1">
                  <a:solidFill>
                    <a:schemeClr val="tx1"/>
                  </a:solidFill>
                  <a:latin typeface="+mn-lt"/>
                  <a:ea typeface="宋体" panose="02010600030101010101" pitchFamily="2" charset="-122"/>
                  <a:cs typeface="+mn-cs"/>
                </a:rPr>
                <a:t>known peptides</a:t>
              </a:r>
              <a:br>
                <a:rPr lang="en-US" altLang="zh-CN" sz="2000" b="0" dirty="0">
                  <a:solidFill>
                    <a:schemeClr val="tx1"/>
                  </a:solidFill>
                  <a:ea typeface="宋体" panose="02010600030101010101" pitchFamily="2" charset="-122"/>
                </a:rPr>
              </a:br>
              <a:br>
                <a:rPr lang="en-US" altLang="zh-CN" sz="2000" b="0" dirty="0">
                  <a:solidFill>
                    <a:schemeClr val="tx1"/>
                  </a:solidFill>
                  <a:ea typeface="宋体" panose="02010600030101010101" pitchFamily="2" charset="-122"/>
                </a:rPr>
              </a:br>
              <a:r>
                <a:rPr lang="en-US" altLang="zh-CN" sz="1100" b="0" strike="noStrike" noProof="1">
                  <a:solidFill>
                    <a:schemeClr val="tx1"/>
                  </a:solidFill>
                  <a:latin typeface="+mn-lt"/>
                  <a:ea typeface="宋体" panose="02010600030101010101" pitchFamily="2" charset="-122"/>
                  <a:cs typeface="+mn-cs"/>
                </a:rPr>
                <a:t>MDERHILNM,   KLQWVCSDL, PTYWASDL,   ENQIKRSACVM, TLACHGGEM,  NGALPQWRT, HLLERTKMNVV,   GGPASSDA,   GGLITGMQSD,  MQPLMNWE, ALKIIMNVRT,  AVGELTK</a:t>
              </a:r>
              <a:r>
                <a:rPr lang="en-US" altLang="zh-CN" sz="1400" b="0" strike="noStrike" noProof="1">
                  <a:solidFill>
                    <a:schemeClr val="tx1"/>
                  </a:solidFill>
                  <a:latin typeface="+mn-lt"/>
                  <a:ea typeface="宋体" panose="02010600030101010101" pitchFamily="2" charset="-122"/>
                  <a:cs typeface="+mn-cs"/>
                </a:rPr>
                <a:t>,</a:t>
              </a:r>
              <a:r>
                <a:rPr lang="en-US" altLang="zh-CN" sz="1100" b="0" strike="noStrike" noProof="1">
                  <a:solidFill>
                    <a:schemeClr val="tx1"/>
                  </a:solidFill>
                  <a:latin typeface="+mn-lt"/>
                  <a:ea typeface="宋体" panose="02010600030101010101" pitchFamily="2" charset="-122"/>
                  <a:cs typeface="+mn-cs"/>
                </a:rPr>
                <a:t> HEWAILF,  GHNLWAMNAC, GVFGSVLRA,  EKLNKAATYIN..</a:t>
              </a:r>
              <a:endParaRPr lang="en-US" altLang="zh-CN" sz="1100" b="0" strike="noStrike" noProof="1">
                <a:solidFill>
                  <a:schemeClr val="tx1"/>
                </a:solidFill>
                <a:ea typeface="宋体" panose="02010600030101010101" pitchFamily="2" charset="-122"/>
              </a:endParaRPr>
            </a:p>
          </p:txBody>
        </p:sp>
        <p:sp>
          <p:nvSpPr>
            <p:cNvPr id="146569" name="Line 138"/>
            <p:cNvSpPr/>
            <p:nvPr/>
          </p:nvSpPr>
          <p:spPr>
            <a:xfrm>
              <a:off x="1655" y="1933"/>
              <a:ext cx="1452" cy="0"/>
            </a:xfrm>
            <a:prstGeom prst="line">
              <a:avLst/>
            </a:prstGeom>
            <a:ln w="28575" cap="sq" cmpd="sng">
              <a:solidFill>
                <a:schemeClr val="tx1"/>
              </a:solidFill>
              <a:prstDash val="solid"/>
              <a:round/>
              <a:headEnd type="none" w="sm" len="sm"/>
              <a:tailEnd type="none" w="sm" len="sm"/>
            </a:ln>
          </p:spPr>
        </p:sp>
      </p:grpSp>
      <p:grpSp>
        <p:nvGrpSpPr>
          <p:cNvPr id="42" name="Group 139"/>
          <p:cNvGrpSpPr/>
          <p:nvPr/>
        </p:nvGrpSpPr>
        <p:grpSpPr>
          <a:xfrm>
            <a:off x="712788" y="3011488"/>
            <a:ext cx="2305050" cy="2422525"/>
            <a:chOff x="1655" y="1434"/>
            <a:chExt cx="1452" cy="1625"/>
          </a:xfrm>
        </p:grpSpPr>
        <p:sp>
          <p:nvSpPr>
            <p:cNvPr id="43" name="Text Box 140"/>
            <p:cNvSpPr txBox="1"/>
            <p:nvPr/>
          </p:nvSpPr>
          <p:spPr>
            <a:xfrm>
              <a:off x="1655" y="1434"/>
              <a:ext cx="1452" cy="1625"/>
            </a:xfrm>
            <a:prstGeom prst="rect">
              <a:avLst/>
            </a:prstGeom>
            <a:noFill/>
            <a:ln w="25400" cap="sq" cmpd="sng">
              <a:solidFill>
                <a:schemeClr val="tx1"/>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50000"/>
                </a:spcBef>
                <a:buNone/>
              </a:pPr>
              <a:r>
                <a:rPr lang="en-US" altLang="zh-CN" sz="2000" b="0" strike="noStrike" noProof="1">
                  <a:solidFill>
                    <a:schemeClr val="tx1"/>
                  </a:solidFill>
                  <a:latin typeface="+mn-lt"/>
                  <a:ea typeface="宋体" panose="02010600030101010101" pitchFamily="2" charset="-122"/>
                  <a:cs typeface="+mn-cs"/>
                </a:rPr>
                <a:t>Database of</a:t>
              </a:r>
              <a:br>
                <a:rPr lang="en-US" altLang="zh-CN" sz="2000" b="0" dirty="0">
                  <a:solidFill>
                    <a:schemeClr val="tx1"/>
                  </a:solidFill>
                  <a:ea typeface="宋体" panose="02010600030101010101" pitchFamily="2" charset="-122"/>
                </a:rPr>
              </a:br>
              <a:r>
                <a:rPr lang="en-US" altLang="zh-CN" sz="2000" b="0" strike="noStrike" noProof="1">
                  <a:solidFill>
                    <a:schemeClr val="tx1"/>
                  </a:solidFill>
                  <a:latin typeface="+mn-lt"/>
                  <a:ea typeface="宋体" panose="02010600030101010101" pitchFamily="2" charset="-122"/>
                  <a:cs typeface="+mn-cs"/>
                </a:rPr>
                <a:t>known peptides</a:t>
              </a:r>
              <a:br>
                <a:rPr lang="en-US" altLang="zh-CN" sz="2000" b="0" dirty="0">
                  <a:solidFill>
                    <a:schemeClr val="tx1"/>
                  </a:solidFill>
                  <a:ea typeface="宋体" panose="02010600030101010101" pitchFamily="2" charset="-122"/>
                </a:rPr>
              </a:br>
              <a:br>
                <a:rPr lang="en-US" altLang="zh-CN" sz="2000" b="0" dirty="0">
                  <a:solidFill>
                    <a:schemeClr val="tx1"/>
                  </a:solidFill>
                  <a:ea typeface="宋体" panose="02010600030101010101" pitchFamily="2" charset="-122"/>
                </a:rPr>
              </a:br>
              <a:r>
                <a:rPr lang="en-US" altLang="zh-CN" sz="1100" b="0" strike="noStrike" noProof="1">
                  <a:solidFill>
                    <a:schemeClr val="tx1"/>
                  </a:solidFill>
                  <a:latin typeface="+mn-lt"/>
                  <a:ea typeface="宋体" panose="02010600030101010101" pitchFamily="2" charset="-122"/>
                  <a:cs typeface="+mn-cs"/>
                </a:rPr>
                <a:t>MDERHILNM,   KLQWVCSDL, PTYWASDL,   ENQIKRSACVM, TLACHGGEM,  NGALPQWRT, HLLERTKMNVV,   GGPASSDA,   GGLITGMQSD,  MQPLMNWE, ALKIIMNVRT,  </a:t>
              </a:r>
              <a:r>
                <a:rPr lang="en-US" altLang="zh-CN" sz="1400" strike="noStrike" noProof="1">
                  <a:solidFill>
                    <a:srgbClr val="0000CC"/>
                  </a:solidFill>
                  <a:latin typeface="+mn-lt"/>
                  <a:ea typeface="宋体" panose="02010600030101010101" pitchFamily="2" charset="-122"/>
                  <a:cs typeface="+mn-cs"/>
                </a:rPr>
                <a:t>AVGELTK</a:t>
              </a:r>
              <a:r>
                <a:rPr lang="en-US" altLang="zh-CN" sz="1100" b="0" strike="noStrike" noProof="1">
                  <a:solidFill>
                    <a:schemeClr val="tx1"/>
                  </a:solidFill>
                  <a:latin typeface="+mn-lt"/>
                  <a:ea typeface="宋体" panose="02010600030101010101" pitchFamily="2" charset="-122"/>
                  <a:cs typeface="+mn-cs"/>
                </a:rPr>
                <a:t>,</a:t>
              </a:r>
              <a:r>
                <a:rPr lang="en-US" altLang="zh-CN" sz="1400" b="0" strike="noStrike" noProof="1">
                  <a:solidFill>
                    <a:schemeClr val="tx1"/>
                  </a:solidFill>
                  <a:latin typeface="+mn-lt"/>
                  <a:ea typeface="宋体" panose="02010600030101010101" pitchFamily="2" charset="-122"/>
                  <a:cs typeface="+mn-cs"/>
                </a:rPr>
                <a:t> </a:t>
              </a:r>
              <a:r>
                <a:rPr lang="en-US" altLang="zh-CN" sz="1100" b="0" strike="noStrike" noProof="1">
                  <a:solidFill>
                    <a:schemeClr val="tx1"/>
                  </a:solidFill>
                  <a:latin typeface="+mn-lt"/>
                  <a:ea typeface="宋体" panose="02010600030101010101" pitchFamily="2" charset="-122"/>
                  <a:cs typeface="+mn-cs"/>
                </a:rPr>
                <a:t> HEWAILF,  GHNLWAMNAC, GVFGSVLRA,  EKLNKAATYIN..</a:t>
              </a:r>
              <a:endParaRPr lang="en-US" altLang="zh-CN" sz="1100" b="0" strike="noStrike" noProof="1">
                <a:solidFill>
                  <a:schemeClr val="tx1"/>
                </a:solidFill>
                <a:ea typeface="宋体" panose="02010600030101010101" pitchFamily="2" charset="-122"/>
              </a:endParaRPr>
            </a:p>
          </p:txBody>
        </p:sp>
        <p:sp>
          <p:nvSpPr>
            <p:cNvPr id="146572" name="Line 141"/>
            <p:cNvSpPr/>
            <p:nvPr/>
          </p:nvSpPr>
          <p:spPr>
            <a:xfrm>
              <a:off x="1655" y="1933"/>
              <a:ext cx="1452" cy="0"/>
            </a:xfrm>
            <a:prstGeom prst="line">
              <a:avLst/>
            </a:prstGeom>
            <a:ln w="28575" cap="sq" cmpd="sng">
              <a:solidFill>
                <a:schemeClr val="tx1"/>
              </a:solidFill>
              <a:prstDash val="solid"/>
              <a:round/>
              <a:headEnd type="none" w="sm" len="sm"/>
              <a:tailEnd type="none" w="sm" len="sm"/>
            </a:ln>
          </p:spPr>
        </p:sp>
      </p:grpSp>
      <p:sp>
        <p:nvSpPr>
          <p:cNvPr id="601230" name="AutoShape 142"/>
          <p:cNvSpPr/>
          <p:nvPr/>
        </p:nvSpPr>
        <p:spPr>
          <a:xfrm>
            <a:off x="2771775" y="2636838"/>
            <a:ext cx="2232025" cy="647700"/>
          </a:xfrm>
          <a:prstGeom prst="wedgeEllipseCallout">
            <a:avLst>
              <a:gd name="adj1" fmla="val 78449"/>
              <a:gd name="adj2" fmla="val 77204"/>
            </a:avLst>
          </a:prstGeom>
          <a:noFill/>
          <a:ln w="19050" cap="sq" cmpd="sng">
            <a:solidFill>
              <a:schemeClr val="tx1"/>
            </a:solidFill>
            <a:prstDash val="solid"/>
            <a:miter/>
            <a:headEnd type="none" w="sm" len="sm"/>
            <a:tailEnd type="none" w="sm" len="sm"/>
          </a:ln>
        </p:spPr>
        <p:txBody>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r>
              <a:rPr lang="en-US" altLang="zh-CN" sz="1800" strike="noStrike" noProof="1">
                <a:solidFill>
                  <a:schemeClr val="tx1"/>
                </a:solidFill>
                <a:latin typeface="+mn-lt"/>
                <a:ea typeface="宋体" panose="02010600030101010101" pitchFamily="2" charset="-122"/>
                <a:cs typeface="+mn-cs"/>
              </a:rPr>
              <a:t>Mass, Score</a:t>
            </a:r>
            <a:endParaRPr lang="en-US" altLang="zh-CN" sz="1800" strike="noStrike" noProof="1">
              <a:solidFill>
                <a:schemeClr val="tx1"/>
              </a:solidFill>
              <a:ea typeface="宋体" panose="02010600030101010101" pitchFamily="2" charset="-122"/>
            </a:endParaRPr>
          </a:p>
        </p:txBody>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800"/>
                                  </p:stCondLst>
                                  <p:childTnLst>
                                    <p:set>
                                      <p:cBhvr>
                                        <p:cTn id="6" dur="1" fill="hold">
                                          <p:stCondLst>
                                            <p:cond delay="0"/>
                                          </p:stCondLst>
                                        </p:cTn>
                                        <p:tgtEl>
                                          <p:spTgt spid="6012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par>
                                <p:cTn id="12" presetID="10" presetClass="exit" presetSubtype="0" fill="hold" grpId="1" nodeType="withEffect">
                                  <p:stCondLst>
                                    <p:cond delay="0"/>
                                  </p:stCondLst>
                                  <p:childTnLst>
                                    <p:animEffect transition="out" filter="fade">
                                      <p:cBhvr>
                                        <p:cTn id="13" dur="2000"/>
                                        <p:tgtEl>
                                          <p:spTgt spid="601230"/>
                                        </p:tgtEl>
                                      </p:cBhvr>
                                    </p:animEffect>
                                    <p:set>
                                      <p:cBhvr>
                                        <p:cTn id="14" dur="1" fill="hold">
                                          <p:stCondLst>
                                            <p:cond delay="1999"/>
                                          </p:stCondLst>
                                        </p:cTn>
                                        <p:tgtEl>
                                          <p:spTgt spid="601230"/>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400"/>
                                  </p:stCondLst>
                                  <p:childTnLst>
                                    <p:set>
                                      <p:cBhvr>
                                        <p:cTn id="18" dur="1" fill="hold">
                                          <p:stCondLst>
                                            <p:cond delay="0"/>
                                          </p:stCondLst>
                                        </p:cTn>
                                        <p:tgtEl>
                                          <p:spTgt spid="601208"/>
                                        </p:tgtEl>
                                        <p:attrNameLst>
                                          <p:attrName>style.visibility</p:attrName>
                                        </p:attrNameLst>
                                      </p:cBhvr>
                                      <p:to>
                                        <p:strVal val="visible"/>
                                      </p:to>
                                    </p:set>
                                  </p:childTnLst>
                                </p:cTn>
                              </p:par>
                              <p:par>
                                <p:cTn id="19" presetID="1" presetClass="entr" presetSubtype="0" fill="hold" grpId="0" nodeType="withEffect">
                                  <p:stCondLst>
                                    <p:cond delay="400"/>
                                  </p:stCondLst>
                                  <p:childTnLst>
                                    <p:set>
                                      <p:cBhvr>
                                        <p:cTn id="20" dur="1" fill="hold">
                                          <p:stCondLst>
                                            <p:cond delay="0"/>
                                          </p:stCondLst>
                                        </p:cTn>
                                        <p:tgtEl>
                                          <p:spTgt spid="60120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012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0120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40"/>
                                        </p:tgtEl>
                                      </p:cBhvr>
                                    </p:animEffect>
                                    <p:set>
                                      <p:cBhvr>
                                        <p:cTn id="33" dur="1" fill="hold">
                                          <p:stCondLst>
                                            <p:cond delay="499"/>
                                          </p:stCondLst>
                                        </p:cTn>
                                        <p:tgtEl>
                                          <p:spTgt spid="40"/>
                                        </p:tgtEl>
                                        <p:attrNameLst>
                                          <p:attrName>style.visibility</p:attrName>
                                        </p:attrNameLst>
                                      </p:cBhvr>
                                      <p:to>
                                        <p:strVal val="hidden"/>
                                      </p:to>
                                    </p:set>
                                  </p:childTnLst>
                                </p:cTn>
                              </p:par>
                              <p:par>
                                <p:cTn id="34" presetID="1" presetClass="entr" presetSubtype="0" fill="hold" nodeType="withEffect">
                                  <p:stCondLst>
                                    <p:cond delay="0"/>
                                  </p:stCondLst>
                                  <p:childTnLst>
                                    <p:set>
                                      <p:cBhvr>
                                        <p:cTn id="35" dur="1" fill="hold">
                                          <p:stCondLst>
                                            <p:cond delay="0"/>
                                          </p:stCondLst>
                                        </p:cTn>
                                        <p:tgtEl>
                                          <p:spTgt spid="42"/>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601211"/>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4"/>
                                        </p:tgtEl>
                                      </p:cBhvr>
                                    </p:animEffect>
                                    <p:set>
                                      <p:cBhvr>
                                        <p:cTn id="42" dur="1" fill="hold">
                                          <p:stCondLst>
                                            <p:cond delay="499"/>
                                          </p:stCondLst>
                                        </p:cTn>
                                        <p:tgtEl>
                                          <p:spTgt spid="4"/>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1207" grpId="0" bldLvl="0" animBg="1"/>
      <p:bldP spid="601208" grpId="0"/>
      <p:bldP spid="601209" grpId="0"/>
      <p:bldP spid="601210" grpId="0" bldLvl="0" animBg="1"/>
      <p:bldP spid="601211" grpId="0" bldLvl="0" animBg="1"/>
      <p:bldP spid="601230" grpId="0" bldLvl="0" animBg="1"/>
      <p:bldP spid="601230" grpId="1" bldLvl="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2"/>
          <p:cNvSpPr>
            <a:spLocks noGrp="1" noChangeArrowheads="1"/>
          </p:cNvSpPr>
          <p:nvPr>
            <p:ph type="title"/>
          </p:nvPr>
        </p:nvSpPr>
        <p:spPr>
          <a:xfrm>
            <a:off x="1547813" y="260350"/>
            <a:ext cx="6765925" cy="749300"/>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1" u="none" strike="noStrike" kern="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j-cs"/>
              </a:rPr>
              <a:t>De novo</a:t>
            </a:r>
            <a:r>
              <a:rPr kumimoji="0" lang="en-US" altLang="zh-CN" sz="3600" b="1" i="0" u="none" strike="noStrike" kern="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j-cs"/>
              </a:rPr>
              <a:t> Peptide Sequencing</a:t>
            </a:r>
            <a:r>
              <a:rPr kumimoji="0" lang="en-US" altLang="zh-CN" sz="4800" b="1" i="0" u="none" strike="noStrike" kern="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j-cs"/>
              </a:rPr>
              <a:t> </a:t>
            </a:r>
            <a:endParaRPr kumimoji="0" lang="en-US" altLang="zh-CN" sz="5000" b="0" i="0" u="none" strike="noStrike" kern="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j-cs"/>
            </a:endParaRPr>
          </a:p>
        </p:txBody>
      </p:sp>
      <p:pic>
        <p:nvPicPr>
          <p:cNvPr id="147458" name="Picture 3"/>
          <p:cNvPicPr/>
          <p:nvPr/>
        </p:nvPicPr>
        <p:blipFill>
          <a:blip r:embed="rId2"/>
          <a:stretch>
            <a:fillRect/>
          </a:stretch>
        </p:blipFill>
        <p:spPr>
          <a:xfrm>
            <a:off x="684213" y="1916113"/>
            <a:ext cx="2874962" cy="2163762"/>
          </a:xfrm>
          <a:prstGeom prst="rect">
            <a:avLst/>
          </a:prstGeom>
          <a:noFill/>
          <a:ln w="9525">
            <a:noFill/>
          </a:ln>
        </p:spPr>
      </p:pic>
      <p:sp>
        <p:nvSpPr>
          <p:cNvPr id="147460" name="AutoShape 4"/>
          <p:cNvSpPr/>
          <p:nvPr/>
        </p:nvSpPr>
        <p:spPr>
          <a:xfrm>
            <a:off x="3581400" y="2552700"/>
            <a:ext cx="838200" cy="381000"/>
          </a:xfrm>
          <a:prstGeom prst="rightArrow">
            <a:avLst>
              <a:gd name="adj1" fmla="val 50000"/>
              <a:gd name="adj2" fmla="val 55000"/>
            </a:avLst>
          </a:prstGeom>
          <a:solidFill>
            <a:srgbClr val="009999"/>
          </a:solidFill>
          <a:ln w="12700" cap="flat"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grpSp>
        <p:nvGrpSpPr>
          <p:cNvPr id="2" name="Group 5"/>
          <p:cNvGrpSpPr/>
          <p:nvPr/>
        </p:nvGrpSpPr>
        <p:grpSpPr>
          <a:xfrm>
            <a:off x="4648200" y="1638300"/>
            <a:ext cx="3733800" cy="1981200"/>
            <a:chOff x="2928" y="864"/>
            <a:chExt cx="2352" cy="1248"/>
          </a:xfrm>
        </p:grpSpPr>
        <p:sp>
          <p:nvSpPr>
            <p:cNvPr id="147506" name="Oval 6"/>
            <p:cNvSpPr/>
            <p:nvPr/>
          </p:nvSpPr>
          <p:spPr>
            <a:xfrm>
              <a:off x="3312" y="1152"/>
              <a:ext cx="96" cy="96"/>
            </a:xfrm>
            <a:prstGeom prst="ellipse">
              <a:avLst/>
            </a:prstGeom>
            <a:solidFill>
              <a:srgbClr val="66CCFF"/>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7462" name="Line 7"/>
            <p:cNvSpPr/>
            <p:nvPr/>
          </p:nvSpPr>
          <p:spPr>
            <a:xfrm flipV="1">
              <a:off x="3408" y="1152"/>
              <a:ext cx="672" cy="48"/>
            </a:xfrm>
            <a:prstGeom prst="line">
              <a:avLst/>
            </a:prstGeom>
            <a:ln w="12700" cap="flat" cmpd="sng">
              <a:solidFill>
                <a:schemeClr val="tx1"/>
              </a:solidFill>
              <a:prstDash val="solid"/>
              <a:round/>
              <a:headEnd type="none" w="sm" len="sm"/>
              <a:tailEnd type="triangle" w="med" len="med"/>
            </a:ln>
          </p:spPr>
        </p:sp>
        <p:sp>
          <p:nvSpPr>
            <p:cNvPr id="147508" name="Oval 8"/>
            <p:cNvSpPr/>
            <p:nvPr/>
          </p:nvSpPr>
          <p:spPr>
            <a:xfrm>
              <a:off x="4080" y="1104"/>
              <a:ext cx="96" cy="96"/>
            </a:xfrm>
            <a:prstGeom prst="ellipse">
              <a:avLst/>
            </a:prstGeom>
            <a:solidFill>
              <a:srgbClr val="66CCFF"/>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7509" name="Oval 9"/>
            <p:cNvSpPr/>
            <p:nvPr/>
          </p:nvSpPr>
          <p:spPr>
            <a:xfrm>
              <a:off x="4560" y="1152"/>
              <a:ext cx="96" cy="96"/>
            </a:xfrm>
            <a:prstGeom prst="ellipse">
              <a:avLst/>
            </a:prstGeom>
            <a:solidFill>
              <a:srgbClr val="66CCFF"/>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7510" name="Oval 10"/>
            <p:cNvSpPr/>
            <p:nvPr/>
          </p:nvSpPr>
          <p:spPr>
            <a:xfrm>
              <a:off x="4368" y="1440"/>
              <a:ext cx="96" cy="96"/>
            </a:xfrm>
            <a:prstGeom prst="ellipse">
              <a:avLst/>
            </a:prstGeom>
            <a:solidFill>
              <a:srgbClr val="66CCFF"/>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7511" name="Oval 11"/>
            <p:cNvSpPr/>
            <p:nvPr/>
          </p:nvSpPr>
          <p:spPr>
            <a:xfrm>
              <a:off x="4272" y="1776"/>
              <a:ext cx="96" cy="96"/>
            </a:xfrm>
            <a:prstGeom prst="ellipse">
              <a:avLst/>
            </a:prstGeom>
            <a:solidFill>
              <a:srgbClr val="66CCFF"/>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7512" name="Oval 12"/>
            <p:cNvSpPr/>
            <p:nvPr/>
          </p:nvSpPr>
          <p:spPr>
            <a:xfrm>
              <a:off x="3648" y="1680"/>
              <a:ext cx="96" cy="96"/>
            </a:xfrm>
            <a:prstGeom prst="ellipse">
              <a:avLst/>
            </a:prstGeom>
            <a:solidFill>
              <a:srgbClr val="66CCFF"/>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7513" name="Oval 13"/>
            <p:cNvSpPr/>
            <p:nvPr/>
          </p:nvSpPr>
          <p:spPr>
            <a:xfrm>
              <a:off x="3984" y="1536"/>
              <a:ext cx="96" cy="96"/>
            </a:xfrm>
            <a:prstGeom prst="ellipse">
              <a:avLst/>
            </a:prstGeom>
            <a:solidFill>
              <a:srgbClr val="66CCFF"/>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7514" name="Oval 14"/>
            <p:cNvSpPr/>
            <p:nvPr/>
          </p:nvSpPr>
          <p:spPr>
            <a:xfrm>
              <a:off x="5184" y="1440"/>
              <a:ext cx="96" cy="96"/>
            </a:xfrm>
            <a:prstGeom prst="ellipse">
              <a:avLst/>
            </a:prstGeom>
            <a:solidFill>
              <a:schemeClr val="accent1"/>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7515" name="Oval 15"/>
            <p:cNvSpPr/>
            <p:nvPr/>
          </p:nvSpPr>
          <p:spPr>
            <a:xfrm>
              <a:off x="3312" y="1920"/>
              <a:ext cx="96" cy="96"/>
            </a:xfrm>
            <a:prstGeom prst="ellipse">
              <a:avLst/>
            </a:prstGeom>
            <a:solidFill>
              <a:srgbClr val="66CCFF"/>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7471" name="Line 16"/>
            <p:cNvSpPr/>
            <p:nvPr/>
          </p:nvSpPr>
          <p:spPr>
            <a:xfrm>
              <a:off x="3360" y="1248"/>
              <a:ext cx="336" cy="432"/>
            </a:xfrm>
            <a:prstGeom prst="line">
              <a:avLst/>
            </a:prstGeom>
            <a:ln w="12700" cap="flat" cmpd="sng">
              <a:solidFill>
                <a:schemeClr val="tx1"/>
              </a:solidFill>
              <a:prstDash val="solid"/>
              <a:round/>
              <a:headEnd type="none" w="sm" len="sm"/>
              <a:tailEnd type="triangle" w="med" len="med"/>
            </a:ln>
          </p:spPr>
        </p:sp>
        <p:sp>
          <p:nvSpPr>
            <p:cNvPr id="147472" name="Line 17"/>
            <p:cNvSpPr/>
            <p:nvPr/>
          </p:nvSpPr>
          <p:spPr>
            <a:xfrm>
              <a:off x="3360" y="1248"/>
              <a:ext cx="0" cy="672"/>
            </a:xfrm>
            <a:prstGeom prst="line">
              <a:avLst/>
            </a:prstGeom>
            <a:ln w="12700" cap="flat" cmpd="sng">
              <a:solidFill>
                <a:schemeClr val="tx1"/>
              </a:solidFill>
              <a:prstDash val="solid"/>
              <a:round/>
              <a:headEnd type="none" w="sm" len="sm"/>
              <a:tailEnd type="triangle" w="med" len="med"/>
            </a:ln>
          </p:spPr>
        </p:sp>
        <p:sp>
          <p:nvSpPr>
            <p:cNvPr id="147473" name="Line 18"/>
            <p:cNvSpPr/>
            <p:nvPr/>
          </p:nvSpPr>
          <p:spPr>
            <a:xfrm flipV="1">
              <a:off x="3408" y="1824"/>
              <a:ext cx="864" cy="144"/>
            </a:xfrm>
            <a:prstGeom prst="line">
              <a:avLst/>
            </a:prstGeom>
            <a:ln w="12700" cap="flat" cmpd="sng">
              <a:solidFill>
                <a:schemeClr val="tx1"/>
              </a:solidFill>
              <a:prstDash val="solid"/>
              <a:round/>
              <a:headEnd type="none" w="sm" len="sm"/>
              <a:tailEnd type="triangle" w="med" len="med"/>
            </a:ln>
          </p:spPr>
        </p:sp>
        <p:sp>
          <p:nvSpPr>
            <p:cNvPr id="147474" name="Line 19"/>
            <p:cNvSpPr/>
            <p:nvPr/>
          </p:nvSpPr>
          <p:spPr>
            <a:xfrm>
              <a:off x="3744" y="1728"/>
              <a:ext cx="528" cy="96"/>
            </a:xfrm>
            <a:prstGeom prst="line">
              <a:avLst/>
            </a:prstGeom>
            <a:ln w="12700" cap="flat" cmpd="sng">
              <a:solidFill>
                <a:schemeClr val="tx1"/>
              </a:solidFill>
              <a:prstDash val="solid"/>
              <a:round/>
              <a:headEnd type="none" w="sm" len="sm"/>
              <a:tailEnd type="triangle" w="med" len="med"/>
            </a:ln>
          </p:spPr>
        </p:sp>
        <p:sp>
          <p:nvSpPr>
            <p:cNvPr id="147475" name="Line 20"/>
            <p:cNvSpPr/>
            <p:nvPr/>
          </p:nvSpPr>
          <p:spPr>
            <a:xfrm flipV="1">
              <a:off x="3408" y="1728"/>
              <a:ext cx="240" cy="192"/>
            </a:xfrm>
            <a:prstGeom prst="line">
              <a:avLst/>
            </a:prstGeom>
            <a:ln w="12700" cap="flat" cmpd="sng">
              <a:solidFill>
                <a:schemeClr val="tx1"/>
              </a:solidFill>
              <a:prstDash val="solid"/>
              <a:round/>
              <a:headEnd type="none" w="sm" len="sm"/>
              <a:tailEnd type="triangle" w="med" len="med"/>
            </a:ln>
          </p:spPr>
        </p:sp>
        <p:sp>
          <p:nvSpPr>
            <p:cNvPr id="147476" name="Line 21"/>
            <p:cNvSpPr/>
            <p:nvPr/>
          </p:nvSpPr>
          <p:spPr>
            <a:xfrm flipV="1">
              <a:off x="3744" y="1584"/>
              <a:ext cx="240" cy="96"/>
            </a:xfrm>
            <a:prstGeom prst="line">
              <a:avLst/>
            </a:prstGeom>
            <a:ln w="12700" cap="flat" cmpd="sng">
              <a:solidFill>
                <a:schemeClr val="tx1"/>
              </a:solidFill>
              <a:prstDash val="solid"/>
              <a:round/>
              <a:headEnd type="none" w="sm" len="sm"/>
              <a:tailEnd type="triangle" w="med" len="med"/>
            </a:ln>
          </p:spPr>
        </p:sp>
        <p:sp>
          <p:nvSpPr>
            <p:cNvPr id="147477" name="Line 22"/>
            <p:cNvSpPr/>
            <p:nvPr/>
          </p:nvSpPr>
          <p:spPr>
            <a:xfrm>
              <a:off x="4176" y="1152"/>
              <a:ext cx="384" cy="48"/>
            </a:xfrm>
            <a:prstGeom prst="line">
              <a:avLst/>
            </a:prstGeom>
            <a:ln w="12700" cap="flat" cmpd="sng">
              <a:solidFill>
                <a:schemeClr val="tx1"/>
              </a:solidFill>
              <a:prstDash val="solid"/>
              <a:round/>
              <a:headEnd type="none" w="sm" len="sm"/>
              <a:tailEnd type="triangle" w="med" len="med"/>
            </a:ln>
          </p:spPr>
        </p:sp>
        <p:sp>
          <p:nvSpPr>
            <p:cNvPr id="147478" name="Line 23"/>
            <p:cNvSpPr/>
            <p:nvPr/>
          </p:nvSpPr>
          <p:spPr>
            <a:xfrm>
              <a:off x="4176" y="1152"/>
              <a:ext cx="240" cy="288"/>
            </a:xfrm>
            <a:prstGeom prst="line">
              <a:avLst/>
            </a:prstGeom>
            <a:ln w="12700" cap="flat" cmpd="sng">
              <a:solidFill>
                <a:schemeClr val="tx1"/>
              </a:solidFill>
              <a:prstDash val="solid"/>
              <a:round/>
              <a:headEnd type="none" w="sm" len="sm"/>
              <a:tailEnd type="triangle" w="med" len="med"/>
            </a:ln>
          </p:spPr>
        </p:sp>
        <p:sp>
          <p:nvSpPr>
            <p:cNvPr id="147479" name="Line 24"/>
            <p:cNvSpPr/>
            <p:nvPr/>
          </p:nvSpPr>
          <p:spPr>
            <a:xfrm>
              <a:off x="4656" y="1248"/>
              <a:ext cx="96" cy="384"/>
            </a:xfrm>
            <a:prstGeom prst="line">
              <a:avLst/>
            </a:prstGeom>
            <a:ln w="12700" cap="flat" cmpd="sng">
              <a:solidFill>
                <a:schemeClr val="tx1"/>
              </a:solidFill>
              <a:prstDash val="solid"/>
              <a:round/>
              <a:headEnd type="none" w="sm" len="sm"/>
              <a:tailEnd type="triangle" w="med" len="med"/>
            </a:ln>
          </p:spPr>
        </p:sp>
        <p:sp>
          <p:nvSpPr>
            <p:cNvPr id="147525" name="Oval 25"/>
            <p:cNvSpPr/>
            <p:nvPr/>
          </p:nvSpPr>
          <p:spPr>
            <a:xfrm>
              <a:off x="2928" y="1536"/>
              <a:ext cx="96" cy="96"/>
            </a:xfrm>
            <a:prstGeom prst="ellipse">
              <a:avLst/>
            </a:prstGeom>
            <a:solidFill>
              <a:schemeClr val="accent1"/>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7481" name="Line 26"/>
            <p:cNvSpPr/>
            <p:nvPr/>
          </p:nvSpPr>
          <p:spPr>
            <a:xfrm flipV="1">
              <a:off x="3024" y="1200"/>
              <a:ext cx="288" cy="384"/>
            </a:xfrm>
            <a:prstGeom prst="line">
              <a:avLst/>
            </a:prstGeom>
            <a:ln w="12700" cap="flat" cmpd="sng">
              <a:solidFill>
                <a:schemeClr val="tx1"/>
              </a:solidFill>
              <a:prstDash val="solid"/>
              <a:round/>
              <a:headEnd type="none" w="sm" len="sm"/>
              <a:tailEnd type="triangle" w="med" len="med"/>
            </a:ln>
          </p:spPr>
        </p:sp>
        <p:sp>
          <p:nvSpPr>
            <p:cNvPr id="147482" name="Line 27"/>
            <p:cNvSpPr/>
            <p:nvPr/>
          </p:nvSpPr>
          <p:spPr>
            <a:xfrm>
              <a:off x="3024" y="1584"/>
              <a:ext cx="288" cy="384"/>
            </a:xfrm>
            <a:prstGeom prst="line">
              <a:avLst/>
            </a:prstGeom>
            <a:ln w="12700" cap="flat" cmpd="sng">
              <a:solidFill>
                <a:schemeClr val="tx1"/>
              </a:solidFill>
              <a:prstDash val="solid"/>
              <a:round/>
              <a:headEnd type="none" w="sm" len="sm"/>
              <a:tailEnd type="triangle" w="med" len="med"/>
            </a:ln>
          </p:spPr>
        </p:sp>
        <p:sp>
          <p:nvSpPr>
            <p:cNvPr id="147528" name="Oval 28"/>
            <p:cNvSpPr/>
            <p:nvPr/>
          </p:nvSpPr>
          <p:spPr>
            <a:xfrm>
              <a:off x="4704" y="1632"/>
              <a:ext cx="96" cy="96"/>
            </a:xfrm>
            <a:prstGeom prst="ellipse">
              <a:avLst/>
            </a:prstGeom>
            <a:solidFill>
              <a:srgbClr val="66CCFF"/>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7484" name="Line 29"/>
            <p:cNvSpPr/>
            <p:nvPr/>
          </p:nvSpPr>
          <p:spPr>
            <a:xfrm flipV="1">
              <a:off x="4032" y="1200"/>
              <a:ext cx="96" cy="336"/>
            </a:xfrm>
            <a:prstGeom prst="line">
              <a:avLst/>
            </a:prstGeom>
            <a:ln w="12700" cap="flat" cmpd="sng">
              <a:solidFill>
                <a:schemeClr val="tx1"/>
              </a:solidFill>
              <a:prstDash val="solid"/>
              <a:round/>
              <a:headEnd type="none" w="sm" len="sm"/>
              <a:tailEnd type="triangle" w="med" len="med"/>
            </a:ln>
          </p:spPr>
        </p:sp>
        <p:sp>
          <p:nvSpPr>
            <p:cNvPr id="147485" name="Line 30"/>
            <p:cNvSpPr/>
            <p:nvPr/>
          </p:nvSpPr>
          <p:spPr>
            <a:xfrm flipV="1">
              <a:off x="4080" y="1488"/>
              <a:ext cx="288" cy="96"/>
            </a:xfrm>
            <a:prstGeom prst="line">
              <a:avLst/>
            </a:prstGeom>
            <a:ln w="12700" cap="flat" cmpd="sng">
              <a:solidFill>
                <a:schemeClr val="tx1"/>
              </a:solidFill>
              <a:prstDash val="solid"/>
              <a:round/>
              <a:headEnd type="none" w="sm" len="sm"/>
              <a:tailEnd type="triangle" w="med" len="med"/>
            </a:ln>
          </p:spPr>
        </p:sp>
        <p:sp>
          <p:nvSpPr>
            <p:cNvPr id="147486" name="Line 31"/>
            <p:cNvSpPr/>
            <p:nvPr/>
          </p:nvSpPr>
          <p:spPr>
            <a:xfrm flipV="1">
              <a:off x="4368" y="1536"/>
              <a:ext cx="48" cy="240"/>
            </a:xfrm>
            <a:prstGeom prst="line">
              <a:avLst/>
            </a:prstGeom>
            <a:ln w="12700" cap="flat" cmpd="sng">
              <a:solidFill>
                <a:schemeClr val="tx1"/>
              </a:solidFill>
              <a:prstDash val="solid"/>
              <a:round/>
              <a:headEnd type="none" w="sm" len="sm"/>
              <a:tailEnd type="triangle" w="med" len="med"/>
            </a:ln>
          </p:spPr>
        </p:sp>
        <p:sp>
          <p:nvSpPr>
            <p:cNvPr id="147487" name="Line 32"/>
            <p:cNvSpPr/>
            <p:nvPr/>
          </p:nvSpPr>
          <p:spPr>
            <a:xfrm flipV="1">
              <a:off x="4368" y="1680"/>
              <a:ext cx="336" cy="144"/>
            </a:xfrm>
            <a:prstGeom prst="line">
              <a:avLst/>
            </a:prstGeom>
            <a:ln w="12700" cap="flat" cmpd="sng">
              <a:solidFill>
                <a:schemeClr val="tx1"/>
              </a:solidFill>
              <a:prstDash val="solid"/>
              <a:round/>
              <a:headEnd type="none" w="sm" len="sm"/>
              <a:tailEnd type="triangle" w="med" len="med"/>
            </a:ln>
          </p:spPr>
        </p:sp>
        <p:sp>
          <p:nvSpPr>
            <p:cNvPr id="147488" name="Line 33"/>
            <p:cNvSpPr/>
            <p:nvPr/>
          </p:nvSpPr>
          <p:spPr>
            <a:xfrm>
              <a:off x="4656" y="1200"/>
              <a:ext cx="528" cy="288"/>
            </a:xfrm>
            <a:prstGeom prst="line">
              <a:avLst/>
            </a:prstGeom>
            <a:ln w="12700" cap="flat" cmpd="sng">
              <a:solidFill>
                <a:schemeClr val="tx1"/>
              </a:solidFill>
              <a:prstDash val="solid"/>
              <a:round/>
              <a:headEnd type="none" w="sm" len="sm"/>
              <a:tailEnd type="triangle" w="med" len="med"/>
            </a:ln>
          </p:spPr>
        </p:sp>
        <p:sp>
          <p:nvSpPr>
            <p:cNvPr id="147489" name="Line 34"/>
            <p:cNvSpPr/>
            <p:nvPr/>
          </p:nvSpPr>
          <p:spPr>
            <a:xfrm flipV="1">
              <a:off x="4800" y="1488"/>
              <a:ext cx="384" cy="192"/>
            </a:xfrm>
            <a:prstGeom prst="line">
              <a:avLst/>
            </a:prstGeom>
            <a:ln w="12700" cap="flat" cmpd="sng">
              <a:solidFill>
                <a:schemeClr val="tx1"/>
              </a:solidFill>
              <a:prstDash val="solid"/>
              <a:round/>
              <a:headEnd type="none" w="sm" len="sm"/>
              <a:tailEnd type="triangle" w="med" len="med"/>
            </a:ln>
          </p:spPr>
        </p:sp>
        <p:sp>
          <p:nvSpPr>
            <p:cNvPr id="147490" name="Line 35"/>
            <p:cNvSpPr/>
            <p:nvPr/>
          </p:nvSpPr>
          <p:spPr>
            <a:xfrm flipV="1">
              <a:off x="4464" y="1248"/>
              <a:ext cx="144" cy="240"/>
            </a:xfrm>
            <a:prstGeom prst="line">
              <a:avLst/>
            </a:prstGeom>
            <a:ln w="12700" cap="flat" cmpd="sng">
              <a:solidFill>
                <a:schemeClr val="tx1"/>
              </a:solidFill>
              <a:prstDash val="solid"/>
              <a:round/>
              <a:headEnd type="none" w="sm" len="sm"/>
              <a:tailEnd type="triangle" w="med" len="med"/>
            </a:ln>
          </p:spPr>
        </p:sp>
        <p:sp>
          <p:nvSpPr>
            <p:cNvPr id="147491" name="Line 36"/>
            <p:cNvSpPr/>
            <p:nvPr/>
          </p:nvSpPr>
          <p:spPr>
            <a:xfrm>
              <a:off x="4464" y="1488"/>
              <a:ext cx="720" cy="0"/>
            </a:xfrm>
            <a:prstGeom prst="line">
              <a:avLst/>
            </a:prstGeom>
            <a:ln w="12700" cap="flat" cmpd="sng">
              <a:solidFill>
                <a:schemeClr val="tx1"/>
              </a:solidFill>
              <a:prstDash val="solid"/>
              <a:round/>
              <a:headEnd type="none" w="sm" len="sm"/>
              <a:tailEnd type="triangle" w="med" len="med"/>
            </a:ln>
          </p:spPr>
        </p:sp>
        <p:sp>
          <p:nvSpPr>
            <p:cNvPr id="147537" name="Oval 37"/>
            <p:cNvSpPr/>
            <p:nvPr/>
          </p:nvSpPr>
          <p:spPr>
            <a:xfrm>
              <a:off x="3744" y="1344"/>
              <a:ext cx="96" cy="96"/>
            </a:xfrm>
            <a:prstGeom prst="ellipse">
              <a:avLst/>
            </a:prstGeom>
            <a:solidFill>
              <a:srgbClr val="66CCFF"/>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7538" name="Oval 38"/>
            <p:cNvSpPr/>
            <p:nvPr/>
          </p:nvSpPr>
          <p:spPr>
            <a:xfrm>
              <a:off x="3696" y="864"/>
              <a:ext cx="96" cy="96"/>
            </a:xfrm>
            <a:prstGeom prst="ellipse">
              <a:avLst/>
            </a:prstGeom>
            <a:solidFill>
              <a:srgbClr val="66CCFF"/>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7539" name="Oval 39"/>
            <p:cNvSpPr/>
            <p:nvPr/>
          </p:nvSpPr>
          <p:spPr>
            <a:xfrm>
              <a:off x="4512" y="2016"/>
              <a:ext cx="96" cy="96"/>
            </a:xfrm>
            <a:prstGeom prst="ellipse">
              <a:avLst/>
            </a:prstGeom>
            <a:solidFill>
              <a:srgbClr val="66CCFF"/>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7495" name="Line 40"/>
            <p:cNvSpPr/>
            <p:nvPr/>
          </p:nvSpPr>
          <p:spPr>
            <a:xfrm flipV="1">
              <a:off x="3408" y="912"/>
              <a:ext cx="288" cy="288"/>
            </a:xfrm>
            <a:prstGeom prst="line">
              <a:avLst/>
            </a:prstGeom>
            <a:ln w="12700" cap="flat" cmpd="sng">
              <a:solidFill>
                <a:schemeClr val="tx1"/>
              </a:solidFill>
              <a:prstDash val="solid"/>
              <a:round/>
              <a:headEnd type="none" w="sm" len="sm"/>
              <a:tailEnd type="triangle" w="med" len="med"/>
            </a:ln>
          </p:spPr>
        </p:sp>
        <p:sp>
          <p:nvSpPr>
            <p:cNvPr id="147496" name="Line 41"/>
            <p:cNvSpPr/>
            <p:nvPr/>
          </p:nvSpPr>
          <p:spPr>
            <a:xfrm>
              <a:off x="3792" y="912"/>
              <a:ext cx="336" cy="192"/>
            </a:xfrm>
            <a:prstGeom prst="line">
              <a:avLst/>
            </a:prstGeom>
            <a:ln w="12700" cap="flat" cmpd="sng">
              <a:solidFill>
                <a:schemeClr val="tx1"/>
              </a:solidFill>
              <a:prstDash val="solid"/>
              <a:round/>
              <a:headEnd type="none" w="sm" len="sm"/>
              <a:tailEnd type="triangle" w="med" len="med"/>
            </a:ln>
          </p:spPr>
        </p:sp>
        <p:sp>
          <p:nvSpPr>
            <p:cNvPr id="147497" name="Line 42"/>
            <p:cNvSpPr/>
            <p:nvPr/>
          </p:nvSpPr>
          <p:spPr>
            <a:xfrm>
              <a:off x="3792" y="912"/>
              <a:ext cx="768" cy="288"/>
            </a:xfrm>
            <a:prstGeom prst="line">
              <a:avLst/>
            </a:prstGeom>
            <a:ln w="12700" cap="flat" cmpd="sng">
              <a:solidFill>
                <a:schemeClr val="tx1"/>
              </a:solidFill>
              <a:prstDash val="solid"/>
              <a:round/>
              <a:headEnd type="none" w="sm" len="sm"/>
              <a:tailEnd type="triangle" w="med" len="med"/>
            </a:ln>
          </p:spPr>
        </p:sp>
        <p:sp>
          <p:nvSpPr>
            <p:cNvPr id="147498" name="Line 43"/>
            <p:cNvSpPr/>
            <p:nvPr/>
          </p:nvSpPr>
          <p:spPr>
            <a:xfrm>
              <a:off x="3408" y="1200"/>
              <a:ext cx="336" cy="192"/>
            </a:xfrm>
            <a:prstGeom prst="line">
              <a:avLst/>
            </a:prstGeom>
            <a:ln w="12700" cap="flat" cmpd="sng">
              <a:solidFill>
                <a:schemeClr val="tx1"/>
              </a:solidFill>
              <a:prstDash val="solid"/>
              <a:round/>
              <a:headEnd type="none" w="sm" len="sm"/>
              <a:tailEnd type="triangle" w="med" len="med"/>
            </a:ln>
          </p:spPr>
        </p:sp>
        <p:sp>
          <p:nvSpPr>
            <p:cNvPr id="147499" name="Line 44"/>
            <p:cNvSpPr/>
            <p:nvPr/>
          </p:nvSpPr>
          <p:spPr>
            <a:xfrm>
              <a:off x="3840" y="1392"/>
              <a:ext cx="192" cy="144"/>
            </a:xfrm>
            <a:prstGeom prst="line">
              <a:avLst/>
            </a:prstGeom>
            <a:ln w="12700" cap="flat" cmpd="sng">
              <a:solidFill>
                <a:schemeClr val="tx1"/>
              </a:solidFill>
              <a:prstDash val="solid"/>
              <a:round/>
              <a:headEnd type="none" w="sm" len="sm"/>
              <a:tailEnd type="triangle" w="med" len="med"/>
            </a:ln>
          </p:spPr>
        </p:sp>
        <p:sp>
          <p:nvSpPr>
            <p:cNvPr id="147500" name="Line 45"/>
            <p:cNvSpPr/>
            <p:nvPr/>
          </p:nvSpPr>
          <p:spPr>
            <a:xfrm>
              <a:off x="4320" y="1872"/>
              <a:ext cx="192" cy="192"/>
            </a:xfrm>
            <a:prstGeom prst="line">
              <a:avLst/>
            </a:prstGeom>
            <a:ln w="12700" cap="flat" cmpd="sng">
              <a:solidFill>
                <a:schemeClr val="tx1"/>
              </a:solidFill>
              <a:prstDash val="solid"/>
              <a:round/>
              <a:headEnd type="none" w="sm" len="sm"/>
              <a:tailEnd type="triangle" w="med" len="med"/>
            </a:ln>
          </p:spPr>
        </p:sp>
        <p:sp>
          <p:nvSpPr>
            <p:cNvPr id="147501" name="Line 46"/>
            <p:cNvSpPr/>
            <p:nvPr/>
          </p:nvSpPr>
          <p:spPr>
            <a:xfrm flipV="1">
              <a:off x="4560" y="1728"/>
              <a:ext cx="192" cy="288"/>
            </a:xfrm>
            <a:prstGeom prst="line">
              <a:avLst/>
            </a:prstGeom>
            <a:ln w="12700" cap="flat" cmpd="sng">
              <a:solidFill>
                <a:schemeClr val="tx1"/>
              </a:solidFill>
              <a:prstDash val="solid"/>
              <a:round/>
              <a:headEnd type="none" w="sm" len="sm"/>
              <a:tailEnd type="triangle" w="med" len="med"/>
            </a:ln>
          </p:spPr>
        </p:sp>
      </p:grpSp>
      <p:sp>
        <p:nvSpPr>
          <p:cNvPr id="3" name="Oval 47"/>
          <p:cNvSpPr/>
          <p:nvPr/>
        </p:nvSpPr>
        <p:spPr>
          <a:xfrm>
            <a:off x="5257800" y="4686300"/>
            <a:ext cx="152400" cy="152400"/>
          </a:xfrm>
          <a:prstGeom prst="ellipse">
            <a:avLst/>
          </a:prstGeom>
          <a:solidFill>
            <a:srgbClr val="66CCFF"/>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7503" name="Line 48"/>
          <p:cNvSpPr/>
          <p:nvPr/>
        </p:nvSpPr>
        <p:spPr>
          <a:xfrm flipV="1">
            <a:off x="5410200" y="4686300"/>
            <a:ext cx="1066800" cy="76200"/>
          </a:xfrm>
          <a:prstGeom prst="line">
            <a:avLst/>
          </a:prstGeom>
          <a:ln w="12700" cap="flat" cmpd="sng">
            <a:solidFill>
              <a:schemeClr val="tx1"/>
            </a:solidFill>
            <a:prstDash val="solid"/>
            <a:round/>
            <a:headEnd type="none" w="sm" len="sm"/>
            <a:tailEnd type="triangle" w="med" len="med"/>
          </a:ln>
        </p:spPr>
      </p:sp>
      <p:sp>
        <p:nvSpPr>
          <p:cNvPr id="147464" name="Oval 49"/>
          <p:cNvSpPr/>
          <p:nvPr/>
        </p:nvSpPr>
        <p:spPr>
          <a:xfrm>
            <a:off x="6477000" y="4610100"/>
            <a:ext cx="152400" cy="152400"/>
          </a:xfrm>
          <a:prstGeom prst="ellipse">
            <a:avLst/>
          </a:prstGeom>
          <a:solidFill>
            <a:srgbClr val="66CCFF"/>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7465" name="Oval 50"/>
          <p:cNvSpPr/>
          <p:nvPr/>
        </p:nvSpPr>
        <p:spPr>
          <a:xfrm>
            <a:off x="7239000" y="4686300"/>
            <a:ext cx="152400" cy="152400"/>
          </a:xfrm>
          <a:prstGeom prst="ellipse">
            <a:avLst/>
          </a:prstGeom>
          <a:solidFill>
            <a:srgbClr val="66CCFF"/>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7466" name="Oval 51"/>
          <p:cNvSpPr/>
          <p:nvPr/>
        </p:nvSpPr>
        <p:spPr>
          <a:xfrm>
            <a:off x="6934200" y="5143500"/>
            <a:ext cx="152400" cy="152400"/>
          </a:xfrm>
          <a:prstGeom prst="ellipse">
            <a:avLst/>
          </a:prstGeom>
          <a:solidFill>
            <a:srgbClr val="66CCFF"/>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7467" name="Oval 52"/>
          <p:cNvSpPr/>
          <p:nvPr/>
        </p:nvSpPr>
        <p:spPr>
          <a:xfrm>
            <a:off x="6781800" y="5676900"/>
            <a:ext cx="152400" cy="152400"/>
          </a:xfrm>
          <a:prstGeom prst="ellipse">
            <a:avLst/>
          </a:prstGeom>
          <a:solidFill>
            <a:srgbClr val="66CCFF"/>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7468" name="Oval 53"/>
          <p:cNvSpPr/>
          <p:nvPr/>
        </p:nvSpPr>
        <p:spPr>
          <a:xfrm>
            <a:off x="5791200" y="5524500"/>
            <a:ext cx="152400" cy="152400"/>
          </a:xfrm>
          <a:prstGeom prst="ellipse">
            <a:avLst/>
          </a:prstGeom>
          <a:solidFill>
            <a:srgbClr val="66CCFF"/>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7469" name="Oval 54"/>
          <p:cNvSpPr/>
          <p:nvPr/>
        </p:nvSpPr>
        <p:spPr>
          <a:xfrm>
            <a:off x="6324600" y="5295900"/>
            <a:ext cx="152400" cy="152400"/>
          </a:xfrm>
          <a:prstGeom prst="ellipse">
            <a:avLst/>
          </a:prstGeom>
          <a:solidFill>
            <a:srgbClr val="66CCFF"/>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7470" name="Oval 55"/>
          <p:cNvSpPr/>
          <p:nvPr/>
        </p:nvSpPr>
        <p:spPr>
          <a:xfrm>
            <a:off x="8229600" y="5143500"/>
            <a:ext cx="152400" cy="152400"/>
          </a:xfrm>
          <a:prstGeom prst="ellipse">
            <a:avLst/>
          </a:prstGeom>
          <a:solidFill>
            <a:schemeClr val="accent1"/>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4" name="Oval 56"/>
          <p:cNvSpPr/>
          <p:nvPr/>
        </p:nvSpPr>
        <p:spPr>
          <a:xfrm>
            <a:off x="5257800" y="5905500"/>
            <a:ext cx="152400" cy="152400"/>
          </a:xfrm>
          <a:prstGeom prst="ellipse">
            <a:avLst/>
          </a:prstGeom>
          <a:solidFill>
            <a:srgbClr val="66CCFF"/>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5" name="Line 57"/>
          <p:cNvSpPr/>
          <p:nvPr/>
        </p:nvSpPr>
        <p:spPr>
          <a:xfrm>
            <a:off x="5334000" y="4838700"/>
            <a:ext cx="533400" cy="685800"/>
          </a:xfrm>
          <a:prstGeom prst="line">
            <a:avLst/>
          </a:prstGeom>
          <a:ln w="12700" cap="flat" cmpd="sng">
            <a:solidFill>
              <a:schemeClr val="tx1"/>
            </a:solidFill>
            <a:prstDash val="solid"/>
            <a:round/>
            <a:headEnd type="none" w="sm" len="sm"/>
            <a:tailEnd type="triangle" w="med" len="med"/>
          </a:ln>
        </p:spPr>
      </p:sp>
      <p:sp>
        <p:nvSpPr>
          <p:cNvPr id="6" name="Line 58"/>
          <p:cNvSpPr/>
          <p:nvPr/>
        </p:nvSpPr>
        <p:spPr>
          <a:xfrm>
            <a:off x="5334000" y="4838700"/>
            <a:ext cx="0" cy="1066800"/>
          </a:xfrm>
          <a:prstGeom prst="line">
            <a:avLst/>
          </a:prstGeom>
          <a:ln w="12700" cap="flat" cmpd="sng">
            <a:solidFill>
              <a:schemeClr val="tx1"/>
            </a:solidFill>
            <a:prstDash val="solid"/>
            <a:round/>
            <a:headEnd type="none" w="sm" len="sm"/>
            <a:tailEnd type="triangle" w="med" len="med"/>
          </a:ln>
        </p:spPr>
      </p:sp>
      <p:sp>
        <p:nvSpPr>
          <p:cNvPr id="7" name="Line 59"/>
          <p:cNvSpPr/>
          <p:nvPr/>
        </p:nvSpPr>
        <p:spPr>
          <a:xfrm flipV="1">
            <a:off x="5410200" y="5753100"/>
            <a:ext cx="1371600" cy="228600"/>
          </a:xfrm>
          <a:prstGeom prst="line">
            <a:avLst/>
          </a:prstGeom>
          <a:ln w="12700" cap="flat" cmpd="sng">
            <a:solidFill>
              <a:schemeClr val="tx1"/>
            </a:solidFill>
            <a:prstDash val="solid"/>
            <a:round/>
            <a:headEnd type="none" w="sm" len="sm"/>
            <a:tailEnd type="triangle" w="med" len="med"/>
          </a:ln>
        </p:spPr>
      </p:sp>
      <p:sp>
        <p:nvSpPr>
          <p:cNvPr id="8" name="Line 60"/>
          <p:cNvSpPr/>
          <p:nvPr/>
        </p:nvSpPr>
        <p:spPr>
          <a:xfrm>
            <a:off x="5943600" y="5600700"/>
            <a:ext cx="838200" cy="152400"/>
          </a:xfrm>
          <a:prstGeom prst="line">
            <a:avLst/>
          </a:prstGeom>
          <a:ln w="12700" cap="flat" cmpd="sng">
            <a:solidFill>
              <a:schemeClr val="tx1"/>
            </a:solidFill>
            <a:prstDash val="solid"/>
            <a:round/>
            <a:headEnd type="none" w="sm" len="sm"/>
            <a:tailEnd type="triangle" w="med" len="med"/>
          </a:ln>
        </p:spPr>
      </p:sp>
      <p:sp>
        <p:nvSpPr>
          <p:cNvPr id="147516" name="Line 61"/>
          <p:cNvSpPr/>
          <p:nvPr/>
        </p:nvSpPr>
        <p:spPr>
          <a:xfrm flipV="1">
            <a:off x="5410200" y="5600700"/>
            <a:ext cx="381000" cy="304800"/>
          </a:xfrm>
          <a:prstGeom prst="line">
            <a:avLst/>
          </a:prstGeom>
          <a:ln w="12700" cap="flat" cmpd="sng">
            <a:solidFill>
              <a:schemeClr val="tx1"/>
            </a:solidFill>
            <a:prstDash val="solid"/>
            <a:round/>
            <a:headEnd type="none" w="sm" len="sm"/>
            <a:tailEnd type="triangle" w="med" len="med"/>
          </a:ln>
        </p:spPr>
      </p:sp>
      <p:sp>
        <p:nvSpPr>
          <p:cNvPr id="147517" name="Line 62"/>
          <p:cNvSpPr/>
          <p:nvPr/>
        </p:nvSpPr>
        <p:spPr>
          <a:xfrm flipV="1">
            <a:off x="5943600" y="5372100"/>
            <a:ext cx="381000" cy="152400"/>
          </a:xfrm>
          <a:prstGeom prst="line">
            <a:avLst/>
          </a:prstGeom>
          <a:ln w="12700" cap="flat" cmpd="sng">
            <a:solidFill>
              <a:schemeClr val="tx1"/>
            </a:solidFill>
            <a:prstDash val="solid"/>
            <a:round/>
            <a:headEnd type="none" w="sm" len="sm"/>
            <a:tailEnd type="triangle" w="med" len="med"/>
          </a:ln>
        </p:spPr>
      </p:sp>
      <p:sp>
        <p:nvSpPr>
          <p:cNvPr id="147518" name="Line 63"/>
          <p:cNvSpPr/>
          <p:nvPr/>
        </p:nvSpPr>
        <p:spPr>
          <a:xfrm>
            <a:off x="6629400" y="4686300"/>
            <a:ext cx="609600" cy="76200"/>
          </a:xfrm>
          <a:prstGeom prst="line">
            <a:avLst/>
          </a:prstGeom>
          <a:ln w="12700" cap="flat" cmpd="sng">
            <a:solidFill>
              <a:schemeClr val="tx1"/>
            </a:solidFill>
            <a:prstDash val="solid"/>
            <a:round/>
            <a:headEnd type="none" w="sm" len="sm"/>
            <a:tailEnd type="triangle" w="med" len="med"/>
          </a:ln>
        </p:spPr>
      </p:sp>
      <p:sp>
        <p:nvSpPr>
          <p:cNvPr id="147519" name="Line 64"/>
          <p:cNvSpPr/>
          <p:nvPr/>
        </p:nvSpPr>
        <p:spPr>
          <a:xfrm>
            <a:off x="6629400" y="4686300"/>
            <a:ext cx="381000" cy="457200"/>
          </a:xfrm>
          <a:prstGeom prst="line">
            <a:avLst/>
          </a:prstGeom>
          <a:ln w="12700" cap="flat" cmpd="sng">
            <a:solidFill>
              <a:schemeClr val="tx1"/>
            </a:solidFill>
            <a:prstDash val="solid"/>
            <a:round/>
            <a:headEnd type="none" w="sm" len="sm"/>
            <a:tailEnd type="triangle" w="med" len="med"/>
          </a:ln>
        </p:spPr>
      </p:sp>
      <p:sp>
        <p:nvSpPr>
          <p:cNvPr id="147520" name="Line 65"/>
          <p:cNvSpPr/>
          <p:nvPr/>
        </p:nvSpPr>
        <p:spPr>
          <a:xfrm>
            <a:off x="7391400" y="4838700"/>
            <a:ext cx="152400" cy="609600"/>
          </a:xfrm>
          <a:prstGeom prst="line">
            <a:avLst/>
          </a:prstGeom>
          <a:ln w="38100" cap="flat" cmpd="sng">
            <a:solidFill>
              <a:srgbClr val="FF0000"/>
            </a:solidFill>
            <a:prstDash val="solid"/>
            <a:round/>
            <a:headEnd type="none" w="sm" len="sm"/>
            <a:tailEnd type="triangle" w="med" len="med"/>
          </a:ln>
        </p:spPr>
      </p:sp>
      <p:sp>
        <p:nvSpPr>
          <p:cNvPr id="9" name="Oval 66"/>
          <p:cNvSpPr/>
          <p:nvPr/>
        </p:nvSpPr>
        <p:spPr>
          <a:xfrm>
            <a:off x="4648200" y="5295900"/>
            <a:ext cx="152400" cy="152400"/>
          </a:xfrm>
          <a:prstGeom prst="ellipse">
            <a:avLst/>
          </a:prstGeom>
          <a:solidFill>
            <a:schemeClr val="accent1"/>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7522" name="Line 67"/>
          <p:cNvSpPr/>
          <p:nvPr/>
        </p:nvSpPr>
        <p:spPr>
          <a:xfrm flipV="1">
            <a:off x="4800600" y="4762500"/>
            <a:ext cx="457200" cy="609600"/>
          </a:xfrm>
          <a:prstGeom prst="line">
            <a:avLst/>
          </a:prstGeom>
          <a:ln w="38100" cap="flat" cmpd="sng">
            <a:solidFill>
              <a:srgbClr val="FF0000"/>
            </a:solidFill>
            <a:prstDash val="solid"/>
            <a:round/>
            <a:headEnd type="none" w="sm" len="sm"/>
            <a:tailEnd type="triangle" w="med" len="med"/>
          </a:ln>
        </p:spPr>
      </p:sp>
      <p:sp>
        <p:nvSpPr>
          <p:cNvPr id="147523" name="Line 68"/>
          <p:cNvSpPr/>
          <p:nvPr/>
        </p:nvSpPr>
        <p:spPr>
          <a:xfrm>
            <a:off x="4800600" y="5372100"/>
            <a:ext cx="457200" cy="609600"/>
          </a:xfrm>
          <a:prstGeom prst="line">
            <a:avLst/>
          </a:prstGeom>
          <a:ln w="12700" cap="flat" cmpd="sng">
            <a:solidFill>
              <a:schemeClr val="tx1"/>
            </a:solidFill>
            <a:prstDash val="solid"/>
            <a:round/>
            <a:headEnd type="none" w="sm" len="sm"/>
            <a:tailEnd type="triangle" w="med" len="med"/>
          </a:ln>
        </p:spPr>
      </p:sp>
      <p:sp>
        <p:nvSpPr>
          <p:cNvPr id="10" name="Oval 69"/>
          <p:cNvSpPr/>
          <p:nvPr/>
        </p:nvSpPr>
        <p:spPr>
          <a:xfrm>
            <a:off x="7467600" y="5448300"/>
            <a:ext cx="152400" cy="152400"/>
          </a:xfrm>
          <a:prstGeom prst="ellipse">
            <a:avLst/>
          </a:prstGeom>
          <a:solidFill>
            <a:srgbClr val="66CCFF"/>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1" name="Line 70"/>
          <p:cNvSpPr/>
          <p:nvPr/>
        </p:nvSpPr>
        <p:spPr>
          <a:xfrm flipV="1">
            <a:off x="6400800" y="4762500"/>
            <a:ext cx="152400" cy="533400"/>
          </a:xfrm>
          <a:prstGeom prst="line">
            <a:avLst/>
          </a:prstGeom>
          <a:ln w="12700" cap="flat" cmpd="sng">
            <a:solidFill>
              <a:schemeClr val="tx1"/>
            </a:solidFill>
            <a:prstDash val="solid"/>
            <a:round/>
            <a:headEnd type="none" w="sm" len="sm"/>
            <a:tailEnd type="triangle" w="med" len="med"/>
          </a:ln>
        </p:spPr>
      </p:sp>
      <p:sp>
        <p:nvSpPr>
          <p:cNvPr id="147526" name="Line 71"/>
          <p:cNvSpPr/>
          <p:nvPr/>
        </p:nvSpPr>
        <p:spPr>
          <a:xfrm flipV="1">
            <a:off x="6477000" y="5219700"/>
            <a:ext cx="457200" cy="152400"/>
          </a:xfrm>
          <a:prstGeom prst="line">
            <a:avLst/>
          </a:prstGeom>
          <a:ln w="38100" cap="flat" cmpd="sng">
            <a:solidFill>
              <a:srgbClr val="FF0000"/>
            </a:solidFill>
            <a:prstDash val="solid"/>
            <a:round/>
            <a:headEnd type="none" w="sm" len="sm"/>
            <a:tailEnd type="triangle" w="med" len="med"/>
          </a:ln>
        </p:spPr>
      </p:sp>
      <p:sp>
        <p:nvSpPr>
          <p:cNvPr id="147527" name="Line 72"/>
          <p:cNvSpPr/>
          <p:nvPr/>
        </p:nvSpPr>
        <p:spPr>
          <a:xfrm flipV="1">
            <a:off x="6934200" y="5295900"/>
            <a:ext cx="76200" cy="381000"/>
          </a:xfrm>
          <a:prstGeom prst="line">
            <a:avLst/>
          </a:prstGeom>
          <a:ln w="12700" cap="flat" cmpd="sng">
            <a:solidFill>
              <a:schemeClr val="tx1"/>
            </a:solidFill>
            <a:prstDash val="solid"/>
            <a:round/>
            <a:headEnd type="none" w="sm" len="sm"/>
            <a:tailEnd type="triangle" w="med" len="med"/>
          </a:ln>
        </p:spPr>
      </p:sp>
      <p:sp>
        <p:nvSpPr>
          <p:cNvPr id="12" name="Line 73"/>
          <p:cNvSpPr/>
          <p:nvPr/>
        </p:nvSpPr>
        <p:spPr>
          <a:xfrm flipV="1">
            <a:off x="6934200" y="5524500"/>
            <a:ext cx="533400" cy="228600"/>
          </a:xfrm>
          <a:prstGeom prst="line">
            <a:avLst/>
          </a:prstGeom>
          <a:ln w="12700" cap="flat" cmpd="sng">
            <a:solidFill>
              <a:schemeClr val="tx1"/>
            </a:solidFill>
            <a:prstDash val="solid"/>
            <a:round/>
            <a:headEnd type="none" w="sm" len="sm"/>
            <a:tailEnd type="triangle" w="med" len="med"/>
          </a:ln>
        </p:spPr>
      </p:sp>
      <p:sp>
        <p:nvSpPr>
          <p:cNvPr id="147529" name="Line 74"/>
          <p:cNvSpPr/>
          <p:nvPr/>
        </p:nvSpPr>
        <p:spPr>
          <a:xfrm>
            <a:off x="7391400" y="4762500"/>
            <a:ext cx="838200" cy="457200"/>
          </a:xfrm>
          <a:prstGeom prst="line">
            <a:avLst/>
          </a:prstGeom>
          <a:ln w="12700" cap="flat" cmpd="sng">
            <a:solidFill>
              <a:schemeClr val="tx1"/>
            </a:solidFill>
            <a:prstDash val="solid"/>
            <a:round/>
            <a:headEnd type="none" w="sm" len="sm"/>
            <a:tailEnd type="triangle" w="med" len="med"/>
          </a:ln>
        </p:spPr>
      </p:sp>
      <p:sp>
        <p:nvSpPr>
          <p:cNvPr id="147530" name="Line 75"/>
          <p:cNvSpPr/>
          <p:nvPr/>
        </p:nvSpPr>
        <p:spPr>
          <a:xfrm flipV="1">
            <a:off x="7620000" y="5219700"/>
            <a:ext cx="609600" cy="304800"/>
          </a:xfrm>
          <a:prstGeom prst="line">
            <a:avLst/>
          </a:prstGeom>
          <a:ln w="38100" cap="flat" cmpd="sng">
            <a:solidFill>
              <a:srgbClr val="FF0000"/>
            </a:solidFill>
            <a:prstDash val="solid"/>
            <a:round/>
            <a:headEnd type="none" w="sm" len="sm"/>
            <a:tailEnd type="triangle" w="med" len="med"/>
          </a:ln>
        </p:spPr>
      </p:sp>
      <p:sp>
        <p:nvSpPr>
          <p:cNvPr id="147531" name="Line 76"/>
          <p:cNvSpPr/>
          <p:nvPr/>
        </p:nvSpPr>
        <p:spPr>
          <a:xfrm flipV="1">
            <a:off x="7086600" y="4838700"/>
            <a:ext cx="228600" cy="381000"/>
          </a:xfrm>
          <a:prstGeom prst="line">
            <a:avLst/>
          </a:prstGeom>
          <a:ln w="38100" cap="flat" cmpd="sng">
            <a:solidFill>
              <a:srgbClr val="FF0000"/>
            </a:solidFill>
            <a:prstDash val="solid"/>
            <a:round/>
            <a:headEnd type="none" w="sm" len="sm"/>
            <a:tailEnd type="triangle" w="med" len="med"/>
          </a:ln>
        </p:spPr>
      </p:sp>
      <p:sp>
        <p:nvSpPr>
          <p:cNvPr id="147532" name="Line 77"/>
          <p:cNvSpPr/>
          <p:nvPr/>
        </p:nvSpPr>
        <p:spPr>
          <a:xfrm>
            <a:off x="7086600" y="5219700"/>
            <a:ext cx="1143000" cy="0"/>
          </a:xfrm>
          <a:prstGeom prst="line">
            <a:avLst/>
          </a:prstGeom>
          <a:ln w="12700" cap="flat" cmpd="sng">
            <a:solidFill>
              <a:schemeClr val="tx1"/>
            </a:solidFill>
            <a:prstDash val="solid"/>
            <a:round/>
            <a:headEnd type="none" w="sm" len="sm"/>
            <a:tailEnd type="triangle" w="med" len="med"/>
          </a:ln>
        </p:spPr>
      </p:sp>
      <p:sp>
        <p:nvSpPr>
          <p:cNvPr id="147493" name="Oval 78"/>
          <p:cNvSpPr/>
          <p:nvPr/>
        </p:nvSpPr>
        <p:spPr>
          <a:xfrm>
            <a:off x="5943600" y="4991100"/>
            <a:ext cx="152400" cy="152400"/>
          </a:xfrm>
          <a:prstGeom prst="ellipse">
            <a:avLst/>
          </a:prstGeom>
          <a:solidFill>
            <a:srgbClr val="66CCFF"/>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7494" name="Oval 79"/>
          <p:cNvSpPr/>
          <p:nvPr/>
        </p:nvSpPr>
        <p:spPr>
          <a:xfrm>
            <a:off x="5867400" y="4229100"/>
            <a:ext cx="152400" cy="152400"/>
          </a:xfrm>
          <a:prstGeom prst="ellipse">
            <a:avLst/>
          </a:prstGeom>
          <a:solidFill>
            <a:srgbClr val="66CCFF"/>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3" name="Oval 80"/>
          <p:cNvSpPr/>
          <p:nvPr/>
        </p:nvSpPr>
        <p:spPr>
          <a:xfrm>
            <a:off x="7162800" y="6057900"/>
            <a:ext cx="152400" cy="152400"/>
          </a:xfrm>
          <a:prstGeom prst="ellipse">
            <a:avLst/>
          </a:prstGeom>
          <a:solidFill>
            <a:srgbClr val="66CCFF"/>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7536" name="Line 81"/>
          <p:cNvSpPr/>
          <p:nvPr/>
        </p:nvSpPr>
        <p:spPr>
          <a:xfrm flipV="1">
            <a:off x="5410200" y="4305300"/>
            <a:ext cx="457200" cy="457200"/>
          </a:xfrm>
          <a:prstGeom prst="line">
            <a:avLst/>
          </a:prstGeom>
          <a:ln w="12700" cap="flat" cmpd="sng">
            <a:solidFill>
              <a:schemeClr val="tx1"/>
            </a:solidFill>
            <a:prstDash val="solid"/>
            <a:round/>
            <a:headEnd type="none" w="sm" len="sm"/>
            <a:tailEnd type="triangle" w="med" len="med"/>
          </a:ln>
        </p:spPr>
      </p:sp>
      <p:sp>
        <p:nvSpPr>
          <p:cNvPr id="14" name="Line 82"/>
          <p:cNvSpPr/>
          <p:nvPr/>
        </p:nvSpPr>
        <p:spPr>
          <a:xfrm>
            <a:off x="6019800" y="4305300"/>
            <a:ext cx="533400" cy="304800"/>
          </a:xfrm>
          <a:prstGeom prst="line">
            <a:avLst/>
          </a:prstGeom>
          <a:ln w="12700" cap="flat" cmpd="sng">
            <a:solidFill>
              <a:schemeClr val="tx1"/>
            </a:solidFill>
            <a:prstDash val="solid"/>
            <a:round/>
            <a:headEnd type="none" w="sm" len="sm"/>
            <a:tailEnd type="triangle" w="med" len="med"/>
          </a:ln>
        </p:spPr>
      </p:sp>
      <p:sp>
        <p:nvSpPr>
          <p:cNvPr id="15" name="Line 83"/>
          <p:cNvSpPr/>
          <p:nvPr/>
        </p:nvSpPr>
        <p:spPr>
          <a:xfrm>
            <a:off x="6019800" y="4305300"/>
            <a:ext cx="1219200" cy="457200"/>
          </a:xfrm>
          <a:prstGeom prst="line">
            <a:avLst/>
          </a:prstGeom>
          <a:ln w="12700" cap="flat" cmpd="sng">
            <a:solidFill>
              <a:schemeClr val="tx1"/>
            </a:solidFill>
            <a:prstDash val="solid"/>
            <a:round/>
            <a:headEnd type="none" w="sm" len="sm"/>
            <a:tailEnd type="triangle" w="med" len="med"/>
          </a:ln>
        </p:spPr>
      </p:sp>
      <p:sp>
        <p:nvSpPr>
          <p:cNvPr id="16" name="Line 84"/>
          <p:cNvSpPr/>
          <p:nvPr/>
        </p:nvSpPr>
        <p:spPr>
          <a:xfrm>
            <a:off x="5410200" y="4762500"/>
            <a:ext cx="533400" cy="304800"/>
          </a:xfrm>
          <a:prstGeom prst="line">
            <a:avLst/>
          </a:prstGeom>
          <a:ln w="38100" cap="flat" cmpd="sng">
            <a:solidFill>
              <a:srgbClr val="FF0000"/>
            </a:solidFill>
            <a:prstDash val="solid"/>
            <a:round/>
            <a:headEnd type="none" w="sm" len="sm"/>
            <a:tailEnd type="triangle" w="med" len="med"/>
          </a:ln>
        </p:spPr>
      </p:sp>
      <p:sp>
        <p:nvSpPr>
          <p:cNvPr id="147540" name="Line 85"/>
          <p:cNvSpPr/>
          <p:nvPr/>
        </p:nvSpPr>
        <p:spPr>
          <a:xfrm>
            <a:off x="6096000" y="5067300"/>
            <a:ext cx="304800" cy="228600"/>
          </a:xfrm>
          <a:prstGeom prst="line">
            <a:avLst/>
          </a:prstGeom>
          <a:ln w="38100" cap="flat" cmpd="sng">
            <a:solidFill>
              <a:srgbClr val="FF0000"/>
            </a:solidFill>
            <a:prstDash val="solid"/>
            <a:round/>
            <a:headEnd type="none" w="sm" len="sm"/>
            <a:tailEnd type="triangle" w="med" len="med"/>
          </a:ln>
        </p:spPr>
      </p:sp>
      <p:sp>
        <p:nvSpPr>
          <p:cNvPr id="147541" name="Line 86"/>
          <p:cNvSpPr/>
          <p:nvPr/>
        </p:nvSpPr>
        <p:spPr>
          <a:xfrm>
            <a:off x="6858000" y="5829300"/>
            <a:ext cx="304800" cy="304800"/>
          </a:xfrm>
          <a:prstGeom prst="line">
            <a:avLst/>
          </a:prstGeom>
          <a:ln w="12700" cap="flat" cmpd="sng">
            <a:solidFill>
              <a:schemeClr val="tx1"/>
            </a:solidFill>
            <a:prstDash val="solid"/>
            <a:round/>
            <a:headEnd type="none" w="sm" len="sm"/>
            <a:tailEnd type="triangle" w="med" len="med"/>
          </a:ln>
        </p:spPr>
      </p:sp>
      <p:sp>
        <p:nvSpPr>
          <p:cNvPr id="147542" name="Line 87"/>
          <p:cNvSpPr/>
          <p:nvPr/>
        </p:nvSpPr>
        <p:spPr>
          <a:xfrm flipV="1">
            <a:off x="7239000" y="5600700"/>
            <a:ext cx="304800" cy="457200"/>
          </a:xfrm>
          <a:prstGeom prst="line">
            <a:avLst/>
          </a:prstGeom>
          <a:ln w="12700" cap="flat" cmpd="sng">
            <a:solidFill>
              <a:schemeClr val="tx1"/>
            </a:solidFill>
            <a:prstDash val="solid"/>
            <a:round/>
            <a:headEnd type="none" w="sm" len="sm"/>
            <a:tailEnd type="triangle" w="med" len="med"/>
          </a:ln>
        </p:spPr>
      </p:sp>
      <p:sp>
        <p:nvSpPr>
          <p:cNvPr id="17" name="AutoShape 88"/>
          <p:cNvSpPr/>
          <p:nvPr/>
        </p:nvSpPr>
        <p:spPr>
          <a:xfrm>
            <a:off x="6172200" y="3543300"/>
            <a:ext cx="381000" cy="685800"/>
          </a:xfrm>
          <a:prstGeom prst="downArrow">
            <a:avLst>
              <a:gd name="adj1" fmla="val 50000"/>
              <a:gd name="adj2" fmla="val 45000"/>
            </a:avLst>
          </a:prstGeom>
          <a:solidFill>
            <a:srgbClr val="009999"/>
          </a:solidFill>
          <a:ln w="12700" cap="flat"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47504" name="AutoShape 89"/>
          <p:cNvSpPr/>
          <p:nvPr/>
        </p:nvSpPr>
        <p:spPr>
          <a:xfrm>
            <a:off x="3810000" y="4914900"/>
            <a:ext cx="762000" cy="304800"/>
          </a:xfrm>
          <a:prstGeom prst="leftArrow">
            <a:avLst>
              <a:gd name="adj1" fmla="val 50000"/>
              <a:gd name="adj2" fmla="val 62500"/>
            </a:avLst>
          </a:prstGeom>
          <a:solidFill>
            <a:srgbClr val="009999"/>
          </a:solidFill>
          <a:ln w="12700" cap="flat"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603226" name="Text Box 90"/>
          <p:cNvSpPr txBox="1">
            <a:spLocks noChangeArrowheads="1"/>
          </p:cNvSpPr>
          <p:nvPr/>
        </p:nvSpPr>
        <p:spPr bwMode="auto">
          <a:xfrm>
            <a:off x="1066800" y="4838700"/>
            <a:ext cx="1981200" cy="519113"/>
          </a:xfrm>
          <a:prstGeom prst="rect">
            <a:avLst/>
          </a:prstGeom>
          <a:solidFill>
            <a:schemeClr val="bg2"/>
          </a:solidFill>
          <a:ln w="12700">
            <a:noFill/>
            <a:miter lim="800000"/>
            <a:headEnd type="none" w="sm" len="sm"/>
            <a:tailEnd type="none" w="sm" len="sm"/>
          </a:ln>
          <a:effectLst/>
        </p:spPr>
        <p:txBody>
          <a:bodyPr>
            <a:spAutoFit/>
          </a:bodyPr>
          <a:lstStyle/>
          <a:p>
            <a:pPr marR="0" defTabSz="914400" eaLnBrk="0" hangingPunct="0">
              <a:buClrTx/>
              <a:buSzTx/>
              <a:buFontTx/>
              <a:buNone/>
              <a:defRPr/>
            </a:pPr>
            <a:r>
              <a:rPr kumimoji="0" lang="en-US" altLang="zh-CN" sz="2800" b="1" kern="1200" cap="none" spc="0" normalizeH="0" baseline="0" noProof="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Sequence</a:t>
            </a:r>
          </a:p>
        </p:txBody>
      </p:sp>
    </p:spTree>
  </p:cSld>
  <p:clrMapOvr>
    <a:masterClrMapping/>
  </p:clrMapOvr>
  <p:transition>
    <p:randomBar dir="vert"/>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ext Box 2"/>
          <p:cNvSpPr txBox="1"/>
          <p:nvPr/>
        </p:nvSpPr>
        <p:spPr>
          <a:xfrm>
            <a:off x="-92075" y="3471863"/>
            <a:ext cx="579438" cy="3667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endParaRPr lang="zh-CN" altLang="zh-CN" sz="1800" b="0" strike="noStrike" noProof="1">
              <a:solidFill>
                <a:schemeClr val="tx1"/>
              </a:solidFill>
              <a:ea typeface="宋体" panose="02010600030101010101" pitchFamily="2" charset="-122"/>
            </a:endParaRPr>
          </a:p>
        </p:txBody>
      </p:sp>
      <p:sp>
        <p:nvSpPr>
          <p:cNvPr id="148483" name="Text Box 3"/>
          <p:cNvSpPr txBox="1"/>
          <p:nvPr/>
        </p:nvSpPr>
        <p:spPr>
          <a:xfrm>
            <a:off x="8734425" y="3370263"/>
            <a:ext cx="409575" cy="3667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endParaRPr lang="zh-CN" altLang="zh-CN" sz="1800" b="0" strike="noStrike" noProof="1">
              <a:solidFill>
                <a:schemeClr val="tx1"/>
              </a:solidFill>
              <a:ea typeface="宋体" panose="02010600030101010101" pitchFamily="2" charset="-122"/>
            </a:endParaRPr>
          </a:p>
        </p:txBody>
      </p:sp>
      <p:sp>
        <p:nvSpPr>
          <p:cNvPr id="148484" name="Text Box 4"/>
          <p:cNvSpPr txBox="1"/>
          <p:nvPr/>
        </p:nvSpPr>
        <p:spPr>
          <a:xfrm>
            <a:off x="971550" y="1916113"/>
            <a:ext cx="7753350" cy="22891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50000"/>
              </a:spcBef>
              <a:buNone/>
            </a:pPr>
            <a:r>
              <a:rPr lang="en-US" altLang="zh-CN" sz="3600" strike="noStrike" noProof="1">
                <a:solidFill>
                  <a:schemeClr val="tx1"/>
                </a:solidFill>
                <a:latin typeface="+mn-lt"/>
                <a:ea typeface="宋体" panose="02010600030101010101" pitchFamily="2" charset="-122"/>
                <a:cs typeface="+mn-cs"/>
              </a:rPr>
              <a:t>How to reconstruct peptide from </a:t>
            </a:r>
            <a:endParaRPr lang="en-US" altLang="zh-CN" sz="3600" strike="noStrike" noProof="1">
              <a:solidFill>
                <a:schemeClr val="tx1"/>
              </a:solidFill>
              <a:ea typeface="宋体" panose="02010600030101010101" pitchFamily="2" charset="-122"/>
            </a:endParaRPr>
          </a:p>
          <a:p>
            <a:pPr marL="0" lvl="0" indent="0" algn="ctr" eaLnBrk="1" fontAlgn="base" hangingPunct="1">
              <a:spcBef>
                <a:spcPct val="50000"/>
              </a:spcBef>
              <a:buNone/>
            </a:pPr>
            <a:r>
              <a:rPr lang="en-US" altLang="zh-CN" sz="3600" strike="noStrike" noProof="1">
                <a:solidFill>
                  <a:schemeClr val="tx1"/>
                </a:solidFill>
                <a:latin typeface="+mn-lt"/>
                <a:ea typeface="宋体" panose="02010600030101010101" pitchFamily="2" charset="-122"/>
                <a:cs typeface="+mn-cs"/>
              </a:rPr>
              <a:t>the set of masses of fragment ions</a:t>
            </a:r>
            <a:endParaRPr lang="en-US" altLang="zh-CN" sz="3600" strike="noStrike" noProof="1">
              <a:solidFill>
                <a:schemeClr val="tx1"/>
              </a:solidFill>
              <a:ea typeface="宋体" panose="02010600030101010101" pitchFamily="2" charset="-122"/>
            </a:endParaRPr>
          </a:p>
          <a:p>
            <a:pPr marL="0" lvl="0" indent="0" algn="ctr" eaLnBrk="1" fontAlgn="base" hangingPunct="1">
              <a:spcBef>
                <a:spcPct val="50000"/>
              </a:spcBef>
              <a:buNone/>
            </a:pPr>
            <a:r>
              <a:rPr lang="en-US" altLang="zh-CN" sz="3600" strike="noStrike" noProof="1">
                <a:solidFill>
                  <a:schemeClr val="tx1"/>
                </a:solidFill>
                <a:latin typeface="+mn-lt"/>
                <a:ea typeface="宋体" panose="02010600030101010101" pitchFamily="2" charset="-122"/>
                <a:cs typeface="+mn-cs"/>
              </a:rPr>
              <a:t>  (</a:t>
            </a:r>
            <a:r>
              <a:rPr lang="en-US" altLang="zh-CN" sz="3600" strike="noStrike" noProof="1">
                <a:solidFill>
                  <a:srgbClr val="FF3300"/>
                </a:solidFill>
                <a:latin typeface="+mn-lt"/>
                <a:ea typeface="宋体" panose="02010600030101010101" pitchFamily="2" charset="-122"/>
                <a:cs typeface="+mn-cs"/>
              </a:rPr>
              <a:t>mass-spectrum</a:t>
            </a:r>
            <a:r>
              <a:rPr lang="en-US" altLang="zh-CN" sz="3600" strike="noStrike" noProof="1">
                <a:solidFill>
                  <a:schemeClr val="tx1"/>
                </a:solidFill>
                <a:latin typeface="+mn-lt"/>
                <a:ea typeface="宋体" panose="02010600030101010101" pitchFamily="2" charset="-122"/>
                <a:cs typeface="+mn-cs"/>
              </a:rPr>
              <a:t>)</a:t>
            </a:r>
            <a:endParaRPr lang="en-US" altLang="zh-CN" sz="3600" strike="noStrike" noProof="1">
              <a:solidFill>
                <a:schemeClr val="tx1"/>
              </a:solidFill>
              <a:ea typeface="宋体" panose="02010600030101010101" pitchFamily="2" charset="-122"/>
            </a:endParaRPr>
          </a:p>
        </p:txBody>
      </p:sp>
      <p:sp>
        <p:nvSpPr>
          <p:cNvPr id="918533" name="Rectangle 5"/>
          <p:cNvSpPr>
            <a:spLocks noGrp="1" noChangeArrowheads="1"/>
          </p:cNvSpPr>
          <p:nvPr>
            <p:ph type="title"/>
          </p:nvPr>
        </p:nvSpPr>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5000" b="1" i="0" u="none" strike="noStrike" kern="0" cap="none" spc="0" normalizeH="0" baseline="0" noProof="0">
              <a:ln>
                <a:noFill/>
              </a:ln>
              <a:solidFill>
                <a:srgbClr val="CC0000"/>
              </a:solidFill>
              <a:effectLst>
                <a:outerShdw blurRad="38100" dist="38100" dir="2700000" algn="tl">
                  <a:srgbClr val="C0C0C0"/>
                </a:outerShdw>
              </a:effectLst>
              <a:uLnTx/>
              <a:uFillTx/>
              <a:latin typeface="+mj-lt"/>
              <a:ea typeface="+mj-ea"/>
              <a:cs typeface="+mj-cs"/>
            </a:endParaRPr>
          </a:p>
        </p:txBody>
      </p:sp>
    </p:spTree>
  </p:cSld>
  <p:clrMapOvr>
    <a:masterClrMapping/>
  </p:clrMapOvr>
  <p:transition>
    <p:randomBar dir="vert"/>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866" name="Rectangle 2"/>
          <p:cNvSpPr>
            <a:spLocks noGrp="1" noChangeArrowheads="1"/>
          </p:cNvSpPr>
          <p:nvPr>
            <p:ph type="title"/>
          </p:nvPr>
        </p:nvSpPr>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0" cap="none" spc="0" normalizeH="0" baseline="0" noProof="0">
                <a:ln>
                  <a:noFill/>
                </a:ln>
                <a:solidFill>
                  <a:srgbClr val="CC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Theoretical Spectrum</a:t>
            </a:r>
          </a:p>
        </p:txBody>
      </p:sp>
      <p:graphicFrame>
        <p:nvGraphicFramePr>
          <p:cNvPr id="149506" name="Object 3"/>
          <p:cNvGraphicFramePr>
            <a:graphicFrameLocks noChangeAspect="1"/>
          </p:cNvGraphicFramePr>
          <p:nvPr/>
        </p:nvGraphicFramePr>
        <p:xfrm>
          <a:off x="2794000" y="1479550"/>
          <a:ext cx="5600700" cy="2082800"/>
        </p:xfrm>
        <a:graphic>
          <a:graphicData uri="http://schemas.openxmlformats.org/presentationml/2006/ole">
            <mc:AlternateContent xmlns:mc="http://schemas.openxmlformats.org/markup-compatibility/2006">
              <mc:Choice xmlns:v="urn:schemas-microsoft-com:vml" Requires="v">
                <p:oleObj r:id="rId2" imgW="4064000" imgH="1511300" progId="Photoshop.Image.7">
                  <p:embed/>
                </p:oleObj>
              </mc:Choice>
              <mc:Fallback>
                <p:oleObj r:id="rId2" imgW="4064000" imgH="1511300" progId="Photoshop.Image.7">
                  <p:embed/>
                  <p:pic>
                    <p:nvPicPr>
                      <p:cNvPr id="0" name="图片 3080"/>
                      <p:cNvPicPr/>
                      <p:nvPr/>
                    </p:nvPicPr>
                    <p:blipFill>
                      <a:blip r:embed="rId3"/>
                      <a:stretch>
                        <a:fillRect/>
                      </a:stretch>
                    </p:blipFill>
                    <p:spPr>
                      <a:xfrm>
                        <a:off x="2794000" y="1479550"/>
                        <a:ext cx="5600700" cy="2082800"/>
                      </a:xfrm>
                      <a:prstGeom prst="rect">
                        <a:avLst/>
                      </a:prstGeom>
                      <a:noFill/>
                      <a:ln w="38100">
                        <a:noFill/>
                        <a:miter/>
                      </a:ln>
                    </p:spPr>
                  </p:pic>
                </p:oleObj>
              </mc:Fallback>
            </mc:AlternateContent>
          </a:graphicData>
        </a:graphic>
      </p:graphicFrame>
      <p:graphicFrame>
        <p:nvGraphicFramePr>
          <p:cNvPr id="149507" name="Object 4"/>
          <p:cNvGraphicFramePr>
            <a:graphicFrameLocks noChangeAspect="1"/>
          </p:cNvGraphicFramePr>
          <p:nvPr/>
        </p:nvGraphicFramePr>
        <p:xfrm>
          <a:off x="698500" y="3924300"/>
          <a:ext cx="5743575" cy="2020888"/>
        </p:xfrm>
        <a:graphic>
          <a:graphicData uri="http://schemas.openxmlformats.org/presentationml/2006/ole">
            <mc:AlternateContent xmlns:mc="http://schemas.openxmlformats.org/markup-compatibility/2006">
              <mc:Choice xmlns:v="urn:schemas-microsoft-com:vml" Requires="v">
                <p:oleObj r:id="rId4" imgW="4114800" imgH="1447800" progId="Photoshop.Image.7">
                  <p:embed/>
                </p:oleObj>
              </mc:Choice>
              <mc:Fallback>
                <p:oleObj r:id="rId4" imgW="4114800" imgH="1447800" progId="Photoshop.Image.7">
                  <p:embed/>
                  <p:pic>
                    <p:nvPicPr>
                      <p:cNvPr id="0" name="图片 3081"/>
                      <p:cNvPicPr/>
                      <p:nvPr/>
                    </p:nvPicPr>
                    <p:blipFill>
                      <a:blip r:embed="rId5"/>
                      <a:stretch>
                        <a:fillRect/>
                      </a:stretch>
                    </p:blipFill>
                    <p:spPr>
                      <a:xfrm>
                        <a:off x="698500" y="3924300"/>
                        <a:ext cx="5743575" cy="2020888"/>
                      </a:xfrm>
                      <a:prstGeom prst="rect">
                        <a:avLst/>
                      </a:prstGeom>
                      <a:noFill/>
                      <a:ln w="38100">
                        <a:noFill/>
                        <a:miter/>
                      </a:ln>
                    </p:spPr>
                  </p:pic>
                </p:oleObj>
              </mc:Fallback>
            </mc:AlternateContent>
          </a:graphicData>
        </a:graphic>
      </p:graphicFrame>
    </p:spTree>
  </p:cSld>
  <p:clrMapOvr>
    <a:masterClrMapping/>
  </p:clrMapOvr>
  <p:transition>
    <p:randomBar dir="vert"/>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3890" name="Rectangle 2"/>
          <p:cNvSpPr>
            <a:spLocks noGrp="1" noChangeArrowheads="1"/>
          </p:cNvSpPr>
          <p:nvPr>
            <p:ph type="title"/>
          </p:nvPr>
        </p:nvSpPr>
        <p:spPr>
          <a:xfrm>
            <a:off x="1835150" y="274638"/>
            <a:ext cx="6851650" cy="85090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0" cap="none" spc="0" normalizeH="0" baseline="0" noProof="0">
                <a:ln>
                  <a:noFill/>
                </a:ln>
                <a:solidFill>
                  <a:srgbClr val="CC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Theoretical Spectrum (cont’d)</a:t>
            </a:r>
          </a:p>
        </p:txBody>
      </p:sp>
      <p:graphicFrame>
        <p:nvGraphicFramePr>
          <p:cNvPr id="150530" name="Object 3"/>
          <p:cNvGraphicFramePr>
            <a:graphicFrameLocks noChangeAspect="1"/>
          </p:cNvGraphicFramePr>
          <p:nvPr/>
        </p:nvGraphicFramePr>
        <p:xfrm>
          <a:off x="530225" y="1670050"/>
          <a:ext cx="8258175" cy="4064000"/>
        </p:xfrm>
        <a:graphic>
          <a:graphicData uri="http://schemas.openxmlformats.org/presentationml/2006/ole">
            <mc:AlternateContent xmlns:mc="http://schemas.openxmlformats.org/markup-compatibility/2006">
              <mc:Choice xmlns:v="urn:schemas-microsoft-com:vml" Requires="v">
                <p:oleObj r:id="rId2" imgW="6604000" imgH="2603500" progId="Photoshop.Image.7">
                  <p:embed/>
                </p:oleObj>
              </mc:Choice>
              <mc:Fallback>
                <p:oleObj r:id="rId2" imgW="6604000" imgH="2603500" progId="Photoshop.Image.7">
                  <p:embed/>
                  <p:pic>
                    <p:nvPicPr>
                      <p:cNvPr id="0" name="图片 3083"/>
                      <p:cNvPicPr/>
                      <p:nvPr/>
                    </p:nvPicPr>
                    <p:blipFill>
                      <a:blip r:embed="rId3"/>
                      <a:stretch>
                        <a:fillRect/>
                      </a:stretch>
                    </p:blipFill>
                    <p:spPr>
                      <a:xfrm>
                        <a:off x="530225" y="1670050"/>
                        <a:ext cx="8258175" cy="4064000"/>
                      </a:xfrm>
                      <a:prstGeom prst="rect">
                        <a:avLst/>
                      </a:prstGeom>
                      <a:noFill/>
                      <a:ln w="38100">
                        <a:noFill/>
                        <a:miter/>
                      </a:ln>
                    </p:spPr>
                  </p:pic>
                </p:oleObj>
              </mc:Fallback>
            </mc:AlternateContent>
          </a:graphicData>
        </a:graphic>
      </p:graphicFrame>
    </p:spTree>
  </p:cSld>
  <p:clrMapOvr>
    <a:masterClrMapping/>
  </p:clrMapOvr>
  <p:transition>
    <p:randomBar dir="vert"/>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914" name="Rectangle 2"/>
          <p:cNvSpPr>
            <a:spLocks noGrp="1" noChangeArrowheads="1"/>
          </p:cNvSpPr>
          <p:nvPr>
            <p:ph type="title"/>
          </p:nvPr>
        </p:nvSpPr>
        <p:spPr>
          <a:xfrm>
            <a:off x="1835150" y="274638"/>
            <a:ext cx="6851650" cy="706438"/>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0" cap="none" spc="0" normalizeH="0" baseline="0" noProof="0">
                <a:ln>
                  <a:noFill/>
                </a:ln>
                <a:solidFill>
                  <a:srgbClr val="CC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Theoretical Spectrum (cont’d)</a:t>
            </a:r>
          </a:p>
        </p:txBody>
      </p:sp>
      <p:graphicFrame>
        <p:nvGraphicFramePr>
          <p:cNvPr id="151554" name="Object 3"/>
          <p:cNvGraphicFramePr>
            <a:graphicFrameLocks noChangeAspect="1"/>
          </p:cNvGraphicFramePr>
          <p:nvPr/>
        </p:nvGraphicFramePr>
        <p:xfrm>
          <a:off x="534988" y="1238250"/>
          <a:ext cx="8151812" cy="4864100"/>
        </p:xfrm>
        <a:graphic>
          <a:graphicData uri="http://schemas.openxmlformats.org/presentationml/2006/ole">
            <mc:AlternateContent xmlns:mc="http://schemas.openxmlformats.org/markup-compatibility/2006">
              <mc:Choice xmlns:v="urn:schemas-microsoft-com:vml" Requires="v">
                <p:oleObj r:id="rId2" imgW="6604000" imgH="3975100" progId="Photoshop.Image.7">
                  <p:embed/>
                </p:oleObj>
              </mc:Choice>
              <mc:Fallback>
                <p:oleObj r:id="rId2" imgW="6604000" imgH="3975100" progId="Photoshop.Image.7">
                  <p:embed/>
                  <p:pic>
                    <p:nvPicPr>
                      <p:cNvPr id="0" name="图片 3082"/>
                      <p:cNvPicPr/>
                      <p:nvPr/>
                    </p:nvPicPr>
                    <p:blipFill>
                      <a:blip r:embed="rId3"/>
                      <a:stretch>
                        <a:fillRect/>
                      </a:stretch>
                    </p:blipFill>
                    <p:spPr>
                      <a:xfrm>
                        <a:off x="534988" y="1238250"/>
                        <a:ext cx="8151812" cy="4864100"/>
                      </a:xfrm>
                      <a:prstGeom prst="rect">
                        <a:avLst/>
                      </a:prstGeom>
                      <a:noFill/>
                      <a:ln w="38100">
                        <a:noFill/>
                        <a:miter/>
                      </a:ln>
                    </p:spPr>
                  </p:pic>
                </p:oleObj>
              </mc:Fallback>
            </mc:AlternateContent>
          </a:graphicData>
        </a:graphic>
      </p:graphicFrame>
    </p:spTree>
  </p:cSld>
  <p:clrMapOvr>
    <a:masterClrMapping/>
  </p:clrMapOvr>
  <p:transition>
    <p:randomBar dir="vert"/>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554" name="Rectangle 2"/>
          <p:cNvSpPr>
            <a:spLocks noGrp="1" noChangeArrowheads="1"/>
          </p:cNvSpPr>
          <p:nvPr>
            <p:ph type="title"/>
          </p:nvPr>
        </p:nvSpPr>
        <p:spPr>
          <a:xfrm>
            <a:off x="1835150" y="274638"/>
            <a:ext cx="6851650" cy="633413"/>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Mass Spectra</a:t>
            </a:r>
          </a:p>
        </p:txBody>
      </p:sp>
      <p:sp>
        <p:nvSpPr>
          <p:cNvPr id="152578" name="Line 3"/>
          <p:cNvSpPr/>
          <p:nvPr/>
        </p:nvSpPr>
        <p:spPr>
          <a:xfrm>
            <a:off x="2339975" y="1603375"/>
            <a:ext cx="0" cy="792163"/>
          </a:xfrm>
          <a:prstGeom prst="line">
            <a:avLst/>
          </a:prstGeom>
          <a:ln w="38100" cap="sq" cmpd="sng">
            <a:solidFill>
              <a:schemeClr val="tx1"/>
            </a:solidFill>
            <a:prstDash val="solid"/>
            <a:round/>
            <a:headEnd type="none" w="sm" len="sm"/>
            <a:tailEnd type="none" w="sm" len="sm"/>
          </a:ln>
        </p:spPr>
      </p:sp>
      <p:grpSp>
        <p:nvGrpSpPr>
          <p:cNvPr id="152579" name="Group 4"/>
          <p:cNvGrpSpPr/>
          <p:nvPr/>
        </p:nvGrpSpPr>
        <p:grpSpPr>
          <a:xfrm>
            <a:off x="1330325" y="1603375"/>
            <a:ext cx="1009650" cy="863600"/>
            <a:chOff x="793" y="1253"/>
            <a:chExt cx="636" cy="544"/>
          </a:xfrm>
        </p:grpSpPr>
        <p:sp>
          <p:nvSpPr>
            <p:cNvPr id="152664" name="Rectangle 5"/>
            <p:cNvSpPr/>
            <p:nvPr/>
          </p:nvSpPr>
          <p:spPr>
            <a:xfrm>
              <a:off x="793" y="1253"/>
              <a:ext cx="636" cy="544"/>
            </a:xfrm>
            <a:prstGeom prst="rect">
              <a:avLst/>
            </a:prstGeom>
            <a:solidFill>
              <a:schemeClr val="accent1"/>
            </a:solidFill>
            <a:ln w="38100" cap="sq"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52665" name="Text Box 6"/>
            <p:cNvSpPr txBox="1"/>
            <p:nvPr/>
          </p:nvSpPr>
          <p:spPr>
            <a:xfrm>
              <a:off x="975" y="1344"/>
              <a:ext cx="408" cy="327"/>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2800" strike="noStrike" noProof="1">
                  <a:solidFill>
                    <a:schemeClr val="tx1"/>
                  </a:solidFill>
                  <a:latin typeface="Comic Sans MS" panose="030F0702030302020204" pitchFamily="66" charset="0"/>
                  <a:ea typeface="宋体" panose="02010600030101010101" pitchFamily="2" charset="-122"/>
                  <a:cs typeface="+mn-cs"/>
                </a:rPr>
                <a:t>G</a:t>
              </a:r>
              <a:endParaRPr lang="en-US" altLang="zh-CN" sz="2800" strike="noStrike" noProof="1">
                <a:solidFill>
                  <a:schemeClr val="tx1"/>
                </a:solidFill>
                <a:latin typeface="Comic Sans MS" panose="030F0702030302020204" pitchFamily="66" charset="0"/>
                <a:ea typeface="宋体" panose="02010600030101010101" pitchFamily="2" charset="-122"/>
              </a:endParaRPr>
            </a:p>
          </p:txBody>
        </p:sp>
      </p:grpSp>
      <p:grpSp>
        <p:nvGrpSpPr>
          <p:cNvPr id="3" name="Group 7"/>
          <p:cNvGrpSpPr/>
          <p:nvPr/>
        </p:nvGrpSpPr>
        <p:grpSpPr>
          <a:xfrm>
            <a:off x="2339975" y="1600200"/>
            <a:ext cx="1223963" cy="863600"/>
            <a:chOff x="1429" y="1253"/>
            <a:chExt cx="771" cy="544"/>
          </a:xfrm>
        </p:grpSpPr>
        <p:sp>
          <p:nvSpPr>
            <p:cNvPr id="152662" name="Rectangle 8"/>
            <p:cNvSpPr/>
            <p:nvPr/>
          </p:nvSpPr>
          <p:spPr>
            <a:xfrm>
              <a:off x="1429" y="1253"/>
              <a:ext cx="771" cy="544"/>
            </a:xfrm>
            <a:prstGeom prst="rect">
              <a:avLst/>
            </a:prstGeom>
            <a:solidFill>
              <a:schemeClr val="accent1"/>
            </a:solidFill>
            <a:ln w="38100" cap="sq"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52663" name="Text Box 9"/>
            <p:cNvSpPr txBox="1"/>
            <p:nvPr/>
          </p:nvSpPr>
          <p:spPr>
            <a:xfrm>
              <a:off x="1655" y="1344"/>
              <a:ext cx="408" cy="327"/>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2800" strike="noStrike" noProof="1">
                  <a:solidFill>
                    <a:schemeClr val="tx1"/>
                  </a:solidFill>
                  <a:latin typeface="Comic Sans MS" panose="030F0702030302020204" pitchFamily="66" charset="0"/>
                  <a:ea typeface="宋体" panose="02010600030101010101" pitchFamily="2" charset="-122"/>
                  <a:cs typeface="+mn-cs"/>
                </a:rPr>
                <a:t>V</a:t>
              </a:r>
              <a:endParaRPr lang="en-US" altLang="zh-CN" sz="2800" strike="noStrike" noProof="1">
                <a:solidFill>
                  <a:schemeClr val="tx1"/>
                </a:solidFill>
                <a:latin typeface="Comic Sans MS" panose="030F0702030302020204" pitchFamily="66" charset="0"/>
                <a:ea typeface="宋体" panose="02010600030101010101" pitchFamily="2" charset="-122"/>
              </a:endParaRPr>
            </a:p>
          </p:txBody>
        </p:sp>
      </p:grpSp>
      <p:grpSp>
        <p:nvGrpSpPr>
          <p:cNvPr id="4" name="Group 10"/>
          <p:cNvGrpSpPr/>
          <p:nvPr/>
        </p:nvGrpSpPr>
        <p:grpSpPr>
          <a:xfrm>
            <a:off x="3563938" y="1603375"/>
            <a:ext cx="1366837" cy="863600"/>
            <a:chOff x="2200" y="1253"/>
            <a:chExt cx="861" cy="544"/>
          </a:xfrm>
        </p:grpSpPr>
        <p:sp>
          <p:nvSpPr>
            <p:cNvPr id="152660" name="Rectangle 11"/>
            <p:cNvSpPr/>
            <p:nvPr/>
          </p:nvSpPr>
          <p:spPr>
            <a:xfrm>
              <a:off x="2200" y="1253"/>
              <a:ext cx="861" cy="544"/>
            </a:xfrm>
            <a:prstGeom prst="rect">
              <a:avLst/>
            </a:prstGeom>
            <a:solidFill>
              <a:schemeClr val="accent1"/>
            </a:solidFill>
            <a:ln w="38100" cap="sq"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52661" name="Text Box 12"/>
            <p:cNvSpPr txBox="1"/>
            <p:nvPr/>
          </p:nvSpPr>
          <p:spPr>
            <a:xfrm>
              <a:off x="2426" y="1344"/>
              <a:ext cx="408" cy="327"/>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2800" strike="noStrike" noProof="1">
                  <a:solidFill>
                    <a:schemeClr val="tx1"/>
                  </a:solidFill>
                  <a:latin typeface="Comic Sans MS" panose="030F0702030302020204" pitchFamily="66" charset="0"/>
                  <a:ea typeface="宋体" panose="02010600030101010101" pitchFamily="2" charset="-122"/>
                  <a:cs typeface="+mn-cs"/>
                </a:rPr>
                <a:t>D</a:t>
              </a:r>
              <a:endParaRPr lang="en-US" altLang="zh-CN" sz="2800" strike="noStrike" noProof="1">
                <a:solidFill>
                  <a:schemeClr val="tx1"/>
                </a:solidFill>
                <a:latin typeface="Comic Sans MS" panose="030F0702030302020204" pitchFamily="66" charset="0"/>
                <a:ea typeface="宋体" panose="02010600030101010101" pitchFamily="2" charset="-122"/>
              </a:endParaRPr>
            </a:p>
          </p:txBody>
        </p:sp>
      </p:grpSp>
      <p:grpSp>
        <p:nvGrpSpPr>
          <p:cNvPr id="5" name="Group 13"/>
          <p:cNvGrpSpPr/>
          <p:nvPr/>
        </p:nvGrpSpPr>
        <p:grpSpPr>
          <a:xfrm>
            <a:off x="4930775" y="1603375"/>
            <a:ext cx="1366838" cy="863600"/>
            <a:chOff x="3061" y="1253"/>
            <a:chExt cx="861" cy="544"/>
          </a:xfrm>
        </p:grpSpPr>
        <p:sp>
          <p:nvSpPr>
            <p:cNvPr id="152658" name="Rectangle 14"/>
            <p:cNvSpPr/>
            <p:nvPr/>
          </p:nvSpPr>
          <p:spPr>
            <a:xfrm>
              <a:off x="3061" y="1253"/>
              <a:ext cx="861" cy="544"/>
            </a:xfrm>
            <a:prstGeom prst="rect">
              <a:avLst/>
            </a:prstGeom>
            <a:solidFill>
              <a:schemeClr val="accent1"/>
            </a:solidFill>
            <a:ln w="38100" cap="sq"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52659" name="Text Box 15"/>
            <p:cNvSpPr txBox="1"/>
            <p:nvPr/>
          </p:nvSpPr>
          <p:spPr>
            <a:xfrm>
              <a:off x="3334" y="1344"/>
              <a:ext cx="408" cy="327"/>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2800" strike="noStrike" noProof="1">
                  <a:solidFill>
                    <a:schemeClr val="tx1"/>
                  </a:solidFill>
                  <a:latin typeface="Comic Sans MS" panose="030F0702030302020204" pitchFamily="66" charset="0"/>
                  <a:ea typeface="宋体" panose="02010600030101010101" pitchFamily="2" charset="-122"/>
                  <a:cs typeface="+mn-cs"/>
                </a:rPr>
                <a:t>L</a:t>
              </a:r>
              <a:endParaRPr lang="en-US" altLang="zh-CN" sz="2800" strike="noStrike" noProof="1">
                <a:solidFill>
                  <a:schemeClr val="tx1"/>
                </a:solidFill>
                <a:latin typeface="Comic Sans MS" panose="030F0702030302020204" pitchFamily="66" charset="0"/>
                <a:ea typeface="宋体" panose="02010600030101010101" pitchFamily="2" charset="-122"/>
              </a:endParaRPr>
            </a:p>
          </p:txBody>
        </p:sp>
      </p:grpSp>
      <p:grpSp>
        <p:nvGrpSpPr>
          <p:cNvPr id="6" name="Group 16"/>
          <p:cNvGrpSpPr/>
          <p:nvPr/>
        </p:nvGrpSpPr>
        <p:grpSpPr>
          <a:xfrm>
            <a:off x="6299200" y="1603375"/>
            <a:ext cx="1439863" cy="863600"/>
            <a:chOff x="3923" y="1253"/>
            <a:chExt cx="907" cy="544"/>
          </a:xfrm>
        </p:grpSpPr>
        <p:sp>
          <p:nvSpPr>
            <p:cNvPr id="152656" name="Rectangle 17"/>
            <p:cNvSpPr/>
            <p:nvPr/>
          </p:nvSpPr>
          <p:spPr>
            <a:xfrm>
              <a:off x="3923" y="1253"/>
              <a:ext cx="907" cy="544"/>
            </a:xfrm>
            <a:prstGeom prst="rect">
              <a:avLst/>
            </a:prstGeom>
            <a:solidFill>
              <a:schemeClr val="accent1"/>
            </a:solidFill>
            <a:ln w="38100" cap="sq"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52657" name="Text Box 18"/>
            <p:cNvSpPr txBox="1"/>
            <p:nvPr/>
          </p:nvSpPr>
          <p:spPr>
            <a:xfrm>
              <a:off x="4241" y="1344"/>
              <a:ext cx="408" cy="327"/>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2800" strike="noStrike" noProof="1">
                  <a:solidFill>
                    <a:schemeClr val="tx1"/>
                  </a:solidFill>
                  <a:latin typeface="Comic Sans MS" panose="030F0702030302020204" pitchFamily="66" charset="0"/>
                  <a:ea typeface="宋体" panose="02010600030101010101" pitchFamily="2" charset="-122"/>
                  <a:cs typeface="+mn-cs"/>
                </a:rPr>
                <a:t>K</a:t>
              </a:r>
              <a:endParaRPr lang="en-US" altLang="zh-CN" sz="2800" strike="noStrike" noProof="1">
                <a:solidFill>
                  <a:schemeClr val="tx1"/>
                </a:solidFill>
                <a:latin typeface="Comic Sans MS" panose="030F0702030302020204" pitchFamily="66" charset="0"/>
                <a:ea typeface="宋体" panose="02010600030101010101" pitchFamily="2" charset="-122"/>
              </a:endParaRPr>
            </a:p>
          </p:txBody>
        </p:sp>
      </p:grpSp>
      <p:sp>
        <p:nvSpPr>
          <p:cNvPr id="152594" name="Line 19"/>
          <p:cNvSpPr/>
          <p:nvPr/>
        </p:nvSpPr>
        <p:spPr>
          <a:xfrm>
            <a:off x="1331913" y="3573463"/>
            <a:ext cx="6624637" cy="0"/>
          </a:xfrm>
          <a:prstGeom prst="line">
            <a:avLst/>
          </a:prstGeom>
          <a:ln w="12700" cap="sq" cmpd="sng">
            <a:solidFill>
              <a:schemeClr val="tx1"/>
            </a:solidFill>
            <a:prstDash val="solid"/>
            <a:round/>
            <a:headEnd type="none" w="sm" len="sm"/>
            <a:tailEnd type="triangle" w="med" len="med"/>
          </a:ln>
        </p:spPr>
      </p:sp>
      <p:sp>
        <p:nvSpPr>
          <p:cNvPr id="152586" name="Text Box 20"/>
          <p:cNvSpPr txBox="1"/>
          <p:nvPr/>
        </p:nvSpPr>
        <p:spPr>
          <a:xfrm>
            <a:off x="8101013" y="3357563"/>
            <a:ext cx="792163" cy="366713"/>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1800" b="0" strike="noStrike" noProof="1">
                <a:solidFill>
                  <a:schemeClr val="tx1"/>
                </a:solidFill>
                <a:latin typeface="+mn-lt"/>
                <a:ea typeface="宋体" panose="02010600030101010101" pitchFamily="2" charset="-122"/>
                <a:cs typeface="+mn-cs"/>
              </a:rPr>
              <a:t>mass</a:t>
            </a:r>
            <a:endParaRPr lang="en-US" altLang="zh-CN" sz="1800" b="0" strike="noStrike" noProof="1">
              <a:solidFill>
                <a:schemeClr val="tx1"/>
              </a:solidFill>
              <a:ea typeface="宋体" panose="02010600030101010101" pitchFamily="2" charset="-122"/>
            </a:endParaRPr>
          </a:p>
        </p:txBody>
      </p:sp>
      <p:sp>
        <p:nvSpPr>
          <p:cNvPr id="152596" name="Line 21"/>
          <p:cNvSpPr/>
          <p:nvPr/>
        </p:nvSpPr>
        <p:spPr>
          <a:xfrm flipH="1">
            <a:off x="1317625" y="3457575"/>
            <a:ext cx="0" cy="215900"/>
          </a:xfrm>
          <a:prstGeom prst="line">
            <a:avLst/>
          </a:prstGeom>
          <a:ln w="12700" cap="sq" cmpd="sng">
            <a:solidFill>
              <a:schemeClr val="tx1"/>
            </a:solidFill>
            <a:prstDash val="solid"/>
            <a:round/>
            <a:headEnd type="none" w="sm" len="sm"/>
            <a:tailEnd type="none" w="sm" len="sm"/>
          </a:ln>
        </p:spPr>
      </p:sp>
      <p:sp>
        <p:nvSpPr>
          <p:cNvPr id="152588" name="Text Box 22"/>
          <p:cNvSpPr txBox="1"/>
          <p:nvPr/>
        </p:nvSpPr>
        <p:spPr>
          <a:xfrm>
            <a:off x="1158875" y="3673475"/>
            <a:ext cx="360363" cy="304800"/>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1400" b="0" strike="noStrike" noProof="1">
                <a:solidFill>
                  <a:schemeClr val="tx1"/>
                </a:solidFill>
                <a:latin typeface="+mn-lt"/>
                <a:ea typeface="宋体" panose="02010600030101010101" pitchFamily="2" charset="-122"/>
                <a:cs typeface="+mn-cs"/>
              </a:rPr>
              <a:t>0</a:t>
            </a:r>
            <a:endParaRPr lang="en-US" altLang="zh-CN" sz="1400" b="0" strike="noStrike" noProof="1">
              <a:solidFill>
                <a:schemeClr val="tx1"/>
              </a:solidFill>
              <a:ea typeface="宋体" panose="02010600030101010101" pitchFamily="2" charset="-122"/>
            </a:endParaRPr>
          </a:p>
        </p:txBody>
      </p:sp>
      <p:sp>
        <p:nvSpPr>
          <p:cNvPr id="919575" name="Line 23"/>
          <p:cNvSpPr/>
          <p:nvPr/>
        </p:nvSpPr>
        <p:spPr>
          <a:xfrm flipV="1">
            <a:off x="2339975" y="3265488"/>
            <a:ext cx="0" cy="288925"/>
          </a:xfrm>
          <a:prstGeom prst="line">
            <a:avLst/>
          </a:prstGeom>
          <a:ln w="38100" cap="sq" cmpd="sng">
            <a:solidFill>
              <a:srgbClr val="FF0000"/>
            </a:solidFill>
            <a:prstDash val="solid"/>
            <a:round/>
            <a:headEnd type="none" w="sm" len="sm"/>
            <a:tailEnd type="none" w="sm" len="sm"/>
          </a:ln>
        </p:spPr>
      </p:sp>
      <p:sp>
        <p:nvSpPr>
          <p:cNvPr id="919576" name="AutoShape 24"/>
          <p:cNvSpPr/>
          <p:nvPr/>
        </p:nvSpPr>
        <p:spPr>
          <a:xfrm rot="1135990">
            <a:off x="2195513" y="1341438"/>
            <a:ext cx="647700" cy="576263"/>
          </a:xfrm>
          <a:prstGeom prst="lightningBolt">
            <a:avLst/>
          </a:prstGeom>
          <a:solidFill>
            <a:srgbClr val="FFFF00"/>
          </a:solidFill>
          <a:ln w="12700" cap="sq"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919577" name="AutoShape 25"/>
          <p:cNvSpPr/>
          <p:nvPr/>
        </p:nvSpPr>
        <p:spPr>
          <a:xfrm rot="1135990">
            <a:off x="3492500" y="1341438"/>
            <a:ext cx="647700" cy="576263"/>
          </a:xfrm>
          <a:prstGeom prst="lightningBolt">
            <a:avLst/>
          </a:prstGeom>
          <a:solidFill>
            <a:srgbClr val="FFFF00"/>
          </a:solidFill>
          <a:ln w="12700" cap="sq"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919578" name="Line 26"/>
          <p:cNvSpPr/>
          <p:nvPr/>
        </p:nvSpPr>
        <p:spPr>
          <a:xfrm flipV="1">
            <a:off x="3563938" y="3271838"/>
            <a:ext cx="0" cy="288925"/>
          </a:xfrm>
          <a:prstGeom prst="line">
            <a:avLst/>
          </a:prstGeom>
          <a:ln w="38100" cap="sq" cmpd="sng">
            <a:solidFill>
              <a:srgbClr val="FF0000"/>
            </a:solidFill>
            <a:prstDash val="solid"/>
            <a:round/>
            <a:headEnd type="none" w="sm" len="sm"/>
            <a:tailEnd type="none" w="sm" len="sm"/>
          </a:ln>
        </p:spPr>
      </p:sp>
      <p:sp>
        <p:nvSpPr>
          <p:cNvPr id="919579" name="AutoShape 27"/>
          <p:cNvSpPr/>
          <p:nvPr/>
        </p:nvSpPr>
        <p:spPr>
          <a:xfrm rot="1135990">
            <a:off x="4787900" y="1341438"/>
            <a:ext cx="647700" cy="576263"/>
          </a:xfrm>
          <a:prstGeom prst="lightningBolt">
            <a:avLst/>
          </a:prstGeom>
          <a:solidFill>
            <a:srgbClr val="FFFF00"/>
          </a:solidFill>
          <a:ln w="12700" cap="sq"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919580" name="Line 28"/>
          <p:cNvSpPr/>
          <p:nvPr/>
        </p:nvSpPr>
        <p:spPr>
          <a:xfrm flipV="1">
            <a:off x="4932363" y="3265488"/>
            <a:ext cx="0" cy="288925"/>
          </a:xfrm>
          <a:prstGeom prst="line">
            <a:avLst/>
          </a:prstGeom>
          <a:ln w="38100" cap="sq" cmpd="sng">
            <a:solidFill>
              <a:srgbClr val="FF0000"/>
            </a:solidFill>
            <a:prstDash val="solid"/>
            <a:round/>
            <a:headEnd type="none" w="sm" len="sm"/>
            <a:tailEnd type="none" w="sm" len="sm"/>
          </a:ln>
        </p:spPr>
      </p:sp>
      <p:sp>
        <p:nvSpPr>
          <p:cNvPr id="919581" name="AutoShape 29"/>
          <p:cNvSpPr/>
          <p:nvPr/>
        </p:nvSpPr>
        <p:spPr>
          <a:xfrm rot="1135990">
            <a:off x="6011863" y="1268413"/>
            <a:ext cx="647700" cy="576263"/>
          </a:xfrm>
          <a:prstGeom prst="lightningBolt">
            <a:avLst/>
          </a:prstGeom>
          <a:solidFill>
            <a:srgbClr val="FFFF00"/>
          </a:solidFill>
          <a:ln w="12700" cap="sq"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919582" name="Line 30"/>
          <p:cNvSpPr/>
          <p:nvPr/>
        </p:nvSpPr>
        <p:spPr>
          <a:xfrm flipV="1">
            <a:off x="6307138" y="3271838"/>
            <a:ext cx="0" cy="288925"/>
          </a:xfrm>
          <a:prstGeom prst="line">
            <a:avLst/>
          </a:prstGeom>
          <a:ln w="38100" cap="sq" cmpd="sng">
            <a:solidFill>
              <a:srgbClr val="FF0000"/>
            </a:solidFill>
            <a:prstDash val="solid"/>
            <a:round/>
            <a:headEnd type="none" w="sm" len="sm"/>
            <a:tailEnd type="none" w="sm" len="sm"/>
          </a:ln>
        </p:spPr>
      </p:sp>
      <p:grpSp>
        <p:nvGrpSpPr>
          <p:cNvPr id="7" name="Group 31"/>
          <p:cNvGrpSpPr/>
          <p:nvPr/>
        </p:nvGrpSpPr>
        <p:grpSpPr>
          <a:xfrm>
            <a:off x="1258888" y="2852738"/>
            <a:ext cx="1152525" cy="304800"/>
            <a:chOff x="839" y="1797"/>
            <a:chExt cx="726" cy="192"/>
          </a:xfrm>
        </p:grpSpPr>
        <p:sp>
          <p:nvSpPr>
            <p:cNvPr id="152607" name="Line 32"/>
            <p:cNvSpPr/>
            <p:nvPr/>
          </p:nvSpPr>
          <p:spPr>
            <a:xfrm>
              <a:off x="839" y="1979"/>
              <a:ext cx="680" cy="0"/>
            </a:xfrm>
            <a:prstGeom prst="line">
              <a:avLst/>
            </a:prstGeom>
            <a:ln w="12700" cap="flat" cmpd="sng">
              <a:solidFill>
                <a:schemeClr val="tx1"/>
              </a:solidFill>
              <a:prstDash val="dash"/>
              <a:round/>
              <a:headEnd type="none" w="sm" len="sm"/>
              <a:tailEnd type="none" w="sm" len="sm"/>
            </a:ln>
          </p:spPr>
        </p:sp>
        <p:sp>
          <p:nvSpPr>
            <p:cNvPr id="152655" name="Text Box 33"/>
            <p:cNvSpPr txBox="1"/>
            <p:nvPr/>
          </p:nvSpPr>
          <p:spPr>
            <a:xfrm>
              <a:off x="839" y="1797"/>
              <a:ext cx="726" cy="192"/>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1400" b="0" strike="noStrike" noProof="1">
                  <a:solidFill>
                    <a:schemeClr val="tx1"/>
                  </a:solidFill>
                  <a:latin typeface="+mn-lt"/>
                  <a:ea typeface="宋体" panose="02010600030101010101" pitchFamily="2" charset="-122"/>
                  <a:cs typeface="+mn-cs"/>
                </a:rPr>
                <a:t>57 Da = ‘G’</a:t>
              </a:r>
              <a:endParaRPr lang="en-US" altLang="zh-CN" sz="1400" b="0" strike="noStrike" noProof="1">
                <a:solidFill>
                  <a:schemeClr val="tx1"/>
                </a:solidFill>
                <a:ea typeface="宋体" panose="02010600030101010101" pitchFamily="2" charset="-122"/>
              </a:endParaRPr>
            </a:p>
          </p:txBody>
        </p:sp>
      </p:grpSp>
      <p:grpSp>
        <p:nvGrpSpPr>
          <p:cNvPr id="8" name="Group 34"/>
          <p:cNvGrpSpPr/>
          <p:nvPr/>
        </p:nvGrpSpPr>
        <p:grpSpPr>
          <a:xfrm>
            <a:off x="2339975" y="2852738"/>
            <a:ext cx="1223963" cy="304800"/>
            <a:chOff x="1474" y="1806"/>
            <a:chExt cx="771" cy="192"/>
          </a:xfrm>
        </p:grpSpPr>
        <p:sp>
          <p:nvSpPr>
            <p:cNvPr id="152610" name="Line 35"/>
            <p:cNvSpPr/>
            <p:nvPr/>
          </p:nvSpPr>
          <p:spPr>
            <a:xfrm>
              <a:off x="1474" y="1979"/>
              <a:ext cx="771" cy="0"/>
            </a:xfrm>
            <a:prstGeom prst="line">
              <a:avLst/>
            </a:prstGeom>
            <a:ln w="12700" cap="flat" cmpd="sng">
              <a:solidFill>
                <a:schemeClr val="tx1"/>
              </a:solidFill>
              <a:prstDash val="dash"/>
              <a:round/>
              <a:headEnd type="none" w="sm" len="sm"/>
              <a:tailEnd type="none" w="sm" len="sm"/>
            </a:ln>
          </p:spPr>
        </p:sp>
        <p:sp>
          <p:nvSpPr>
            <p:cNvPr id="152653" name="Text Box 36"/>
            <p:cNvSpPr txBox="1"/>
            <p:nvPr/>
          </p:nvSpPr>
          <p:spPr>
            <a:xfrm>
              <a:off x="1519" y="1806"/>
              <a:ext cx="726" cy="192"/>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1400" b="0" strike="noStrike" noProof="1">
                  <a:solidFill>
                    <a:schemeClr val="tx1"/>
                  </a:solidFill>
                  <a:latin typeface="+mn-lt"/>
                  <a:ea typeface="宋体" panose="02010600030101010101" pitchFamily="2" charset="-122"/>
                  <a:cs typeface="+mn-cs"/>
                </a:rPr>
                <a:t> 99 Da = ‘V’</a:t>
              </a:r>
              <a:endParaRPr lang="en-US" altLang="zh-CN" sz="1400" b="0" strike="noStrike" noProof="1">
                <a:solidFill>
                  <a:schemeClr val="tx1"/>
                </a:solidFill>
                <a:ea typeface="宋体" panose="02010600030101010101" pitchFamily="2" charset="-122"/>
              </a:endParaRPr>
            </a:p>
          </p:txBody>
        </p:sp>
      </p:grpSp>
      <p:sp>
        <p:nvSpPr>
          <p:cNvPr id="919589" name="Line 37"/>
          <p:cNvSpPr/>
          <p:nvPr/>
        </p:nvSpPr>
        <p:spPr>
          <a:xfrm flipV="1">
            <a:off x="3203575" y="3265488"/>
            <a:ext cx="0" cy="288925"/>
          </a:xfrm>
          <a:prstGeom prst="line">
            <a:avLst/>
          </a:prstGeom>
          <a:ln w="38100" cap="sq" cmpd="sng">
            <a:solidFill>
              <a:srgbClr val="3333CC"/>
            </a:solidFill>
            <a:prstDash val="solid"/>
            <a:round/>
            <a:headEnd type="none" w="sm" len="sm"/>
            <a:tailEnd type="none" w="sm" len="sm"/>
          </a:ln>
        </p:spPr>
      </p:sp>
      <p:sp>
        <p:nvSpPr>
          <p:cNvPr id="919590" name="Line 38"/>
          <p:cNvSpPr/>
          <p:nvPr/>
        </p:nvSpPr>
        <p:spPr>
          <a:xfrm flipV="1">
            <a:off x="4491038" y="3284538"/>
            <a:ext cx="0" cy="288925"/>
          </a:xfrm>
          <a:prstGeom prst="line">
            <a:avLst/>
          </a:prstGeom>
          <a:ln w="38100" cap="sq" cmpd="sng">
            <a:solidFill>
              <a:srgbClr val="3333CC"/>
            </a:solidFill>
            <a:prstDash val="solid"/>
            <a:round/>
            <a:headEnd type="none" w="sm" len="sm"/>
            <a:tailEnd type="none" w="sm" len="sm"/>
          </a:ln>
        </p:spPr>
      </p:sp>
      <p:sp>
        <p:nvSpPr>
          <p:cNvPr id="919591" name="Line 39"/>
          <p:cNvSpPr/>
          <p:nvPr/>
        </p:nvSpPr>
        <p:spPr>
          <a:xfrm flipV="1">
            <a:off x="5995988" y="3260725"/>
            <a:ext cx="0" cy="288925"/>
          </a:xfrm>
          <a:prstGeom prst="line">
            <a:avLst/>
          </a:prstGeom>
          <a:ln w="38100" cap="sq" cmpd="sng">
            <a:solidFill>
              <a:srgbClr val="3333CC"/>
            </a:solidFill>
            <a:prstDash val="solid"/>
            <a:round/>
            <a:headEnd type="none" w="sm" len="sm"/>
            <a:tailEnd type="none" w="sm" len="sm"/>
          </a:ln>
        </p:spPr>
      </p:sp>
      <p:sp>
        <p:nvSpPr>
          <p:cNvPr id="919592" name="Line 40"/>
          <p:cNvSpPr/>
          <p:nvPr/>
        </p:nvSpPr>
        <p:spPr>
          <a:xfrm flipV="1">
            <a:off x="7092950" y="3270250"/>
            <a:ext cx="0" cy="288925"/>
          </a:xfrm>
          <a:prstGeom prst="line">
            <a:avLst/>
          </a:prstGeom>
          <a:ln w="38100" cap="sq" cmpd="sng">
            <a:solidFill>
              <a:srgbClr val="3333CC"/>
            </a:solidFill>
            <a:prstDash val="solid"/>
            <a:round/>
            <a:headEnd type="none" w="sm" len="sm"/>
            <a:tailEnd type="none" w="sm" len="sm"/>
          </a:ln>
        </p:spPr>
      </p:sp>
      <p:grpSp>
        <p:nvGrpSpPr>
          <p:cNvPr id="9" name="Group 41"/>
          <p:cNvGrpSpPr/>
          <p:nvPr/>
        </p:nvGrpSpPr>
        <p:grpSpPr>
          <a:xfrm>
            <a:off x="1319213" y="2708275"/>
            <a:ext cx="6494462" cy="431800"/>
            <a:chOff x="831" y="1752"/>
            <a:chExt cx="4091" cy="272"/>
          </a:xfrm>
        </p:grpSpPr>
        <p:sp>
          <p:nvSpPr>
            <p:cNvPr id="152639" name="Text Box 42"/>
            <p:cNvSpPr txBox="1"/>
            <p:nvPr/>
          </p:nvSpPr>
          <p:spPr>
            <a:xfrm>
              <a:off x="2290" y="1752"/>
              <a:ext cx="408" cy="212"/>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1600" b="0" strike="noStrike" noProof="1">
                  <a:solidFill>
                    <a:schemeClr val="tx1"/>
                  </a:solidFill>
                  <a:latin typeface="+mn-lt"/>
                  <a:ea typeface="宋体" panose="02010600030101010101" pitchFamily="2" charset="-122"/>
                  <a:cs typeface="+mn-cs"/>
                </a:rPr>
                <a:t>L</a:t>
              </a:r>
              <a:endParaRPr lang="en-US" altLang="zh-CN" sz="1600" b="0" strike="noStrike" noProof="1">
                <a:solidFill>
                  <a:schemeClr val="tx1"/>
                </a:solidFill>
                <a:ea typeface="宋体" panose="02010600030101010101" pitchFamily="2" charset="-122"/>
              </a:endParaRPr>
            </a:p>
          </p:txBody>
        </p:sp>
        <p:sp>
          <p:nvSpPr>
            <p:cNvPr id="152618" name="Line 43"/>
            <p:cNvSpPr/>
            <p:nvPr/>
          </p:nvSpPr>
          <p:spPr>
            <a:xfrm>
              <a:off x="839" y="1978"/>
              <a:ext cx="1225" cy="0"/>
            </a:xfrm>
            <a:prstGeom prst="line">
              <a:avLst/>
            </a:prstGeom>
            <a:ln w="12700" cap="flat" cmpd="sng">
              <a:solidFill>
                <a:srgbClr val="3333CC"/>
              </a:solidFill>
              <a:prstDash val="dash"/>
              <a:round/>
              <a:headEnd type="none" w="sm" len="sm"/>
              <a:tailEnd type="none" w="sm" len="sm"/>
            </a:ln>
          </p:spPr>
        </p:sp>
        <p:sp>
          <p:nvSpPr>
            <p:cNvPr id="152641" name="Text Box 44"/>
            <p:cNvSpPr txBox="1"/>
            <p:nvPr/>
          </p:nvSpPr>
          <p:spPr>
            <a:xfrm>
              <a:off x="1156" y="1797"/>
              <a:ext cx="499" cy="212"/>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1600" b="0" strike="noStrike" noProof="1">
                  <a:solidFill>
                    <a:schemeClr val="tx1"/>
                  </a:solidFill>
                  <a:latin typeface="+mn-lt"/>
                  <a:ea typeface="宋体" panose="02010600030101010101" pitchFamily="2" charset="-122"/>
                  <a:cs typeface="+mn-cs"/>
                </a:rPr>
                <a:t>K</a:t>
              </a:r>
              <a:endParaRPr lang="en-US" altLang="zh-CN" sz="1600" b="0" strike="noStrike" noProof="1">
                <a:solidFill>
                  <a:schemeClr val="tx1"/>
                </a:solidFill>
                <a:ea typeface="宋体" panose="02010600030101010101" pitchFamily="2" charset="-122"/>
              </a:endParaRPr>
            </a:p>
          </p:txBody>
        </p:sp>
        <p:sp>
          <p:nvSpPr>
            <p:cNvPr id="152620" name="Line 45"/>
            <p:cNvSpPr/>
            <p:nvPr/>
          </p:nvSpPr>
          <p:spPr>
            <a:xfrm>
              <a:off x="831" y="1888"/>
              <a:ext cx="0" cy="136"/>
            </a:xfrm>
            <a:prstGeom prst="line">
              <a:avLst/>
            </a:prstGeom>
            <a:ln w="12700" cap="sq" cmpd="sng">
              <a:solidFill>
                <a:schemeClr val="tx1"/>
              </a:solidFill>
              <a:prstDash val="solid"/>
              <a:round/>
              <a:headEnd type="none" w="sm" len="sm"/>
              <a:tailEnd type="none" w="sm" len="sm"/>
            </a:ln>
          </p:spPr>
        </p:sp>
        <p:sp>
          <p:nvSpPr>
            <p:cNvPr id="152621" name="Line 46"/>
            <p:cNvSpPr/>
            <p:nvPr/>
          </p:nvSpPr>
          <p:spPr>
            <a:xfrm flipV="1">
              <a:off x="2018" y="1888"/>
              <a:ext cx="0" cy="136"/>
            </a:xfrm>
            <a:prstGeom prst="line">
              <a:avLst/>
            </a:prstGeom>
            <a:ln w="12700" cap="sq" cmpd="sng">
              <a:solidFill>
                <a:schemeClr val="tx1"/>
              </a:solidFill>
              <a:prstDash val="solid"/>
              <a:round/>
              <a:headEnd type="none" w="sm" len="sm"/>
              <a:tailEnd type="none" w="sm" len="sm"/>
            </a:ln>
          </p:spPr>
        </p:sp>
        <p:sp>
          <p:nvSpPr>
            <p:cNvPr id="152622" name="Line 47"/>
            <p:cNvSpPr/>
            <p:nvPr/>
          </p:nvSpPr>
          <p:spPr>
            <a:xfrm>
              <a:off x="1973" y="1978"/>
              <a:ext cx="2949" cy="0"/>
            </a:xfrm>
            <a:prstGeom prst="line">
              <a:avLst/>
            </a:prstGeom>
            <a:ln w="12700" cap="flat" cmpd="sng">
              <a:solidFill>
                <a:srgbClr val="3333CC"/>
              </a:solidFill>
              <a:prstDash val="dash"/>
              <a:round/>
              <a:headEnd type="none" w="sm" len="sm"/>
              <a:tailEnd type="none" w="sm" len="sm"/>
            </a:ln>
          </p:spPr>
        </p:sp>
        <p:sp>
          <p:nvSpPr>
            <p:cNvPr id="152623" name="Line 48"/>
            <p:cNvSpPr/>
            <p:nvPr/>
          </p:nvSpPr>
          <p:spPr>
            <a:xfrm>
              <a:off x="2829" y="1842"/>
              <a:ext cx="0" cy="182"/>
            </a:xfrm>
            <a:prstGeom prst="line">
              <a:avLst/>
            </a:prstGeom>
            <a:ln w="12700" cap="sq" cmpd="sng">
              <a:solidFill>
                <a:schemeClr val="tx1"/>
              </a:solidFill>
              <a:prstDash val="solid"/>
              <a:round/>
              <a:headEnd type="none" w="sm" len="sm"/>
              <a:tailEnd type="none" w="sm" len="sm"/>
            </a:ln>
          </p:spPr>
        </p:sp>
        <p:sp>
          <p:nvSpPr>
            <p:cNvPr id="152624" name="Line 49"/>
            <p:cNvSpPr/>
            <p:nvPr/>
          </p:nvSpPr>
          <p:spPr>
            <a:xfrm>
              <a:off x="3787" y="1842"/>
              <a:ext cx="0" cy="182"/>
            </a:xfrm>
            <a:prstGeom prst="line">
              <a:avLst/>
            </a:prstGeom>
            <a:ln w="12700" cap="sq" cmpd="sng">
              <a:solidFill>
                <a:schemeClr val="tx1"/>
              </a:solidFill>
              <a:prstDash val="solid"/>
              <a:round/>
              <a:headEnd type="none" w="sm" len="sm"/>
              <a:tailEnd type="none" w="sm" len="sm"/>
            </a:ln>
          </p:spPr>
        </p:sp>
        <p:sp>
          <p:nvSpPr>
            <p:cNvPr id="152625" name="Line 50"/>
            <p:cNvSpPr/>
            <p:nvPr/>
          </p:nvSpPr>
          <p:spPr>
            <a:xfrm flipV="1">
              <a:off x="4468" y="1842"/>
              <a:ext cx="0" cy="182"/>
            </a:xfrm>
            <a:prstGeom prst="line">
              <a:avLst/>
            </a:prstGeom>
            <a:ln w="12700" cap="sq" cmpd="sng">
              <a:solidFill>
                <a:schemeClr val="tx1"/>
              </a:solidFill>
              <a:prstDash val="solid"/>
              <a:round/>
              <a:headEnd type="none" w="sm" len="sm"/>
              <a:tailEnd type="none" w="sm" len="sm"/>
            </a:ln>
          </p:spPr>
        </p:sp>
        <p:sp>
          <p:nvSpPr>
            <p:cNvPr id="152626" name="Line 51"/>
            <p:cNvSpPr/>
            <p:nvPr/>
          </p:nvSpPr>
          <p:spPr>
            <a:xfrm flipV="1">
              <a:off x="4921" y="1842"/>
              <a:ext cx="0" cy="182"/>
            </a:xfrm>
            <a:prstGeom prst="line">
              <a:avLst/>
            </a:prstGeom>
            <a:ln w="12700" cap="sq" cmpd="sng">
              <a:solidFill>
                <a:schemeClr val="tx1"/>
              </a:solidFill>
              <a:prstDash val="solid"/>
              <a:round/>
              <a:headEnd type="none" w="sm" len="sm"/>
              <a:tailEnd type="none" w="sm" len="sm"/>
            </a:ln>
          </p:spPr>
        </p:sp>
        <p:sp>
          <p:nvSpPr>
            <p:cNvPr id="152649" name="Text Box 52"/>
            <p:cNvSpPr txBox="1"/>
            <p:nvPr/>
          </p:nvSpPr>
          <p:spPr>
            <a:xfrm>
              <a:off x="3107" y="1797"/>
              <a:ext cx="544" cy="212"/>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1600" b="0" strike="noStrike" noProof="1">
                  <a:solidFill>
                    <a:schemeClr val="tx1"/>
                  </a:solidFill>
                  <a:latin typeface="+mn-lt"/>
                  <a:ea typeface="宋体" panose="02010600030101010101" pitchFamily="2" charset="-122"/>
                  <a:cs typeface="+mn-cs"/>
                </a:rPr>
                <a:t>  D</a:t>
              </a:r>
              <a:endParaRPr lang="en-US" altLang="zh-CN" sz="1600" b="0" strike="noStrike" noProof="1">
                <a:solidFill>
                  <a:schemeClr val="tx1"/>
                </a:solidFill>
                <a:ea typeface="宋体" panose="02010600030101010101" pitchFamily="2" charset="-122"/>
              </a:endParaRPr>
            </a:p>
          </p:txBody>
        </p:sp>
        <p:sp>
          <p:nvSpPr>
            <p:cNvPr id="152650" name="Text Box 53"/>
            <p:cNvSpPr txBox="1"/>
            <p:nvPr/>
          </p:nvSpPr>
          <p:spPr>
            <a:xfrm>
              <a:off x="3923" y="1797"/>
              <a:ext cx="363" cy="212"/>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1600" b="0" strike="noStrike" noProof="1">
                  <a:solidFill>
                    <a:schemeClr val="tx1"/>
                  </a:solidFill>
                  <a:latin typeface="+mn-lt"/>
                  <a:ea typeface="宋体" panose="02010600030101010101" pitchFamily="2" charset="-122"/>
                  <a:cs typeface="+mn-cs"/>
                </a:rPr>
                <a:t>V</a:t>
              </a:r>
              <a:endParaRPr lang="en-US" altLang="zh-CN" sz="1600" b="0" strike="noStrike" noProof="1">
                <a:solidFill>
                  <a:schemeClr val="tx1"/>
                </a:solidFill>
                <a:ea typeface="宋体" panose="02010600030101010101" pitchFamily="2" charset="-122"/>
              </a:endParaRPr>
            </a:p>
          </p:txBody>
        </p:sp>
        <p:sp>
          <p:nvSpPr>
            <p:cNvPr id="152651" name="Text Box 54"/>
            <p:cNvSpPr txBox="1"/>
            <p:nvPr/>
          </p:nvSpPr>
          <p:spPr>
            <a:xfrm>
              <a:off x="4558" y="1797"/>
              <a:ext cx="272" cy="212"/>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1600" b="0" strike="noStrike" noProof="1">
                  <a:solidFill>
                    <a:schemeClr val="tx1"/>
                  </a:solidFill>
                  <a:latin typeface="+mn-lt"/>
                  <a:ea typeface="宋体" panose="02010600030101010101" pitchFamily="2" charset="-122"/>
                  <a:cs typeface="+mn-cs"/>
                </a:rPr>
                <a:t>G</a:t>
              </a:r>
              <a:endParaRPr lang="en-US" altLang="zh-CN" sz="1600" b="0" strike="noStrike" noProof="1">
                <a:solidFill>
                  <a:schemeClr val="tx1"/>
                </a:solidFill>
                <a:ea typeface="宋体" panose="02010600030101010101" pitchFamily="2" charset="-122"/>
              </a:endParaRPr>
            </a:p>
          </p:txBody>
        </p:sp>
      </p:grpSp>
      <p:sp>
        <p:nvSpPr>
          <p:cNvPr id="919607" name="Rectangle 55"/>
          <p:cNvSpPr>
            <a:spLocks noGrp="1" noChangeArrowheads="1"/>
          </p:cNvSpPr>
          <p:nvPr>
            <p:ph idx="1"/>
          </p:nvPr>
        </p:nvSpPr>
        <p:spPr>
          <a:xfrm>
            <a:off x="827088" y="4508500"/>
            <a:ext cx="7859713" cy="1912938"/>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400" b="1" i="0" u="none" strike="noStrike" kern="0" cap="none" spc="0" normalizeH="0" baseline="0" noProof="0">
                <a:ln>
                  <a:noFill/>
                </a:ln>
                <a:solidFill>
                  <a:schemeClr val="accent2"/>
                </a:solidFill>
                <a:effectLst>
                  <a:outerShdw blurRad="38100" dist="38100" dir="2700000" algn="tl">
                    <a:srgbClr val="C0C0C0"/>
                  </a:outerShdw>
                </a:effectLst>
                <a:uLnTx/>
                <a:uFillTx/>
                <a:latin typeface="+mn-lt"/>
                <a:ea typeface="宋体" panose="02010600030101010101" pitchFamily="2" charset="-122"/>
                <a:cs typeface="+mn-cs"/>
              </a:rPr>
              <a:t>The peaks in the mass spectrum:</a:t>
            </a:r>
          </a:p>
          <a:p>
            <a:pPr marL="742950" marR="0" lvl="1" indent="-285750" algn="l" defTabSz="914400" rtl="0" eaLnBrk="1" fontAlgn="base" latinLnBrk="0" hangingPunct="1">
              <a:lnSpc>
                <a:spcPct val="100000"/>
              </a:lnSpc>
              <a:spcBef>
                <a:spcPct val="20000"/>
              </a:spcBef>
              <a:spcAft>
                <a:spcPct val="0"/>
              </a:spcAft>
              <a:buClrTx/>
              <a:buSzTx/>
              <a:buFontTx/>
              <a:buChar char="–"/>
              <a:defRPr/>
            </a:pPr>
            <a:r>
              <a:rPr kumimoji="0" lang="en-US" altLang="zh-CN" sz="2400" b="1" i="0" u="none" strike="noStrike" kern="0" cap="none" spc="0" normalizeH="0" baseline="0" noProof="0">
                <a:ln>
                  <a:noFill/>
                </a:ln>
                <a:solidFill>
                  <a:srgbClr val="FF0000"/>
                </a:solidFill>
                <a:effectLst>
                  <a:outerShdw blurRad="38100" dist="38100" dir="2700000" algn="tl">
                    <a:srgbClr val="C0C0C0"/>
                  </a:outerShdw>
                </a:effectLst>
                <a:uLnTx/>
                <a:uFillTx/>
                <a:latin typeface="+mn-lt"/>
                <a:ea typeface="宋体" panose="02010600030101010101" pitchFamily="2" charset="-122"/>
              </a:rPr>
              <a:t>Prefix </a:t>
            </a:r>
            <a:endParaRPr kumimoji="0" lang="en-US" altLang="zh-CN" sz="24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宋体" panose="02010600030101010101" pitchFamily="2" charset="-122"/>
            </a:endParaRPr>
          </a:p>
          <a:p>
            <a:pPr marL="742950" marR="0" lvl="1" indent="-285750" algn="l" defTabSz="914400" rtl="0" eaLnBrk="1" fontAlgn="base" latinLnBrk="0" hangingPunct="1">
              <a:lnSpc>
                <a:spcPct val="100000"/>
              </a:lnSpc>
              <a:spcBef>
                <a:spcPct val="20000"/>
              </a:spcBef>
              <a:spcAft>
                <a:spcPct val="0"/>
              </a:spcAft>
              <a:buClrTx/>
              <a:buSzTx/>
              <a:buFontTx/>
              <a:buChar char="–"/>
              <a:defRPr/>
            </a:pPr>
            <a:r>
              <a:rPr kumimoji="0" lang="en-US" altLang="zh-CN" sz="24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宋体" panose="02010600030101010101" pitchFamily="2" charset="-122"/>
              </a:rPr>
              <a:t>Fragments with </a:t>
            </a:r>
            <a:r>
              <a:rPr kumimoji="0" lang="en-US" altLang="zh-CN" sz="2400" b="0" i="0" u="none" strike="noStrike" kern="0" cap="none" spc="0" normalizeH="0" baseline="0" noProof="0">
                <a:ln>
                  <a:noFill/>
                </a:ln>
                <a:solidFill>
                  <a:srgbClr val="66FF33"/>
                </a:solidFill>
                <a:effectLst>
                  <a:outerShdw blurRad="38100" dist="38100" dir="2700000" algn="tl">
                    <a:srgbClr val="C0C0C0"/>
                  </a:outerShdw>
                </a:effectLst>
                <a:uLnTx/>
                <a:uFillTx/>
                <a:latin typeface="+mn-lt"/>
                <a:ea typeface="宋体" panose="02010600030101010101" pitchFamily="2" charset="-122"/>
              </a:rPr>
              <a:t>neutral losses</a:t>
            </a:r>
            <a:r>
              <a:rPr kumimoji="0" lang="en-US" altLang="zh-CN" sz="24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宋体" panose="02010600030101010101" pitchFamily="2" charset="-122"/>
              </a:rPr>
              <a:t> (-H</a:t>
            </a:r>
            <a:r>
              <a:rPr kumimoji="0" lang="en-US" altLang="zh-CN" sz="2400" b="1" i="0" u="none" strike="noStrike" kern="0" cap="none" spc="0" normalizeH="0" baseline="-25000" noProof="0">
                <a:ln>
                  <a:noFill/>
                </a:ln>
                <a:solidFill>
                  <a:schemeClr val="tx1"/>
                </a:solidFill>
                <a:effectLst>
                  <a:outerShdw blurRad="38100" dist="38100" dir="2700000" algn="tl">
                    <a:srgbClr val="C0C0C0"/>
                  </a:outerShdw>
                </a:effectLst>
                <a:uLnTx/>
                <a:uFillTx/>
                <a:latin typeface="+mn-lt"/>
                <a:ea typeface="宋体" panose="02010600030101010101" pitchFamily="2" charset="-122"/>
              </a:rPr>
              <a:t>2</a:t>
            </a:r>
            <a:r>
              <a:rPr kumimoji="0" lang="en-US" altLang="zh-CN" sz="24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宋体" panose="02010600030101010101" pitchFamily="2" charset="-122"/>
              </a:rPr>
              <a:t>O, -NH</a:t>
            </a:r>
            <a:r>
              <a:rPr kumimoji="0" lang="en-US" altLang="zh-CN" sz="2400" b="1" i="0" u="none" strike="noStrike" kern="0" cap="none" spc="0" normalizeH="0" baseline="-25000" noProof="0">
                <a:ln>
                  <a:noFill/>
                </a:ln>
                <a:solidFill>
                  <a:schemeClr val="tx1"/>
                </a:solidFill>
                <a:effectLst>
                  <a:outerShdw blurRad="38100" dist="38100" dir="2700000" algn="tl">
                    <a:srgbClr val="C0C0C0"/>
                  </a:outerShdw>
                </a:effectLst>
                <a:uLnTx/>
                <a:uFillTx/>
                <a:latin typeface="+mn-lt"/>
                <a:ea typeface="宋体" panose="02010600030101010101" pitchFamily="2" charset="-122"/>
              </a:rPr>
              <a:t>3</a:t>
            </a:r>
            <a:r>
              <a:rPr kumimoji="0" lang="en-US" altLang="zh-CN" sz="24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宋体" panose="02010600030101010101" pitchFamily="2" charset="-122"/>
              </a:rPr>
              <a:t>)</a:t>
            </a:r>
          </a:p>
          <a:p>
            <a:pPr marL="742950" marR="0" lvl="1" indent="-285750" algn="l" defTabSz="914400" rtl="0" eaLnBrk="1" fontAlgn="base" latinLnBrk="0" hangingPunct="1">
              <a:lnSpc>
                <a:spcPct val="100000"/>
              </a:lnSpc>
              <a:spcBef>
                <a:spcPct val="20000"/>
              </a:spcBef>
              <a:spcAft>
                <a:spcPct val="0"/>
              </a:spcAft>
              <a:buClrTx/>
              <a:buSzTx/>
              <a:buFontTx/>
              <a:buChar char="–"/>
              <a:defRPr/>
            </a:pPr>
            <a:r>
              <a:rPr kumimoji="0" lang="en-US" altLang="zh-CN" sz="24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宋体" panose="02010600030101010101" pitchFamily="2" charset="-122"/>
              </a:rPr>
              <a:t>Noise and missing peaks.</a:t>
            </a:r>
          </a:p>
        </p:txBody>
      </p:sp>
      <p:grpSp>
        <p:nvGrpSpPr>
          <p:cNvPr id="10" name="Group 56"/>
          <p:cNvGrpSpPr/>
          <p:nvPr/>
        </p:nvGrpSpPr>
        <p:grpSpPr>
          <a:xfrm>
            <a:off x="2987675" y="3284538"/>
            <a:ext cx="3889375" cy="288925"/>
            <a:chOff x="1882" y="3430"/>
            <a:chExt cx="2450" cy="182"/>
          </a:xfrm>
        </p:grpSpPr>
        <p:sp>
          <p:nvSpPr>
            <p:cNvPr id="152632" name="Line 57"/>
            <p:cNvSpPr/>
            <p:nvPr/>
          </p:nvSpPr>
          <p:spPr>
            <a:xfrm flipV="1">
              <a:off x="2109" y="3430"/>
              <a:ext cx="0" cy="182"/>
            </a:xfrm>
            <a:prstGeom prst="line">
              <a:avLst/>
            </a:prstGeom>
            <a:ln w="38100" cap="sq" cmpd="sng">
              <a:solidFill>
                <a:srgbClr val="66FF33"/>
              </a:solidFill>
              <a:prstDash val="solid"/>
              <a:round/>
              <a:headEnd type="none" w="sm" len="sm"/>
              <a:tailEnd type="none" w="sm" len="sm"/>
            </a:ln>
          </p:spPr>
        </p:sp>
        <p:sp>
          <p:nvSpPr>
            <p:cNvPr id="152633" name="Line 58"/>
            <p:cNvSpPr/>
            <p:nvPr/>
          </p:nvSpPr>
          <p:spPr>
            <a:xfrm flipV="1">
              <a:off x="1882" y="3430"/>
              <a:ext cx="0" cy="182"/>
            </a:xfrm>
            <a:prstGeom prst="line">
              <a:avLst/>
            </a:prstGeom>
            <a:ln w="38100" cap="sq" cmpd="sng">
              <a:solidFill>
                <a:srgbClr val="66FF33"/>
              </a:solidFill>
              <a:prstDash val="solid"/>
              <a:round/>
              <a:headEnd type="none" w="sm" len="sm"/>
              <a:tailEnd type="none" w="sm" len="sm"/>
            </a:ln>
          </p:spPr>
        </p:sp>
        <p:sp>
          <p:nvSpPr>
            <p:cNvPr id="152634" name="Line 59"/>
            <p:cNvSpPr/>
            <p:nvPr/>
          </p:nvSpPr>
          <p:spPr>
            <a:xfrm flipV="1">
              <a:off x="2744" y="3430"/>
              <a:ext cx="0" cy="182"/>
            </a:xfrm>
            <a:prstGeom prst="line">
              <a:avLst/>
            </a:prstGeom>
            <a:ln w="38100" cap="sq" cmpd="sng">
              <a:solidFill>
                <a:srgbClr val="66FF33"/>
              </a:solidFill>
              <a:prstDash val="solid"/>
              <a:round/>
              <a:headEnd type="none" w="sm" len="sm"/>
              <a:tailEnd type="none" w="sm" len="sm"/>
            </a:ln>
          </p:spPr>
        </p:sp>
        <p:sp>
          <p:nvSpPr>
            <p:cNvPr id="152635" name="Line 60"/>
            <p:cNvSpPr/>
            <p:nvPr/>
          </p:nvSpPr>
          <p:spPr>
            <a:xfrm flipV="1">
              <a:off x="3651" y="3430"/>
              <a:ext cx="0" cy="182"/>
            </a:xfrm>
            <a:prstGeom prst="line">
              <a:avLst/>
            </a:prstGeom>
            <a:ln w="38100" cap="sq" cmpd="sng">
              <a:solidFill>
                <a:srgbClr val="66FF33"/>
              </a:solidFill>
              <a:prstDash val="solid"/>
              <a:round/>
              <a:headEnd type="none" w="sm" len="sm"/>
              <a:tailEnd type="none" w="sm" len="sm"/>
            </a:ln>
          </p:spPr>
        </p:sp>
        <p:sp>
          <p:nvSpPr>
            <p:cNvPr id="152636" name="Line 61"/>
            <p:cNvSpPr/>
            <p:nvPr/>
          </p:nvSpPr>
          <p:spPr>
            <a:xfrm flipV="1">
              <a:off x="3606" y="3430"/>
              <a:ext cx="0" cy="182"/>
            </a:xfrm>
            <a:prstGeom prst="line">
              <a:avLst/>
            </a:prstGeom>
            <a:ln w="38100" cap="sq" cmpd="sng">
              <a:solidFill>
                <a:srgbClr val="66FF33"/>
              </a:solidFill>
              <a:prstDash val="solid"/>
              <a:round/>
              <a:headEnd type="none" w="sm" len="sm"/>
              <a:tailEnd type="none" w="sm" len="sm"/>
            </a:ln>
          </p:spPr>
        </p:sp>
        <p:sp>
          <p:nvSpPr>
            <p:cNvPr id="152637" name="Line 62"/>
            <p:cNvSpPr/>
            <p:nvPr/>
          </p:nvSpPr>
          <p:spPr>
            <a:xfrm flipV="1">
              <a:off x="4332" y="3430"/>
              <a:ext cx="0" cy="182"/>
            </a:xfrm>
            <a:prstGeom prst="line">
              <a:avLst/>
            </a:prstGeom>
            <a:ln w="38100" cap="sq" cmpd="sng">
              <a:solidFill>
                <a:srgbClr val="66FF33"/>
              </a:solidFill>
              <a:prstDash val="solid"/>
              <a:round/>
              <a:headEnd type="none" w="sm" len="sm"/>
              <a:tailEnd type="none" w="sm" len="sm"/>
            </a:ln>
          </p:spPr>
        </p:sp>
      </p:grpSp>
      <p:grpSp>
        <p:nvGrpSpPr>
          <p:cNvPr id="11" name="Group 63"/>
          <p:cNvGrpSpPr/>
          <p:nvPr/>
        </p:nvGrpSpPr>
        <p:grpSpPr>
          <a:xfrm>
            <a:off x="1476375" y="3255963"/>
            <a:ext cx="6048375" cy="317500"/>
            <a:chOff x="1020" y="2731"/>
            <a:chExt cx="3810" cy="200"/>
          </a:xfrm>
        </p:grpSpPr>
        <p:sp>
          <p:nvSpPr>
            <p:cNvPr id="2" name="Line 64"/>
            <p:cNvSpPr/>
            <p:nvPr/>
          </p:nvSpPr>
          <p:spPr>
            <a:xfrm flipV="1">
              <a:off x="1292" y="2750"/>
              <a:ext cx="0" cy="181"/>
            </a:xfrm>
            <a:prstGeom prst="line">
              <a:avLst/>
            </a:prstGeom>
            <a:ln w="12700" cap="sq" cmpd="sng">
              <a:solidFill>
                <a:schemeClr val="tx1"/>
              </a:solidFill>
              <a:prstDash val="solid"/>
              <a:round/>
              <a:headEnd type="none" w="sm" len="sm"/>
              <a:tailEnd type="none" w="sm" len="sm"/>
            </a:ln>
          </p:spPr>
        </p:sp>
        <p:sp>
          <p:nvSpPr>
            <p:cNvPr id="152640" name="Line 65"/>
            <p:cNvSpPr/>
            <p:nvPr/>
          </p:nvSpPr>
          <p:spPr>
            <a:xfrm flipV="1">
              <a:off x="1519" y="2750"/>
              <a:ext cx="0" cy="181"/>
            </a:xfrm>
            <a:prstGeom prst="line">
              <a:avLst/>
            </a:prstGeom>
            <a:ln w="12700" cap="sq" cmpd="sng">
              <a:solidFill>
                <a:schemeClr val="tx1"/>
              </a:solidFill>
              <a:prstDash val="solid"/>
              <a:round/>
              <a:headEnd type="none" w="sm" len="sm"/>
              <a:tailEnd type="none" w="sm" len="sm"/>
            </a:ln>
          </p:spPr>
        </p:sp>
        <p:sp>
          <p:nvSpPr>
            <p:cNvPr id="12" name="Line 66"/>
            <p:cNvSpPr/>
            <p:nvPr/>
          </p:nvSpPr>
          <p:spPr>
            <a:xfrm flipV="1">
              <a:off x="1882" y="2750"/>
              <a:ext cx="0" cy="181"/>
            </a:xfrm>
            <a:prstGeom prst="line">
              <a:avLst/>
            </a:prstGeom>
            <a:ln w="12700" cap="sq" cmpd="sng">
              <a:solidFill>
                <a:schemeClr val="tx1"/>
              </a:solidFill>
              <a:prstDash val="solid"/>
              <a:round/>
              <a:headEnd type="none" w="sm" len="sm"/>
              <a:tailEnd type="none" w="sm" len="sm"/>
            </a:ln>
          </p:spPr>
        </p:sp>
        <p:sp>
          <p:nvSpPr>
            <p:cNvPr id="152642" name="Line 67"/>
            <p:cNvSpPr/>
            <p:nvPr/>
          </p:nvSpPr>
          <p:spPr>
            <a:xfrm flipV="1">
              <a:off x="2472" y="2750"/>
              <a:ext cx="0" cy="181"/>
            </a:xfrm>
            <a:prstGeom prst="line">
              <a:avLst/>
            </a:prstGeom>
            <a:ln w="12700" cap="sq" cmpd="sng">
              <a:solidFill>
                <a:schemeClr val="tx1"/>
              </a:solidFill>
              <a:prstDash val="solid"/>
              <a:round/>
              <a:headEnd type="none" w="sm" len="sm"/>
              <a:tailEnd type="none" w="sm" len="sm"/>
            </a:ln>
          </p:spPr>
        </p:sp>
        <p:sp>
          <p:nvSpPr>
            <p:cNvPr id="152643" name="Line 68"/>
            <p:cNvSpPr/>
            <p:nvPr/>
          </p:nvSpPr>
          <p:spPr>
            <a:xfrm flipV="1">
              <a:off x="2699" y="2750"/>
              <a:ext cx="0" cy="181"/>
            </a:xfrm>
            <a:prstGeom prst="line">
              <a:avLst/>
            </a:prstGeom>
            <a:ln w="12700" cap="sq" cmpd="sng">
              <a:solidFill>
                <a:schemeClr val="tx1"/>
              </a:solidFill>
              <a:prstDash val="solid"/>
              <a:round/>
              <a:headEnd type="none" w="sm" len="sm"/>
              <a:tailEnd type="none" w="sm" len="sm"/>
            </a:ln>
          </p:spPr>
        </p:sp>
        <p:sp>
          <p:nvSpPr>
            <p:cNvPr id="152644" name="Line 69"/>
            <p:cNvSpPr/>
            <p:nvPr/>
          </p:nvSpPr>
          <p:spPr>
            <a:xfrm flipV="1">
              <a:off x="3424" y="2731"/>
              <a:ext cx="0" cy="181"/>
            </a:xfrm>
            <a:prstGeom prst="line">
              <a:avLst/>
            </a:prstGeom>
            <a:ln w="12700" cap="sq" cmpd="sng">
              <a:solidFill>
                <a:schemeClr val="tx1"/>
              </a:solidFill>
              <a:prstDash val="solid"/>
              <a:round/>
              <a:headEnd type="none" w="sm" len="sm"/>
              <a:tailEnd type="none" w="sm" len="sm"/>
            </a:ln>
          </p:spPr>
        </p:sp>
        <p:sp>
          <p:nvSpPr>
            <p:cNvPr id="152645" name="Line 70"/>
            <p:cNvSpPr/>
            <p:nvPr/>
          </p:nvSpPr>
          <p:spPr>
            <a:xfrm flipV="1">
              <a:off x="3651" y="2750"/>
              <a:ext cx="0" cy="181"/>
            </a:xfrm>
            <a:prstGeom prst="line">
              <a:avLst/>
            </a:prstGeom>
            <a:ln w="12700" cap="sq" cmpd="sng">
              <a:solidFill>
                <a:schemeClr val="tx1"/>
              </a:solidFill>
              <a:prstDash val="solid"/>
              <a:round/>
              <a:headEnd type="none" w="sm" len="sm"/>
              <a:tailEnd type="none" w="sm" len="sm"/>
            </a:ln>
          </p:spPr>
        </p:sp>
        <p:sp>
          <p:nvSpPr>
            <p:cNvPr id="152646" name="Line 71"/>
            <p:cNvSpPr/>
            <p:nvPr/>
          </p:nvSpPr>
          <p:spPr>
            <a:xfrm flipV="1">
              <a:off x="3243" y="2750"/>
              <a:ext cx="0" cy="181"/>
            </a:xfrm>
            <a:prstGeom prst="line">
              <a:avLst/>
            </a:prstGeom>
            <a:ln w="12700" cap="sq" cmpd="sng">
              <a:solidFill>
                <a:schemeClr val="tx1"/>
              </a:solidFill>
              <a:prstDash val="solid"/>
              <a:round/>
              <a:headEnd type="none" w="sm" len="sm"/>
              <a:tailEnd type="none" w="sm" len="sm"/>
            </a:ln>
          </p:spPr>
        </p:sp>
        <p:sp>
          <p:nvSpPr>
            <p:cNvPr id="152647" name="Line 72"/>
            <p:cNvSpPr/>
            <p:nvPr/>
          </p:nvSpPr>
          <p:spPr>
            <a:xfrm flipV="1">
              <a:off x="4241" y="2750"/>
              <a:ext cx="0" cy="181"/>
            </a:xfrm>
            <a:prstGeom prst="line">
              <a:avLst/>
            </a:prstGeom>
            <a:ln w="12700" cap="sq" cmpd="sng">
              <a:solidFill>
                <a:schemeClr val="tx1"/>
              </a:solidFill>
              <a:prstDash val="solid"/>
              <a:round/>
              <a:headEnd type="none" w="sm" len="sm"/>
              <a:tailEnd type="none" w="sm" len="sm"/>
            </a:ln>
          </p:spPr>
        </p:sp>
        <p:sp>
          <p:nvSpPr>
            <p:cNvPr id="152648" name="Line 73"/>
            <p:cNvSpPr/>
            <p:nvPr/>
          </p:nvSpPr>
          <p:spPr>
            <a:xfrm flipV="1">
              <a:off x="4830" y="2750"/>
              <a:ext cx="0" cy="181"/>
            </a:xfrm>
            <a:prstGeom prst="line">
              <a:avLst/>
            </a:prstGeom>
            <a:ln w="12700" cap="sq" cmpd="sng">
              <a:solidFill>
                <a:schemeClr val="tx1"/>
              </a:solidFill>
              <a:prstDash val="solid"/>
              <a:round/>
              <a:headEnd type="none" w="sm" len="sm"/>
              <a:tailEnd type="none" w="sm" len="sm"/>
            </a:ln>
          </p:spPr>
        </p:sp>
        <p:sp>
          <p:nvSpPr>
            <p:cNvPr id="13" name="Line 74"/>
            <p:cNvSpPr/>
            <p:nvPr/>
          </p:nvSpPr>
          <p:spPr>
            <a:xfrm flipV="1">
              <a:off x="2154" y="2750"/>
              <a:ext cx="0" cy="181"/>
            </a:xfrm>
            <a:prstGeom prst="line">
              <a:avLst/>
            </a:prstGeom>
            <a:ln w="12700" cap="sq" cmpd="sng">
              <a:solidFill>
                <a:schemeClr val="tx1"/>
              </a:solidFill>
              <a:prstDash val="solid"/>
              <a:round/>
              <a:headEnd type="none" w="sm" len="sm"/>
              <a:tailEnd type="none" w="sm" len="sm"/>
            </a:ln>
          </p:spPr>
        </p:sp>
        <p:sp>
          <p:nvSpPr>
            <p:cNvPr id="14" name="Line 75"/>
            <p:cNvSpPr/>
            <p:nvPr/>
          </p:nvSpPr>
          <p:spPr>
            <a:xfrm flipV="1">
              <a:off x="4694" y="2750"/>
              <a:ext cx="0" cy="181"/>
            </a:xfrm>
            <a:prstGeom prst="line">
              <a:avLst/>
            </a:prstGeom>
            <a:ln w="12700" cap="sq" cmpd="sng">
              <a:solidFill>
                <a:schemeClr val="tx1"/>
              </a:solidFill>
              <a:prstDash val="solid"/>
              <a:round/>
              <a:headEnd type="none" w="sm" len="sm"/>
              <a:tailEnd type="none" w="sm" len="sm"/>
            </a:ln>
          </p:spPr>
        </p:sp>
        <p:sp>
          <p:nvSpPr>
            <p:cNvPr id="15" name="Line 76"/>
            <p:cNvSpPr/>
            <p:nvPr/>
          </p:nvSpPr>
          <p:spPr>
            <a:xfrm flipV="1">
              <a:off x="3923" y="2750"/>
              <a:ext cx="0" cy="181"/>
            </a:xfrm>
            <a:prstGeom prst="line">
              <a:avLst/>
            </a:prstGeom>
            <a:ln w="12700" cap="sq" cmpd="sng">
              <a:solidFill>
                <a:schemeClr val="tx1"/>
              </a:solidFill>
              <a:prstDash val="solid"/>
              <a:round/>
              <a:headEnd type="none" w="sm" len="sm"/>
              <a:tailEnd type="none" w="sm" len="sm"/>
            </a:ln>
          </p:spPr>
        </p:sp>
        <p:sp>
          <p:nvSpPr>
            <p:cNvPr id="152652" name="Line 77"/>
            <p:cNvSpPr/>
            <p:nvPr/>
          </p:nvSpPr>
          <p:spPr>
            <a:xfrm flipV="1">
              <a:off x="1020" y="2750"/>
              <a:ext cx="0" cy="181"/>
            </a:xfrm>
            <a:prstGeom prst="line">
              <a:avLst/>
            </a:prstGeom>
            <a:ln w="12700" cap="sq" cmpd="sng">
              <a:solidFill>
                <a:schemeClr val="tx1"/>
              </a:solidFill>
              <a:prstDash val="solid"/>
              <a:round/>
              <a:headEnd type="none" w="sm" len="sm"/>
              <a:tailEnd type="none" w="sm" len="sm"/>
            </a:ln>
          </p:spPr>
        </p:sp>
        <p:sp>
          <p:nvSpPr>
            <p:cNvPr id="16" name="Line 78"/>
            <p:cNvSpPr/>
            <p:nvPr/>
          </p:nvSpPr>
          <p:spPr>
            <a:xfrm flipV="1">
              <a:off x="1701" y="2750"/>
              <a:ext cx="0" cy="181"/>
            </a:xfrm>
            <a:prstGeom prst="line">
              <a:avLst/>
            </a:prstGeom>
            <a:ln w="12700" cap="sq" cmpd="sng">
              <a:solidFill>
                <a:schemeClr val="tx1"/>
              </a:solidFill>
              <a:prstDash val="solid"/>
              <a:round/>
              <a:headEnd type="none" w="sm" len="sm"/>
              <a:tailEnd type="none" w="sm" len="sm"/>
            </a:ln>
          </p:spPr>
        </p:sp>
        <p:sp>
          <p:nvSpPr>
            <p:cNvPr id="152654" name="Line 79"/>
            <p:cNvSpPr/>
            <p:nvPr/>
          </p:nvSpPr>
          <p:spPr>
            <a:xfrm flipV="1">
              <a:off x="4785" y="2750"/>
              <a:ext cx="0" cy="181"/>
            </a:xfrm>
            <a:prstGeom prst="line">
              <a:avLst/>
            </a:prstGeom>
            <a:ln w="12700" cap="sq" cmpd="sng">
              <a:solidFill>
                <a:schemeClr val="tx1"/>
              </a:solidFill>
              <a:prstDash val="solid"/>
              <a:round/>
              <a:headEnd type="none" w="sm" len="sm"/>
              <a:tailEnd type="none" w="sm" len="sm"/>
            </a:ln>
          </p:spPr>
        </p:sp>
        <p:sp>
          <p:nvSpPr>
            <p:cNvPr id="17" name="Line 80"/>
            <p:cNvSpPr/>
            <p:nvPr/>
          </p:nvSpPr>
          <p:spPr>
            <a:xfrm flipV="1">
              <a:off x="3061" y="2750"/>
              <a:ext cx="0" cy="181"/>
            </a:xfrm>
            <a:prstGeom prst="line">
              <a:avLst/>
            </a:prstGeom>
            <a:ln w="12700" cap="sq" cmpd="sng">
              <a:solidFill>
                <a:schemeClr val="tx1"/>
              </a:solidFill>
              <a:prstDash val="solid"/>
              <a:round/>
              <a:headEnd type="none" w="sm" len="sm"/>
              <a:tailEnd type="none" w="sm" len="sm"/>
            </a:ln>
          </p:spPr>
        </p:sp>
        <p:sp>
          <p:nvSpPr>
            <p:cNvPr id="18" name="Line 81"/>
            <p:cNvSpPr/>
            <p:nvPr/>
          </p:nvSpPr>
          <p:spPr>
            <a:xfrm flipV="1">
              <a:off x="2880" y="2750"/>
              <a:ext cx="0" cy="181"/>
            </a:xfrm>
            <a:prstGeom prst="line">
              <a:avLst/>
            </a:prstGeom>
            <a:ln w="12700" cap="sq" cmpd="sng">
              <a:solidFill>
                <a:schemeClr val="tx1"/>
              </a:solidFill>
              <a:prstDash val="solid"/>
              <a:round/>
              <a:headEnd type="none" w="sm" len="sm"/>
              <a:tailEnd type="none" w="sm" len="sm"/>
            </a:ln>
          </p:spPr>
        </p:sp>
      </p:grpSp>
      <p:sp>
        <p:nvSpPr>
          <p:cNvPr id="919634" name="Text Box 82"/>
          <p:cNvSpPr txBox="1"/>
          <p:nvPr/>
        </p:nvSpPr>
        <p:spPr>
          <a:xfrm>
            <a:off x="2627313" y="3933825"/>
            <a:ext cx="5111750" cy="488950"/>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2600" b="0" strike="noStrike" noProof="1">
                <a:solidFill>
                  <a:schemeClr val="tx1"/>
                </a:solidFill>
                <a:latin typeface="+mn-lt"/>
                <a:ea typeface="宋体" panose="02010600030101010101" pitchFamily="2" charset="-122"/>
                <a:cs typeface="+mn-cs"/>
              </a:rPr>
              <a:t>and </a:t>
            </a:r>
            <a:r>
              <a:rPr lang="en-US" altLang="zh-CN" sz="2600" b="0" strike="noStrike" noProof="1">
                <a:solidFill>
                  <a:srgbClr val="0000CC"/>
                </a:solidFill>
                <a:latin typeface="+mn-lt"/>
                <a:ea typeface="宋体" panose="02010600030101010101" pitchFamily="2" charset="-122"/>
                <a:cs typeface="+mn-cs"/>
              </a:rPr>
              <a:t>Suffix</a:t>
            </a:r>
            <a:r>
              <a:rPr lang="en-US" altLang="zh-CN" sz="2600" b="0" strike="noStrike" noProof="1">
                <a:solidFill>
                  <a:schemeClr val="tx1"/>
                </a:solidFill>
                <a:latin typeface="+mn-lt"/>
                <a:ea typeface="宋体" panose="02010600030101010101" pitchFamily="2" charset="-122"/>
                <a:cs typeface="+mn-cs"/>
              </a:rPr>
              <a:t> Fragments.</a:t>
            </a:r>
            <a:endParaRPr lang="en-US" altLang="zh-CN" sz="2600" b="0" strike="noStrike" noProof="1">
              <a:solidFill>
                <a:schemeClr val="tx1"/>
              </a:solidFill>
              <a:ea typeface="宋体" panose="02010600030101010101" pitchFamily="2" charset="-122"/>
            </a:endParaRPr>
          </a:p>
        </p:txBody>
      </p:sp>
      <p:grpSp>
        <p:nvGrpSpPr>
          <p:cNvPr id="19" name="Group 83"/>
          <p:cNvGrpSpPr/>
          <p:nvPr/>
        </p:nvGrpSpPr>
        <p:grpSpPr>
          <a:xfrm>
            <a:off x="3589338" y="1595438"/>
            <a:ext cx="993775" cy="863600"/>
            <a:chOff x="1429" y="3158"/>
            <a:chExt cx="589" cy="544"/>
          </a:xfrm>
        </p:grpSpPr>
        <p:sp>
          <p:nvSpPr>
            <p:cNvPr id="152613" name="Rectangle 84"/>
            <p:cNvSpPr/>
            <p:nvPr/>
          </p:nvSpPr>
          <p:spPr>
            <a:xfrm>
              <a:off x="1429" y="3158"/>
              <a:ext cx="589" cy="544"/>
            </a:xfrm>
            <a:prstGeom prst="rect">
              <a:avLst/>
            </a:prstGeom>
            <a:solidFill>
              <a:schemeClr val="accent1"/>
            </a:solidFill>
            <a:ln w="38100" cap="sq"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52614" name="Text Box 85"/>
            <p:cNvSpPr txBox="1"/>
            <p:nvPr/>
          </p:nvSpPr>
          <p:spPr>
            <a:xfrm>
              <a:off x="1655" y="3245"/>
              <a:ext cx="317" cy="327"/>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2800" strike="noStrike" noProof="1">
                  <a:solidFill>
                    <a:schemeClr val="tx1"/>
                  </a:solidFill>
                  <a:latin typeface="Comic Sans MS" panose="030F0702030302020204" pitchFamily="66" charset="0"/>
                  <a:ea typeface="宋体" panose="02010600030101010101" pitchFamily="2" charset="-122"/>
                  <a:cs typeface="+mn-cs"/>
                </a:rPr>
                <a:t>D</a:t>
              </a:r>
              <a:endParaRPr lang="en-US" altLang="zh-CN" sz="2800" strike="noStrike" noProof="1">
                <a:solidFill>
                  <a:schemeClr val="tx1"/>
                </a:solidFill>
                <a:latin typeface="Comic Sans MS" panose="030F0702030302020204" pitchFamily="66" charset="0"/>
                <a:ea typeface="宋体" panose="02010600030101010101" pitchFamily="2" charset="-122"/>
              </a:endParaRPr>
            </a:p>
          </p:txBody>
        </p:sp>
      </p:grpSp>
      <p:grpSp>
        <p:nvGrpSpPr>
          <p:cNvPr id="20" name="Group 86"/>
          <p:cNvGrpSpPr/>
          <p:nvPr/>
        </p:nvGrpSpPr>
        <p:grpSpPr>
          <a:xfrm>
            <a:off x="4572000" y="1600200"/>
            <a:ext cx="365125" cy="863600"/>
            <a:chOff x="2653" y="2478"/>
            <a:chExt cx="275" cy="544"/>
          </a:xfrm>
        </p:grpSpPr>
        <p:sp>
          <p:nvSpPr>
            <p:cNvPr id="152611" name="Rectangle 87"/>
            <p:cNvSpPr/>
            <p:nvPr/>
          </p:nvSpPr>
          <p:spPr>
            <a:xfrm>
              <a:off x="2653" y="2478"/>
              <a:ext cx="272" cy="544"/>
            </a:xfrm>
            <a:prstGeom prst="rect">
              <a:avLst/>
            </a:prstGeom>
            <a:solidFill>
              <a:schemeClr val="accent1"/>
            </a:solidFill>
            <a:ln w="38100" cap="sq"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52612" name="Text Box 88"/>
            <p:cNvSpPr txBox="1"/>
            <p:nvPr/>
          </p:nvSpPr>
          <p:spPr>
            <a:xfrm rot="-5400000">
              <a:off x="2596" y="2643"/>
              <a:ext cx="409" cy="253"/>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1600" b="0" strike="noStrike" noProof="1">
                  <a:solidFill>
                    <a:schemeClr val="tx1"/>
                  </a:solidFill>
                  <a:latin typeface="Comic Sans MS" panose="030F0702030302020204" pitchFamily="66" charset="0"/>
                  <a:ea typeface="宋体" panose="02010600030101010101" pitchFamily="2" charset="-122"/>
                  <a:cs typeface="+mn-cs"/>
                </a:rPr>
                <a:t>H</a:t>
              </a:r>
              <a:r>
                <a:rPr lang="en-US" altLang="zh-CN" sz="1600" b="0" strike="noStrike" baseline="-25000" noProof="1">
                  <a:solidFill>
                    <a:schemeClr val="tx1"/>
                  </a:solidFill>
                  <a:latin typeface="Comic Sans MS" panose="030F0702030302020204" pitchFamily="66" charset="0"/>
                  <a:ea typeface="宋体" panose="02010600030101010101" pitchFamily="2" charset="-122"/>
                  <a:cs typeface="+mn-cs"/>
                </a:rPr>
                <a:t>2</a:t>
              </a:r>
              <a:r>
                <a:rPr lang="en-US" altLang="zh-CN" sz="1600" b="0" strike="noStrike" noProof="1">
                  <a:solidFill>
                    <a:schemeClr val="tx1"/>
                  </a:solidFill>
                  <a:latin typeface="Comic Sans MS" panose="030F0702030302020204" pitchFamily="66" charset="0"/>
                  <a:ea typeface="宋体" panose="02010600030101010101" pitchFamily="2" charset="-122"/>
                  <a:cs typeface="+mn-cs"/>
                </a:rPr>
                <a:t>O</a:t>
              </a:r>
              <a:endParaRPr lang="en-US" altLang="zh-CN" sz="1600" b="0" strike="noStrike" noProof="1">
                <a:solidFill>
                  <a:schemeClr val="tx1"/>
                </a:solidFill>
                <a:latin typeface="Comic Sans MS" panose="030F0702030302020204" pitchFamily="66" charset="0"/>
                <a:ea typeface="宋体" panose="02010600030101010101" pitchFamily="2" charset="-122"/>
              </a:endParaRPr>
            </a:p>
          </p:txBody>
        </p:sp>
      </p:grpSp>
      <p:sp>
        <p:nvSpPr>
          <p:cNvPr id="919641" name="Line 89"/>
          <p:cNvSpPr/>
          <p:nvPr/>
        </p:nvSpPr>
        <p:spPr>
          <a:xfrm flipV="1">
            <a:off x="4614863" y="3271838"/>
            <a:ext cx="0" cy="288925"/>
          </a:xfrm>
          <a:prstGeom prst="line">
            <a:avLst/>
          </a:prstGeom>
          <a:ln w="38100" cap="sq" cmpd="sng">
            <a:solidFill>
              <a:srgbClr val="66FF33"/>
            </a:solidFill>
            <a:prstDash val="solid"/>
            <a:round/>
            <a:headEnd type="none" w="sm" len="sm"/>
            <a:tailEnd type="none" w="sm" len="sm"/>
          </a:ln>
        </p:spPr>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remove" nodeType="clickEffect">
                                  <p:stCondLst>
                                    <p:cond delay="0"/>
                                  </p:stCondLst>
                                  <p:childTnLst>
                                    <p:animMotion origin="layout" path="M 0.0 0.0 L 0.11025 0.0 " pathEditMode="relative" ptsTypes="AA">
                                      <p:cBhvr>
                                        <p:cTn id="6" dur="500" fill="hold"/>
                                        <p:tgtEl>
                                          <p:spTgt spid="3"/>
                                        </p:tgtEl>
                                        <p:attrNameLst>
                                          <p:attrName>ppt_x</p:attrName>
                                          <p:attrName>ppt_y</p:attrName>
                                        </p:attrNameLst>
                                      </p:cBhvr>
                                    </p:animMotion>
                                  </p:childTnLst>
                                </p:cTn>
                              </p:par>
                              <p:par>
                                <p:cTn id="7" presetID="0" presetClass="path" presetSubtype="0" accel="50000" decel="50000" fill="remove" nodeType="withEffect">
                                  <p:stCondLst>
                                    <p:cond delay="0"/>
                                  </p:stCondLst>
                                  <p:childTnLst>
                                    <p:animMotion origin="layout" path="M 0.0 0.0 L 0.11025 0.0 " pathEditMode="relative" ptsTypes="AA">
                                      <p:cBhvr>
                                        <p:cTn id="8" dur="500" fill="hold"/>
                                        <p:tgtEl>
                                          <p:spTgt spid="4"/>
                                        </p:tgtEl>
                                        <p:attrNameLst>
                                          <p:attrName>ppt_x</p:attrName>
                                          <p:attrName>ppt_y</p:attrName>
                                        </p:attrNameLst>
                                      </p:cBhvr>
                                    </p:animMotion>
                                  </p:childTnLst>
                                </p:cTn>
                              </p:par>
                              <p:par>
                                <p:cTn id="9" presetID="0" presetClass="path" presetSubtype="0" accel="50000" decel="50000" fill="remove" nodeType="withEffect">
                                  <p:stCondLst>
                                    <p:cond delay="0"/>
                                  </p:stCondLst>
                                  <p:childTnLst>
                                    <p:animMotion origin="layout" path="M 0.0 0.0 L 0.11025 0.0 " pathEditMode="relative" ptsTypes="AA">
                                      <p:cBhvr>
                                        <p:cTn id="10" dur="500" fill="hold"/>
                                        <p:tgtEl>
                                          <p:spTgt spid="5"/>
                                        </p:tgtEl>
                                        <p:attrNameLst>
                                          <p:attrName>ppt_x</p:attrName>
                                          <p:attrName>ppt_y</p:attrName>
                                        </p:attrNameLst>
                                      </p:cBhvr>
                                    </p:animMotion>
                                  </p:childTnLst>
                                </p:cTn>
                              </p:par>
                              <p:par>
                                <p:cTn id="11" presetID="0" presetClass="path" presetSubtype="0" accel="50000" decel="50000" fill="remove" nodeType="withEffect">
                                  <p:stCondLst>
                                    <p:cond delay="0"/>
                                  </p:stCondLst>
                                  <p:childTnLst>
                                    <p:animMotion origin="layout" path="M 0.0 0.0 L 0.11025 0.0 " pathEditMode="relative" ptsTypes="AA">
                                      <p:cBhvr>
                                        <p:cTn id="12" dur="500" fill="hold"/>
                                        <p:tgtEl>
                                          <p:spTgt spid="6"/>
                                        </p:tgtEl>
                                        <p:attrNameLst>
                                          <p:attrName>ppt_x</p:attrName>
                                          <p:attrName>ppt_y</p:attrName>
                                        </p:attrNameLst>
                                      </p:cBhvr>
                                    </p:animMotion>
                                  </p:childTnLst>
                                </p:cTn>
                              </p:par>
                              <p:par>
                                <p:cTn id="13" presetID="1" presetClass="entr" presetSubtype="0" fill="hold" grpId="0" nodeType="withEffect">
                                  <p:stCondLst>
                                    <p:cond delay="0"/>
                                  </p:stCondLst>
                                  <p:childTnLst>
                                    <p:set>
                                      <p:cBhvr>
                                        <p:cTn id="14" dur="1" fill="hold">
                                          <p:stCondLst>
                                            <p:cond delay="0"/>
                                          </p:stCondLst>
                                        </p:cTn>
                                        <p:tgtEl>
                                          <p:spTgt spid="91957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19607">
                                            <p:txEl>
                                              <p:pRg st="1" end="1"/>
                                            </p:txEl>
                                          </p:spTgt>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919575"/>
                                        </p:tgtEl>
                                        <p:attrNameLst>
                                          <p:attrName>style.visibility</p:attrName>
                                        </p:attrNameLst>
                                      </p:cBhvr>
                                      <p:to>
                                        <p:strVal val="visible"/>
                                      </p:to>
                                    </p:set>
                                  </p:childTnLst>
                                </p:cTn>
                              </p:par>
                              <p:par>
                                <p:cTn id="20" presetID="10" presetClass="exit" presetSubtype="0" fill="hold" grpId="1" nodeType="withEffect">
                                  <p:stCondLst>
                                    <p:cond delay="0"/>
                                  </p:stCondLst>
                                  <p:childTnLst>
                                    <p:animEffect transition="out" filter="fade">
                                      <p:cBhvr>
                                        <p:cTn id="21" dur="500"/>
                                        <p:tgtEl>
                                          <p:spTgt spid="919576"/>
                                        </p:tgtEl>
                                      </p:cBhvr>
                                    </p:animEffect>
                                    <p:set>
                                      <p:cBhvr>
                                        <p:cTn id="22" dur="1" fill="hold">
                                          <p:stCondLst>
                                            <p:cond delay="499"/>
                                          </p:stCondLst>
                                        </p:cTn>
                                        <p:tgtEl>
                                          <p:spTgt spid="91957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remove" nodeType="clickEffect">
                                  <p:stCondLst>
                                    <p:cond delay="0"/>
                                  </p:stCondLst>
                                  <p:childTnLst>
                                    <p:animMotion origin="layout" path="M 0.0 0.0 L 0.12604 0.0 " pathEditMode="relative" ptsTypes="AA">
                                      <p:cBhvr>
                                        <p:cTn id="26" dur="500" fill="hold"/>
                                        <p:tgtEl>
                                          <p:spTgt spid="4"/>
                                        </p:tgtEl>
                                        <p:attrNameLst>
                                          <p:attrName>ppt_x</p:attrName>
                                          <p:attrName>ppt_y</p:attrName>
                                        </p:attrNameLst>
                                      </p:cBhvr>
                                    </p:animMotion>
                                  </p:childTnLst>
                                </p:cTn>
                              </p:par>
                              <p:par>
                                <p:cTn id="27" presetID="0" presetClass="path" presetSubtype="0" accel="50000" decel="50000" fill="remove" nodeType="withEffect">
                                  <p:stCondLst>
                                    <p:cond delay="0"/>
                                  </p:stCondLst>
                                  <p:childTnLst>
                                    <p:animMotion origin="layout" path="M 0.0 0.0 L 0.12604 0.0 " pathEditMode="relative" ptsTypes="AA">
                                      <p:cBhvr>
                                        <p:cTn id="28" dur="500" fill="hold"/>
                                        <p:tgtEl>
                                          <p:spTgt spid="5"/>
                                        </p:tgtEl>
                                        <p:attrNameLst>
                                          <p:attrName>ppt_x</p:attrName>
                                          <p:attrName>ppt_y</p:attrName>
                                        </p:attrNameLst>
                                      </p:cBhvr>
                                    </p:animMotion>
                                  </p:childTnLst>
                                </p:cTn>
                              </p:par>
                              <p:par>
                                <p:cTn id="29" presetID="0" presetClass="path" presetSubtype="0" accel="50000" decel="50000" fill="remove" nodeType="withEffect">
                                  <p:stCondLst>
                                    <p:cond delay="0"/>
                                  </p:stCondLst>
                                  <p:childTnLst>
                                    <p:animMotion origin="layout" path="M 0.0 0.0 L 0.12604 0.0 " pathEditMode="relative" ptsTypes="AA">
                                      <p:cBhvr>
                                        <p:cTn id="30" dur="500" fill="hold"/>
                                        <p:tgtEl>
                                          <p:spTgt spid="6"/>
                                        </p:tgtEl>
                                        <p:attrNameLst>
                                          <p:attrName>ppt_x</p:attrName>
                                          <p:attrName>ppt_y</p:attrName>
                                        </p:attrNameLst>
                                      </p:cBhvr>
                                    </p:animMotion>
                                  </p:childTnLst>
                                </p:cTn>
                              </p:par>
                              <p:par>
                                <p:cTn id="31" presetID="1" presetClass="entr" presetSubtype="0" fill="hold" grpId="0" nodeType="withEffect">
                                  <p:stCondLst>
                                    <p:cond delay="0"/>
                                  </p:stCondLst>
                                  <p:childTnLst>
                                    <p:set>
                                      <p:cBhvr>
                                        <p:cTn id="32" dur="1" fill="hold">
                                          <p:stCondLst>
                                            <p:cond delay="0"/>
                                          </p:stCondLst>
                                        </p:cTn>
                                        <p:tgtEl>
                                          <p:spTgt spid="919577"/>
                                        </p:tgtEl>
                                        <p:attrNameLst>
                                          <p:attrName>style.visibility</p:attrName>
                                        </p:attrNameLst>
                                      </p:cBhvr>
                                      <p:to>
                                        <p:strVal val="visible"/>
                                      </p:to>
                                    </p:set>
                                  </p:childTnLst>
                                </p:cTn>
                              </p:par>
                            </p:childTnLst>
                          </p:cTn>
                        </p:par>
                        <p:par>
                          <p:cTn id="33" fill="hold">
                            <p:stCondLst>
                              <p:cond delay="500"/>
                            </p:stCondLst>
                            <p:childTnLst>
                              <p:par>
                                <p:cTn id="34" presetID="1" presetClass="entr" presetSubtype="0" fill="hold" nodeType="afterEffect">
                                  <p:stCondLst>
                                    <p:cond delay="0"/>
                                  </p:stCondLst>
                                  <p:childTnLst>
                                    <p:set>
                                      <p:cBhvr>
                                        <p:cTn id="35" dur="1" fill="hold">
                                          <p:stCondLst>
                                            <p:cond delay="0"/>
                                          </p:stCondLst>
                                        </p:cTn>
                                        <p:tgtEl>
                                          <p:spTgt spid="919578"/>
                                        </p:tgtEl>
                                        <p:attrNameLst>
                                          <p:attrName>style.visibility</p:attrName>
                                        </p:attrNameLst>
                                      </p:cBhvr>
                                      <p:to>
                                        <p:strVal val="visible"/>
                                      </p:to>
                                    </p:set>
                                  </p:childTnLst>
                                </p:cTn>
                              </p:par>
                              <p:par>
                                <p:cTn id="36" presetID="10" presetClass="exit" presetSubtype="0" fill="hold" grpId="1" nodeType="withEffect">
                                  <p:stCondLst>
                                    <p:cond delay="0"/>
                                  </p:stCondLst>
                                  <p:childTnLst>
                                    <p:animEffect transition="out" filter="fade">
                                      <p:cBhvr>
                                        <p:cTn id="37" dur="1000"/>
                                        <p:tgtEl>
                                          <p:spTgt spid="919577"/>
                                        </p:tgtEl>
                                      </p:cBhvr>
                                    </p:animEffect>
                                    <p:set>
                                      <p:cBhvr>
                                        <p:cTn id="38" dur="1" fill="hold">
                                          <p:stCondLst>
                                            <p:cond delay="999"/>
                                          </p:stCondLst>
                                        </p:cTn>
                                        <p:tgtEl>
                                          <p:spTgt spid="91957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remove" nodeType="clickEffect">
                                  <p:stCondLst>
                                    <p:cond delay="0"/>
                                  </p:stCondLst>
                                  <p:childTnLst>
                                    <p:animMotion origin="layout" path="M 0.0 0.0 L 0.07865 0.0 " pathEditMode="relative" ptsTypes="AA">
                                      <p:cBhvr>
                                        <p:cTn id="42" dur="500" fill="hold"/>
                                        <p:tgtEl>
                                          <p:spTgt spid="5"/>
                                        </p:tgtEl>
                                        <p:attrNameLst>
                                          <p:attrName>ppt_x</p:attrName>
                                          <p:attrName>ppt_y</p:attrName>
                                        </p:attrNameLst>
                                      </p:cBhvr>
                                    </p:animMotion>
                                  </p:childTnLst>
                                </p:cTn>
                              </p:par>
                              <p:par>
                                <p:cTn id="43" presetID="0" presetClass="path" presetSubtype="0" accel="50000" decel="50000" fill="remove" nodeType="withEffect">
                                  <p:stCondLst>
                                    <p:cond delay="0"/>
                                  </p:stCondLst>
                                  <p:childTnLst>
                                    <p:animMotion origin="layout" path="M 0.0 0.0 L 0.07865 0.0 " pathEditMode="relative" ptsTypes="AA">
                                      <p:cBhvr>
                                        <p:cTn id="44" dur="500" fill="hold"/>
                                        <p:tgtEl>
                                          <p:spTgt spid="6"/>
                                        </p:tgtEl>
                                        <p:attrNameLst>
                                          <p:attrName>ppt_x</p:attrName>
                                          <p:attrName>ppt_y</p:attrName>
                                        </p:attrNameLst>
                                      </p:cBhvr>
                                    </p:animMotion>
                                  </p:childTnLst>
                                </p:cTn>
                              </p:par>
                              <p:par>
                                <p:cTn id="45" presetID="1" presetClass="entr" presetSubtype="0" fill="hold" grpId="0" nodeType="withEffect">
                                  <p:stCondLst>
                                    <p:cond delay="0"/>
                                  </p:stCondLst>
                                  <p:childTnLst>
                                    <p:set>
                                      <p:cBhvr>
                                        <p:cTn id="46" dur="1" fill="hold">
                                          <p:stCondLst>
                                            <p:cond delay="0"/>
                                          </p:stCondLst>
                                        </p:cTn>
                                        <p:tgtEl>
                                          <p:spTgt spid="919579"/>
                                        </p:tgtEl>
                                        <p:attrNameLst>
                                          <p:attrName>style.visibility</p:attrName>
                                        </p:attrNameLst>
                                      </p:cBhvr>
                                      <p:to>
                                        <p:strVal val="visible"/>
                                      </p:to>
                                    </p:set>
                                  </p:childTnLst>
                                </p:cTn>
                              </p:par>
                            </p:childTnLst>
                          </p:cTn>
                        </p:par>
                        <p:par>
                          <p:cTn id="47" fill="hold">
                            <p:stCondLst>
                              <p:cond delay="500"/>
                            </p:stCondLst>
                            <p:childTnLst>
                              <p:par>
                                <p:cTn id="48" presetID="1" presetClass="entr" presetSubtype="0" fill="hold" nodeType="afterEffect">
                                  <p:stCondLst>
                                    <p:cond delay="0"/>
                                  </p:stCondLst>
                                  <p:childTnLst>
                                    <p:set>
                                      <p:cBhvr>
                                        <p:cTn id="49" dur="1" fill="hold">
                                          <p:stCondLst>
                                            <p:cond delay="0"/>
                                          </p:stCondLst>
                                        </p:cTn>
                                        <p:tgtEl>
                                          <p:spTgt spid="919580"/>
                                        </p:tgtEl>
                                        <p:attrNameLst>
                                          <p:attrName>style.visibility</p:attrName>
                                        </p:attrNameLst>
                                      </p:cBhvr>
                                      <p:to>
                                        <p:strVal val="visible"/>
                                      </p:to>
                                    </p:set>
                                  </p:childTnLst>
                                </p:cTn>
                              </p:par>
                              <p:par>
                                <p:cTn id="50" presetID="10" presetClass="exit" presetSubtype="0" fill="hold" grpId="1" nodeType="withEffect">
                                  <p:stCondLst>
                                    <p:cond delay="0"/>
                                  </p:stCondLst>
                                  <p:childTnLst>
                                    <p:animEffect transition="out" filter="fade">
                                      <p:cBhvr>
                                        <p:cTn id="51" dur="500"/>
                                        <p:tgtEl>
                                          <p:spTgt spid="919579"/>
                                        </p:tgtEl>
                                      </p:cBhvr>
                                    </p:animEffect>
                                    <p:set>
                                      <p:cBhvr>
                                        <p:cTn id="52" dur="1" fill="hold">
                                          <p:stCondLst>
                                            <p:cond delay="499"/>
                                          </p:stCondLst>
                                        </p:cTn>
                                        <p:tgtEl>
                                          <p:spTgt spid="919579"/>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remove" nodeType="clickEffect">
                                  <p:stCondLst>
                                    <p:cond delay="0"/>
                                  </p:stCondLst>
                                  <p:childTnLst>
                                    <p:animMotion origin="layout" path="M 2.22222E-6 -4.79769E-6 L 0.07084 -4.79769E-6 " pathEditMode="relative" ptsTypes="AA">
                                      <p:cBhvr>
                                        <p:cTn id="56" dur="500" fill="hold"/>
                                        <p:tgtEl>
                                          <p:spTgt spid="6"/>
                                        </p:tgtEl>
                                        <p:attrNameLst>
                                          <p:attrName>ppt_x</p:attrName>
                                          <p:attrName>ppt_y</p:attrName>
                                        </p:attrNameLst>
                                      </p:cBhvr>
                                    </p:animMotion>
                                  </p:childTnLst>
                                </p:cTn>
                              </p:par>
                              <p:par>
                                <p:cTn id="57" presetID="1" presetClass="entr" presetSubtype="0" fill="hold" grpId="0" nodeType="withEffect">
                                  <p:stCondLst>
                                    <p:cond delay="0"/>
                                  </p:stCondLst>
                                  <p:childTnLst>
                                    <p:set>
                                      <p:cBhvr>
                                        <p:cTn id="58" dur="1" fill="hold">
                                          <p:stCondLst>
                                            <p:cond delay="0"/>
                                          </p:stCondLst>
                                        </p:cTn>
                                        <p:tgtEl>
                                          <p:spTgt spid="919581"/>
                                        </p:tgtEl>
                                        <p:attrNameLst>
                                          <p:attrName>style.visibility</p:attrName>
                                        </p:attrNameLst>
                                      </p:cBhvr>
                                      <p:to>
                                        <p:strVal val="visible"/>
                                      </p:to>
                                    </p:set>
                                  </p:childTnLst>
                                </p:cTn>
                              </p:par>
                            </p:childTnLst>
                          </p:cTn>
                        </p:par>
                        <p:par>
                          <p:cTn id="59" fill="hold">
                            <p:stCondLst>
                              <p:cond delay="500"/>
                            </p:stCondLst>
                            <p:childTnLst>
                              <p:par>
                                <p:cTn id="60" presetID="1" presetClass="entr" presetSubtype="0" fill="hold" nodeType="afterEffect">
                                  <p:stCondLst>
                                    <p:cond delay="0"/>
                                  </p:stCondLst>
                                  <p:childTnLst>
                                    <p:set>
                                      <p:cBhvr>
                                        <p:cTn id="61" dur="1" fill="hold">
                                          <p:stCondLst>
                                            <p:cond delay="0"/>
                                          </p:stCondLst>
                                        </p:cTn>
                                        <p:tgtEl>
                                          <p:spTgt spid="919582"/>
                                        </p:tgtEl>
                                        <p:attrNameLst>
                                          <p:attrName>style.visibility</p:attrName>
                                        </p:attrNameLst>
                                      </p:cBhvr>
                                      <p:to>
                                        <p:strVal val="visible"/>
                                      </p:to>
                                    </p:set>
                                  </p:childTnLst>
                                </p:cTn>
                              </p:par>
                              <p:par>
                                <p:cTn id="62" presetID="10" presetClass="exit" presetSubtype="0" fill="hold" grpId="1" nodeType="withEffect">
                                  <p:stCondLst>
                                    <p:cond delay="0"/>
                                  </p:stCondLst>
                                  <p:childTnLst>
                                    <p:animEffect transition="out" filter="fade">
                                      <p:cBhvr>
                                        <p:cTn id="63" dur="500"/>
                                        <p:tgtEl>
                                          <p:spTgt spid="919581"/>
                                        </p:tgtEl>
                                      </p:cBhvr>
                                    </p:animEffect>
                                    <p:set>
                                      <p:cBhvr>
                                        <p:cTn id="64" dur="1" fill="hold">
                                          <p:stCondLst>
                                            <p:cond delay="499"/>
                                          </p:stCondLst>
                                        </p:cTn>
                                        <p:tgtEl>
                                          <p:spTgt spid="919581"/>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0" presetClass="exit" presetSubtype="0" fill="hold" nodeType="clickEffect">
                                  <p:stCondLst>
                                    <p:cond delay="0"/>
                                  </p:stCondLst>
                                  <p:childTnLst>
                                    <p:animEffect transition="out" filter="fade">
                                      <p:cBhvr>
                                        <p:cTn id="72" dur="500"/>
                                        <p:tgtEl>
                                          <p:spTgt spid="7"/>
                                        </p:tgtEl>
                                      </p:cBhvr>
                                    </p:animEffect>
                                    <p:set>
                                      <p:cBhvr>
                                        <p:cTn id="73" dur="1" fill="hold">
                                          <p:stCondLst>
                                            <p:cond delay="499"/>
                                          </p:stCondLst>
                                        </p:cTn>
                                        <p:tgtEl>
                                          <p:spTgt spid="7"/>
                                        </p:tgtEl>
                                        <p:attrNameLst>
                                          <p:attrName>style.visibility</p:attrName>
                                        </p:attrNameLst>
                                      </p:cBhvr>
                                      <p:to>
                                        <p:strVal val="hidden"/>
                                      </p:to>
                                    </p:set>
                                  </p:childTnLst>
                                </p:cTn>
                              </p:par>
                              <p:par>
                                <p:cTn id="74" presetID="1" presetClass="entr" presetSubtype="0" fill="hold" nodeType="withEffect">
                                  <p:stCondLst>
                                    <p:cond delay="0"/>
                                  </p:stCondLst>
                                  <p:childTnLst>
                                    <p:set>
                                      <p:cBhvr>
                                        <p:cTn id="75" dur="1" fill="hold">
                                          <p:stCondLst>
                                            <p:cond delay="0"/>
                                          </p:stCondLst>
                                        </p:cTn>
                                        <p:tgtEl>
                                          <p:spTgt spid="8"/>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nodeType="clickEffect">
                                  <p:stCondLst>
                                    <p:cond delay="0"/>
                                  </p:stCondLst>
                                  <p:childTnLst>
                                    <p:animEffect transition="out" filter="fade">
                                      <p:cBhvr>
                                        <p:cTn id="79" dur="500"/>
                                        <p:tgtEl>
                                          <p:spTgt spid="8"/>
                                        </p:tgtEl>
                                      </p:cBhvr>
                                    </p:animEffect>
                                    <p:set>
                                      <p:cBhvr>
                                        <p:cTn id="80" dur="1" fill="hold">
                                          <p:stCondLst>
                                            <p:cond delay="499"/>
                                          </p:stCondLst>
                                        </p:cTn>
                                        <p:tgtEl>
                                          <p:spTgt spid="8"/>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919589"/>
                                        </p:tgtEl>
                                        <p:attrNameLst>
                                          <p:attrName>style.visibility</p:attrName>
                                        </p:attrNameLst>
                                      </p:cBhvr>
                                      <p:to>
                                        <p:strVal val="visible"/>
                                      </p:to>
                                    </p:set>
                                  </p:childTnLst>
                                </p:cTn>
                              </p:par>
                            </p:childTnLst>
                          </p:cTn>
                        </p:par>
                        <p:par>
                          <p:cTn id="85" fill="hold">
                            <p:stCondLst>
                              <p:cond delay="0"/>
                            </p:stCondLst>
                            <p:childTnLst>
                              <p:par>
                                <p:cTn id="86" presetID="1" presetClass="entr" presetSubtype="0" fill="hold" nodeType="afterEffect">
                                  <p:stCondLst>
                                    <p:cond delay="0"/>
                                  </p:stCondLst>
                                  <p:childTnLst>
                                    <p:set>
                                      <p:cBhvr>
                                        <p:cTn id="87" dur="1" fill="hold">
                                          <p:stCondLst>
                                            <p:cond delay="0"/>
                                          </p:stCondLst>
                                        </p:cTn>
                                        <p:tgtEl>
                                          <p:spTgt spid="9"/>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919634"/>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919590"/>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919591"/>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919592"/>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19"/>
                                        </p:tgtEl>
                                        <p:attrNameLst>
                                          <p:attrName>style.visibility</p:attrName>
                                        </p:attrNameLst>
                                      </p:cBhvr>
                                      <p:to>
                                        <p:strVal val="visible"/>
                                      </p:to>
                                    </p:set>
                                  </p:childTnLst>
                                </p:cTn>
                              </p:par>
                              <p:par>
                                <p:cTn id="100" presetID="10" presetClass="exit" presetSubtype="0" fill="hold" nodeType="withEffect">
                                  <p:stCondLst>
                                    <p:cond delay="0"/>
                                  </p:stCondLst>
                                  <p:childTnLst>
                                    <p:animEffect transition="out" filter="fade">
                                      <p:cBhvr>
                                        <p:cTn id="101" dur="2000"/>
                                        <p:tgtEl>
                                          <p:spTgt spid="9"/>
                                        </p:tgtEl>
                                      </p:cBhvr>
                                    </p:animEffect>
                                    <p:set>
                                      <p:cBhvr>
                                        <p:cTn id="102" dur="1" fill="hold">
                                          <p:stCondLst>
                                            <p:cond delay="1999"/>
                                          </p:stCondLst>
                                        </p:cTn>
                                        <p:tgtEl>
                                          <p:spTgt spid="9"/>
                                        </p:tgtEl>
                                        <p:attrNameLst>
                                          <p:attrName>style.visibility</p:attrName>
                                        </p:attrNameLst>
                                      </p:cBhvr>
                                      <p:to>
                                        <p:strVal val="hidden"/>
                                      </p:to>
                                    </p:set>
                                  </p:childTnLst>
                                </p:cTn>
                              </p:par>
                              <p:par>
                                <p:cTn id="103" presetID="1" presetClass="entr" presetSubtype="0" fill="hold" nodeType="withEffect">
                                  <p:stCondLst>
                                    <p:cond delay="0"/>
                                  </p:stCondLst>
                                  <p:childTnLst>
                                    <p:set>
                                      <p:cBhvr>
                                        <p:cTn id="104" dur="1" fill="hold">
                                          <p:stCondLst>
                                            <p:cond delay="0"/>
                                          </p:stCondLst>
                                        </p:cTn>
                                        <p:tgtEl>
                                          <p:spTgt spid="20"/>
                                        </p:tgtEl>
                                        <p:attrNameLst>
                                          <p:attrName>style.visibility</p:attrName>
                                        </p:attrNameLst>
                                      </p:cBhvr>
                                      <p:to>
                                        <p:strVal val="visible"/>
                                      </p:to>
                                    </p:set>
                                  </p:childTnLst>
                                </p:cTn>
                              </p:par>
                              <p:par>
                                <p:cTn id="105" presetID="10" presetClass="exit" presetSubtype="0" fill="hold" nodeType="withEffect">
                                  <p:stCondLst>
                                    <p:cond delay="0"/>
                                  </p:stCondLst>
                                  <p:childTnLst>
                                    <p:animEffect transition="out" filter="fade">
                                      <p:cBhvr>
                                        <p:cTn id="106" dur="2000"/>
                                        <p:tgtEl>
                                          <p:spTgt spid="4"/>
                                        </p:tgtEl>
                                      </p:cBhvr>
                                    </p:animEffect>
                                    <p:set>
                                      <p:cBhvr>
                                        <p:cTn id="107" dur="1" fill="hold">
                                          <p:stCondLst>
                                            <p:cond delay="1999"/>
                                          </p:stCondLst>
                                        </p:cTn>
                                        <p:tgtEl>
                                          <p:spTgt spid="4"/>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2" nodeType="clickEffect">
                                  <p:stCondLst>
                                    <p:cond delay="0"/>
                                  </p:stCondLst>
                                  <p:childTnLst>
                                    <p:set>
                                      <p:cBhvr>
                                        <p:cTn id="111" dur="1" fill="hold">
                                          <p:stCondLst>
                                            <p:cond delay="0"/>
                                          </p:stCondLst>
                                        </p:cTn>
                                        <p:tgtEl>
                                          <p:spTgt spid="919579"/>
                                        </p:tgtEl>
                                        <p:attrNameLst>
                                          <p:attrName>style.visibility</p:attrName>
                                        </p:attrNameLst>
                                      </p:cBhvr>
                                      <p:to>
                                        <p:strVal val="visible"/>
                                      </p:to>
                                    </p:set>
                                  </p:childTnLst>
                                </p:cTn>
                              </p:par>
                              <p:par>
                                <p:cTn id="112" presetID="0" presetClass="path" presetSubtype="0" accel="50000" decel="50000" autoRev="1" fill="hold" nodeType="withEffect">
                                  <p:stCondLst>
                                    <p:cond delay="0"/>
                                  </p:stCondLst>
                                  <p:childTnLst>
                                    <p:animMotion origin="layout" path="M 0.0 0.0 L 0.10226 0.0 " pathEditMode="relative" ptsTypes="AA">
                                      <p:cBhvr>
                                        <p:cTn id="113" dur="500" fill="hold"/>
                                        <p:tgtEl>
                                          <p:spTgt spid="6"/>
                                        </p:tgtEl>
                                        <p:attrNameLst>
                                          <p:attrName>ppt_x</p:attrName>
                                          <p:attrName>ppt_y</p:attrName>
                                        </p:attrNameLst>
                                      </p:cBhvr>
                                    </p:animMotion>
                                  </p:childTnLst>
                                </p:cTn>
                              </p:par>
                              <p:par>
                                <p:cTn id="114" presetID="0" presetClass="path" presetSubtype="0" accel="50000" decel="50000" autoRev="1" fill="hold" nodeType="withEffect">
                                  <p:stCondLst>
                                    <p:cond delay="0"/>
                                  </p:stCondLst>
                                  <p:childTnLst>
                                    <p:animMotion origin="layout" path="M 0.0 0.0 L 0.10226 0.0 " pathEditMode="relative" ptsTypes="AA">
                                      <p:cBhvr>
                                        <p:cTn id="115" dur="500" fill="hold"/>
                                        <p:tgtEl>
                                          <p:spTgt spid="5"/>
                                        </p:tgtEl>
                                        <p:attrNameLst>
                                          <p:attrName>ppt_x</p:attrName>
                                          <p:attrName>ppt_y</p:attrName>
                                        </p:attrNameLst>
                                      </p:cBhvr>
                                    </p:animMotion>
                                  </p:childTnLst>
                                </p:cTn>
                              </p:par>
                              <p:par>
                                <p:cTn id="116" presetID="10" presetClass="exit" presetSubtype="0" fill="hold" grpId="3" nodeType="withEffect">
                                  <p:stCondLst>
                                    <p:cond delay="500"/>
                                  </p:stCondLst>
                                  <p:childTnLst>
                                    <p:animEffect transition="out" filter="fade">
                                      <p:cBhvr>
                                        <p:cTn id="117" dur="500"/>
                                        <p:tgtEl>
                                          <p:spTgt spid="919579"/>
                                        </p:tgtEl>
                                      </p:cBhvr>
                                    </p:animEffect>
                                    <p:set>
                                      <p:cBhvr>
                                        <p:cTn id="118" dur="1" fill="hold">
                                          <p:stCondLst>
                                            <p:cond delay="499"/>
                                          </p:stCondLst>
                                        </p:cTn>
                                        <p:tgtEl>
                                          <p:spTgt spid="919579"/>
                                        </p:tgtEl>
                                        <p:attrNameLst>
                                          <p:attrName>style.visibility</p:attrName>
                                        </p:attrNameLst>
                                      </p:cBhvr>
                                      <p:to>
                                        <p:strVal val="hidden"/>
                                      </p:to>
                                    </p:set>
                                  </p:childTnLst>
                                </p:cTn>
                              </p:par>
                              <p:par>
                                <p:cTn id="119" presetID="8" presetClass="emph" presetSubtype="0" fill="hold" nodeType="withEffect">
                                  <p:stCondLst>
                                    <p:cond delay="500"/>
                                  </p:stCondLst>
                                  <p:childTnLst>
                                    <p:animRot by="21600000">
                                      <p:cBhvr>
                                        <p:cTn id="120" dur="500" fill="hold"/>
                                        <p:tgtEl>
                                          <p:spTgt spid="20"/>
                                        </p:tgtEl>
                                        <p:attrNameLst>
                                          <p:attrName>r</p:attrName>
                                        </p:attrNameLst>
                                      </p:cBhvr>
                                    </p:animRot>
                                  </p:childTnLst>
                                </p:cTn>
                              </p:par>
                              <p:par>
                                <p:cTn id="121" presetID="0" presetClass="path" presetSubtype="0" accel="50000" decel="50000" fill="hold" nodeType="withEffect">
                                  <p:stCondLst>
                                    <p:cond delay="500"/>
                                  </p:stCondLst>
                                  <p:childTnLst>
                                    <p:animMotion origin="layout" path="M -1.66667E-6 -4.07407E-6 C 0.00868 -0.01018 0.02101 -0.01828 0.03177 -0.02476 C 0.03663 -0.02731 0.04167 -0.03148 0.04636 -0.03402 C 0.05382 -0.0375 0.06163 -0.03981 0.0691 -0.04328 C 0.07118 -0.04421 0.07327 -0.04583 0.07552 -0.04629 C 0.0809 -0.04745 0.08629 -0.04722 0.09149 -0.04768 C 0.09688 -0.04722 0.10226 -0.04722 0.10747 -0.04629 C 0.11024 -0.0456 0.11545 -0.04328 0.11545 -0.04305 C 0.12205 -0.03541 0.12483 -0.02453 0.13004 -0.01551 C 0.12917 -0.00138 0.13299 0.00949 0.12327 0.0169 C 0.12031 0.02732 0.11146 0.03079 0.10347 0.03542 C 0.08455 0.04653 0.06441 0.04422 0.04375 0.04931 C 0.03507 0.05162 0.0217 0.05625 0.01459 0.0632 C 0.01042 0.06713 0.00868 0.07176 0.00399 0.07547 C 0.00209 0.08218 -0.00087 0.0875 -0.00243 0.09399 C -0.00226 0.09862 -0.00139 0.10811 -0.00139 0.10834 " pathEditMode="relative" rAng="0" ptsTypes="fffffffffffffffA">
                                      <p:cBhvr>
                                        <p:cTn id="122" dur="2000" fill="hold"/>
                                        <p:tgtEl>
                                          <p:spTgt spid="20"/>
                                        </p:tgtEl>
                                        <p:attrNameLst>
                                          <p:attrName>ppt_x</p:attrName>
                                          <p:attrName>ppt_y</p:attrName>
                                        </p:attrNameLst>
                                      </p:cBhvr>
                                      <p:rCtr x="6500" y="3000"/>
                                    </p:animMotion>
                                  </p:childTnLst>
                                </p:cTn>
                              </p:par>
                            </p:childTnLst>
                          </p:cTn>
                        </p:par>
                        <p:par>
                          <p:cTn id="123" fill="hold">
                            <p:stCondLst>
                              <p:cond delay="0"/>
                            </p:stCondLst>
                            <p:childTnLst>
                              <p:par>
                                <p:cTn id="124" presetID="10" presetClass="exit" presetSubtype="0" fill="hold" nodeType="afterEffect">
                                  <p:stCondLst>
                                    <p:cond delay="500"/>
                                  </p:stCondLst>
                                  <p:childTnLst>
                                    <p:animEffect transition="out" filter="fade">
                                      <p:cBhvr>
                                        <p:cTn id="125" dur="1000"/>
                                        <p:tgtEl>
                                          <p:spTgt spid="20"/>
                                        </p:tgtEl>
                                      </p:cBhvr>
                                    </p:animEffect>
                                    <p:set>
                                      <p:cBhvr>
                                        <p:cTn id="126" dur="1" fill="hold">
                                          <p:stCondLst>
                                            <p:cond delay="999"/>
                                          </p:stCondLst>
                                        </p:cTn>
                                        <p:tgtEl>
                                          <p:spTgt spid="20"/>
                                        </p:tgtEl>
                                        <p:attrNameLst>
                                          <p:attrName>style.visibility</p:attrName>
                                        </p:attrNameLst>
                                      </p:cBhvr>
                                      <p:to>
                                        <p:strVal val="hidden"/>
                                      </p:to>
                                    </p:set>
                                  </p:childTnLst>
                                </p:cTn>
                              </p:par>
                              <p:par>
                                <p:cTn id="127" presetID="1" presetClass="entr" presetSubtype="0" fill="hold" nodeType="withEffect">
                                  <p:stCondLst>
                                    <p:cond delay="0"/>
                                  </p:stCondLst>
                                  <p:childTnLst>
                                    <p:set>
                                      <p:cBhvr>
                                        <p:cTn id="128" dur="1" fill="hold">
                                          <p:stCondLst>
                                            <p:cond delay="0"/>
                                          </p:stCondLst>
                                        </p:cTn>
                                        <p:tgtEl>
                                          <p:spTgt spid="919641"/>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4"/>
                                        </p:tgtEl>
                                        <p:attrNameLst>
                                          <p:attrName>style.visibility</p:attrName>
                                        </p:attrNameLst>
                                      </p:cBhvr>
                                      <p:to>
                                        <p:strVal val="visible"/>
                                      </p:to>
                                    </p:set>
                                  </p:childTnLst>
                                </p:cTn>
                              </p:par>
                              <p:par>
                                <p:cTn id="131" presetID="10" presetClass="exit" presetSubtype="0" fill="hold" nodeType="withEffect">
                                  <p:stCondLst>
                                    <p:cond delay="0"/>
                                  </p:stCondLst>
                                  <p:childTnLst>
                                    <p:animEffect transition="out" filter="fade">
                                      <p:cBhvr>
                                        <p:cTn id="132" dur="500"/>
                                        <p:tgtEl>
                                          <p:spTgt spid="19"/>
                                        </p:tgtEl>
                                      </p:cBhvr>
                                    </p:animEffect>
                                    <p:set>
                                      <p:cBhvr>
                                        <p:cTn id="133" dur="1" fill="hold">
                                          <p:stCondLst>
                                            <p:cond delay="499"/>
                                          </p:stCondLst>
                                        </p:cTn>
                                        <p:tgtEl>
                                          <p:spTgt spid="19"/>
                                        </p:tgtEl>
                                        <p:attrNameLst>
                                          <p:attrName>style.visibility</p:attrName>
                                        </p:attrNameLst>
                                      </p:cBhvr>
                                      <p:to>
                                        <p:strVal val="hidden"/>
                                      </p:to>
                                    </p:set>
                                  </p:childTnLst>
                                </p:cTn>
                              </p:par>
                            </p:childTnLst>
                          </p:cTn>
                        </p:par>
                      </p:childTnLst>
                    </p:cTn>
                  </p:par>
                  <p:par>
                    <p:cTn id="134" fill="hold">
                      <p:stCondLst>
                        <p:cond delay="indefinite"/>
                      </p:stCondLst>
                      <p:childTnLst>
                        <p:par>
                          <p:cTn id="135" fill="hold">
                            <p:stCondLst>
                              <p:cond delay="0"/>
                            </p:stCondLst>
                            <p:childTnLst>
                              <p:par>
                                <p:cTn id="136" presetID="1" presetClass="entr" presetSubtype="0" fill="hold" nodeType="clickEffect">
                                  <p:stCondLst>
                                    <p:cond delay="0"/>
                                  </p:stCondLst>
                                  <p:childTnLst>
                                    <p:set>
                                      <p:cBhvr>
                                        <p:cTn id="137" dur="1" fill="hold">
                                          <p:stCondLst>
                                            <p:cond delay="0"/>
                                          </p:stCondLst>
                                        </p:cTn>
                                        <p:tgtEl>
                                          <p:spTgt spid="10"/>
                                        </p:tgtEl>
                                        <p:attrNameLst>
                                          <p:attrName>style.visibility</p:attrName>
                                        </p:attrNameLst>
                                      </p:cBhvr>
                                      <p:to>
                                        <p:strVal val="visible"/>
                                      </p:to>
                                    </p:set>
                                  </p:childTnLst>
                                </p:cTn>
                              </p:par>
                              <p:par>
                                <p:cTn id="138" presetID="1" presetClass="entr" presetSubtype="0" fill="hold" nodeType="withEffect">
                                  <p:stCondLst>
                                    <p:cond delay="0"/>
                                  </p:stCondLst>
                                  <p:childTnLst>
                                    <p:set>
                                      <p:cBhvr>
                                        <p:cTn id="139" dur="1" fill="hold">
                                          <p:stCondLst>
                                            <p:cond delay="0"/>
                                          </p:stCondLst>
                                        </p:cTn>
                                        <p:tgtEl>
                                          <p:spTgt spid="919607">
                                            <p:txEl>
                                              <p:pRg st="2" end="2"/>
                                            </p:txEl>
                                          </p:spTgt>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presetID="1" presetClass="entr" presetSubtype="0" fill="hold" nodeType="clickEffect">
                                  <p:stCondLst>
                                    <p:cond delay="0"/>
                                  </p:stCondLst>
                                  <p:childTnLst>
                                    <p:set>
                                      <p:cBhvr>
                                        <p:cTn id="143" dur="1" fill="hold">
                                          <p:stCondLst>
                                            <p:cond delay="0"/>
                                          </p:stCondLst>
                                        </p:cTn>
                                        <p:tgtEl>
                                          <p:spTgt spid="11"/>
                                        </p:tgtEl>
                                        <p:attrNameLst>
                                          <p:attrName>style.visibility</p:attrName>
                                        </p:attrNameLst>
                                      </p:cBhvr>
                                      <p:to>
                                        <p:strVal val="visible"/>
                                      </p:to>
                                    </p:set>
                                  </p:childTnLst>
                                </p:cTn>
                              </p:par>
                              <p:par>
                                <p:cTn id="144" presetID="10" presetClass="exit" presetSubtype="0" fill="hold" nodeType="withEffect">
                                  <p:stCondLst>
                                    <p:cond delay="0"/>
                                  </p:stCondLst>
                                  <p:childTnLst>
                                    <p:animEffect transition="out" filter="fade">
                                      <p:cBhvr>
                                        <p:cTn id="145" dur="2000"/>
                                        <p:tgtEl>
                                          <p:spTgt spid="919575"/>
                                        </p:tgtEl>
                                      </p:cBhvr>
                                    </p:animEffect>
                                    <p:set>
                                      <p:cBhvr>
                                        <p:cTn id="146" dur="1" fill="hold">
                                          <p:stCondLst>
                                            <p:cond delay="1999"/>
                                          </p:stCondLst>
                                        </p:cTn>
                                        <p:tgtEl>
                                          <p:spTgt spid="919575"/>
                                        </p:tgtEl>
                                        <p:attrNameLst>
                                          <p:attrName>style.visibility</p:attrName>
                                        </p:attrNameLst>
                                      </p:cBhvr>
                                      <p:to>
                                        <p:strVal val="hidden"/>
                                      </p:to>
                                    </p:set>
                                  </p:childTnLst>
                                </p:cTn>
                              </p:par>
                              <p:par>
                                <p:cTn id="147" presetID="1" presetClass="entr" presetSubtype="0" fill="hold" nodeType="withEffect">
                                  <p:stCondLst>
                                    <p:cond delay="0"/>
                                  </p:stCondLst>
                                  <p:childTnLst>
                                    <p:set>
                                      <p:cBhvr>
                                        <p:cTn id="148" dur="1" fill="hold">
                                          <p:stCondLst>
                                            <p:cond delay="0"/>
                                          </p:stCondLst>
                                        </p:cTn>
                                        <p:tgtEl>
                                          <p:spTgt spid="91960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9576" grpId="0" bldLvl="0" animBg="1"/>
      <p:bldP spid="919576" grpId="1" bldLvl="0" animBg="1"/>
      <p:bldP spid="919577" grpId="0" bldLvl="0" animBg="1"/>
      <p:bldP spid="919577" grpId="1" bldLvl="0" animBg="1"/>
      <p:bldP spid="919579" grpId="0" bldLvl="0" animBg="1"/>
      <p:bldP spid="919579" grpId="1" bldLvl="0" animBg="1"/>
      <p:bldP spid="919579" grpId="2" bldLvl="0" animBg="1"/>
      <p:bldP spid="919579" grpId="3" bldLvl="0" animBg="1"/>
      <p:bldP spid="919581" grpId="0" bldLvl="0" animBg="1"/>
      <p:bldP spid="919581" grpId="1" bldLvl="0" animBg="1"/>
      <p:bldP spid="919607" grpId="0" build="p"/>
      <p:bldP spid="919634"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p:cNvSpPr>
          <p:nvPr>
            <p:ph type="title"/>
          </p:nvPr>
        </p:nvSpPr>
        <p:spPr>
          <a:xfrm>
            <a:off x="1835150" y="274638"/>
            <a:ext cx="6851650" cy="706438"/>
          </a:xfrm>
        </p:spPr>
        <p:txBody>
          <a:bodyPr vert="horz" wrap="square" lIns="91440" tIns="45720" rIns="91440" bIns="45720" anchor="ctr"/>
          <a:lstStyle/>
          <a:p>
            <a:pPr eaLnBrk="1" fontAlgn="base" hangingPunct="1"/>
            <a:r>
              <a:rPr lang="en-US" altLang="zh-CN" sz="3200" strike="noStrike" noProof="1">
                <a:solidFill>
                  <a:schemeClr val="tx1"/>
                </a:solidFill>
                <a:latin typeface="Times New Roman" panose="02020603050405020304" pitchFamily="18" charset="0"/>
                <a:ea typeface="宋体" panose="02010600030101010101" pitchFamily="2" charset="-122"/>
                <a:cs typeface="Times New Roman" panose="02020603050405020304" pitchFamily="18" charset="0"/>
              </a:rPr>
              <a:t>Protein Identification with MS/MS</a:t>
            </a:r>
          </a:p>
        </p:txBody>
      </p:sp>
      <p:sp>
        <p:nvSpPr>
          <p:cNvPr id="2" name="Line 3"/>
          <p:cNvSpPr/>
          <p:nvPr/>
        </p:nvSpPr>
        <p:spPr>
          <a:xfrm>
            <a:off x="2339975" y="1603375"/>
            <a:ext cx="0" cy="792163"/>
          </a:xfrm>
          <a:prstGeom prst="line">
            <a:avLst/>
          </a:prstGeom>
          <a:ln w="38100" cap="sq" cmpd="sng">
            <a:solidFill>
              <a:schemeClr val="tx1"/>
            </a:solidFill>
            <a:prstDash val="solid"/>
            <a:round/>
            <a:headEnd type="none" w="sm" len="sm"/>
            <a:tailEnd type="none" w="sm" len="sm"/>
          </a:ln>
        </p:spPr>
      </p:sp>
      <p:grpSp>
        <p:nvGrpSpPr>
          <p:cNvPr id="153603" name="Group 4"/>
          <p:cNvGrpSpPr/>
          <p:nvPr/>
        </p:nvGrpSpPr>
        <p:grpSpPr>
          <a:xfrm>
            <a:off x="1330325" y="1603375"/>
            <a:ext cx="1009650" cy="863600"/>
            <a:chOff x="793" y="1253"/>
            <a:chExt cx="636" cy="544"/>
          </a:xfrm>
        </p:grpSpPr>
        <p:sp>
          <p:nvSpPr>
            <p:cNvPr id="153703" name="Rectangle 5"/>
            <p:cNvSpPr/>
            <p:nvPr/>
          </p:nvSpPr>
          <p:spPr>
            <a:xfrm>
              <a:off x="793" y="1253"/>
              <a:ext cx="636" cy="544"/>
            </a:xfrm>
            <a:prstGeom prst="rect">
              <a:avLst/>
            </a:prstGeom>
            <a:solidFill>
              <a:schemeClr val="accent1"/>
            </a:solidFill>
            <a:ln w="38100" cap="sq"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53704" name="Text Box 6"/>
            <p:cNvSpPr txBox="1"/>
            <p:nvPr/>
          </p:nvSpPr>
          <p:spPr>
            <a:xfrm>
              <a:off x="975" y="1344"/>
              <a:ext cx="408" cy="327"/>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2800" strike="noStrike" noProof="1">
                  <a:solidFill>
                    <a:schemeClr val="tx1"/>
                  </a:solidFill>
                  <a:latin typeface="Comic Sans MS" panose="030F0702030302020204" pitchFamily="66" charset="0"/>
                  <a:ea typeface="宋体" panose="02010600030101010101" pitchFamily="2" charset="-122"/>
                  <a:cs typeface="+mn-cs"/>
                </a:rPr>
                <a:t>G</a:t>
              </a:r>
              <a:endParaRPr lang="en-US" altLang="zh-CN" sz="2800" strike="noStrike" noProof="1">
                <a:solidFill>
                  <a:schemeClr val="tx1"/>
                </a:solidFill>
                <a:latin typeface="Comic Sans MS" panose="030F0702030302020204" pitchFamily="66" charset="0"/>
                <a:ea typeface="宋体" panose="02010600030101010101" pitchFamily="2" charset="-122"/>
              </a:endParaRPr>
            </a:p>
          </p:txBody>
        </p:sp>
      </p:grpSp>
      <p:grpSp>
        <p:nvGrpSpPr>
          <p:cNvPr id="153606" name="Group 7"/>
          <p:cNvGrpSpPr/>
          <p:nvPr/>
        </p:nvGrpSpPr>
        <p:grpSpPr>
          <a:xfrm>
            <a:off x="2339975" y="1600200"/>
            <a:ext cx="1223963" cy="863600"/>
            <a:chOff x="1429" y="1253"/>
            <a:chExt cx="771" cy="544"/>
          </a:xfrm>
        </p:grpSpPr>
        <p:sp>
          <p:nvSpPr>
            <p:cNvPr id="153701" name="Rectangle 8"/>
            <p:cNvSpPr/>
            <p:nvPr/>
          </p:nvSpPr>
          <p:spPr>
            <a:xfrm>
              <a:off x="1429" y="1253"/>
              <a:ext cx="771" cy="544"/>
            </a:xfrm>
            <a:prstGeom prst="rect">
              <a:avLst/>
            </a:prstGeom>
            <a:solidFill>
              <a:schemeClr val="accent1"/>
            </a:solidFill>
            <a:ln w="38100" cap="sq"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53702" name="Text Box 9"/>
            <p:cNvSpPr txBox="1"/>
            <p:nvPr/>
          </p:nvSpPr>
          <p:spPr>
            <a:xfrm>
              <a:off x="1655" y="1344"/>
              <a:ext cx="408" cy="327"/>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2800" strike="noStrike" noProof="1">
                  <a:solidFill>
                    <a:schemeClr val="tx1"/>
                  </a:solidFill>
                  <a:latin typeface="Comic Sans MS" panose="030F0702030302020204" pitchFamily="66" charset="0"/>
                  <a:ea typeface="宋体" panose="02010600030101010101" pitchFamily="2" charset="-122"/>
                  <a:cs typeface="+mn-cs"/>
                </a:rPr>
                <a:t>V</a:t>
              </a:r>
              <a:endParaRPr lang="en-US" altLang="zh-CN" sz="2800" strike="noStrike" noProof="1">
                <a:solidFill>
                  <a:schemeClr val="tx1"/>
                </a:solidFill>
                <a:latin typeface="Comic Sans MS" panose="030F0702030302020204" pitchFamily="66" charset="0"/>
                <a:ea typeface="宋体" panose="02010600030101010101" pitchFamily="2" charset="-122"/>
              </a:endParaRPr>
            </a:p>
          </p:txBody>
        </p:sp>
      </p:grpSp>
      <p:grpSp>
        <p:nvGrpSpPr>
          <p:cNvPr id="153609" name="Group 10"/>
          <p:cNvGrpSpPr/>
          <p:nvPr/>
        </p:nvGrpSpPr>
        <p:grpSpPr>
          <a:xfrm>
            <a:off x="3563938" y="1603375"/>
            <a:ext cx="1366837" cy="863600"/>
            <a:chOff x="2200" y="1253"/>
            <a:chExt cx="861" cy="544"/>
          </a:xfrm>
        </p:grpSpPr>
        <p:sp>
          <p:nvSpPr>
            <p:cNvPr id="153699" name="Rectangle 11"/>
            <p:cNvSpPr/>
            <p:nvPr/>
          </p:nvSpPr>
          <p:spPr>
            <a:xfrm>
              <a:off x="2200" y="1253"/>
              <a:ext cx="861" cy="544"/>
            </a:xfrm>
            <a:prstGeom prst="rect">
              <a:avLst/>
            </a:prstGeom>
            <a:solidFill>
              <a:schemeClr val="accent1"/>
            </a:solidFill>
            <a:ln w="38100" cap="sq"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53700" name="Text Box 12"/>
            <p:cNvSpPr txBox="1"/>
            <p:nvPr/>
          </p:nvSpPr>
          <p:spPr>
            <a:xfrm>
              <a:off x="2426" y="1344"/>
              <a:ext cx="408" cy="327"/>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2800" strike="noStrike" noProof="1">
                  <a:solidFill>
                    <a:schemeClr val="tx1"/>
                  </a:solidFill>
                  <a:latin typeface="Comic Sans MS" panose="030F0702030302020204" pitchFamily="66" charset="0"/>
                  <a:ea typeface="宋体" panose="02010600030101010101" pitchFamily="2" charset="-122"/>
                  <a:cs typeface="+mn-cs"/>
                </a:rPr>
                <a:t>D</a:t>
              </a:r>
              <a:endParaRPr lang="en-US" altLang="zh-CN" sz="2800" strike="noStrike" noProof="1">
                <a:solidFill>
                  <a:schemeClr val="tx1"/>
                </a:solidFill>
                <a:latin typeface="Comic Sans MS" panose="030F0702030302020204" pitchFamily="66" charset="0"/>
                <a:ea typeface="宋体" panose="02010600030101010101" pitchFamily="2" charset="-122"/>
              </a:endParaRPr>
            </a:p>
          </p:txBody>
        </p:sp>
      </p:grpSp>
      <p:grpSp>
        <p:nvGrpSpPr>
          <p:cNvPr id="153612" name="Group 13"/>
          <p:cNvGrpSpPr/>
          <p:nvPr/>
        </p:nvGrpSpPr>
        <p:grpSpPr>
          <a:xfrm>
            <a:off x="4930775" y="1603375"/>
            <a:ext cx="1366838" cy="863600"/>
            <a:chOff x="3061" y="1253"/>
            <a:chExt cx="861" cy="544"/>
          </a:xfrm>
        </p:grpSpPr>
        <p:sp>
          <p:nvSpPr>
            <p:cNvPr id="153697" name="Rectangle 14"/>
            <p:cNvSpPr/>
            <p:nvPr/>
          </p:nvSpPr>
          <p:spPr>
            <a:xfrm>
              <a:off x="3061" y="1253"/>
              <a:ext cx="861" cy="544"/>
            </a:xfrm>
            <a:prstGeom prst="rect">
              <a:avLst/>
            </a:prstGeom>
            <a:solidFill>
              <a:schemeClr val="accent1"/>
            </a:solidFill>
            <a:ln w="38100" cap="sq"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53698" name="Text Box 15"/>
            <p:cNvSpPr txBox="1"/>
            <p:nvPr/>
          </p:nvSpPr>
          <p:spPr>
            <a:xfrm>
              <a:off x="3334" y="1344"/>
              <a:ext cx="408" cy="327"/>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2800" strike="noStrike" noProof="1">
                  <a:solidFill>
                    <a:schemeClr val="tx1"/>
                  </a:solidFill>
                  <a:latin typeface="Comic Sans MS" panose="030F0702030302020204" pitchFamily="66" charset="0"/>
                  <a:ea typeface="宋体" panose="02010600030101010101" pitchFamily="2" charset="-122"/>
                  <a:cs typeface="+mn-cs"/>
                </a:rPr>
                <a:t>L</a:t>
              </a:r>
              <a:endParaRPr lang="en-US" altLang="zh-CN" sz="2800" strike="noStrike" noProof="1">
                <a:solidFill>
                  <a:schemeClr val="tx1"/>
                </a:solidFill>
                <a:latin typeface="Comic Sans MS" panose="030F0702030302020204" pitchFamily="66" charset="0"/>
                <a:ea typeface="宋体" panose="02010600030101010101" pitchFamily="2" charset="-122"/>
              </a:endParaRPr>
            </a:p>
          </p:txBody>
        </p:sp>
      </p:grpSp>
      <p:grpSp>
        <p:nvGrpSpPr>
          <p:cNvPr id="153615" name="Group 16"/>
          <p:cNvGrpSpPr/>
          <p:nvPr/>
        </p:nvGrpSpPr>
        <p:grpSpPr>
          <a:xfrm>
            <a:off x="6299200" y="1603375"/>
            <a:ext cx="1439863" cy="863600"/>
            <a:chOff x="3923" y="1253"/>
            <a:chExt cx="907" cy="544"/>
          </a:xfrm>
        </p:grpSpPr>
        <p:sp>
          <p:nvSpPr>
            <p:cNvPr id="153695" name="Rectangle 17"/>
            <p:cNvSpPr/>
            <p:nvPr/>
          </p:nvSpPr>
          <p:spPr>
            <a:xfrm>
              <a:off x="3923" y="1253"/>
              <a:ext cx="907" cy="544"/>
            </a:xfrm>
            <a:prstGeom prst="rect">
              <a:avLst/>
            </a:prstGeom>
            <a:solidFill>
              <a:schemeClr val="accent1"/>
            </a:solidFill>
            <a:ln w="38100" cap="sq"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53696" name="Text Box 18"/>
            <p:cNvSpPr txBox="1"/>
            <p:nvPr/>
          </p:nvSpPr>
          <p:spPr>
            <a:xfrm>
              <a:off x="4241" y="1344"/>
              <a:ext cx="408" cy="327"/>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2800" strike="noStrike" noProof="1">
                  <a:solidFill>
                    <a:schemeClr val="tx1"/>
                  </a:solidFill>
                  <a:latin typeface="Comic Sans MS" panose="030F0702030302020204" pitchFamily="66" charset="0"/>
                  <a:ea typeface="宋体" panose="02010600030101010101" pitchFamily="2" charset="-122"/>
                  <a:cs typeface="+mn-cs"/>
                </a:rPr>
                <a:t>K</a:t>
              </a:r>
              <a:endParaRPr lang="en-US" altLang="zh-CN" sz="2800" strike="noStrike" noProof="1">
                <a:solidFill>
                  <a:schemeClr val="tx1"/>
                </a:solidFill>
                <a:latin typeface="Comic Sans MS" panose="030F0702030302020204" pitchFamily="66" charset="0"/>
                <a:ea typeface="宋体" panose="02010600030101010101" pitchFamily="2" charset="-122"/>
              </a:endParaRPr>
            </a:p>
          </p:txBody>
        </p:sp>
      </p:grpSp>
      <p:grpSp>
        <p:nvGrpSpPr>
          <p:cNvPr id="7" name="Group 19"/>
          <p:cNvGrpSpPr/>
          <p:nvPr/>
        </p:nvGrpSpPr>
        <p:grpSpPr>
          <a:xfrm>
            <a:off x="827088" y="3933825"/>
            <a:ext cx="8021637" cy="2217738"/>
            <a:chOff x="549" y="1635"/>
            <a:chExt cx="5053" cy="1397"/>
          </a:xfrm>
        </p:grpSpPr>
        <p:sp>
          <p:nvSpPr>
            <p:cNvPr id="153656" name="Text Box 20"/>
            <p:cNvSpPr txBox="1"/>
            <p:nvPr/>
          </p:nvSpPr>
          <p:spPr>
            <a:xfrm>
              <a:off x="5103" y="2628"/>
              <a:ext cx="499" cy="231"/>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1800" b="0" strike="noStrike" noProof="1">
                  <a:solidFill>
                    <a:schemeClr val="tx1"/>
                  </a:solidFill>
                  <a:latin typeface="+mn-lt"/>
                  <a:ea typeface="宋体" panose="02010600030101010101" pitchFamily="2" charset="-122"/>
                  <a:cs typeface="+mn-cs"/>
                </a:rPr>
                <a:t>mass</a:t>
              </a:r>
              <a:endParaRPr lang="en-US" altLang="zh-CN" sz="1800" b="0" strike="noStrike" noProof="1">
                <a:solidFill>
                  <a:schemeClr val="tx1"/>
                </a:solidFill>
                <a:ea typeface="宋体" panose="02010600030101010101" pitchFamily="2" charset="-122"/>
              </a:endParaRPr>
            </a:p>
          </p:txBody>
        </p:sp>
        <p:sp>
          <p:nvSpPr>
            <p:cNvPr id="153620" name="Line 21"/>
            <p:cNvSpPr/>
            <p:nvPr/>
          </p:nvSpPr>
          <p:spPr>
            <a:xfrm>
              <a:off x="839" y="2764"/>
              <a:ext cx="4173" cy="0"/>
            </a:xfrm>
            <a:prstGeom prst="line">
              <a:avLst/>
            </a:prstGeom>
            <a:ln w="28575" cap="sq" cmpd="sng">
              <a:solidFill>
                <a:schemeClr val="tx1"/>
              </a:solidFill>
              <a:prstDash val="solid"/>
              <a:round/>
              <a:headEnd type="none" w="sm" len="sm"/>
              <a:tailEnd type="triangle" w="med" len="med"/>
            </a:ln>
          </p:spPr>
        </p:sp>
        <p:sp>
          <p:nvSpPr>
            <p:cNvPr id="153621" name="Line 22"/>
            <p:cNvSpPr/>
            <p:nvPr/>
          </p:nvSpPr>
          <p:spPr>
            <a:xfrm flipH="1">
              <a:off x="830" y="2691"/>
              <a:ext cx="0" cy="136"/>
            </a:xfrm>
            <a:prstGeom prst="line">
              <a:avLst/>
            </a:prstGeom>
            <a:ln w="19050" cap="sq" cmpd="sng">
              <a:solidFill>
                <a:schemeClr val="tx1"/>
              </a:solidFill>
              <a:prstDash val="solid"/>
              <a:round/>
              <a:headEnd type="none" w="sm" len="sm"/>
              <a:tailEnd type="none" w="sm" len="sm"/>
            </a:ln>
          </p:spPr>
        </p:sp>
        <p:sp>
          <p:nvSpPr>
            <p:cNvPr id="153659" name="Text Box 23"/>
            <p:cNvSpPr txBox="1"/>
            <p:nvPr/>
          </p:nvSpPr>
          <p:spPr>
            <a:xfrm>
              <a:off x="748" y="2840"/>
              <a:ext cx="227" cy="192"/>
            </a:xfrm>
            <a:prstGeom prst="rect">
              <a:avLst/>
            </a:prstGeom>
            <a:noFill/>
            <a:ln w="1905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1400" b="0" strike="noStrike" noProof="1">
                  <a:solidFill>
                    <a:schemeClr val="tx1"/>
                  </a:solidFill>
                  <a:latin typeface="+mn-lt"/>
                  <a:ea typeface="宋体" panose="02010600030101010101" pitchFamily="2" charset="-122"/>
                  <a:cs typeface="+mn-cs"/>
                </a:rPr>
                <a:t>0</a:t>
              </a:r>
              <a:endParaRPr lang="en-US" altLang="zh-CN" sz="1400" b="0" strike="noStrike" noProof="1">
                <a:solidFill>
                  <a:schemeClr val="tx1"/>
                </a:solidFill>
                <a:ea typeface="宋体" panose="02010600030101010101" pitchFamily="2" charset="-122"/>
              </a:endParaRPr>
            </a:p>
          </p:txBody>
        </p:sp>
        <p:sp>
          <p:nvSpPr>
            <p:cNvPr id="153623" name="Line 24"/>
            <p:cNvSpPr/>
            <p:nvPr/>
          </p:nvSpPr>
          <p:spPr>
            <a:xfrm flipV="1">
              <a:off x="2245" y="2582"/>
              <a:ext cx="0" cy="182"/>
            </a:xfrm>
            <a:prstGeom prst="line">
              <a:avLst/>
            </a:prstGeom>
            <a:ln w="19050" cap="sq" cmpd="sng">
              <a:solidFill>
                <a:schemeClr val="tx1"/>
              </a:solidFill>
              <a:prstDash val="solid"/>
              <a:round/>
              <a:headEnd type="none" w="sm" len="sm"/>
              <a:tailEnd type="none" w="sm" len="sm"/>
            </a:ln>
          </p:spPr>
        </p:sp>
        <p:sp>
          <p:nvSpPr>
            <p:cNvPr id="153624" name="Line 25"/>
            <p:cNvSpPr/>
            <p:nvPr/>
          </p:nvSpPr>
          <p:spPr>
            <a:xfrm flipV="1">
              <a:off x="3080" y="1734"/>
              <a:ext cx="0" cy="1043"/>
            </a:xfrm>
            <a:prstGeom prst="line">
              <a:avLst/>
            </a:prstGeom>
            <a:ln w="19050" cap="sq" cmpd="sng">
              <a:solidFill>
                <a:schemeClr val="tx1"/>
              </a:solidFill>
              <a:prstDash val="solid"/>
              <a:round/>
              <a:headEnd type="none" w="sm" len="sm"/>
              <a:tailEnd type="none" w="sm" len="sm"/>
            </a:ln>
          </p:spPr>
        </p:sp>
        <p:sp>
          <p:nvSpPr>
            <p:cNvPr id="153625" name="Line 26"/>
            <p:cNvSpPr/>
            <p:nvPr/>
          </p:nvSpPr>
          <p:spPr>
            <a:xfrm flipV="1">
              <a:off x="3969" y="1888"/>
              <a:ext cx="0" cy="876"/>
            </a:xfrm>
            <a:prstGeom prst="line">
              <a:avLst/>
            </a:prstGeom>
            <a:ln w="19050" cap="sq" cmpd="sng">
              <a:solidFill>
                <a:schemeClr val="tx1"/>
              </a:solidFill>
              <a:prstDash val="solid"/>
              <a:round/>
              <a:headEnd type="none" w="sm" len="sm"/>
              <a:tailEnd type="none" w="sm" len="sm"/>
            </a:ln>
          </p:spPr>
        </p:sp>
        <p:sp>
          <p:nvSpPr>
            <p:cNvPr id="153626" name="Line 27"/>
            <p:cNvSpPr/>
            <p:nvPr/>
          </p:nvSpPr>
          <p:spPr>
            <a:xfrm flipV="1">
              <a:off x="2018" y="2582"/>
              <a:ext cx="0" cy="182"/>
            </a:xfrm>
            <a:prstGeom prst="line">
              <a:avLst/>
            </a:prstGeom>
            <a:ln w="19050" cap="sq" cmpd="sng">
              <a:solidFill>
                <a:schemeClr val="tx1"/>
              </a:solidFill>
              <a:prstDash val="solid"/>
              <a:round/>
              <a:headEnd type="none" w="sm" len="sm"/>
              <a:tailEnd type="none" w="sm" len="sm"/>
            </a:ln>
          </p:spPr>
        </p:sp>
        <p:sp>
          <p:nvSpPr>
            <p:cNvPr id="153627" name="Line 28"/>
            <p:cNvSpPr/>
            <p:nvPr/>
          </p:nvSpPr>
          <p:spPr>
            <a:xfrm flipV="1">
              <a:off x="2925" y="2582"/>
              <a:ext cx="0" cy="182"/>
            </a:xfrm>
            <a:prstGeom prst="line">
              <a:avLst/>
            </a:prstGeom>
            <a:ln w="19050" cap="sq" cmpd="sng">
              <a:solidFill>
                <a:schemeClr val="tx1"/>
              </a:solidFill>
              <a:prstDash val="solid"/>
              <a:round/>
              <a:headEnd type="none" w="sm" len="sm"/>
              <a:tailEnd type="none" w="sm" len="sm"/>
            </a:ln>
          </p:spPr>
        </p:sp>
        <p:sp>
          <p:nvSpPr>
            <p:cNvPr id="153628" name="Line 29"/>
            <p:cNvSpPr/>
            <p:nvPr/>
          </p:nvSpPr>
          <p:spPr>
            <a:xfrm flipV="1">
              <a:off x="3787" y="2555"/>
              <a:ext cx="0" cy="182"/>
            </a:xfrm>
            <a:prstGeom prst="line">
              <a:avLst/>
            </a:prstGeom>
            <a:ln w="19050" cap="sq" cmpd="sng">
              <a:solidFill>
                <a:schemeClr val="tx1"/>
              </a:solidFill>
              <a:prstDash val="solid"/>
              <a:round/>
              <a:headEnd type="none" w="sm" len="sm"/>
              <a:tailEnd type="none" w="sm" len="sm"/>
            </a:ln>
          </p:spPr>
        </p:sp>
        <p:sp>
          <p:nvSpPr>
            <p:cNvPr id="153629" name="Line 30"/>
            <p:cNvSpPr/>
            <p:nvPr/>
          </p:nvSpPr>
          <p:spPr>
            <a:xfrm flipV="1">
              <a:off x="4468" y="2573"/>
              <a:ext cx="0" cy="182"/>
            </a:xfrm>
            <a:prstGeom prst="line">
              <a:avLst/>
            </a:prstGeom>
            <a:ln w="19050" cap="sq" cmpd="sng">
              <a:solidFill>
                <a:schemeClr val="tx1"/>
              </a:solidFill>
              <a:prstDash val="solid"/>
              <a:round/>
              <a:headEnd type="none" w="sm" len="sm"/>
              <a:tailEnd type="none" w="sm" len="sm"/>
            </a:ln>
          </p:spPr>
        </p:sp>
        <p:grpSp>
          <p:nvGrpSpPr>
            <p:cNvPr id="153630" name="Group 31"/>
            <p:cNvGrpSpPr/>
            <p:nvPr/>
          </p:nvGrpSpPr>
          <p:grpSpPr>
            <a:xfrm>
              <a:off x="1882" y="2251"/>
              <a:ext cx="2450" cy="513"/>
              <a:chOff x="1882" y="3430"/>
              <a:chExt cx="2450" cy="182"/>
            </a:xfrm>
          </p:grpSpPr>
          <p:sp>
            <p:nvSpPr>
              <p:cNvPr id="153631" name="Line 32"/>
              <p:cNvSpPr/>
              <p:nvPr/>
            </p:nvSpPr>
            <p:spPr>
              <a:xfrm flipV="1">
                <a:off x="2109" y="3430"/>
                <a:ext cx="0" cy="182"/>
              </a:xfrm>
              <a:prstGeom prst="line">
                <a:avLst/>
              </a:prstGeom>
              <a:ln w="19050" cap="sq" cmpd="sng">
                <a:solidFill>
                  <a:schemeClr val="tx1"/>
                </a:solidFill>
                <a:prstDash val="solid"/>
                <a:round/>
                <a:headEnd type="none" w="sm" len="sm"/>
                <a:tailEnd type="none" w="sm" len="sm"/>
              </a:ln>
            </p:spPr>
          </p:sp>
          <p:sp>
            <p:nvSpPr>
              <p:cNvPr id="153632" name="Line 33"/>
              <p:cNvSpPr/>
              <p:nvPr/>
            </p:nvSpPr>
            <p:spPr>
              <a:xfrm flipV="1">
                <a:off x="1882" y="3430"/>
                <a:ext cx="0" cy="182"/>
              </a:xfrm>
              <a:prstGeom prst="line">
                <a:avLst/>
              </a:prstGeom>
              <a:ln w="19050" cap="sq" cmpd="sng">
                <a:solidFill>
                  <a:schemeClr val="tx1"/>
                </a:solidFill>
                <a:prstDash val="solid"/>
                <a:round/>
                <a:headEnd type="none" w="sm" len="sm"/>
                <a:tailEnd type="none" w="sm" len="sm"/>
              </a:ln>
            </p:spPr>
          </p:sp>
          <p:sp>
            <p:nvSpPr>
              <p:cNvPr id="153633" name="Line 34"/>
              <p:cNvSpPr/>
              <p:nvPr/>
            </p:nvSpPr>
            <p:spPr>
              <a:xfrm flipV="1">
                <a:off x="2744" y="3430"/>
                <a:ext cx="0" cy="182"/>
              </a:xfrm>
              <a:prstGeom prst="line">
                <a:avLst/>
              </a:prstGeom>
              <a:ln w="19050" cap="sq" cmpd="sng">
                <a:solidFill>
                  <a:schemeClr val="tx1"/>
                </a:solidFill>
                <a:prstDash val="solid"/>
                <a:round/>
                <a:headEnd type="none" w="sm" len="sm"/>
                <a:tailEnd type="none" w="sm" len="sm"/>
              </a:ln>
            </p:spPr>
          </p:sp>
          <p:sp>
            <p:nvSpPr>
              <p:cNvPr id="153634" name="Line 35"/>
              <p:cNvSpPr/>
              <p:nvPr/>
            </p:nvSpPr>
            <p:spPr>
              <a:xfrm flipV="1">
                <a:off x="3651" y="3430"/>
                <a:ext cx="0" cy="182"/>
              </a:xfrm>
              <a:prstGeom prst="line">
                <a:avLst/>
              </a:prstGeom>
              <a:ln w="19050" cap="sq" cmpd="sng">
                <a:solidFill>
                  <a:schemeClr val="tx1"/>
                </a:solidFill>
                <a:prstDash val="solid"/>
                <a:round/>
                <a:headEnd type="none" w="sm" len="sm"/>
                <a:tailEnd type="none" w="sm" len="sm"/>
              </a:ln>
            </p:spPr>
          </p:sp>
          <p:sp>
            <p:nvSpPr>
              <p:cNvPr id="153635" name="Line 36"/>
              <p:cNvSpPr/>
              <p:nvPr/>
            </p:nvSpPr>
            <p:spPr>
              <a:xfrm flipV="1">
                <a:off x="3606" y="3430"/>
                <a:ext cx="0" cy="182"/>
              </a:xfrm>
              <a:prstGeom prst="line">
                <a:avLst/>
              </a:prstGeom>
              <a:ln w="19050" cap="sq" cmpd="sng">
                <a:solidFill>
                  <a:schemeClr val="tx1"/>
                </a:solidFill>
                <a:prstDash val="solid"/>
                <a:round/>
                <a:headEnd type="none" w="sm" len="sm"/>
                <a:tailEnd type="none" w="sm" len="sm"/>
              </a:ln>
            </p:spPr>
          </p:sp>
          <p:sp>
            <p:nvSpPr>
              <p:cNvPr id="153636" name="Line 37"/>
              <p:cNvSpPr/>
              <p:nvPr/>
            </p:nvSpPr>
            <p:spPr>
              <a:xfrm flipV="1">
                <a:off x="4332" y="3430"/>
                <a:ext cx="0" cy="182"/>
              </a:xfrm>
              <a:prstGeom prst="line">
                <a:avLst/>
              </a:prstGeom>
              <a:ln w="19050" cap="sq" cmpd="sng">
                <a:solidFill>
                  <a:schemeClr val="tx1"/>
                </a:solidFill>
                <a:prstDash val="solid"/>
                <a:round/>
                <a:headEnd type="none" w="sm" len="sm"/>
                <a:tailEnd type="none" w="sm" len="sm"/>
              </a:ln>
            </p:spPr>
          </p:sp>
        </p:grpSp>
        <p:sp>
          <p:nvSpPr>
            <p:cNvPr id="153637" name="Line 38"/>
            <p:cNvSpPr/>
            <p:nvPr/>
          </p:nvSpPr>
          <p:spPr>
            <a:xfrm flipV="1">
              <a:off x="1202" y="2583"/>
              <a:ext cx="0" cy="181"/>
            </a:xfrm>
            <a:prstGeom prst="line">
              <a:avLst/>
            </a:prstGeom>
            <a:ln w="19050" cap="sq" cmpd="sng">
              <a:solidFill>
                <a:schemeClr val="tx1"/>
              </a:solidFill>
              <a:prstDash val="solid"/>
              <a:round/>
              <a:headEnd type="none" w="sm" len="sm"/>
              <a:tailEnd type="none" w="sm" len="sm"/>
            </a:ln>
          </p:spPr>
        </p:sp>
        <p:sp>
          <p:nvSpPr>
            <p:cNvPr id="153638" name="Line 39"/>
            <p:cNvSpPr/>
            <p:nvPr/>
          </p:nvSpPr>
          <p:spPr>
            <a:xfrm flipV="1">
              <a:off x="1429" y="2583"/>
              <a:ext cx="0" cy="181"/>
            </a:xfrm>
            <a:prstGeom prst="line">
              <a:avLst/>
            </a:prstGeom>
            <a:ln w="19050" cap="sq" cmpd="sng">
              <a:solidFill>
                <a:schemeClr val="tx1"/>
              </a:solidFill>
              <a:prstDash val="solid"/>
              <a:round/>
              <a:headEnd type="none" w="sm" len="sm"/>
              <a:tailEnd type="none" w="sm" len="sm"/>
            </a:ln>
          </p:spPr>
        </p:sp>
        <p:sp>
          <p:nvSpPr>
            <p:cNvPr id="153639" name="Line 40"/>
            <p:cNvSpPr/>
            <p:nvPr/>
          </p:nvSpPr>
          <p:spPr>
            <a:xfrm flipV="1">
              <a:off x="1792" y="2583"/>
              <a:ext cx="0" cy="181"/>
            </a:xfrm>
            <a:prstGeom prst="line">
              <a:avLst/>
            </a:prstGeom>
            <a:ln w="19050" cap="sq" cmpd="sng">
              <a:solidFill>
                <a:schemeClr val="tx1"/>
              </a:solidFill>
              <a:prstDash val="solid"/>
              <a:round/>
              <a:headEnd type="none" w="sm" len="sm"/>
              <a:tailEnd type="none" w="sm" len="sm"/>
            </a:ln>
          </p:spPr>
        </p:sp>
        <p:sp>
          <p:nvSpPr>
            <p:cNvPr id="153640" name="Line 41"/>
            <p:cNvSpPr/>
            <p:nvPr/>
          </p:nvSpPr>
          <p:spPr>
            <a:xfrm flipV="1">
              <a:off x="2382" y="2583"/>
              <a:ext cx="0" cy="181"/>
            </a:xfrm>
            <a:prstGeom prst="line">
              <a:avLst/>
            </a:prstGeom>
            <a:ln w="19050" cap="sq" cmpd="sng">
              <a:solidFill>
                <a:schemeClr val="tx1"/>
              </a:solidFill>
              <a:prstDash val="solid"/>
              <a:round/>
              <a:headEnd type="none" w="sm" len="sm"/>
              <a:tailEnd type="none" w="sm" len="sm"/>
            </a:ln>
          </p:spPr>
        </p:sp>
        <p:sp>
          <p:nvSpPr>
            <p:cNvPr id="153641" name="Line 42"/>
            <p:cNvSpPr/>
            <p:nvPr/>
          </p:nvSpPr>
          <p:spPr>
            <a:xfrm flipV="1">
              <a:off x="2609" y="2583"/>
              <a:ext cx="0" cy="181"/>
            </a:xfrm>
            <a:prstGeom prst="line">
              <a:avLst/>
            </a:prstGeom>
            <a:ln w="19050" cap="sq" cmpd="sng">
              <a:solidFill>
                <a:schemeClr val="tx1"/>
              </a:solidFill>
              <a:prstDash val="solid"/>
              <a:round/>
              <a:headEnd type="none" w="sm" len="sm"/>
              <a:tailEnd type="none" w="sm" len="sm"/>
            </a:ln>
          </p:spPr>
        </p:sp>
        <p:sp>
          <p:nvSpPr>
            <p:cNvPr id="153642" name="Line 43"/>
            <p:cNvSpPr/>
            <p:nvPr/>
          </p:nvSpPr>
          <p:spPr>
            <a:xfrm flipV="1">
              <a:off x="3334" y="2564"/>
              <a:ext cx="0" cy="181"/>
            </a:xfrm>
            <a:prstGeom prst="line">
              <a:avLst/>
            </a:prstGeom>
            <a:ln w="19050" cap="sq" cmpd="sng">
              <a:solidFill>
                <a:schemeClr val="tx1"/>
              </a:solidFill>
              <a:prstDash val="solid"/>
              <a:round/>
              <a:headEnd type="none" w="sm" len="sm"/>
              <a:tailEnd type="none" w="sm" len="sm"/>
            </a:ln>
          </p:spPr>
        </p:sp>
        <p:sp>
          <p:nvSpPr>
            <p:cNvPr id="153643" name="Line 44"/>
            <p:cNvSpPr/>
            <p:nvPr/>
          </p:nvSpPr>
          <p:spPr>
            <a:xfrm flipV="1">
              <a:off x="3561" y="2583"/>
              <a:ext cx="0" cy="181"/>
            </a:xfrm>
            <a:prstGeom prst="line">
              <a:avLst/>
            </a:prstGeom>
            <a:ln w="19050" cap="sq" cmpd="sng">
              <a:solidFill>
                <a:schemeClr val="tx1"/>
              </a:solidFill>
              <a:prstDash val="solid"/>
              <a:round/>
              <a:headEnd type="none" w="sm" len="sm"/>
              <a:tailEnd type="none" w="sm" len="sm"/>
            </a:ln>
          </p:spPr>
        </p:sp>
        <p:sp>
          <p:nvSpPr>
            <p:cNvPr id="153644" name="Line 45"/>
            <p:cNvSpPr/>
            <p:nvPr/>
          </p:nvSpPr>
          <p:spPr>
            <a:xfrm flipV="1">
              <a:off x="3153" y="2583"/>
              <a:ext cx="0" cy="181"/>
            </a:xfrm>
            <a:prstGeom prst="line">
              <a:avLst/>
            </a:prstGeom>
            <a:ln w="19050" cap="sq" cmpd="sng">
              <a:solidFill>
                <a:schemeClr val="tx1"/>
              </a:solidFill>
              <a:prstDash val="solid"/>
              <a:round/>
              <a:headEnd type="none" w="sm" len="sm"/>
              <a:tailEnd type="none" w="sm" len="sm"/>
            </a:ln>
          </p:spPr>
        </p:sp>
        <p:sp>
          <p:nvSpPr>
            <p:cNvPr id="153645" name="Line 46"/>
            <p:cNvSpPr/>
            <p:nvPr/>
          </p:nvSpPr>
          <p:spPr>
            <a:xfrm flipV="1">
              <a:off x="4151" y="2583"/>
              <a:ext cx="0" cy="181"/>
            </a:xfrm>
            <a:prstGeom prst="line">
              <a:avLst/>
            </a:prstGeom>
            <a:ln w="19050" cap="sq" cmpd="sng">
              <a:solidFill>
                <a:schemeClr val="tx1"/>
              </a:solidFill>
              <a:prstDash val="solid"/>
              <a:round/>
              <a:headEnd type="none" w="sm" len="sm"/>
              <a:tailEnd type="none" w="sm" len="sm"/>
            </a:ln>
          </p:spPr>
        </p:sp>
        <p:sp>
          <p:nvSpPr>
            <p:cNvPr id="153646" name="Line 47"/>
            <p:cNvSpPr/>
            <p:nvPr/>
          </p:nvSpPr>
          <p:spPr>
            <a:xfrm flipV="1">
              <a:off x="4740" y="2583"/>
              <a:ext cx="0" cy="181"/>
            </a:xfrm>
            <a:prstGeom prst="line">
              <a:avLst/>
            </a:prstGeom>
            <a:ln w="19050" cap="sq" cmpd="sng">
              <a:solidFill>
                <a:schemeClr val="tx1"/>
              </a:solidFill>
              <a:prstDash val="solid"/>
              <a:round/>
              <a:headEnd type="none" w="sm" len="sm"/>
              <a:tailEnd type="none" w="sm" len="sm"/>
            </a:ln>
          </p:spPr>
        </p:sp>
        <p:sp>
          <p:nvSpPr>
            <p:cNvPr id="153647" name="Line 48"/>
            <p:cNvSpPr/>
            <p:nvPr/>
          </p:nvSpPr>
          <p:spPr>
            <a:xfrm flipV="1">
              <a:off x="2064" y="2583"/>
              <a:ext cx="0" cy="181"/>
            </a:xfrm>
            <a:prstGeom prst="line">
              <a:avLst/>
            </a:prstGeom>
            <a:ln w="19050" cap="sq" cmpd="sng">
              <a:solidFill>
                <a:schemeClr val="tx1"/>
              </a:solidFill>
              <a:prstDash val="solid"/>
              <a:round/>
              <a:headEnd type="none" w="sm" len="sm"/>
              <a:tailEnd type="none" w="sm" len="sm"/>
            </a:ln>
          </p:spPr>
        </p:sp>
        <p:sp>
          <p:nvSpPr>
            <p:cNvPr id="153648" name="Line 49"/>
            <p:cNvSpPr/>
            <p:nvPr/>
          </p:nvSpPr>
          <p:spPr>
            <a:xfrm flipV="1">
              <a:off x="4604" y="2583"/>
              <a:ext cx="0" cy="181"/>
            </a:xfrm>
            <a:prstGeom prst="line">
              <a:avLst/>
            </a:prstGeom>
            <a:ln w="19050" cap="sq" cmpd="sng">
              <a:solidFill>
                <a:schemeClr val="tx1"/>
              </a:solidFill>
              <a:prstDash val="solid"/>
              <a:round/>
              <a:headEnd type="none" w="sm" len="sm"/>
              <a:tailEnd type="none" w="sm" len="sm"/>
            </a:ln>
          </p:spPr>
        </p:sp>
        <p:sp>
          <p:nvSpPr>
            <p:cNvPr id="153649" name="Line 50"/>
            <p:cNvSpPr/>
            <p:nvPr/>
          </p:nvSpPr>
          <p:spPr>
            <a:xfrm flipV="1">
              <a:off x="3833" y="2583"/>
              <a:ext cx="0" cy="181"/>
            </a:xfrm>
            <a:prstGeom prst="line">
              <a:avLst/>
            </a:prstGeom>
            <a:ln w="19050" cap="sq" cmpd="sng">
              <a:solidFill>
                <a:schemeClr val="tx1"/>
              </a:solidFill>
              <a:prstDash val="solid"/>
              <a:round/>
              <a:headEnd type="none" w="sm" len="sm"/>
              <a:tailEnd type="none" w="sm" len="sm"/>
            </a:ln>
          </p:spPr>
        </p:sp>
        <p:sp>
          <p:nvSpPr>
            <p:cNvPr id="153650" name="Line 51"/>
            <p:cNvSpPr/>
            <p:nvPr/>
          </p:nvSpPr>
          <p:spPr>
            <a:xfrm flipV="1">
              <a:off x="930" y="2659"/>
              <a:ext cx="0" cy="105"/>
            </a:xfrm>
            <a:prstGeom prst="line">
              <a:avLst/>
            </a:prstGeom>
            <a:ln w="19050" cap="sq" cmpd="sng">
              <a:solidFill>
                <a:schemeClr val="tx1"/>
              </a:solidFill>
              <a:prstDash val="solid"/>
              <a:round/>
              <a:headEnd type="none" w="sm" len="sm"/>
              <a:tailEnd type="none" w="sm" len="sm"/>
            </a:ln>
          </p:spPr>
        </p:sp>
        <p:sp>
          <p:nvSpPr>
            <p:cNvPr id="153651" name="Line 52"/>
            <p:cNvSpPr/>
            <p:nvPr/>
          </p:nvSpPr>
          <p:spPr>
            <a:xfrm flipH="1" flipV="1">
              <a:off x="1610" y="2387"/>
              <a:ext cx="1" cy="377"/>
            </a:xfrm>
            <a:prstGeom prst="line">
              <a:avLst/>
            </a:prstGeom>
            <a:ln w="19050" cap="sq" cmpd="sng">
              <a:solidFill>
                <a:schemeClr val="tx1"/>
              </a:solidFill>
              <a:prstDash val="solid"/>
              <a:round/>
              <a:headEnd type="none" w="sm" len="sm"/>
              <a:tailEnd type="none" w="sm" len="sm"/>
            </a:ln>
          </p:spPr>
        </p:sp>
        <p:sp>
          <p:nvSpPr>
            <p:cNvPr id="153652" name="Line 53"/>
            <p:cNvSpPr/>
            <p:nvPr/>
          </p:nvSpPr>
          <p:spPr>
            <a:xfrm flipV="1">
              <a:off x="4695" y="2583"/>
              <a:ext cx="0" cy="181"/>
            </a:xfrm>
            <a:prstGeom prst="line">
              <a:avLst/>
            </a:prstGeom>
            <a:ln w="19050" cap="sq" cmpd="sng">
              <a:solidFill>
                <a:schemeClr val="tx1"/>
              </a:solidFill>
              <a:prstDash val="solid"/>
              <a:round/>
              <a:headEnd type="none" w="sm" len="sm"/>
              <a:tailEnd type="none" w="sm" len="sm"/>
            </a:ln>
          </p:spPr>
        </p:sp>
        <p:sp>
          <p:nvSpPr>
            <p:cNvPr id="153653" name="Line 54"/>
            <p:cNvSpPr/>
            <p:nvPr/>
          </p:nvSpPr>
          <p:spPr>
            <a:xfrm flipV="1">
              <a:off x="2971" y="2583"/>
              <a:ext cx="0" cy="181"/>
            </a:xfrm>
            <a:prstGeom prst="line">
              <a:avLst/>
            </a:prstGeom>
            <a:ln w="19050" cap="sq" cmpd="sng">
              <a:solidFill>
                <a:schemeClr val="tx1"/>
              </a:solidFill>
              <a:prstDash val="solid"/>
              <a:round/>
              <a:headEnd type="none" w="sm" len="sm"/>
              <a:tailEnd type="none" w="sm" len="sm"/>
            </a:ln>
          </p:spPr>
        </p:sp>
        <p:sp>
          <p:nvSpPr>
            <p:cNvPr id="153654" name="Line 55"/>
            <p:cNvSpPr/>
            <p:nvPr/>
          </p:nvSpPr>
          <p:spPr>
            <a:xfrm flipV="1">
              <a:off x="2790" y="2583"/>
              <a:ext cx="0" cy="181"/>
            </a:xfrm>
            <a:prstGeom prst="line">
              <a:avLst/>
            </a:prstGeom>
            <a:ln w="19050" cap="sq" cmpd="sng">
              <a:solidFill>
                <a:schemeClr val="tx1"/>
              </a:solidFill>
              <a:prstDash val="solid"/>
              <a:round/>
              <a:headEnd type="none" w="sm" len="sm"/>
              <a:tailEnd type="none" w="sm" len="sm"/>
            </a:ln>
          </p:spPr>
        </p:sp>
        <p:sp>
          <p:nvSpPr>
            <p:cNvPr id="153655" name="Line 56"/>
            <p:cNvSpPr/>
            <p:nvPr/>
          </p:nvSpPr>
          <p:spPr>
            <a:xfrm flipV="1">
              <a:off x="1093" y="2641"/>
              <a:ext cx="0" cy="105"/>
            </a:xfrm>
            <a:prstGeom prst="line">
              <a:avLst/>
            </a:prstGeom>
            <a:ln w="19050" cap="sq" cmpd="sng">
              <a:solidFill>
                <a:schemeClr val="tx1"/>
              </a:solidFill>
              <a:prstDash val="solid"/>
              <a:round/>
              <a:headEnd type="none" w="sm" len="sm"/>
              <a:tailEnd type="none" w="sm" len="sm"/>
            </a:ln>
          </p:spPr>
        </p:sp>
        <p:sp>
          <p:nvSpPr>
            <p:cNvPr id="3" name="Line 57"/>
            <p:cNvSpPr/>
            <p:nvPr/>
          </p:nvSpPr>
          <p:spPr>
            <a:xfrm flipV="1">
              <a:off x="829" y="1706"/>
              <a:ext cx="10" cy="1053"/>
            </a:xfrm>
            <a:prstGeom prst="line">
              <a:avLst/>
            </a:prstGeom>
            <a:ln w="28575" cap="sq" cmpd="sng">
              <a:solidFill>
                <a:schemeClr val="tx1"/>
              </a:solidFill>
              <a:prstDash val="solid"/>
              <a:round/>
              <a:headEnd type="none" w="med" len="med"/>
              <a:tailEnd type="triangle" w="med" len="med"/>
            </a:ln>
          </p:spPr>
        </p:sp>
        <p:sp>
          <p:nvSpPr>
            <p:cNvPr id="153688" name="Text Box 58"/>
            <p:cNvSpPr txBox="1"/>
            <p:nvPr/>
          </p:nvSpPr>
          <p:spPr>
            <a:xfrm rot="-5400000">
              <a:off x="200" y="1981"/>
              <a:ext cx="907" cy="212"/>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1600" b="0" strike="noStrike" noProof="1">
                  <a:solidFill>
                    <a:schemeClr val="tx1"/>
                  </a:solidFill>
                  <a:latin typeface="+mn-lt"/>
                  <a:ea typeface="宋体" panose="02010600030101010101" pitchFamily="2" charset="-122"/>
                  <a:cs typeface="+mn-cs"/>
                </a:rPr>
                <a:t>Intensity</a:t>
              </a:r>
              <a:endParaRPr lang="en-US" altLang="zh-CN" sz="1600" b="0" strike="noStrike" noProof="1">
                <a:solidFill>
                  <a:schemeClr val="tx1"/>
                </a:solidFill>
                <a:ea typeface="宋体" panose="02010600030101010101" pitchFamily="2" charset="-122"/>
              </a:endParaRPr>
            </a:p>
          </p:txBody>
        </p:sp>
      </p:grpSp>
      <p:grpSp>
        <p:nvGrpSpPr>
          <p:cNvPr id="9" name="Group 59"/>
          <p:cNvGrpSpPr/>
          <p:nvPr/>
        </p:nvGrpSpPr>
        <p:grpSpPr>
          <a:xfrm>
            <a:off x="1114425" y="5387975"/>
            <a:ext cx="7734300" cy="736600"/>
            <a:chOff x="730" y="2042"/>
            <a:chExt cx="4872" cy="464"/>
          </a:xfrm>
        </p:grpSpPr>
        <p:sp>
          <p:nvSpPr>
            <p:cNvPr id="4" name="Line 60"/>
            <p:cNvSpPr/>
            <p:nvPr/>
          </p:nvSpPr>
          <p:spPr>
            <a:xfrm>
              <a:off x="839" y="2251"/>
              <a:ext cx="4173" cy="0"/>
            </a:xfrm>
            <a:prstGeom prst="line">
              <a:avLst/>
            </a:prstGeom>
            <a:ln w="12700" cap="sq" cmpd="sng">
              <a:solidFill>
                <a:schemeClr val="tx1"/>
              </a:solidFill>
              <a:prstDash val="solid"/>
              <a:round/>
              <a:headEnd type="none" w="sm" len="sm"/>
              <a:tailEnd type="triangle" w="med" len="med"/>
            </a:ln>
          </p:spPr>
        </p:sp>
        <p:sp>
          <p:nvSpPr>
            <p:cNvPr id="153619" name="Text Box 61"/>
            <p:cNvSpPr txBox="1"/>
            <p:nvPr/>
          </p:nvSpPr>
          <p:spPr>
            <a:xfrm>
              <a:off x="5103" y="2115"/>
              <a:ext cx="499" cy="231"/>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1800" b="0" strike="noStrike" noProof="1">
                  <a:solidFill>
                    <a:schemeClr val="tx1"/>
                  </a:solidFill>
                  <a:latin typeface="+mn-lt"/>
                  <a:ea typeface="宋体" panose="02010600030101010101" pitchFamily="2" charset="-122"/>
                  <a:cs typeface="+mn-cs"/>
                </a:rPr>
                <a:t>mass</a:t>
              </a:r>
              <a:endParaRPr lang="en-US" altLang="zh-CN" sz="1800" b="0" strike="noStrike" noProof="1">
                <a:solidFill>
                  <a:schemeClr val="tx1"/>
                </a:solidFill>
                <a:ea typeface="宋体" panose="02010600030101010101" pitchFamily="2" charset="-122"/>
              </a:endParaRPr>
            </a:p>
          </p:txBody>
        </p:sp>
        <p:sp>
          <p:nvSpPr>
            <p:cNvPr id="153661" name="Line 62"/>
            <p:cNvSpPr/>
            <p:nvPr/>
          </p:nvSpPr>
          <p:spPr>
            <a:xfrm flipH="1">
              <a:off x="830" y="2178"/>
              <a:ext cx="0" cy="136"/>
            </a:xfrm>
            <a:prstGeom prst="line">
              <a:avLst/>
            </a:prstGeom>
            <a:ln w="12700" cap="sq" cmpd="sng">
              <a:solidFill>
                <a:schemeClr val="tx1"/>
              </a:solidFill>
              <a:prstDash val="solid"/>
              <a:round/>
              <a:headEnd type="none" w="sm" len="sm"/>
              <a:tailEnd type="none" w="sm" len="sm"/>
            </a:ln>
          </p:spPr>
        </p:sp>
        <p:sp>
          <p:nvSpPr>
            <p:cNvPr id="5" name="Text Box 63"/>
            <p:cNvSpPr txBox="1"/>
            <p:nvPr/>
          </p:nvSpPr>
          <p:spPr>
            <a:xfrm>
              <a:off x="730" y="2314"/>
              <a:ext cx="227" cy="192"/>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1400" b="0" strike="noStrike" noProof="1">
                  <a:solidFill>
                    <a:schemeClr val="tx1"/>
                  </a:solidFill>
                  <a:latin typeface="+mn-lt"/>
                  <a:ea typeface="宋体" panose="02010600030101010101" pitchFamily="2" charset="-122"/>
                  <a:cs typeface="+mn-cs"/>
                </a:rPr>
                <a:t>0</a:t>
              </a:r>
              <a:endParaRPr lang="en-US" altLang="zh-CN" sz="1400" b="0" strike="noStrike" noProof="1">
                <a:solidFill>
                  <a:schemeClr val="tx1"/>
                </a:solidFill>
                <a:ea typeface="宋体" panose="02010600030101010101" pitchFamily="2" charset="-122"/>
              </a:endParaRPr>
            </a:p>
          </p:txBody>
        </p:sp>
        <p:sp>
          <p:nvSpPr>
            <p:cNvPr id="153663" name="Line 64"/>
            <p:cNvSpPr/>
            <p:nvPr/>
          </p:nvSpPr>
          <p:spPr>
            <a:xfrm flipV="1">
              <a:off x="1474" y="2069"/>
              <a:ext cx="0" cy="182"/>
            </a:xfrm>
            <a:prstGeom prst="line">
              <a:avLst/>
            </a:prstGeom>
            <a:ln w="38100" cap="sq" cmpd="sng">
              <a:solidFill>
                <a:srgbClr val="FF0000"/>
              </a:solidFill>
              <a:prstDash val="solid"/>
              <a:round/>
              <a:headEnd type="none" w="sm" len="sm"/>
              <a:tailEnd type="none" w="sm" len="sm"/>
            </a:ln>
          </p:spPr>
        </p:sp>
        <p:sp>
          <p:nvSpPr>
            <p:cNvPr id="153664" name="Line 65"/>
            <p:cNvSpPr/>
            <p:nvPr/>
          </p:nvSpPr>
          <p:spPr>
            <a:xfrm flipV="1">
              <a:off x="2245" y="2069"/>
              <a:ext cx="0" cy="182"/>
            </a:xfrm>
            <a:prstGeom prst="line">
              <a:avLst/>
            </a:prstGeom>
            <a:ln w="38100" cap="sq" cmpd="sng">
              <a:solidFill>
                <a:srgbClr val="FF0000"/>
              </a:solidFill>
              <a:prstDash val="solid"/>
              <a:round/>
              <a:headEnd type="none" w="sm" len="sm"/>
              <a:tailEnd type="none" w="sm" len="sm"/>
            </a:ln>
          </p:spPr>
        </p:sp>
        <p:sp>
          <p:nvSpPr>
            <p:cNvPr id="153665" name="Line 66"/>
            <p:cNvSpPr/>
            <p:nvPr/>
          </p:nvSpPr>
          <p:spPr>
            <a:xfrm flipV="1">
              <a:off x="3107" y="2069"/>
              <a:ext cx="0" cy="182"/>
            </a:xfrm>
            <a:prstGeom prst="line">
              <a:avLst/>
            </a:prstGeom>
            <a:ln w="38100" cap="sq" cmpd="sng">
              <a:solidFill>
                <a:srgbClr val="FF0000"/>
              </a:solidFill>
              <a:prstDash val="solid"/>
              <a:round/>
              <a:headEnd type="none" w="sm" len="sm"/>
              <a:tailEnd type="none" w="sm" len="sm"/>
            </a:ln>
          </p:spPr>
        </p:sp>
        <p:sp>
          <p:nvSpPr>
            <p:cNvPr id="153666" name="Line 67"/>
            <p:cNvSpPr/>
            <p:nvPr/>
          </p:nvSpPr>
          <p:spPr>
            <a:xfrm flipV="1">
              <a:off x="3969" y="2069"/>
              <a:ext cx="0" cy="182"/>
            </a:xfrm>
            <a:prstGeom prst="line">
              <a:avLst/>
            </a:prstGeom>
            <a:ln w="38100" cap="sq" cmpd="sng">
              <a:solidFill>
                <a:srgbClr val="FF0000"/>
              </a:solidFill>
              <a:prstDash val="solid"/>
              <a:round/>
              <a:headEnd type="none" w="sm" len="sm"/>
              <a:tailEnd type="none" w="sm" len="sm"/>
            </a:ln>
          </p:spPr>
        </p:sp>
        <p:sp>
          <p:nvSpPr>
            <p:cNvPr id="153667" name="Line 68"/>
            <p:cNvSpPr/>
            <p:nvPr/>
          </p:nvSpPr>
          <p:spPr>
            <a:xfrm flipV="1">
              <a:off x="2018" y="2069"/>
              <a:ext cx="0" cy="182"/>
            </a:xfrm>
            <a:prstGeom prst="line">
              <a:avLst/>
            </a:prstGeom>
            <a:ln w="38100" cap="sq" cmpd="sng">
              <a:solidFill>
                <a:srgbClr val="3333CC"/>
              </a:solidFill>
              <a:prstDash val="solid"/>
              <a:round/>
              <a:headEnd type="none" w="sm" len="sm"/>
              <a:tailEnd type="none" w="sm" len="sm"/>
            </a:ln>
          </p:spPr>
        </p:sp>
        <p:sp>
          <p:nvSpPr>
            <p:cNvPr id="153668" name="Line 69"/>
            <p:cNvSpPr/>
            <p:nvPr/>
          </p:nvSpPr>
          <p:spPr>
            <a:xfrm flipV="1">
              <a:off x="2925" y="2069"/>
              <a:ext cx="0" cy="182"/>
            </a:xfrm>
            <a:prstGeom prst="line">
              <a:avLst/>
            </a:prstGeom>
            <a:ln w="38100" cap="sq" cmpd="sng">
              <a:solidFill>
                <a:srgbClr val="3333CC"/>
              </a:solidFill>
              <a:prstDash val="solid"/>
              <a:round/>
              <a:headEnd type="none" w="sm" len="sm"/>
              <a:tailEnd type="none" w="sm" len="sm"/>
            </a:ln>
          </p:spPr>
        </p:sp>
        <p:sp>
          <p:nvSpPr>
            <p:cNvPr id="153669" name="Line 70"/>
            <p:cNvSpPr/>
            <p:nvPr/>
          </p:nvSpPr>
          <p:spPr>
            <a:xfrm flipV="1">
              <a:off x="3787" y="2042"/>
              <a:ext cx="0" cy="182"/>
            </a:xfrm>
            <a:prstGeom prst="line">
              <a:avLst/>
            </a:prstGeom>
            <a:ln w="38100" cap="sq" cmpd="sng">
              <a:solidFill>
                <a:srgbClr val="3333CC"/>
              </a:solidFill>
              <a:prstDash val="solid"/>
              <a:round/>
              <a:headEnd type="none" w="sm" len="sm"/>
              <a:tailEnd type="none" w="sm" len="sm"/>
            </a:ln>
          </p:spPr>
        </p:sp>
        <p:sp>
          <p:nvSpPr>
            <p:cNvPr id="153670" name="Line 71"/>
            <p:cNvSpPr/>
            <p:nvPr/>
          </p:nvSpPr>
          <p:spPr>
            <a:xfrm flipV="1">
              <a:off x="4468" y="2060"/>
              <a:ext cx="0" cy="182"/>
            </a:xfrm>
            <a:prstGeom prst="line">
              <a:avLst/>
            </a:prstGeom>
            <a:ln w="38100" cap="sq" cmpd="sng">
              <a:solidFill>
                <a:srgbClr val="3333CC"/>
              </a:solidFill>
              <a:prstDash val="solid"/>
              <a:round/>
              <a:headEnd type="none" w="sm" len="sm"/>
              <a:tailEnd type="none" w="sm" len="sm"/>
            </a:ln>
          </p:spPr>
        </p:sp>
        <p:grpSp>
          <p:nvGrpSpPr>
            <p:cNvPr id="153671" name="Group 72"/>
            <p:cNvGrpSpPr/>
            <p:nvPr/>
          </p:nvGrpSpPr>
          <p:grpSpPr>
            <a:xfrm>
              <a:off x="1882" y="2069"/>
              <a:ext cx="2450" cy="182"/>
              <a:chOff x="1882" y="3430"/>
              <a:chExt cx="2450" cy="182"/>
            </a:xfrm>
          </p:grpSpPr>
          <p:sp>
            <p:nvSpPr>
              <p:cNvPr id="153672" name="Line 73"/>
              <p:cNvSpPr/>
              <p:nvPr/>
            </p:nvSpPr>
            <p:spPr>
              <a:xfrm flipV="1">
                <a:off x="2109" y="3430"/>
                <a:ext cx="0" cy="182"/>
              </a:xfrm>
              <a:prstGeom prst="line">
                <a:avLst/>
              </a:prstGeom>
              <a:ln w="38100" cap="sq" cmpd="sng">
                <a:solidFill>
                  <a:srgbClr val="66FF33"/>
                </a:solidFill>
                <a:prstDash val="solid"/>
                <a:round/>
                <a:headEnd type="none" w="sm" len="sm"/>
                <a:tailEnd type="none" w="sm" len="sm"/>
              </a:ln>
            </p:spPr>
          </p:sp>
          <p:sp>
            <p:nvSpPr>
              <p:cNvPr id="153673" name="Line 74"/>
              <p:cNvSpPr/>
              <p:nvPr/>
            </p:nvSpPr>
            <p:spPr>
              <a:xfrm flipV="1">
                <a:off x="1882" y="3430"/>
                <a:ext cx="0" cy="182"/>
              </a:xfrm>
              <a:prstGeom prst="line">
                <a:avLst/>
              </a:prstGeom>
              <a:ln w="38100" cap="sq" cmpd="sng">
                <a:solidFill>
                  <a:srgbClr val="66FF33"/>
                </a:solidFill>
                <a:prstDash val="solid"/>
                <a:round/>
                <a:headEnd type="none" w="sm" len="sm"/>
                <a:tailEnd type="none" w="sm" len="sm"/>
              </a:ln>
            </p:spPr>
          </p:sp>
          <p:sp>
            <p:nvSpPr>
              <p:cNvPr id="153674" name="Line 75"/>
              <p:cNvSpPr/>
              <p:nvPr/>
            </p:nvSpPr>
            <p:spPr>
              <a:xfrm flipV="1">
                <a:off x="2744" y="3430"/>
                <a:ext cx="0" cy="182"/>
              </a:xfrm>
              <a:prstGeom prst="line">
                <a:avLst/>
              </a:prstGeom>
              <a:ln w="38100" cap="sq" cmpd="sng">
                <a:solidFill>
                  <a:srgbClr val="66FF33"/>
                </a:solidFill>
                <a:prstDash val="solid"/>
                <a:round/>
                <a:headEnd type="none" w="sm" len="sm"/>
                <a:tailEnd type="none" w="sm" len="sm"/>
              </a:ln>
            </p:spPr>
          </p:sp>
          <p:sp>
            <p:nvSpPr>
              <p:cNvPr id="153675" name="Line 76"/>
              <p:cNvSpPr/>
              <p:nvPr/>
            </p:nvSpPr>
            <p:spPr>
              <a:xfrm flipV="1">
                <a:off x="3651" y="3430"/>
                <a:ext cx="0" cy="182"/>
              </a:xfrm>
              <a:prstGeom prst="line">
                <a:avLst/>
              </a:prstGeom>
              <a:ln w="38100" cap="sq" cmpd="sng">
                <a:solidFill>
                  <a:srgbClr val="66FF33"/>
                </a:solidFill>
                <a:prstDash val="solid"/>
                <a:round/>
                <a:headEnd type="none" w="sm" len="sm"/>
                <a:tailEnd type="none" w="sm" len="sm"/>
              </a:ln>
            </p:spPr>
          </p:sp>
          <p:sp>
            <p:nvSpPr>
              <p:cNvPr id="153676" name="Line 77"/>
              <p:cNvSpPr/>
              <p:nvPr/>
            </p:nvSpPr>
            <p:spPr>
              <a:xfrm flipV="1">
                <a:off x="3606" y="3430"/>
                <a:ext cx="0" cy="182"/>
              </a:xfrm>
              <a:prstGeom prst="line">
                <a:avLst/>
              </a:prstGeom>
              <a:ln w="38100" cap="sq" cmpd="sng">
                <a:solidFill>
                  <a:srgbClr val="66FF33"/>
                </a:solidFill>
                <a:prstDash val="solid"/>
                <a:round/>
                <a:headEnd type="none" w="sm" len="sm"/>
                <a:tailEnd type="none" w="sm" len="sm"/>
              </a:ln>
            </p:spPr>
          </p:sp>
          <p:sp>
            <p:nvSpPr>
              <p:cNvPr id="153677" name="Line 78"/>
              <p:cNvSpPr/>
              <p:nvPr/>
            </p:nvSpPr>
            <p:spPr>
              <a:xfrm flipV="1">
                <a:off x="4332" y="3430"/>
                <a:ext cx="0" cy="182"/>
              </a:xfrm>
              <a:prstGeom prst="line">
                <a:avLst/>
              </a:prstGeom>
              <a:ln w="38100" cap="sq" cmpd="sng">
                <a:solidFill>
                  <a:srgbClr val="66FF33"/>
                </a:solidFill>
                <a:prstDash val="solid"/>
                <a:round/>
                <a:headEnd type="none" w="sm" len="sm"/>
                <a:tailEnd type="none" w="sm" len="sm"/>
              </a:ln>
            </p:spPr>
          </p:sp>
        </p:grpSp>
        <p:grpSp>
          <p:nvGrpSpPr>
            <p:cNvPr id="153678" name="Group 79"/>
            <p:cNvGrpSpPr/>
            <p:nvPr/>
          </p:nvGrpSpPr>
          <p:grpSpPr>
            <a:xfrm>
              <a:off x="930" y="2051"/>
              <a:ext cx="3810" cy="200"/>
              <a:chOff x="1020" y="2731"/>
              <a:chExt cx="3810" cy="200"/>
            </a:xfrm>
          </p:grpSpPr>
          <p:sp>
            <p:nvSpPr>
              <p:cNvPr id="153679" name="Line 80"/>
              <p:cNvSpPr/>
              <p:nvPr/>
            </p:nvSpPr>
            <p:spPr>
              <a:xfrm flipV="1">
                <a:off x="1292" y="2750"/>
                <a:ext cx="0" cy="181"/>
              </a:xfrm>
              <a:prstGeom prst="line">
                <a:avLst/>
              </a:prstGeom>
              <a:ln w="12700" cap="sq" cmpd="sng">
                <a:solidFill>
                  <a:schemeClr val="tx1"/>
                </a:solidFill>
                <a:prstDash val="solid"/>
                <a:round/>
                <a:headEnd type="none" w="sm" len="sm"/>
                <a:tailEnd type="none" w="sm" len="sm"/>
              </a:ln>
            </p:spPr>
          </p:sp>
          <p:sp>
            <p:nvSpPr>
              <p:cNvPr id="153680" name="Line 81"/>
              <p:cNvSpPr/>
              <p:nvPr/>
            </p:nvSpPr>
            <p:spPr>
              <a:xfrm flipV="1">
                <a:off x="1519" y="2750"/>
                <a:ext cx="0" cy="181"/>
              </a:xfrm>
              <a:prstGeom prst="line">
                <a:avLst/>
              </a:prstGeom>
              <a:ln w="12700" cap="sq" cmpd="sng">
                <a:solidFill>
                  <a:schemeClr val="tx1"/>
                </a:solidFill>
                <a:prstDash val="solid"/>
                <a:round/>
                <a:headEnd type="none" w="sm" len="sm"/>
                <a:tailEnd type="none" w="sm" len="sm"/>
              </a:ln>
            </p:spPr>
          </p:sp>
          <p:sp>
            <p:nvSpPr>
              <p:cNvPr id="153681" name="Line 82"/>
              <p:cNvSpPr/>
              <p:nvPr/>
            </p:nvSpPr>
            <p:spPr>
              <a:xfrm flipV="1">
                <a:off x="1882" y="2750"/>
                <a:ext cx="0" cy="181"/>
              </a:xfrm>
              <a:prstGeom prst="line">
                <a:avLst/>
              </a:prstGeom>
              <a:ln w="12700" cap="sq" cmpd="sng">
                <a:solidFill>
                  <a:schemeClr val="tx1"/>
                </a:solidFill>
                <a:prstDash val="solid"/>
                <a:round/>
                <a:headEnd type="none" w="sm" len="sm"/>
                <a:tailEnd type="none" w="sm" len="sm"/>
              </a:ln>
            </p:spPr>
          </p:sp>
          <p:sp>
            <p:nvSpPr>
              <p:cNvPr id="153682" name="Line 83"/>
              <p:cNvSpPr/>
              <p:nvPr/>
            </p:nvSpPr>
            <p:spPr>
              <a:xfrm flipV="1">
                <a:off x="2472" y="2750"/>
                <a:ext cx="0" cy="181"/>
              </a:xfrm>
              <a:prstGeom prst="line">
                <a:avLst/>
              </a:prstGeom>
              <a:ln w="12700" cap="sq" cmpd="sng">
                <a:solidFill>
                  <a:schemeClr val="tx1"/>
                </a:solidFill>
                <a:prstDash val="solid"/>
                <a:round/>
                <a:headEnd type="none" w="sm" len="sm"/>
                <a:tailEnd type="none" w="sm" len="sm"/>
              </a:ln>
            </p:spPr>
          </p:sp>
          <p:sp>
            <p:nvSpPr>
              <p:cNvPr id="153683" name="Line 84"/>
              <p:cNvSpPr/>
              <p:nvPr/>
            </p:nvSpPr>
            <p:spPr>
              <a:xfrm flipV="1">
                <a:off x="2699" y="2750"/>
                <a:ext cx="0" cy="181"/>
              </a:xfrm>
              <a:prstGeom prst="line">
                <a:avLst/>
              </a:prstGeom>
              <a:ln w="12700" cap="sq" cmpd="sng">
                <a:solidFill>
                  <a:schemeClr val="tx1"/>
                </a:solidFill>
                <a:prstDash val="solid"/>
                <a:round/>
                <a:headEnd type="none" w="sm" len="sm"/>
                <a:tailEnd type="none" w="sm" len="sm"/>
              </a:ln>
            </p:spPr>
          </p:sp>
          <p:sp>
            <p:nvSpPr>
              <p:cNvPr id="153684" name="Line 85"/>
              <p:cNvSpPr/>
              <p:nvPr/>
            </p:nvSpPr>
            <p:spPr>
              <a:xfrm flipV="1">
                <a:off x="3424" y="2731"/>
                <a:ext cx="0" cy="181"/>
              </a:xfrm>
              <a:prstGeom prst="line">
                <a:avLst/>
              </a:prstGeom>
              <a:ln w="12700" cap="sq" cmpd="sng">
                <a:solidFill>
                  <a:schemeClr val="tx1"/>
                </a:solidFill>
                <a:prstDash val="solid"/>
                <a:round/>
                <a:headEnd type="none" w="sm" len="sm"/>
                <a:tailEnd type="none" w="sm" len="sm"/>
              </a:ln>
            </p:spPr>
          </p:sp>
          <p:sp>
            <p:nvSpPr>
              <p:cNvPr id="153685" name="Line 86"/>
              <p:cNvSpPr/>
              <p:nvPr/>
            </p:nvSpPr>
            <p:spPr>
              <a:xfrm flipV="1">
                <a:off x="3651" y="2750"/>
                <a:ext cx="0" cy="181"/>
              </a:xfrm>
              <a:prstGeom prst="line">
                <a:avLst/>
              </a:prstGeom>
              <a:ln w="12700" cap="sq" cmpd="sng">
                <a:solidFill>
                  <a:schemeClr val="tx1"/>
                </a:solidFill>
                <a:prstDash val="solid"/>
                <a:round/>
                <a:headEnd type="none" w="sm" len="sm"/>
                <a:tailEnd type="none" w="sm" len="sm"/>
              </a:ln>
            </p:spPr>
          </p:sp>
          <p:sp>
            <p:nvSpPr>
              <p:cNvPr id="153686" name="Line 87"/>
              <p:cNvSpPr/>
              <p:nvPr/>
            </p:nvSpPr>
            <p:spPr>
              <a:xfrm flipV="1">
                <a:off x="3243" y="2750"/>
                <a:ext cx="0" cy="181"/>
              </a:xfrm>
              <a:prstGeom prst="line">
                <a:avLst/>
              </a:prstGeom>
              <a:ln w="12700" cap="sq" cmpd="sng">
                <a:solidFill>
                  <a:schemeClr val="tx1"/>
                </a:solidFill>
                <a:prstDash val="solid"/>
                <a:round/>
                <a:headEnd type="none" w="sm" len="sm"/>
                <a:tailEnd type="none" w="sm" len="sm"/>
              </a:ln>
            </p:spPr>
          </p:sp>
          <p:sp>
            <p:nvSpPr>
              <p:cNvPr id="153687" name="Line 88"/>
              <p:cNvSpPr/>
              <p:nvPr/>
            </p:nvSpPr>
            <p:spPr>
              <a:xfrm flipV="1">
                <a:off x="4241" y="2750"/>
                <a:ext cx="0" cy="181"/>
              </a:xfrm>
              <a:prstGeom prst="line">
                <a:avLst/>
              </a:prstGeom>
              <a:ln w="12700" cap="sq" cmpd="sng">
                <a:solidFill>
                  <a:schemeClr val="tx1"/>
                </a:solidFill>
                <a:prstDash val="solid"/>
                <a:round/>
                <a:headEnd type="none" w="sm" len="sm"/>
                <a:tailEnd type="none" w="sm" len="sm"/>
              </a:ln>
            </p:spPr>
          </p:sp>
          <p:sp>
            <p:nvSpPr>
              <p:cNvPr id="6" name="Line 89"/>
              <p:cNvSpPr/>
              <p:nvPr/>
            </p:nvSpPr>
            <p:spPr>
              <a:xfrm flipV="1">
                <a:off x="4830" y="2750"/>
                <a:ext cx="0" cy="181"/>
              </a:xfrm>
              <a:prstGeom prst="line">
                <a:avLst/>
              </a:prstGeom>
              <a:ln w="12700" cap="sq" cmpd="sng">
                <a:solidFill>
                  <a:schemeClr val="tx1"/>
                </a:solidFill>
                <a:prstDash val="solid"/>
                <a:round/>
                <a:headEnd type="none" w="sm" len="sm"/>
                <a:tailEnd type="none" w="sm" len="sm"/>
              </a:ln>
            </p:spPr>
          </p:sp>
          <p:sp>
            <p:nvSpPr>
              <p:cNvPr id="153689" name="Line 90"/>
              <p:cNvSpPr/>
              <p:nvPr/>
            </p:nvSpPr>
            <p:spPr>
              <a:xfrm flipV="1">
                <a:off x="2154" y="2750"/>
                <a:ext cx="0" cy="181"/>
              </a:xfrm>
              <a:prstGeom prst="line">
                <a:avLst/>
              </a:prstGeom>
              <a:ln w="12700" cap="sq" cmpd="sng">
                <a:solidFill>
                  <a:schemeClr val="tx1"/>
                </a:solidFill>
                <a:prstDash val="solid"/>
                <a:round/>
                <a:headEnd type="none" w="sm" len="sm"/>
                <a:tailEnd type="none" w="sm" len="sm"/>
              </a:ln>
            </p:spPr>
          </p:sp>
          <p:sp>
            <p:nvSpPr>
              <p:cNvPr id="153690" name="Line 91"/>
              <p:cNvSpPr/>
              <p:nvPr/>
            </p:nvSpPr>
            <p:spPr>
              <a:xfrm flipV="1">
                <a:off x="4694" y="2750"/>
                <a:ext cx="0" cy="181"/>
              </a:xfrm>
              <a:prstGeom prst="line">
                <a:avLst/>
              </a:prstGeom>
              <a:ln w="12700" cap="sq" cmpd="sng">
                <a:solidFill>
                  <a:schemeClr val="tx1"/>
                </a:solidFill>
                <a:prstDash val="solid"/>
                <a:round/>
                <a:headEnd type="none" w="sm" len="sm"/>
                <a:tailEnd type="none" w="sm" len="sm"/>
              </a:ln>
            </p:spPr>
          </p:sp>
          <p:sp>
            <p:nvSpPr>
              <p:cNvPr id="153691" name="Line 92"/>
              <p:cNvSpPr/>
              <p:nvPr/>
            </p:nvSpPr>
            <p:spPr>
              <a:xfrm flipV="1">
                <a:off x="3923" y="2750"/>
                <a:ext cx="0" cy="181"/>
              </a:xfrm>
              <a:prstGeom prst="line">
                <a:avLst/>
              </a:prstGeom>
              <a:ln w="12700" cap="sq" cmpd="sng">
                <a:solidFill>
                  <a:schemeClr val="tx1"/>
                </a:solidFill>
                <a:prstDash val="solid"/>
                <a:round/>
                <a:headEnd type="none" w="sm" len="sm"/>
                <a:tailEnd type="none" w="sm" len="sm"/>
              </a:ln>
            </p:spPr>
          </p:sp>
          <p:sp>
            <p:nvSpPr>
              <p:cNvPr id="153692" name="Line 93"/>
              <p:cNvSpPr/>
              <p:nvPr/>
            </p:nvSpPr>
            <p:spPr>
              <a:xfrm flipV="1">
                <a:off x="1020" y="2750"/>
                <a:ext cx="0" cy="181"/>
              </a:xfrm>
              <a:prstGeom prst="line">
                <a:avLst/>
              </a:prstGeom>
              <a:ln w="12700" cap="sq" cmpd="sng">
                <a:solidFill>
                  <a:schemeClr val="tx1"/>
                </a:solidFill>
                <a:prstDash val="solid"/>
                <a:round/>
                <a:headEnd type="none" w="sm" len="sm"/>
                <a:tailEnd type="none" w="sm" len="sm"/>
              </a:ln>
            </p:spPr>
          </p:sp>
          <p:sp>
            <p:nvSpPr>
              <p:cNvPr id="153693" name="Line 94"/>
              <p:cNvSpPr/>
              <p:nvPr/>
            </p:nvSpPr>
            <p:spPr>
              <a:xfrm flipV="1">
                <a:off x="1701" y="2750"/>
                <a:ext cx="0" cy="181"/>
              </a:xfrm>
              <a:prstGeom prst="line">
                <a:avLst/>
              </a:prstGeom>
              <a:ln w="12700" cap="sq" cmpd="sng">
                <a:solidFill>
                  <a:schemeClr val="tx1"/>
                </a:solidFill>
                <a:prstDash val="solid"/>
                <a:round/>
                <a:headEnd type="none" w="sm" len="sm"/>
                <a:tailEnd type="none" w="sm" len="sm"/>
              </a:ln>
            </p:spPr>
          </p:sp>
          <p:sp>
            <p:nvSpPr>
              <p:cNvPr id="153694" name="Line 95"/>
              <p:cNvSpPr/>
              <p:nvPr/>
            </p:nvSpPr>
            <p:spPr>
              <a:xfrm flipV="1">
                <a:off x="4785" y="2750"/>
                <a:ext cx="0" cy="181"/>
              </a:xfrm>
              <a:prstGeom prst="line">
                <a:avLst/>
              </a:prstGeom>
              <a:ln w="12700" cap="sq" cmpd="sng">
                <a:solidFill>
                  <a:schemeClr val="tx1"/>
                </a:solidFill>
                <a:prstDash val="solid"/>
                <a:round/>
                <a:headEnd type="none" w="sm" len="sm"/>
                <a:tailEnd type="none" w="sm" len="sm"/>
              </a:ln>
            </p:spPr>
          </p:sp>
          <p:sp>
            <p:nvSpPr>
              <p:cNvPr id="8" name="Line 96"/>
              <p:cNvSpPr/>
              <p:nvPr/>
            </p:nvSpPr>
            <p:spPr>
              <a:xfrm flipV="1">
                <a:off x="3061" y="2750"/>
                <a:ext cx="0" cy="181"/>
              </a:xfrm>
              <a:prstGeom prst="line">
                <a:avLst/>
              </a:prstGeom>
              <a:ln w="12700" cap="sq" cmpd="sng">
                <a:solidFill>
                  <a:schemeClr val="tx1"/>
                </a:solidFill>
                <a:prstDash val="solid"/>
                <a:round/>
                <a:headEnd type="none" w="sm" len="sm"/>
                <a:tailEnd type="none" w="sm" len="sm"/>
              </a:ln>
            </p:spPr>
          </p:sp>
          <p:sp>
            <p:nvSpPr>
              <p:cNvPr id="10" name="Line 97"/>
              <p:cNvSpPr/>
              <p:nvPr/>
            </p:nvSpPr>
            <p:spPr>
              <a:xfrm flipV="1">
                <a:off x="2880" y="2750"/>
                <a:ext cx="0" cy="181"/>
              </a:xfrm>
              <a:prstGeom prst="line">
                <a:avLst/>
              </a:prstGeom>
              <a:ln w="12700" cap="sq" cmpd="sng">
                <a:solidFill>
                  <a:schemeClr val="tx1"/>
                </a:solidFill>
                <a:prstDash val="solid"/>
                <a:round/>
                <a:headEnd type="none" w="sm" len="sm"/>
                <a:tailEnd type="none" w="sm" len="sm"/>
              </a:ln>
            </p:spPr>
          </p:sp>
        </p:grpSp>
      </p:grpSp>
      <p:grpSp>
        <p:nvGrpSpPr>
          <p:cNvPr id="12" name="Group 98"/>
          <p:cNvGrpSpPr/>
          <p:nvPr/>
        </p:nvGrpSpPr>
        <p:grpSpPr>
          <a:xfrm>
            <a:off x="2484438" y="2997200"/>
            <a:ext cx="2159000" cy="1584325"/>
            <a:chOff x="1565" y="1888"/>
            <a:chExt cx="1360" cy="998"/>
          </a:xfrm>
        </p:grpSpPr>
        <p:sp>
          <p:nvSpPr>
            <p:cNvPr id="153616" name="AutoShape 99"/>
            <p:cNvSpPr/>
            <p:nvPr/>
          </p:nvSpPr>
          <p:spPr>
            <a:xfrm>
              <a:off x="1565" y="1888"/>
              <a:ext cx="317" cy="998"/>
            </a:xfrm>
            <a:prstGeom prst="downArrow">
              <a:avLst>
                <a:gd name="adj1" fmla="val 50000"/>
                <a:gd name="adj2" fmla="val 78706"/>
              </a:avLst>
            </a:prstGeom>
            <a:solidFill>
              <a:srgbClr val="0000CC"/>
            </a:solidFill>
            <a:ln w="12700" cap="sq" cmpd="sng">
              <a:solidFill>
                <a:schemeClr val="tx1"/>
              </a:solidFill>
              <a:prstDash val="solid"/>
              <a:miter/>
              <a:headEnd type="none" w="sm" len="sm"/>
              <a:tailEnd type="none" w="sm" len="sm"/>
            </a:ln>
          </p:spPr>
          <p:txBody>
            <a:bodyPr vert="eaVert"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53617" name="Text Box 100"/>
            <p:cNvSpPr txBox="1"/>
            <p:nvPr/>
          </p:nvSpPr>
          <p:spPr>
            <a:xfrm>
              <a:off x="1882" y="2115"/>
              <a:ext cx="1043" cy="288"/>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2400" strike="noStrike" noProof="1">
                  <a:solidFill>
                    <a:schemeClr val="tx1"/>
                  </a:solidFill>
                  <a:latin typeface="+mn-lt"/>
                  <a:ea typeface="宋体" panose="02010600030101010101" pitchFamily="2" charset="-122"/>
                  <a:cs typeface="+mn-cs"/>
                </a:rPr>
                <a:t>MS/MS</a:t>
              </a:r>
              <a:endParaRPr lang="en-US" altLang="zh-CN" sz="2400" strike="noStrike" noProof="1">
                <a:solidFill>
                  <a:schemeClr val="tx1"/>
                </a:solidFill>
                <a:ea typeface="宋体" panose="02010600030101010101" pitchFamily="2" charset="-122"/>
              </a:endParaRPr>
            </a:p>
          </p:txBody>
        </p:sp>
      </p:grpSp>
      <p:grpSp>
        <p:nvGrpSpPr>
          <p:cNvPr id="13" name="Group 101"/>
          <p:cNvGrpSpPr/>
          <p:nvPr/>
        </p:nvGrpSpPr>
        <p:grpSpPr>
          <a:xfrm>
            <a:off x="5586413" y="2841625"/>
            <a:ext cx="3240087" cy="1512888"/>
            <a:chOff x="3334" y="1842"/>
            <a:chExt cx="1859" cy="953"/>
          </a:xfrm>
        </p:grpSpPr>
        <p:sp>
          <p:nvSpPr>
            <p:cNvPr id="153614" name="AutoShape 102"/>
            <p:cNvSpPr/>
            <p:nvPr/>
          </p:nvSpPr>
          <p:spPr>
            <a:xfrm>
              <a:off x="3334" y="1842"/>
              <a:ext cx="318" cy="953"/>
            </a:xfrm>
            <a:prstGeom prst="upArrow">
              <a:avLst>
                <a:gd name="adj1" fmla="val 50000"/>
                <a:gd name="adj2" fmla="val 74921"/>
              </a:avLst>
            </a:prstGeom>
            <a:solidFill>
              <a:srgbClr val="FF0000"/>
            </a:solidFill>
            <a:ln w="12700" cap="sq" cmpd="sng">
              <a:solidFill>
                <a:schemeClr val="tx1"/>
              </a:solidFill>
              <a:prstDash val="solid"/>
              <a:miter/>
              <a:headEnd type="none" w="sm" len="sm"/>
              <a:tailEnd type="none" w="sm" len="sm"/>
            </a:ln>
          </p:spPr>
          <p:txBody>
            <a:bodyPr vert="eaVert"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1" name="Text Box 103"/>
            <p:cNvSpPr txBox="1"/>
            <p:nvPr/>
          </p:nvSpPr>
          <p:spPr>
            <a:xfrm>
              <a:off x="3742" y="1933"/>
              <a:ext cx="1451" cy="806"/>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2400" strike="noStrike" noProof="1">
                  <a:solidFill>
                    <a:schemeClr val="tx1"/>
                  </a:solidFill>
                  <a:latin typeface="+mn-lt"/>
                  <a:ea typeface="宋体" panose="02010600030101010101" pitchFamily="2" charset="-122"/>
                  <a:cs typeface="+mn-cs"/>
                </a:rPr>
                <a:t>Peptide Identification: </a:t>
              </a:r>
              <a:endParaRPr lang="en-US" altLang="zh-CN" sz="2400" strike="noStrike" noProof="1">
                <a:solidFill>
                  <a:schemeClr val="tx1"/>
                </a:solidFill>
                <a:ea typeface="宋体" panose="02010600030101010101" pitchFamily="2" charset="-122"/>
              </a:endParaRPr>
            </a:p>
            <a:p>
              <a:pPr marL="0" lvl="0" indent="0" eaLnBrk="1" fontAlgn="base" hangingPunct="1">
                <a:spcBef>
                  <a:spcPct val="50000"/>
                </a:spcBef>
                <a:buChar char="•"/>
              </a:pPr>
              <a:endParaRPr lang="en-US" altLang="zh-CN" sz="2000" b="0" strike="noStrike" noProof="1">
                <a:solidFill>
                  <a:schemeClr val="tx1"/>
                </a:solidFill>
                <a:ea typeface="宋体" panose="02010600030101010101" pitchFamily="2" charset="-122"/>
              </a:endParaRPr>
            </a:p>
          </p:txBody>
        </p:sp>
      </p:grpSp>
      <p:sp>
        <p:nvSpPr>
          <p:cNvPr id="920680" name="Text Box 104"/>
          <p:cNvSpPr txBox="1">
            <a:spLocks noChangeArrowheads="1"/>
          </p:cNvSpPr>
          <p:nvPr/>
        </p:nvSpPr>
        <p:spPr bwMode="auto">
          <a:xfrm>
            <a:off x="1925638" y="6083300"/>
            <a:ext cx="6115050" cy="701675"/>
          </a:xfrm>
          <a:prstGeom prst="rect">
            <a:avLst/>
          </a:prstGeom>
          <a:noFill/>
          <a:ln w="25400">
            <a:noFill/>
            <a:miter lim="800000"/>
          </a:ln>
          <a:effectLst/>
        </p:spPr>
        <p:txBody>
          <a:bodyPr wrap="none" lIns="90000" tIns="46800" rIns="90000" bIns="46800">
            <a:spAutoFit/>
          </a:bodyPr>
          <a:lstStyle/>
          <a:p>
            <a:pPr marR="0" algn="ctr" defTabSz="914400">
              <a:buClrTx/>
              <a:buSzTx/>
              <a:buFontTx/>
              <a:buNone/>
              <a:defRPr/>
            </a:pPr>
            <a:r>
              <a:rPr kumimoji="0" lang="en-US" altLang="zh-CN" sz="2000" b="1" kern="1200" cap="none" spc="0" normalizeH="0" baseline="0" noProof="0">
                <a:effectLst>
                  <a:outerShdw blurRad="38100" dist="38100" dir="2700000" algn="tl">
                    <a:srgbClr val="C0C0C0"/>
                  </a:outerShdw>
                </a:effectLst>
                <a:latin typeface="Arial" panose="020B0604020202020204" pitchFamily="34" charset="0"/>
                <a:ea typeface="黑体" panose="02010609060101010101" pitchFamily="2" charset="-122"/>
                <a:cs typeface="+mn-cs"/>
              </a:rPr>
              <a:t>If we know the amino acid sequence of a peptide,</a:t>
            </a:r>
            <a:br>
              <a:rPr kumimoji="0" lang="en-US" altLang="zh-CN" sz="2000" b="1" kern="1200" cap="none" spc="0" normalizeH="0" baseline="0" noProof="0">
                <a:effectLst>
                  <a:outerShdw blurRad="38100" dist="38100" dir="2700000" algn="tl">
                    <a:srgbClr val="C0C0C0"/>
                  </a:outerShdw>
                </a:effectLst>
                <a:latin typeface="Arial" panose="020B0604020202020204" pitchFamily="34" charset="0"/>
                <a:ea typeface="黑体" panose="02010609060101010101" pitchFamily="2" charset="-122"/>
                <a:cs typeface="+mn-cs"/>
              </a:rPr>
            </a:br>
            <a:r>
              <a:rPr kumimoji="0" lang="en-US" altLang="zh-CN" sz="2000" b="1" kern="1200" cap="none" spc="0" normalizeH="0" baseline="0" noProof="0">
                <a:effectLst>
                  <a:outerShdw blurRad="38100" dist="38100" dir="2700000" algn="tl">
                    <a:srgbClr val="C0C0C0"/>
                  </a:outerShdw>
                </a:effectLst>
                <a:latin typeface="Arial" panose="020B0604020202020204" pitchFamily="34" charset="0"/>
                <a:ea typeface="黑体" panose="02010609060101010101" pitchFamily="2" charset="-122"/>
                <a:cs typeface="+mn-cs"/>
              </a:rPr>
              <a:t> we can guess what the spectra should look like!</a:t>
            </a:r>
          </a:p>
        </p:txBody>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9"/>
                                        </p:tgtEl>
                                      </p:cBhvr>
                                    </p:animEffect>
                                    <p:set>
                                      <p:cBhvr>
                                        <p:cTn id="7" dur="1" fill="hold">
                                          <p:stCondLst>
                                            <p:cond delay="999"/>
                                          </p:stCondLst>
                                        </p:cTn>
                                        <p:tgtEl>
                                          <p:spTgt spid="9"/>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206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680" grpId="0" bldLvl="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02" name="Rectangle 2"/>
          <p:cNvSpPr>
            <a:spLocks noGrp="1" noChangeArrowheads="1"/>
          </p:cNvSpPr>
          <p:nvPr>
            <p:ph type="title"/>
          </p:nvPr>
        </p:nvSpPr>
        <p:spPr>
          <a:xfrm>
            <a:off x="1835150" y="274638"/>
            <a:ext cx="6851650" cy="777875"/>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600" b="1" i="0" u="none" strike="noStrike" kern="0" cap="none" spc="0" normalizeH="0" baseline="0" noProof="0">
                <a:ln>
                  <a:noFill/>
                </a:ln>
                <a:solidFill>
                  <a:srgbClr val="CC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Model Spectrum</a:t>
            </a:r>
          </a:p>
        </p:txBody>
      </p:sp>
      <p:sp>
        <p:nvSpPr>
          <p:cNvPr id="921603" name="Rectangle 3"/>
          <p:cNvSpPr>
            <a:spLocks noGrp="1" noChangeArrowheads="1"/>
          </p:cNvSpPr>
          <p:nvPr>
            <p:ph idx="1"/>
          </p:nvPr>
        </p:nvSpPr>
        <p:spPr>
          <a:xfrm>
            <a:off x="827405" y="1412875"/>
            <a:ext cx="7860030" cy="1486535"/>
          </a:xfrm>
        </p:spPr>
        <p:txBody>
          <a:bodyPr vert="horz" wrap="square" lIns="91440" tIns="45720" rIns="91440" bIns="45720" numCol="1" anchor="t" anchorCtr="0" compatLnSpc="1">
            <a:normAutofit/>
          </a:bodyPr>
          <a:lstStyle/>
          <a:p>
            <a:pPr algn="ctr" eaLnBrk="1" fontAlgn="base" hangingPunct="1">
              <a:lnSpc>
                <a:spcPct val="80000"/>
              </a:lnSpc>
            </a:pPr>
            <a:r>
              <a:rPr lang="en-US" altLang="zh-CN" sz="2400" b="0" strike="noStrike" noProof="1">
                <a:solidFill>
                  <a:schemeClr val="tx1"/>
                </a:solidFill>
                <a:effectLst/>
              </a:rPr>
              <a:t>Let’s create a hypothetical spectrum</a:t>
            </a:r>
          </a:p>
          <a:p>
            <a:pPr algn="ctr" eaLnBrk="1" fontAlgn="base" hangingPunct="1">
              <a:lnSpc>
                <a:spcPct val="80000"/>
              </a:lnSpc>
              <a:buNone/>
            </a:pPr>
            <a:r>
              <a:rPr lang="en-US" altLang="zh-CN" sz="2400" b="0" strike="noStrike" noProof="1">
                <a:solidFill>
                  <a:schemeClr val="tx1"/>
                </a:solidFill>
                <a:effectLst/>
              </a:rPr>
              <a:t> of an example peptide </a:t>
            </a:r>
            <a:br>
              <a:rPr lang="en-US" altLang="zh-CN" sz="2400" b="0" dirty="0">
                <a:solidFill>
                  <a:schemeClr val="tx1"/>
                </a:solidFill>
                <a:effectLst/>
              </a:rPr>
            </a:br>
            <a:endParaRPr lang="en-US" altLang="zh-CN" sz="2400" b="0" strike="noStrike" noProof="1">
              <a:solidFill>
                <a:schemeClr val="tx1"/>
              </a:solidFill>
              <a:effectLst/>
            </a:endParaRPr>
          </a:p>
          <a:p>
            <a:pPr algn="ctr" eaLnBrk="1" fontAlgn="base" hangingPunct="1">
              <a:lnSpc>
                <a:spcPct val="80000"/>
              </a:lnSpc>
              <a:buNone/>
            </a:pPr>
            <a:r>
              <a:rPr lang="en-US" altLang="zh-CN" sz="1900" strike="noStrike" noProof="1">
                <a:effectLst>
                  <a:outerShdw blurRad="38100" dist="38100" dir="2700000">
                    <a:srgbClr val="000000"/>
                  </a:outerShdw>
                </a:effectLst>
                <a:ea typeface="宋体" panose="02010600030101010101" pitchFamily="2" charset="-122"/>
              </a:rPr>
              <a:t>ELVISLIVESK</a:t>
            </a:r>
          </a:p>
        </p:txBody>
      </p:sp>
      <p:sp>
        <p:nvSpPr>
          <p:cNvPr id="921604" name="Rectangle 4"/>
          <p:cNvSpPr>
            <a:spLocks noChangeArrowheads="1"/>
          </p:cNvSpPr>
          <p:nvPr/>
        </p:nvSpPr>
        <p:spPr bwMode="auto">
          <a:xfrm>
            <a:off x="468313" y="260350"/>
            <a:ext cx="8229600" cy="1143000"/>
          </a:xfrm>
          <a:prstGeom prst="rect">
            <a:avLst/>
          </a:prstGeom>
          <a:noFill/>
          <a:ln w="9525">
            <a:noFill/>
            <a:miter lim="800000"/>
          </a:ln>
          <a:effec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5000" b="1" i="0" u="none" strike="noStrike" kern="1200" cap="none" spc="0" normalizeH="0" baseline="0" noProof="0">
              <a:ln>
                <a:noFill/>
              </a:ln>
              <a:solidFill>
                <a:srgbClr val="CC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921605" name="Picture 5"/>
          <p:cNvPicPr>
            <a:picLocks noChangeAspect="1"/>
          </p:cNvPicPr>
          <p:nvPr/>
        </p:nvPicPr>
        <p:blipFill>
          <a:blip r:embed="rId3"/>
          <a:stretch>
            <a:fillRect/>
          </a:stretch>
        </p:blipFill>
        <p:spPr>
          <a:xfrm>
            <a:off x="250825" y="3141663"/>
            <a:ext cx="8496300" cy="2790825"/>
          </a:xfrm>
          <a:prstGeom prst="rect">
            <a:avLst/>
          </a:prstGeom>
          <a:noFill/>
          <a:ln w="9525">
            <a:noFill/>
          </a:ln>
        </p:spPr>
      </p:pic>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6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6673" name="Group 2"/>
          <p:cNvGrpSpPr/>
          <p:nvPr/>
        </p:nvGrpSpPr>
        <p:grpSpPr>
          <a:xfrm>
            <a:off x="323850" y="1250950"/>
            <a:ext cx="8613775" cy="5607050"/>
            <a:chOff x="65" y="259"/>
            <a:chExt cx="5695" cy="4157"/>
          </a:xfrm>
        </p:grpSpPr>
        <p:pic>
          <p:nvPicPr>
            <p:cNvPr id="156674" name="Picture 3"/>
            <p:cNvPicPr>
              <a:picLocks noChangeAspect="1"/>
            </p:cNvPicPr>
            <p:nvPr/>
          </p:nvPicPr>
          <p:blipFill>
            <a:blip r:embed="rId3"/>
            <a:stretch>
              <a:fillRect/>
            </a:stretch>
          </p:blipFill>
          <p:spPr>
            <a:xfrm>
              <a:off x="204" y="810"/>
              <a:ext cx="5352" cy="1758"/>
            </a:xfrm>
            <a:prstGeom prst="rect">
              <a:avLst/>
            </a:prstGeom>
            <a:noFill/>
            <a:ln w="9525">
              <a:noFill/>
            </a:ln>
          </p:spPr>
        </p:pic>
        <p:sp>
          <p:nvSpPr>
            <p:cNvPr id="156677" name="Oval 4"/>
            <p:cNvSpPr/>
            <p:nvPr/>
          </p:nvSpPr>
          <p:spPr>
            <a:xfrm>
              <a:off x="480" y="768"/>
              <a:ext cx="5184" cy="528"/>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56678" name="Oval 5"/>
            <p:cNvSpPr/>
            <p:nvPr/>
          </p:nvSpPr>
          <p:spPr>
            <a:xfrm>
              <a:off x="672" y="1488"/>
              <a:ext cx="2784" cy="336"/>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56679" name="Oval 6"/>
            <p:cNvSpPr/>
            <p:nvPr/>
          </p:nvSpPr>
          <p:spPr>
            <a:xfrm>
              <a:off x="480" y="1824"/>
              <a:ext cx="5184" cy="336"/>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2" name="Line 7"/>
            <p:cNvSpPr/>
            <p:nvPr/>
          </p:nvSpPr>
          <p:spPr>
            <a:xfrm flipH="1" flipV="1">
              <a:off x="3648" y="2160"/>
              <a:ext cx="384" cy="1152"/>
            </a:xfrm>
            <a:prstGeom prst="line">
              <a:avLst/>
            </a:prstGeom>
            <a:ln w="38100" cap="flat" cmpd="sng">
              <a:solidFill>
                <a:schemeClr val="tx1"/>
              </a:solidFill>
              <a:prstDash val="solid"/>
              <a:round/>
              <a:headEnd type="none" w="med" len="med"/>
              <a:tailEnd type="triangle" w="lg" len="lg"/>
            </a:ln>
          </p:spPr>
        </p:sp>
        <p:sp>
          <p:nvSpPr>
            <p:cNvPr id="3" name="Line 8"/>
            <p:cNvSpPr/>
            <p:nvPr/>
          </p:nvSpPr>
          <p:spPr>
            <a:xfrm flipV="1">
              <a:off x="871" y="1790"/>
              <a:ext cx="336" cy="1392"/>
            </a:xfrm>
            <a:prstGeom prst="line">
              <a:avLst/>
            </a:prstGeom>
            <a:ln w="38100" cap="flat" cmpd="sng">
              <a:solidFill>
                <a:schemeClr val="tx1"/>
              </a:solidFill>
              <a:prstDash val="solid"/>
              <a:round/>
              <a:headEnd type="none" w="med" len="med"/>
              <a:tailEnd type="triangle" w="lg" len="lg"/>
            </a:ln>
          </p:spPr>
        </p:sp>
        <p:sp>
          <p:nvSpPr>
            <p:cNvPr id="156680" name="Freeform 9"/>
            <p:cNvSpPr/>
            <p:nvPr/>
          </p:nvSpPr>
          <p:spPr>
            <a:xfrm>
              <a:off x="2640" y="432"/>
              <a:ext cx="624" cy="336"/>
            </a:xfrm>
            <a:custGeom>
              <a:avLst/>
              <a:gdLst/>
              <a:ahLst/>
              <a:cxnLst>
                <a:cxn ang="0">
                  <a:pos x="624" y="48"/>
                </a:cxn>
                <a:cxn ang="0">
                  <a:pos x="156" y="48"/>
                </a:cxn>
                <a:cxn ang="0">
                  <a:pos x="0" y="336"/>
                </a:cxn>
              </a:cxnLst>
              <a:rect l="0" t="0" r="0" b="0"/>
              <a:pathLst>
                <a:path w="1344" h="560">
                  <a:moveTo>
                    <a:pt x="1344" y="80"/>
                  </a:moveTo>
                  <a:cubicBezTo>
                    <a:pt x="952" y="40"/>
                    <a:pt x="560" y="0"/>
                    <a:pt x="336" y="80"/>
                  </a:cubicBezTo>
                  <a:cubicBezTo>
                    <a:pt x="112" y="160"/>
                    <a:pt x="56" y="480"/>
                    <a:pt x="0" y="560"/>
                  </a:cubicBezTo>
                </a:path>
              </a:pathLst>
            </a:custGeom>
            <a:noFill/>
            <a:ln w="38100" cap="flat" cmpd="sng">
              <a:solidFill>
                <a:schemeClr val="tx1"/>
              </a:solidFill>
              <a:prstDash val="solid"/>
              <a:round/>
              <a:headEnd type="none" w="med" len="med"/>
              <a:tailEnd type="triangle" w="lg" len="lg"/>
            </a:ln>
          </p:spPr>
          <p:txBody>
            <a:bodyPr/>
            <a:lstStyle/>
            <a:p>
              <a:endParaRPr lang="zh-CN" altLang="en-US"/>
            </a:p>
          </p:txBody>
        </p:sp>
        <p:sp>
          <p:nvSpPr>
            <p:cNvPr id="156683" name="Text Box 10"/>
            <p:cNvSpPr txBox="1"/>
            <p:nvPr/>
          </p:nvSpPr>
          <p:spPr>
            <a:xfrm>
              <a:off x="3102" y="259"/>
              <a:ext cx="2658" cy="4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r" eaLnBrk="1" fontAlgn="base" hangingPunct="1">
                <a:spcBef>
                  <a:spcPct val="0"/>
                </a:spcBef>
                <a:buNone/>
              </a:pPr>
              <a:r>
                <a:rPr lang="en-US" altLang="zh-CN" sz="3200" strike="noStrike" noProof="1">
                  <a:solidFill>
                    <a:srgbClr val="FF0000"/>
                  </a:solidFill>
                  <a:latin typeface="+mn-lt"/>
                  <a:ea typeface="宋体" panose="02010600030101010101" pitchFamily="2" charset="-122"/>
                  <a:cs typeface="+mn-cs"/>
                </a:rPr>
                <a:t>B</a:t>
              </a:r>
              <a:r>
                <a:rPr lang="en-US" altLang="zh-CN" sz="3200" b="0" strike="noStrike" noProof="1">
                  <a:solidFill>
                    <a:schemeClr val="tx1"/>
                  </a:solidFill>
                  <a:latin typeface="+mn-lt"/>
                  <a:ea typeface="宋体" panose="02010600030101010101" pitchFamily="2" charset="-122"/>
                  <a:cs typeface="+mn-cs"/>
                </a:rPr>
                <a:t>/</a:t>
              </a:r>
              <a:r>
                <a:rPr lang="en-US" altLang="zh-CN" sz="3200" strike="noStrike" noProof="1">
                  <a:solidFill>
                    <a:srgbClr val="3399FF"/>
                  </a:solidFill>
                  <a:latin typeface="+mn-lt"/>
                  <a:ea typeface="宋体" panose="02010600030101010101" pitchFamily="2" charset="-122"/>
                  <a:cs typeface="+mn-cs"/>
                </a:rPr>
                <a:t>Y</a:t>
              </a:r>
              <a:r>
                <a:rPr lang="en-US" altLang="zh-CN" sz="3200" b="0" strike="noStrike" noProof="1">
                  <a:solidFill>
                    <a:schemeClr val="tx1"/>
                  </a:solidFill>
                  <a:latin typeface="+mn-lt"/>
                  <a:ea typeface="宋体" panose="02010600030101010101" pitchFamily="2" charset="-122"/>
                  <a:cs typeface="+mn-cs"/>
                </a:rPr>
                <a:t> type ions (100%)</a:t>
              </a:r>
              <a:endParaRPr lang="en-US" altLang="zh-CN" sz="3200" b="0" strike="noStrike" noProof="1">
                <a:solidFill>
                  <a:schemeClr val="tx1"/>
                </a:solidFill>
                <a:ea typeface="宋体" panose="02010600030101010101" pitchFamily="2" charset="-122"/>
              </a:endParaRPr>
            </a:p>
          </p:txBody>
        </p:sp>
        <p:sp>
          <p:nvSpPr>
            <p:cNvPr id="156684" name="Text Box 11"/>
            <p:cNvSpPr txBox="1"/>
            <p:nvPr/>
          </p:nvSpPr>
          <p:spPr>
            <a:xfrm>
              <a:off x="3320" y="3264"/>
              <a:ext cx="1884" cy="11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r>
                <a:rPr lang="en-US" altLang="zh-CN" sz="3200" strike="noStrike" noProof="1">
                  <a:solidFill>
                    <a:srgbClr val="33CC33"/>
                  </a:solidFill>
                  <a:latin typeface="+mn-lt"/>
                  <a:ea typeface="宋体" panose="02010600030101010101" pitchFamily="2" charset="-122"/>
                  <a:cs typeface="+mn-cs"/>
                </a:rPr>
                <a:t>A</a:t>
              </a:r>
              <a:r>
                <a:rPr lang="en-US" altLang="zh-CN" sz="3200" b="0" strike="noStrike" noProof="1">
                  <a:solidFill>
                    <a:schemeClr val="tx1"/>
                  </a:solidFill>
                  <a:latin typeface="+mn-lt"/>
                  <a:ea typeface="宋体" panose="02010600030101010101" pitchFamily="2" charset="-122"/>
                  <a:cs typeface="+mn-cs"/>
                </a:rPr>
                <a:t> type ions</a:t>
              </a:r>
              <a:endParaRPr lang="en-US" altLang="zh-CN" sz="3200" b="0" strike="noStrike" noProof="1">
                <a:solidFill>
                  <a:schemeClr val="tx1"/>
                </a:solidFill>
                <a:ea typeface="宋体" panose="02010600030101010101" pitchFamily="2" charset="-122"/>
              </a:endParaRPr>
            </a:p>
            <a:p>
              <a:pPr marL="0" lvl="0" indent="0" algn="ctr" eaLnBrk="1" fontAlgn="base" hangingPunct="1">
                <a:spcBef>
                  <a:spcPct val="0"/>
                </a:spcBef>
                <a:buNone/>
              </a:pPr>
              <a:r>
                <a:rPr lang="en-US" altLang="zh-CN" sz="3200" strike="noStrike" noProof="1">
                  <a:solidFill>
                    <a:srgbClr val="FF0000"/>
                  </a:solidFill>
                  <a:latin typeface="+mn-lt"/>
                  <a:ea typeface="宋体" panose="02010600030101010101" pitchFamily="2" charset="-122"/>
                  <a:cs typeface="+mn-cs"/>
                </a:rPr>
                <a:t>B</a:t>
              </a:r>
              <a:r>
                <a:rPr lang="en-US" altLang="zh-CN" sz="3200" b="0" strike="noStrike" noProof="1">
                  <a:solidFill>
                    <a:schemeClr val="tx1"/>
                  </a:solidFill>
                  <a:latin typeface="+mn-lt"/>
                  <a:ea typeface="宋体" panose="02010600030101010101" pitchFamily="2" charset="-122"/>
                  <a:cs typeface="+mn-cs"/>
                </a:rPr>
                <a:t>/</a:t>
              </a:r>
              <a:r>
                <a:rPr lang="en-US" altLang="zh-CN" sz="3200" strike="noStrike" noProof="1">
                  <a:solidFill>
                    <a:srgbClr val="3399FF"/>
                  </a:solidFill>
                  <a:latin typeface="+mn-lt"/>
                  <a:ea typeface="宋体" panose="02010600030101010101" pitchFamily="2" charset="-122"/>
                  <a:cs typeface="+mn-cs"/>
                </a:rPr>
                <a:t>Y</a:t>
              </a:r>
              <a:r>
                <a:rPr lang="en-US" altLang="zh-CN" sz="3200" b="0" strike="noStrike" noProof="1">
                  <a:solidFill>
                    <a:schemeClr val="tx1"/>
                  </a:solidFill>
                  <a:latin typeface="+mn-lt"/>
                  <a:ea typeface="宋体" panose="02010600030101010101" pitchFamily="2" charset="-122"/>
                  <a:cs typeface="+mn-cs"/>
                </a:rPr>
                <a:t> -NH</a:t>
              </a:r>
              <a:r>
                <a:rPr lang="en-US" altLang="zh-CN" sz="3200" b="0" strike="noStrike" baseline="-25000" noProof="1">
                  <a:solidFill>
                    <a:schemeClr val="tx1"/>
                  </a:solidFill>
                  <a:latin typeface="+mn-lt"/>
                  <a:ea typeface="宋体" panose="02010600030101010101" pitchFamily="2" charset="-122"/>
                  <a:cs typeface="+mn-cs"/>
                </a:rPr>
                <a:t>3</a:t>
              </a:r>
              <a:r>
                <a:rPr lang="en-US" altLang="zh-CN" sz="3200" b="0" strike="noStrike" noProof="1">
                  <a:solidFill>
                    <a:schemeClr val="tx1"/>
                  </a:solidFill>
                  <a:latin typeface="+mn-lt"/>
                  <a:ea typeface="宋体" panose="02010600030101010101" pitchFamily="2" charset="-122"/>
                  <a:cs typeface="+mn-cs"/>
                </a:rPr>
                <a:t>/-H</a:t>
              </a:r>
              <a:r>
                <a:rPr lang="en-US" altLang="zh-CN" sz="3200" b="0" strike="noStrike" baseline="-25000" noProof="1">
                  <a:solidFill>
                    <a:schemeClr val="tx1"/>
                  </a:solidFill>
                  <a:latin typeface="+mn-lt"/>
                  <a:ea typeface="宋体" panose="02010600030101010101" pitchFamily="2" charset="-122"/>
                  <a:cs typeface="+mn-cs"/>
                </a:rPr>
                <a:t>2</a:t>
              </a:r>
              <a:r>
                <a:rPr lang="en-US" altLang="zh-CN" sz="3200" b="0" strike="noStrike" noProof="1">
                  <a:solidFill>
                    <a:schemeClr val="tx1"/>
                  </a:solidFill>
                  <a:latin typeface="+mn-lt"/>
                  <a:ea typeface="宋体" panose="02010600030101010101" pitchFamily="2" charset="-122"/>
                  <a:cs typeface="+mn-cs"/>
                </a:rPr>
                <a:t>O</a:t>
              </a:r>
              <a:endParaRPr lang="en-US" altLang="zh-CN" sz="3200" b="0" strike="noStrike" noProof="1">
                <a:solidFill>
                  <a:schemeClr val="tx1"/>
                </a:solidFill>
                <a:ea typeface="宋体" panose="02010600030101010101" pitchFamily="2" charset="-122"/>
              </a:endParaRPr>
            </a:p>
            <a:p>
              <a:pPr marL="0" lvl="0" indent="0" algn="ctr" eaLnBrk="1" fontAlgn="base" hangingPunct="1">
                <a:spcBef>
                  <a:spcPct val="0"/>
                </a:spcBef>
                <a:buNone/>
              </a:pPr>
              <a:r>
                <a:rPr lang="en-US" altLang="zh-CN" sz="3200" b="0" strike="noStrike" noProof="1">
                  <a:solidFill>
                    <a:schemeClr val="tx1"/>
                  </a:solidFill>
                  <a:latin typeface="+mn-lt"/>
                  <a:ea typeface="宋体" panose="02010600030101010101" pitchFamily="2" charset="-122"/>
                  <a:cs typeface="+mn-cs"/>
                </a:rPr>
                <a:t>(20%)</a:t>
              </a:r>
              <a:endParaRPr lang="en-US" altLang="zh-CN" sz="3200" b="0" strike="noStrike" noProof="1">
                <a:solidFill>
                  <a:schemeClr val="tx1"/>
                </a:solidFill>
                <a:ea typeface="宋体" panose="02010600030101010101" pitchFamily="2" charset="-122"/>
              </a:endParaRPr>
            </a:p>
          </p:txBody>
        </p:sp>
        <p:sp>
          <p:nvSpPr>
            <p:cNvPr id="156685" name="Text Box 12"/>
            <p:cNvSpPr txBox="1"/>
            <p:nvPr/>
          </p:nvSpPr>
          <p:spPr>
            <a:xfrm>
              <a:off x="65" y="3168"/>
              <a:ext cx="2294" cy="7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r>
                <a:rPr lang="en-US" altLang="zh-CN" sz="3200" strike="noStrike" noProof="1">
                  <a:solidFill>
                    <a:srgbClr val="FF0000"/>
                  </a:solidFill>
                  <a:latin typeface="+mn-lt"/>
                  <a:ea typeface="宋体" panose="02010600030101010101" pitchFamily="2" charset="-122"/>
                  <a:cs typeface="+mn-cs"/>
                </a:rPr>
                <a:t>B</a:t>
              </a:r>
              <a:r>
                <a:rPr lang="en-US" altLang="zh-CN" sz="3200" b="0" strike="noStrike" noProof="1">
                  <a:solidFill>
                    <a:schemeClr val="tx1"/>
                  </a:solidFill>
                  <a:latin typeface="+mn-lt"/>
                  <a:ea typeface="宋体" panose="02010600030101010101" pitchFamily="2" charset="-122"/>
                  <a:cs typeface="+mn-cs"/>
                </a:rPr>
                <a:t>/</a:t>
              </a:r>
              <a:r>
                <a:rPr lang="en-US" altLang="zh-CN" sz="3200" strike="noStrike" noProof="1">
                  <a:solidFill>
                    <a:srgbClr val="3399FF"/>
                  </a:solidFill>
                  <a:latin typeface="+mn-lt"/>
                  <a:ea typeface="宋体" panose="02010600030101010101" pitchFamily="2" charset="-122"/>
                  <a:cs typeface="+mn-cs"/>
                </a:rPr>
                <a:t>Y</a:t>
              </a:r>
              <a:r>
                <a:rPr lang="en-US" altLang="zh-CN" sz="3200" b="0" strike="noStrike" noProof="1">
                  <a:solidFill>
                    <a:schemeClr val="tx1"/>
                  </a:solidFill>
                  <a:latin typeface="+mn-lt"/>
                  <a:ea typeface="宋体" panose="02010600030101010101" pitchFamily="2" charset="-122"/>
                  <a:cs typeface="+mn-cs"/>
                </a:rPr>
                <a:t> +2H type ions</a:t>
              </a:r>
              <a:endParaRPr lang="en-US" altLang="zh-CN" sz="3200" b="0" strike="noStrike" noProof="1">
                <a:solidFill>
                  <a:schemeClr val="tx1"/>
                </a:solidFill>
                <a:ea typeface="宋体" panose="02010600030101010101" pitchFamily="2" charset="-122"/>
              </a:endParaRPr>
            </a:p>
            <a:p>
              <a:pPr marL="0" lvl="0" indent="0" algn="ctr" eaLnBrk="1" fontAlgn="base" hangingPunct="1">
                <a:spcBef>
                  <a:spcPct val="0"/>
                </a:spcBef>
                <a:buNone/>
              </a:pPr>
              <a:r>
                <a:rPr lang="en-US" altLang="zh-CN" sz="3200" b="0" strike="noStrike" noProof="1">
                  <a:solidFill>
                    <a:schemeClr val="tx1"/>
                  </a:solidFill>
                  <a:latin typeface="+mn-lt"/>
                  <a:ea typeface="宋体" panose="02010600030101010101" pitchFamily="2" charset="-122"/>
                  <a:cs typeface="+mn-cs"/>
                </a:rPr>
                <a:t>(50%)</a:t>
              </a:r>
              <a:endParaRPr lang="en-US" altLang="zh-CN" sz="3200" b="0" strike="noStrike" noProof="1">
                <a:solidFill>
                  <a:schemeClr val="tx1"/>
                </a:solidFill>
                <a:ea typeface="宋体" panose="02010600030101010101" pitchFamily="2" charset="-122"/>
              </a:endParaRPr>
            </a:p>
          </p:txBody>
        </p:sp>
      </p:grpSp>
      <p:sp>
        <p:nvSpPr>
          <p:cNvPr id="156675" name="Text Box 13"/>
          <p:cNvSpPr txBox="1"/>
          <p:nvPr/>
        </p:nvSpPr>
        <p:spPr>
          <a:xfrm>
            <a:off x="1692275" y="0"/>
            <a:ext cx="7127875" cy="1068388"/>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r>
              <a:rPr lang="en-US" altLang="zh-CN" sz="2800" strike="noStrike" noProof="1">
                <a:solidFill>
                  <a:schemeClr val="tx1"/>
                </a:solidFill>
                <a:latin typeface="+mn-lt"/>
                <a:ea typeface="+mn-ea"/>
                <a:cs typeface="+mn-cs"/>
              </a:rPr>
              <a:t>Identify different ions</a:t>
            </a:r>
            <a:endParaRPr lang="en-US" altLang="zh-CN" sz="2800" strike="noStrike" noProof="1">
              <a:solidFill>
                <a:schemeClr val="tx1"/>
              </a:solidFill>
            </a:endParaRPr>
          </a:p>
          <a:p>
            <a:pPr marL="0" lvl="0" indent="0" eaLnBrk="1" fontAlgn="base" hangingPunct="1">
              <a:spcBef>
                <a:spcPct val="0"/>
              </a:spcBef>
              <a:buNone/>
            </a:pPr>
            <a:r>
              <a:rPr lang="en-US" altLang="zh-CN" sz="1800" b="0" strike="noStrike" noProof="1">
                <a:solidFill>
                  <a:schemeClr val="tx1"/>
                </a:solidFill>
                <a:latin typeface="+mn-lt"/>
                <a:ea typeface="+mn-ea"/>
                <a:cs typeface="+mn-cs"/>
              </a:rPr>
              <a:t>---Where B and Y ions are estimated at 100%, plus 2 ions are estimated at 50%, and A ions and other stragglers are at 20%.</a:t>
            </a:r>
            <a:endParaRPr lang="en-US" altLang="zh-CN" sz="1800" b="0" strike="noStrike" noProof="1">
              <a:solidFill>
                <a:schemeClr val="tx1"/>
              </a:solidFill>
            </a:endParaRPr>
          </a:p>
        </p:txBody>
      </p:sp>
    </p:spTree>
  </p:cSld>
  <p:clrMapOvr>
    <a:masterClrMapping/>
  </p:clrMapOvr>
  <p:transition>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539" name="Rectangle 3"/>
          <p:cNvSpPr>
            <a:spLocks noGrp="1" noChangeArrowheads="1"/>
          </p:cNvSpPr>
          <p:nvPr>
            <p:ph idx="1"/>
          </p:nvPr>
        </p:nvSpPr>
        <p:spPr>
          <a:xfrm>
            <a:off x="1116013" y="620713"/>
            <a:ext cx="7570788" cy="5688013"/>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Tx/>
              <a:buSzTx/>
              <a:buFont typeface="Wingdings" panose="05000000000000000000" pitchFamily="2" charset="2"/>
              <a:buChar char="l"/>
              <a:defRPr/>
            </a:pPr>
            <a:r>
              <a:rPr kumimoji="0" lang="en-US" altLang="zh-CN" sz="3200" b="1" i="0" u="none" strike="noStrike" kern="0" cap="none" spc="0" normalizeH="0" baseline="0" noProof="0" dirty="0" err="1">
                <a:ln>
                  <a:noFill/>
                </a:ln>
                <a:solidFill>
                  <a:schemeClr val="accent2"/>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Tagldent</a:t>
            </a:r>
            <a:endParaRPr kumimoji="0" lang="en-US" altLang="zh-CN" sz="3200" b="1" i="0" u="none" strike="noStrike" kern="0" cap="none" spc="0" normalizeH="0" baseline="0" noProof="0" dirty="0">
              <a:ln>
                <a:noFill/>
              </a:ln>
              <a:solidFill>
                <a:schemeClr val="accent2"/>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endParaRPr>
          </a:p>
          <a:p>
            <a:pPr marL="742950" marR="0" lvl="1" indent="-285750" algn="l" defTabSz="914400" rtl="0" eaLnBrk="1" fontAlgn="base" latinLnBrk="0" hangingPunct="1">
              <a:lnSpc>
                <a:spcPct val="90000"/>
              </a:lnSpc>
              <a:spcBef>
                <a:spcPct val="20000"/>
              </a:spcBef>
              <a:spcAft>
                <a:spcPct val="0"/>
              </a:spcAft>
              <a:buClrTx/>
              <a:buSzTx/>
              <a:buFontTx/>
              <a:buChar char="–"/>
              <a:defRPr/>
            </a:pPr>
            <a:r>
              <a:rPr kumimoji="0" lang="en-US" altLang="zh-CN" sz="2400" b="1"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the generation of a list of proteins close to a given </a:t>
            </a:r>
            <a:r>
              <a:rPr kumimoji="0" lang="en-US" altLang="zh-CN" sz="2400" b="1" i="0" u="none" strike="noStrike" kern="0" cap="none" spc="0" normalizeH="0" baseline="0" noProof="0" dirty="0" err="1">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pI</a:t>
            </a:r>
            <a:r>
              <a:rPr kumimoji="0" lang="en-US" altLang="zh-CN" sz="2400" b="1"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 and Mw </a:t>
            </a:r>
          </a:p>
          <a:p>
            <a:pPr marL="742950" marR="0" lvl="1" indent="-285750" algn="l" defTabSz="914400" rtl="0" eaLnBrk="1" fontAlgn="base" latinLnBrk="0" hangingPunct="1">
              <a:lnSpc>
                <a:spcPct val="90000"/>
              </a:lnSpc>
              <a:spcBef>
                <a:spcPct val="20000"/>
              </a:spcBef>
              <a:spcAft>
                <a:spcPct val="0"/>
              </a:spcAft>
              <a:buClrTx/>
              <a:buSzTx/>
              <a:buFontTx/>
              <a:buChar char="–"/>
              <a:defRPr/>
            </a:pPr>
            <a:r>
              <a:rPr kumimoji="0" lang="en-US" altLang="zh-CN" sz="2400" b="1"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the identification of proteins by matching a short sequence tag of up to 6 amino acids against proteins in the </a:t>
            </a:r>
            <a:r>
              <a:rPr kumimoji="0" lang="en-US" altLang="zh-CN" sz="2400" b="1" i="0" u="none" strike="noStrike" kern="0" cap="none" spc="0" normalizeH="0" baseline="0" noProof="0" dirty="0" err="1">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UniProt</a:t>
            </a:r>
            <a:r>
              <a:rPr kumimoji="0" lang="en-US" altLang="zh-CN" sz="2400" b="1"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 Knowledgebase (Swiss-</a:t>
            </a:r>
            <a:r>
              <a:rPr kumimoji="0" lang="en-US" altLang="zh-CN" sz="2400" b="1" i="0" u="none" strike="noStrike" kern="0" cap="none" spc="0" normalizeH="0" baseline="0" noProof="0" dirty="0" err="1">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Prot</a:t>
            </a:r>
            <a:r>
              <a:rPr kumimoji="0" lang="en-US" altLang="zh-CN" sz="2400" b="1"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 and </a:t>
            </a:r>
            <a:r>
              <a:rPr kumimoji="0" lang="en-US" altLang="zh-CN" sz="2400" b="1" i="0" u="none" strike="noStrike" kern="0" cap="none" spc="0" normalizeH="0" baseline="0" noProof="0" dirty="0" err="1">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TrEMBL</a:t>
            </a:r>
            <a:r>
              <a:rPr kumimoji="0" lang="en-US" altLang="zh-CN" sz="2400" b="1"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 databases close to a given </a:t>
            </a:r>
            <a:r>
              <a:rPr kumimoji="0" lang="en-US" altLang="zh-CN" sz="2400" b="1" i="0" u="none" strike="noStrike" kern="0" cap="none" spc="0" normalizeH="0" baseline="0" noProof="0" dirty="0" err="1">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pI</a:t>
            </a:r>
            <a:r>
              <a:rPr kumimoji="0" lang="en-US" altLang="zh-CN" sz="2400" b="1"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 and Mw </a:t>
            </a:r>
          </a:p>
          <a:p>
            <a:pPr marL="742950" marR="0" lvl="1" indent="-285750" algn="l" defTabSz="914400" rtl="0" eaLnBrk="1" fontAlgn="base" latinLnBrk="0" hangingPunct="1">
              <a:lnSpc>
                <a:spcPct val="90000"/>
              </a:lnSpc>
              <a:spcBef>
                <a:spcPct val="20000"/>
              </a:spcBef>
              <a:spcAft>
                <a:spcPct val="0"/>
              </a:spcAft>
              <a:buClrTx/>
              <a:buSzTx/>
              <a:buFontTx/>
              <a:buChar char="–"/>
              <a:defRPr/>
            </a:pPr>
            <a:r>
              <a:rPr kumimoji="0" lang="en-US" altLang="zh-CN" sz="2400" b="1"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the identification of proteins by their mass, if this mass has been determined by mass spectrometric techniques </a:t>
            </a:r>
          </a:p>
          <a:p>
            <a:pPr marL="742950" marR="0" lvl="1" indent="-285750" algn="l" defTabSz="914400" rtl="0" eaLnBrk="1" fontAlgn="base" latinLnBrk="0" hangingPunct="1">
              <a:lnSpc>
                <a:spcPct val="90000"/>
              </a:lnSpc>
              <a:spcBef>
                <a:spcPct val="20000"/>
              </a:spcBef>
              <a:spcAft>
                <a:spcPct val="0"/>
              </a:spcAft>
              <a:buClrTx/>
              <a:buSzTx/>
              <a:buFontTx/>
              <a:buChar char="–"/>
              <a:defRPr/>
            </a:pPr>
            <a:r>
              <a:rPr kumimoji="0" lang="en-US" altLang="zh-CN" sz="2400" b="1"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hlinkClick r:id="rId2"/>
              </a:rPr>
              <a:t>http://web.expasy.org/tagident/</a:t>
            </a:r>
            <a:endParaRPr kumimoji="0" lang="en-US" altLang="zh-CN" sz="2400" b="1"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endParaRPr>
          </a:p>
          <a:p>
            <a:pPr marL="742950" marR="0" lvl="1" indent="-285750" algn="l" defTabSz="914400" rtl="0" eaLnBrk="1" fontAlgn="base" latinLnBrk="0" hangingPunct="1">
              <a:lnSpc>
                <a:spcPct val="90000"/>
              </a:lnSpc>
              <a:spcBef>
                <a:spcPct val="20000"/>
              </a:spcBef>
              <a:spcAft>
                <a:spcPct val="0"/>
              </a:spcAft>
              <a:buClrTx/>
              <a:buSzTx/>
              <a:buFontTx/>
              <a:buChar char="–"/>
              <a:defRPr/>
            </a:pPr>
            <a:r>
              <a:rPr kumimoji="0" lang="en-US" altLang="zh-CN" sz="2400" b="1"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Results example</a:t>
            </a:r>
          </a:p>
          <a:p>
            <a:pPr marL="742950" marR="0" lvl="1" indent="-285750" algn="l" defTabSz="914400" rtl="0" eaLnBrk="1" fontAlgn="base" latinLnBrk="0" hangingPunct="1">
              <a:lnSpc>
                <a:spcPct val="90000"/>
              </a:lnSpc>
              <a:spcBef>
                <a:spcPct val="20000"/>
              </a:spcBef>
              <a:spcAft>
                <a:spcPct val="0"/>
              </a:spcAft>
              <a:buClrTx/>
              <a:buSzTx/>
              <a:buFontTx/>
              <a:buChar char="–"/>
              <a:defRPr/>
            </a:pPr>
            <a:r>
              <a:rPr kumimoji="0" lang="en-US" altLang="zh-CN" sz="2400" b="1"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hlinkClick r:id="rId3"/>
              </a:rPr>
              <a:t>http://binfo.ym.edu.tw/post/internet/tagident_result.htm</a:t>
            </a:r>
            <a:endParaRPr kumimoji="0" lang="en-US" altLang="zh-CN" sz="2400" b="1"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endParaRPr>
          </a:p>
          <a:p>
            <a:pPr marL="742950" marR="0" lvl="1" indent="-285750" algn="l" defTabSz="914400" rtl="0" eaLnBrk="1" fontAlgn="base" latinLnBrk="0" hangingPunct="1">
              <a:lnSpc>
                <a:spcPct val="90000"/>
              </a:lnSpc>
              <a:spcBef>
                <a:spcPct val="20000"/>
              </a:spcBef>
              <a:spcAft>
                <a:spcPct val="0"/>
              </a:spcAft>
              <a:buClrTx/>
              <a:buSzTx/>
              <a:buFontTx/>
              <a:buChar char="–"/>
              <a:defRPr/>
            </a:pPr>
            <a:endParaRPr kumimoji="0" lang="en-US" altLang="zh-CN" sz="2400" b="1"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endParaRPr>
          </a:p>
        </p:txBody>
      </p:sp>
    </p:spTree>
  </p:cSld>
  <p:clrMapOvr>
    <a:masterClrMapping/>
  </p:clrMapOvr>
  <p:transition>
    <p:randomBar dir="vert"/>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1" name="Picture 2"/>
          <p:cNvPicPr>
            <a:picLocks noChangeAspect="1"/>
          </p:cNvPicPr>
          <p:nvPr/>
        </p:nvPicPr>
        <p:blipFill>
          <a:blip r:embed="rId3"/>
          <a:stretch>
            <a:fillRect/>
          </a:stretch>
        </p:blipFill>
        <p:spPr>
          <a:xfrm>
            <a:off x="323850" y="1447800"/>
            <a:ext cx="8496300" cy="2790825"/>
          </a:xfrm>
          <a:prstGeom prst="rect">
            <a:avLst/>
          </a:prstGeom>
          <a:noFill/>
          <a:ln w="9525">
            <a:noFill/>
          </a:ln>
        </p:spPr>
      </p:pic>
      <p:sp>
        <p:nvSpPr>
          <p:cNvPr id="158723" name="Rectangle 3"/>
          <p:cNvSpPr>
            <a:spLocks noGrp="1"/>
          </p:cNvSpPr>
          <p:nvPr>
            <p:ph type="title"/>
          </p:nvPr>
        </p:nvSpPr>
        <p:spPr>
          <a:xfrm>
            <a:off x="1908175" y="0"/>
            <a:ext cx="6851650" cy="1143000"/>
          </a:xfrm>
        </p:spPr>
        <p:txBody>
          <a:bodyPr vert="horz" wrap="square" lIns="91440" tIns="45720" rIns="91440" bIns="45720" anchor="ctr"/>
          <a:lstStyle/>
          <a:p>
            <a:pPr eaLnBrk="1" fontAlgn="base" hangingPunct="1"/>
            <a:r>
              <a:rPr lang="en-US" altLang="zh-CN" sz="3200" strike="noStrike" noProof="1">
                <a:solidFill>
                  <a:schemeClr val="tx1"/>
                </a:solidFill>
              </a:rPr>
              <a:t>Identify different ions</a:t>
            </a:r>
          </a:p>
        </p:txBody>
      </p:sp>
      <p:pic>
        <p:nvPicPr>
          <p:cNvPr id="2" name="Picture 4"/>
          <p:cNvPicPr>
            <a:picLocks noChangeAspect="1"/>
          </p:cNvPicPr>
          <p:nvPr/>
        </p:nvPicPr>
        <p:blipFill>
          <a:blip r:embed="rId4"/>
          <a:stretch>
            <a:fillRect/>
          </a:stretch>
        </p:blipFill>
        <p:spPr>
          <a:xfrm>
            <a:off x="323850" y="4067175"/>
            <a:ext cx="8496300" cy="2790825"/>
          </a:xfrm>
          <a:prstGeom prst="rect">
            <a:avLst/>
          </a:prstGeom>
          <a:noFill/>
          <a:ln w="9525">
            <a:noFill/>
          </a:ln>
        </p:spPr>
      </p:pic>
    </p:spTree>
  </p:cSld>
  <p:clrMapOvr>
    <a:masterClrMapping/>
  </p:clrMapOvr>
  <p:transition>
    <p:randomBar dir="vert"/>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69" name="Picture 2"/>
          <p:cNvPicPr>
            <a:picLocks noChangeAspect="1"/>
          </p:cNvPicPr>
          <p:nvPr/>
        </p:nvPicPr>
        <p:blipFill>
          <a:blip r:embed="rId3"/>
          <a:stretch>
            <a:fillRect/>
          </a:stretch>
        </p:blipFill>
        <p:spPr>
          <a:xfrm>
            <a:off x="323850" y="1447800"/>
            <a:ext cx="8496300" cy="2790825"/>
          </a:xfrm>
          <a:prstGeom prst="rect">
            <a:avLst/>
          </a:prstGeom>
          <a:noFill/>
          <a:ln w="9525">
            <a:noFill/>
          </a:ln>
        </p:spPr>
      </p:pic>
      <p:sp>
        <p:nvSpPr>
          <p:cNvPr id="927747" name="Rectangle 3"/>
          <p:cNvSpPr>
            <a:spLocks noGrp="1" noChangeArrowheads="1"/>
          </p:cNvSpPr>
          <p:nvPr>
            <p:ph type="title"/>
          </p:nvPr>
        </p:nvSpPr>
        <p:spPr>
          <a:xfrm>
            <a:off x="1835150" y="274638"/>
            <a:ext cx="6851650" cy="777875"/>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0" cap="none" spc="0" normalizeH="0" baseline="0" noProof="0">
                <a:ln>
                  <a:noFill/>
                </a:ln>
                <a:solidFill>
                  <a:srgbClr val="CC0000"/>
                </a:solidFill>
                <a:effectLst>
                  <a:outerShdw blurRad="38100" dist="38100" dir="2700000" algn="tl">
                    <a:srgbClr val="C0C0C0"/>
                  </a:outerShdw>
                </a:effectLst>
                <a:uLnTx/>
                <a:uFillTx/>
                <a:latin typeface="+mj-lt"/>
                <a:ea typeface="宋体" panose="02010600030101010101" pitchFamily="2" charset="-122"/>
                <a:cs typeface="+mj-cs"/>
              </a:rPr>
              <a:t> </a:t>
            </a:r>
            <a:r>
              <a:rPr kumimoji="0" lang="en-US" altLang="zh-CN" sz="3600" b="1" i="0" u="none" strike="noStrike" kern="0" cap="none" spc="0" normalizeH="0" baseline="0" noProof="0">
                <a:ln>
                  <a:noFill/>
                </a:ln>
                <a:solidFill>
                  <a:schemeClr val="tx1"/>
                </a:solidFill>
                <a:effectLst/>
                <a:uLnTx/>
                <a:uFillTx/>
                <a:latin typeface="+mj-lt"/>
                <a:ea typeface="+mj-ea"/>
                <a:cs typeface="+mj-cs"/>
              </a:rPr>
              <a:t>Identify different ions</a:t>
            </a:r>
          </a:p>
        </p:txBody>
      </p:sp>
      <p:pic>
        <p:nvPicPr>
          <p:cNvPr id="160771" name="Picture 4"/>
          <p:cNvPicPr>
            <a:picLocks noChangeAspect="1"/>
          </p:cNvPicPr>
          <p:nvPr/>
        </p:nvPicPr>
        <p:blipFill>
          <a:blip r:embed="rId4"/>
          <a:stretch>
            <a:fillRect/>
          </a:stretch>
        </p:blipFill>
        <p:spPr>
          <a:xfrm>
            <a:off x="323850" y="4067175"/>
            <a:ext cx="8496300" cy="2790825"/>
          </a:xfrm>
          <a:prstGeom prst="rect">
            <a:avLst/>
          </a:prstGeom>
          <a:noFill/>
          <a:ln w="9525">
            <a:noFill/>
          </a:ln>
        </p:spPr>
      </p:pic>
      <p:sp>
        <p:nvSpPr>
          <p:cNvPr id="160772" name="Line 5"/>
          <p:cNvSpPr/>
          <p:nvPr/>
        </p:nvSpPr>
        <p:spPr>
          <a:xfrm>
            <a:off x="2657475" y="3571875"/>
            <a:ext cx="0" cy="542925"/>
          </a:xfrm>
          <a:prstGeom prst="line">
            <a:avLst/>
          </a:prstGeom>
          <a:ln w="25400" cap="flat" cmpd="sng">
            <a:solidFill>
              <a:srgbClr val="FF0000"/>
            </a:solidFill>
            <a:prstDash val="sysDot"/>
            <a:round/>
            <a:headEnd type="none" w="med" len="med"/>
            <a:tailEnd type="triangle" w="lg" len="lg"/>
          </a:ln>
        </p:spPr>
      </p:sp>
      <p:sp>
        <p:nvSpPr>
          <p:cNvPr id="160773" name="Line 6"/>
          <p:cNvSpPr/>
          <p:nvPr/>
        </p:nvSpPr>
        <p:spPr>
          <a:xfrm>
            <a:off x="4467225" y="3552825"/>
            <a:ext cx="0" cy="2314575"/>
          </a:xfrm>
          <a:prstGeom prst="line">
            <a:avLst/>
          </a:prstGeom>
          <a:ln w="25400" cap="flat" cmpd="sng">
            <a:solidFill>
              <a:srgbClr val="FF0000"/>
            </a:solidFill>
            <a:prstDash val="sysDot"/>
            <a:round/>
            <a:headEnd type="none" w="med" len="med"/>
            <a:tailEnd type="triangle" w="lg" len="lg"/>
          </a:ln>
        </p:spPr>
      </p:sp>
      <p:sp>
        <p:nvSpPr>
          <p:cNvPr id="160774" name="Line 7"/>
          <p:cNvSpPr/>
          <p:nvPr/>
        </p:nvSpPr>
        <p:spPr>
          <a:xfrm>
            <a:off x="3933825" y="3552825"/>
            <a:ext cx="0" cy="2162175"/>
          </a:xfrm>
          <a:prstGeom prst="line">
            <a:avLst/>
          </a:prstGeom>
          <a:ln w="25400" cap="flat" cmpd="sng">
            <a:solidFill>
              <a:srgbClr val="FF0000"/>
            </a:solidFill>
            <a:prstDash val="sysDot"/>
            <a:round/>
            <a:headEnd type="none" w="med" len="med"/>
            <a:tailEnd type="triangle" w="lg" len="lg"/>
          </a:ln>
        </p:spPr>
      </p:sp>
      <p:sp>
        <p:nvSpPr>
          <p:cNvPr id="160775" name="Line 8"/>
          <p:cNvSpPr/>
          <p:nvPr/>
        </p:nvSpPr>
        <p:spPr>
          <a:xfrm>
            <a:off x="5153025" y="3552825"/>
            <a:ext cx="0" cy="2314575"/>
          </a:xfrm>
          <a:prstGeom prst="line">
            <a:avLst/>
          </a:prstGeom>
          <a:ln w="25400" cap="flat" cmpd="sng">
            <a:solidFill>
              <a:srgbClr val="FF0000"/>
            </a:solidFill>
            <a:prstDash val="sysDot"/>
            <a:round/>
            <a:headEnd type="none" w="med" len="med"/>
            <a:tailEnd type="triangle" w="lg" len="lg"/>
          </a:ln>
        </p:spPr>
      </p:sp>
      <p:sp>
        <p:nvSpPr>
          <p:cNvPr id="160776" name="Line 9"/>
          <p:cNvSpPr/>
          <p:nvPr/>
        </p:nvSpPr>
        <p:spPr>
          <a:xfrm>
            <a:off x="2076450" y="3552825"/>
            <a:ext cx="0" cy="2314575"/>
          </a:xfrm>
          <a:prstGeom prst="line">
            <a:avLst/>
          </a:prstGeom>
          <a:ln w="25400" cap="flat" cmpd="sng">
            <a:solidFill>
              <a:srgbClr val="3399FF"/>
            </a:solidFill>
            <a:prstDash val="sysDot"/>
            <a:round/>
            <a:headEnd type="none" w="med" len="med"/>
            <a:tailEnd type="triangle" w="lg" len="lg"/>
          </a:ln>
        </p:spPr>
      </p:sp>
      <p:sp>
        <p:nvSpPr>
          <p:cNvPr id="160777" name="Line 10"/>
          <p:cNvSpPr/>
          <p:nvPr/>
        </p:nvSpPr>
        <p:spPr>
          <a:xfrm>
            <a:off x="2609850" y="3552825"/>
            <a:ext cx="0" cy="1933575"/>
          </a:xfrm>
          <a:prstGeom prst="line">
            <a:avLst/>
          </a:prstGeom>
          <a:ln w="25400" cap="flat" cmpd="sng">
            <a:solidFill>
              <a:srgbClr val="3399FF"/>
            </a:solidFill>
            <a:prstDash val="sysDot"/>
            <a:round/>
            <a:headEnd type="none" w="med" len="med"/>
            <a:tailEnd type="triangle" w="lg" len="lg"/>
          </a:ln>
        </p:spPr>
      </p:sp>
      <p:sp>
        <p:nvSpPr>
          <p:cNvPr id="160778" name="Line 11"/>
          <p:cNvSpPr/>
          <p:nvPr/>
        </p:nvSpPr>
        <p:spPr>
          <a:xfrm>
            <a:off x="3390900" y="3543300"/>
            <a:ext cx="0" cy="1933575"/>
          </a:xfrm>
          <a:prstGeom prst="line">
            <a:avLst/>
          </a:prstGeom>
          <a:ln w="25400" cap="flat" cmpd="sng">
            <a:solidFill>
              <a:srgbClr val="3399FF"/>
            </a:solidFill>
            <a:prstDash val="sysDot"/>
            <a:round/>
            <a:headEnd type="none" w="med" len="med"/>
            <a:tailEnd type="triangle" w="lg" len="lg"/>
          </a:ln>
        </p:spPr>
      </p:sp>
      <p:sp>
        <p:nvSpPr>
          <p:cNvPr id="160779" name="Line 12"/>
          <p:cNvSpPr/>
          <p:nvPr/>
        </p:nvSpPr>
        <p:spPr>
          <a:xfrm>
            <a:off x="5353050" y="3552825"/>
            <a:ext cx="0" cy="1933575"/>
          </a:xfrm>
          <a:prstGeom prst="line">
            <a:avLst/>
          </a:prstGeom>
          <a:ln w="25400" cap="flat" cmpd="sng">
            <a:solidFill>
              <a:srgbClr val="3399FF"/>
            </a:solidFill>
            <a:prstDash val="sysDot"/>
            <a:round/>
            <a:headEnd type="none" w="med" len="med"/>
            <a:tailEnd type="triangle" w="lg" len="lg"/>
          </a:ln>
        </p:spPr>
      </p:sp>
      <p:sp>
        <p:nvSpPr>
          <p:cNvPr id="160780" name="Line 13"/>
          <p:cNvSpPr/>
          <p:nvPr/>
        </p:nvSpPr>
        <p:spPr>
          <a:xfrm>
            <a:off x="7162800" y="3552825"/>
            <a:ext cx="0" cy="2009775"/>
          </a:xfrm>
          <a:prstGeom prst="line">
            <a:avLst/>
          </a:prstGeom>
          <a:ln w="25400" cap="flat" cmpd="sng">
            <a:solidFill>
              <a:srgbClr val="3399FF"/>
            </a:solidFill>
            <a:prstDash val="sysDot"/>
            <a:round/>
            <a:headEnd type="none" w="med" len="med"/>
            <a:tailEnd type="triangle" w="lg" len="lg"/>
          </a:ln>
        </p:spPr>
      </p:sp>
      <p:sp>
        <p:nvSpPr>
          <p:cNvPr id="160781" name="Line 14"/>
          <p:cNvSpPr/>
          <p:nvPr/>
        </p:nvSpPr>
        <p:spPr>
          <a:xfrm>
            <a:off x="6562725" y="3552825"/>
            <a:ext cx="0" cy="1476375"/>
          </a:xfrm>
          <a:prstGeom prst="line">
            <a:avLst/>
          </a:prstGeom>
          <a:ln w="25400" cap="flat" cmpd="sng">
            <a:solidFill>
              <a:srgbClr val="3399FF"/>
            </a:solidFill>
            <a:prstDash val="sysDot"/>
            <a:round/>
            <a:headEnd type="none" w="med" len="med"/>
            <a:tailEnd type="triangle" w="lg" len="lg"/>
          </a:ln>
        </p:spPr>
      </p:sp>
      <p:sp>
        <p:nvSpPr>
          <p:cNvPr id="160782" name="Line 15"/>
          <p:cNvSpPr/>
          <p:nvPr/>
        </p:nvSpPr>
        <p:spPr>
          <a:xfrm>
            <a:off x="3981450" y="3552825"/>
            <a:ext cx="0" cy="1628775"/>
          </a:xfrm>
          <a:prstGeom prst="line">
            <a:avLst/>
          </a:prstGeom>
          <a:ln w="25400" cap="flat" cmpd="sng">
            <a:solidFill>
              <a:srgbClr val="3399FF"/>
            </a:solidFill>
            <a:prstDash val="sysDot"/>
            <a:round/>
            <a:headEnd type="none" w="med" len="med"/>
            <a:tailEnd type="triangle" w="lg" len="lg"/>
          </a:ln>
        </p:spPr>
      </p:sp>
      <p:sp>
        <p:nvSpPr>
          <p:cNvPr id="160783" name="Line 16"/>
          <p:cNvSpPr/>
          <p:nvPr/>
        </p:nvSpPr>
        <p:spPr>
          <a:xfrm>
            <a:off x="4648200" y="3552825"/>
            <a:ext cx="0" cy="1552575"/>
          </a:xfrm>
          <a:prstGeom prst="line">
            <a:avLst/>
          </a:prstGeom>
          <a:ln w="25400" cap="flat" cmpd="sng">
            <a:solidFill>
              <a:srgbClr val="3399FF"/>
            </a:solidFill>
            <a:prstDash val="sysDot"/>
            <a:round/>
            <a:headEnd type="none" w="med" len="med"/>
            <a:tailEnd type="triangle" w="lg" len="lg"/>
          </a:ln>
        </p:spPr>
      </p:sp>
      <p:sp>
        <p:nvSpPr>
          <p:cNvPr id="160784" name="Line 17"/>
          <p:cNvSpPr/>
          <p:nvPr/>
        </p:nvSpPr>
        <p:spPr>
          <a:xfrm>
            <a:off x="5876925" y="3543300"/>
            <a:ext cx="0" cy="647700"/>
          </a:xfrm>
          <a:prstGeom prst="line">
            <a:avLst/>
          </a:prstGeom>
          <a:ln w="25400" cap="flat" cmpd="sng">
            <a:solidFill>
              <a:srgbClr val="3399FF"/>
            </a:solidFill>
            <a:prstDash val="sysDot"/>
            <a:round/>
            <a:headEnd type="none" w="med" len="med"/>
            <a:tailEnd type="triangle" w="lg" len="lg"/>
          </a:ln>
        </p:spPr>
      </p:sp>
      <p:sp>
        <p:nvSpPr>
          <p:cNvPr id="160785" name="Line 18"/>
          <p:cNvSpPr/>
          <p:nvPr/>
        </p:nvSpPr>
        <p:spPr>
          <a:xfrm>
            <a:off x="3257550" y="3562350"/>
            <a:ext cx="0" cy="1162050"/>
          </a:xfrm>
          <a:prstGeom prst="line">
            <a:avLst/>
          </a:prstGeom>
          <a:ln w="25400" cap="flat" cmpd="sng">
            <a:solidFill>
              <a:srgbClr val="FF0000"/>
            </a:solidFill>
            <a:prstDash val="sysDot"/>
            <a:round/>
            <a:headEnd type="none" w="med" len="med"/>
            <a:tailEnd type="triangle" w="lg" len="lg"/>
          </a:ln>
        </p:spPr>
      </p:sp>
    </p:spTree>
  </p:cSld>
  <p:clrMapOvr>
    <a:masterClrMapping/>
  </p:clrMapOvr>
  <p:transition>
    <p:randomBar dir="vert"/>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7" name="Picture 2"/>
          <p:cNvPicPr>
            <a:picLocks noChangeAspect="1"/>
          </p:cNvPicPr>
          <p:nvPr/>
        </p:nvPicPr>
        <p:blipFill>
          <a:blip r:embed="rId3"/>
          <a:stretch>
            <a:fillRect/>
          </a:stretch>
        </p:blipFill>
        <p:spPr>
          <a:xfrm>
            <a:off x="323850" y="1447800"/>
            <a:ext cx="8496300" cy="2790825"/>
          </a:xfrm>
          <a:prstGeom prst="rect">
            <a:avLst/>
          </a:prstGeom>
          <a:noFill/>
          <a:ln w="9525">
            <a:noFill/>
          </a:ln>
        </p:spPr>
      </p:pic>
      <p:pic>
        <p:nvPicPr>
          <p:cNvPr id="162818" name="Picture 3"/>
          <p:cNvPicPr>
            <a:picLocks noChangeAspect="1"/>
          </p:cNvPicPr>
          <p:nvPr/>
        </p:nvPicPr>
        <p:blipFill>
          <a:blip r:embed="rId4"/>
          <a:stretch>
            <a:fillRect/>
          </a:stretch>
        </p:blipFill>
        <p:spPr>
          <a:xfrm>
            <a:off x="323850" y="4067175"/>
            <a:ext cx="8496300" cy="2790825"/>
          </a:xfrm>
          <a:prstGeom prst="rect">
            <a:avLst/>
          </a:prstGeom>
          <a:noFill/>
          <a:ln w="9525">
            <a:noFill/>
          </a:ln>
        </p:spPr>
      </p:pic>
      <p:sp>
        <p:nvSpPr>
          <p:cNvPr id="162819" name="Line 4"/>
          <p:cNvSpPr/>
          <p:nvPr/>
        </p:nvSpPr>
        <p:spPr>
          <a:xfrm>
            <a:off x="2657475" y="3571875"/>
            <a:ext cx="0" cy="542925"/>
          </a:xfrm>
          <a:prstGeom prst="line">
            <a:avLst/>
          </a:prstGeom>
          <a:ln w="25400" cap="flat" cmpd="sng">
            <a:solidFill>
              <a:srgbClr val="FF0000"/>
            </a:solidFill>
            <a:prstDash val="sysDot"/>
            <a:round/>
            <a:headEnd type="none" w="med" len="med"/>
            <a:tailEnd type="triangle" w="lg" len="lg"/>
          </a:ln>
        </p:spPr>
      </p:sp>
      <p:sp>
        <p:nvSpPr>
          <p:cNvPr id="162820" name="Line 5"/>
          <p:cNvSpPr/>
          <p:nvPr/>
        </p:nvSpPr>
        <p:spPr>
          <a:xfrm>
            <a:off x="4467225" y="3552825"/>
            <a:ext cx="0" cy="2314575"/>
          </a:xfrm>
          <a:prstGeom prst="line">
            <a:avLst/>
          </a:prstGeom>
          <a:ln w="25400" cap="flat" cmpd="sng">
            <a:solidFill>
              <a:srgbClr val="FF0000"/>
            </a:solidFill>
            <a:prstDash val="sysDot"/>
            <a:round/>
            <a:headEnd type="none" w="med" len="med"/>
            <a:tailEnd type="triangle" w="lg" len="lg"/>
          </a:ln>
        </p:spPr>
      </p:sp>
      <p:sp>
        <p:nvSpPr>
          <p:cNvPr id="162821" name="Line 6"/>
          <p:cNvSpPr/>
          <p:nvPr/>
        </p:nvSpPr>
        <p:spPr>
          <a:xfrm>
            <a:off x="3933825" y="3552825"/>
            <a:ext cx="0" cy="2162175"/>
          </a:xfrm>
          <a:prstGeom prst="line">
            <a:avLst/>
          </a:prstGeom>
          <a:ln w="25400" cap="flat" cmpd="sng">
            <a:solidFill>
              <a:srgbClr val="FF0000"/>
            </a:solidFill>
            <a:prstDash val="sysDot"/>
            <a:round/>
            <a:headEnd type="none" w="med" len="med"/>
            <a:tailEnd type="triangle" w="lg" len="lg"/>
          </a:ln>
        </p:spPr>
      </p:sp>
      <p:sp>
        <p:nvSpPr>
          <p:cNvPr id="162822" name="Line 7"/>
          <p:cNvSpPr/>
          <p:nvPr/>
        </p:nvSpPr>
        <p:spPr>
          <a:xfrm>
            <a:off x="5153025" y="3552825"/>
            <a:ext cx="0" cy="2314575"/>
          </a:xfrm>
          <a:prstGeom prst="line">
            <a:avLst/>
          </a:prstGeom>
          <a:ln w="25400" cap="flat" cmpd="sng">
            <a:solidFill>
              <a:srgbClr val="FF0000"/>
            </a:solidFill>
            <a:prstDash val="sysDot"/>
            <a:round/>
            <a:headEnd type="none" w="med" len="med"/>
            <a:tailEnd type="triangle" w="lg" len="lg"/>
          </a:ln>
        </p:spPr>
      </p:sp>
      <p:sp>
        <p:nvSpPr>
          <p:cNvPr id="162823" name="Line 8"/>
          <p:cNvSpPr/>
          <p:nvPr/>
        </p:nvSpPr>
        <p:spPr>
          <a:xfrm>
            <a:off x="2076450" y="3552825"/>
            <a:ext cx="0" cy="2314575"/>
          </a:xfrm>
          <a:prstGeom prst="line">
            <a:avLst/>
          </a:prstGeom>
          <a:ln w="25400" cap="flat" cmpd="sng">
            <a:solidFill>
              <a:srgbClr val="3399FF"/>
            </a:solidFill>
            <a:prstDash val="sysDot"/>
            <a:round/>
            <a:headEnd type="none" w="med" len="med"/>
            <a:tailEnd type="triangle" w="lg" len="lg"/>
          </a:ln>
        </p:spPr>
      </p:sp>
      <p:sp>
        <p:nvSpPr>
          <p:cNvPr id="162824" name="Line 9"/>
          <p:cNvSpPr/>
          <p:nvPr/>
        </p:nvSpPr>
        <p:spPr>
          <a:xfrm>
            <a:off x="2609850" y="3552825"/>
            <a:ext cx="0" cy="1933575"/>
          </a:xfrm>
          <a:prstGeom prst="line">
            <a:avLst/>
          </a:prstGeom>
          <a:ln w="25400" cap="flat" cmpd="sng">
            <a:solidFill>
              <a:srgbClr val="3399FF"/>
            </a:solidFill>
            <a:prstDash val="sysDot"/>
            <a:round/>
            <a:headEnd type="none" w="med" len="med"/>
            <a:tailEnd type="triangle" w="lg" len="lg"/>
          </a:ln>
        </p:spPr>
      </p:sp>
      <p:sp>
        <p:nvSpPr>
          <p:cNvPr id="162825" name="Line 10"/>
          <p:cNvSpPr/>
          <p:nvPr/>
        </p:nvSpPr>
        <p:spPr>
          <a:xfrm>
            <a:off x="3390900" y="3543300"/>
            <a:ext cx="0" cy="1933575"/>
          </a:xfrm>
          <a:prstGeom prst="line">
            <a:avLst/>
          </a:prstGeom>
          <a:ln w="25400" cap="flat" cmpd="sng">
            <a:solidFill>
              <a:srgbClr val="3399FF"/>
            </a:solidFill>
            <a:prstDash val="sysDot"/>
            <a:round/>
            <a:headEnd type="none" w="med" len="med"/>
            <a:tailEnd type="triangle" w="lg" len="lg"/>
          </a:ln>
        </p:spPr>
      </p:sp>
      <p:sp>
        <p:nvSpPr>
          <p:cNvPr id="162826" name="Line 11"/>
          <p:cNvSpPr/>
          <p:nvPr/>
        </p:nvSpPr>
        <p:spPr>
          <a:xfrm>
            <a:off x="5353050" y="3552825"/>
            <a:ext cx="0" cy="1933575"/>
          </a:xfrm>
          <a:prstGeom prst="line">
            <a:avLst/>
          </a:prstGeom>
          <a:ln w="25400" cap="flat" cmpd="sng">
            <a:solidFill>
              <a:srgbClr val="3399FF"/>
            </a:solidFill>
            <a:prstDash val="sysDot"/>
            <a:round/>
            <a:headEnd type="none" w="med" len="med"/>
            <a:tailEnd type="triangle" w="lg" len="lg"/>
          </a:ln>
        </p:spPr>
      </p:sp>
      <p:sp>
        <p:nvSpPr>
          <p:cNvPr id="162827" name="Line 12"/>
          <p:cNvSpPr/>
          <p:nvPr/>
        </p:nvSpPr>
        <p:spPr>
          <a:xfrm>
            <a:off x="7162800" y="3552825"/>
            <a:ext cx="0" cy="2009775"/>
          </a:xfrm>
          <a:prstGeom prst="line">
            <a:avLst/>
          </a:prstGeom>
          <a:ln w="25400" cap="flat" cmpd="sng">
            <a:solidFill>
              <a:srgbClr val="3399FF"/>
            </a:solidFill>
            <a:prstDash val="sysDot"/>
            <a:round/>
            <a:headEnd type="none" w="med" len="med"/>
            <a:tailEnd type="triangle" w="lg" len="lg"/>
          </a:ln>
        </p:spPr>
      </p:sp>
      <p:sp>
        <p:nvSpPr>
          <p:cNvPr id="162828" name="Line 13"/>
          <p:cNvSpPr/>
          <p:nvPr/>
        </p:nvSpPr>
        <p:spPr>
          <a:xfrm>
            <a:off x="6562725" y="3552825"/>
            <a:ext cx="0" cy="1476375"/>
          </a:xfrm>
          <a:prstGeom prst="line">
            <a:avLst/>
          </a:prstGeom>
          <a:ln w="25400" cap="flat" cmpd="sng">
            <a:solidFill>
              <a:srgbClr val="3399FF"/>
            </a:solidFill>
            <a:prstDash val="sysDot"/>
            <a:round/>
            <a:headEnd type="none" w="med" len="med"/>
            <a:tailEnd type="triangle" w="lg" len="lg"/>
          </a:ln>
        </p:spPr>
      </p:sp>
      <p:sp>
        <p:nvSpPr>
          <p:cNvPr id="162829" name="Line 14"/>
          <p:cNvSpPr/>
          <p:nvPr/>
        </p:nvSpPr>
        <p:spPr>
          <a:xfrm>
            <a:off x="3981450" y="3552825"/>
            <a:ext cx="0" cy="1628775"/>
          </a:xfrm>
          <a:prstGeom prst="line">
            <a:avLst/>
          </a:prstGeom>
          <a:ln w="25400" cap="flat" cmpd="sng">
            <a:solidFill>
              <a:srgbClr val="3399FF"/>
            </a:solidFill>
            <a:prstDash val="sysDot"/>
            <a:round/>
            <a:headEnd type="none" w="med" len="med"/>
            <a:tailEnd type="triangle" w="lg" len="lg"/>
          </a:ln>
        </p:spPr>
      </p:sp>
      <p:sp>
        <p:nvSpPr>
          <p:cNvPr id="162830" name="Line 15"/>
          <p:cNvSpPr/>
          <p:nvPr/>
        </p:nvSpPr>
        <p:spPr>
          <a:xfrm>
            <a:off x="4648200" y="3552825"/>
            <a:ext cx="0" cy="1552575"/>
          </a:xfrm>
          <a:prstGeom prst="line">
            <a:avLst/>
          </a:prstGeom>
          <a:ln w="25400" cap="flat" cmpd="sng">
            <a:solidFill>
              <a:srgbClr val="3399FF"/>
            </a:solidFill>
            <a:prstDash val="sysDot"/>
            <a:round/>
            <a:headEnd type="none" w="med" len="med"/>
            <a:tailEnd type="triangle" w="lg" len="lg"/>
          </a:ln>
        </p:spPr>
      </p:sp>
      <p:sp>
        <p:nvSpPr>
          <p:cNvPr id="162831" name="Line 16"/>
          <p:cNvSpPr/>
          <p:nvPr/>
        </p:nvSpPr>
        <p:spPr>
          <a:xfrm>
            <a:off x="5876925" y="3543300"/>
            <a:ext cx="0" cy="647700"/>
          </a:xfrm>
          <a:prstGeom prst="line">
            <a:avLst/>
          </a:prstGeom>
          <a:ln w="25400" cap="flat" cmpd="sng">
            <a:solidFill>
              <a:srgbClr val="3399FF"/>
            </a:solidFill>
            <a:prstDash val="sysDot"/>
            <a:round/>
            <a:headEnd type="none" w="med" len="med"/>
            <a:tailEnd type="triangle" w="lg" len="lg"/>
          </a:ln>
        </p:spPr>
      </p:sp>
      <p:sp>
        <p:nvSpPr>
          <p:cNvPr id="162832" name="Line 17"/>
          <p:cNvSpPr/>
          <p:nvPr/>
        </p:nvSpPr>
        <p:spPr>
          <a:xfrm>
            <a:off x="3257550" y="3562350"/>
            <a:ext cx="0" cy="1162050"/>
          </a:xfrm>
          <a:prstGeom prst="line">
            <a:avLst/>
          </a:prstGeom>
          <a:ln w="25400" cap="flat" cmpd="sng">
            <a:solidFill>
              <a:srgbClr val="FF0000"/>
            </a:solidFill>
            <a:prstDash val="sysDot"/>
            <a:round/>
            <a:headEnd type="none" w="med" len="med"/>
            <a:tailEnd type="triangle" w="lg" len="lg"/>
          </a:ln>
        </p:spPr>
      </p:sp>
      <p:sp>
        <p:nvSpPr>
          <p:cNvPr id="162834" name="Rectangle 18"/>
          <p:cNvSpPr>
            <a:spLocks noGrp="1"/>
          </p:cNvSpPr>
          <p:nvPr>
            <p:ph type="title"/>
          </p:nvPr>
        </p:nvSpPr>
        <p:spPr>
          <a:xfrm>
            <a:off x="1835150" y="274638"/>
            <a:ext cx="6851650" cy="706438"/>
          </a:xfrm>
        </p:spPr>
        <p:txBody>
          <a:bodyPr vert="horz" wrap="square" lIns="91440" tIns="45720" rIns="91440" bIns="45720" anchor="ctr"/>
          <a:lstStyle/>
          <a:p>
            <a:pPr eaLnBrk="1" fontAlgn="base" hangingPunct="1"/>
            <a:r>
              <a:rPr lang="en-US" altLang="zh-CN" sz="3600" strike="noStrike" noProof="1">
                <a:solidFill>
                  <a:schemeClr val="tx1"/>
                </a:solidFill>
              </a:rPr>
              <a:t>Identify different ions</a:t>
            </a:r>
          </a:p>
        </p:txBody>
      </p:sp>
    </p:spTree>
  </p:cSld>
  <p:clrMapOvr>
    <a:masterClrMapping/>
  </p:clrMapOvr>
  <p:transition>
    <p:randomBar dir="vert"/>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938" name="Rectangle 2"/>
          <p:cNvSpPr>
            <a:spLocks noGrp="1" noChangeArrowheads="1"/>
          </p:cNvSpPr>
          <p:nvPr>
            <p:ph type="title"/>
          </p:nvPr>
        </p:nvSpPr>
        <p:spPr>
          <a:xfrm>
            <a:off x="1898650" y="373063"/>
            <a:ext cx="6661150" cy="968375"/>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j-cs"/>
              </a:rPr>
              <a:t>Some Mass Differences between Peaks Correspond to Amino Acids</a:t>
            </a:r>
          </a:p>
        </p:txBody>
      </p:sp>
      <p:grpSp>
        <p:nvGrpSpPr>
          <p:cNvPr id="164866" name="Group 3"/>
          <p:cNvGrpSpPr/>
          <p:nvPr/>
        </p:nvGrpSpPr>
        <p:grpSpPr>
          <a:xfrm>
            <a:off x="1295400" y="2057400"/>
            <a:ext cx="7086600" cy="3810000"/>
            <a:chOff x="816" y="1248"/>
            <a:chExt cx="4464" cy="2400"/>
          </a:xfrm>
        </p:grpSpPr>
        <p:sp>
          <p:nvSpPr>
            <p:cNvPr id="164867" name="Line 4"/>
            <p:cNvSpPr/>
            <p:nvPr/>
          </p:nvSpPr>
          <p:spPr>
            <a:xfrm flipH="1">
              <a:off x="1104" y="2928"/>
              <a:ext cx="0" cy="720"/>
            </a:xfrm>
            <a:prstGeom prst="line">
              <a:avLst/>
            </a:prstGeom>
            <a:ln w="38100" cap="flat" cmpd="sng">
              <a:solidFill>
                <a:schemeClr val="tx1"/>
              </a:solidFill>
              <a:prstDash val="solid"/>
              <a:round/>
              <a:headEnd type="none" w="sm" len="sm"/>
              <a:tailEnd type="none" w="sm" len="sm"/>
            </a:ln>
          </p:spPr>
        </p:sp>
        <p:sp>
          <p:nvSpPr>
            <p:cNvPr id="164868" name="Line 5"/>
            <p:cNvSpPr/>
            <p:nvPr/>
          </p:nvSpPr>
          <p:spPr>
            <a:xfrm flipH="1">
              <a:off x="1632" y="1920"/>
              <a:ext cx="0" cy="1728"/>
            </a:xfrm>
            <a:prstGeom prst="line">
              <a:avLst/>
            </a:prstGeom>
            <a:ln w="38100" cap="flat" cmpd="sng">
              <a:solidFill>
                <a:schemeClr val="tx1"/>
              </a:solidFill>
              <a:prstDash val="solid"/>
              <a:round/>
              <a:headEnd type="none" w="sm" len="sm"/>
              <a:tailEnd type="none" w="sm" len="sm"/>
            </a:ln>
          </p:spPr>
        </p:sp>
        <p:sp>
          <p:nvSpPr>
            <p:cNvPr id="164869" name="Line 6"/>
            <p:cNvSpPr/>
            <p:nvPr/>
          </p:nvSpPr>
          <p:spPr>
            <a:xfrm flipH="1">
              <a:off x="2256" y="1536"/>
              <a:ext cx="0" cy="2112"/>
            </a:xfrm>
            <a:prstGeom prst="line">
              <a:avLst/>
            </a:prstGeom>
            <a:ln w="38100" cap="flat" cmpd="sng">
              <a:solidFill>
                <a:schemeClr val="tx1"/>
              </a:solidFill>
              <a:prstDash val="solid"/>
              <a:round/>
              <a:headEnd type="none" w="sm" len="sm"/>
              <a:tailEnd type="none" w="sm" len="sm"/>
            </a:ln>
          </p:spPr>
        </p:sp>
        <p:sp>
          <p:nvSpPr>
            <p:cNvPr id="164870" name="Line 7"/>
            <p:cNvSpPr/>
            <p:nvPr/>
          </p:nvSpPr>
          <p:spPr>
            <a:xfrm flipH="1">
              <a:off x="2736" y="2304"/>
              <a:ext cx="0" cy="1344"/>
            </a:xfrm>
            <a:prstGeom prst="line">
              <a:avLst/>
            </a:prstGeom>
            <a:ln w="38100" cap="flat" cmpd="sng">
              <a:solidFill>
                <a:schemeClr val="tx1"/>
              </a:solidFill>
              <a:prstDash val="solid"/>
              <a:round/>
              <a:headEnd type="none" w="sm" len="sm"/>
              <a:tailEnd type="none" w="sm" len="sm"/>
            </a:ln>
          </p:spPr>
        </p:sp>
        <p:sp>
          <p:nvSpPr>
            <p:cNvPr id="164871" name="Line 8"/>
            <p:cNvSpPr/>
            <p:nvPr/>
          </p:nvSpPr>
          <p:spPr>
            <a:xfrm flipH="1">
              <a:off x="3408" y="2016"/>
              <a:ext cx="0" cy="1632"/>
            </a:xfrm>
            <a:prstGeom prst="line">
              <a:avLst/>
            </a:prstGeom>
            <a:ln w="38100" cap="flat" cmpd="sng">
              <a:solidFill>
                <a:schemeClr val="tx1"/>
              </a:solidFill>
              <a:prstDash val="solid"/>
              <a:round/>
              <a:headEnd type="none" w="sm" len="sm"/>
              <a:tailEnd type="none" w="sm" len="sm"/>
            </a:ln>
          </p:spPr>
        </p:sp>
        <p:sp>
          <p:nvSpPr>
            <p:cNvPr id="164872" name="Line 9"/>
            <p:cNvSpPr/>
            <p:nvPr/>
          </p:nvSpPr>
          <p:spPr>
            <a:xfrm flipH="1">
              <a:off x="3984" y="2496"/>
              <a:ext cx="0" cy="1152"/>
            </a:xfrm>
            <a:prstGeom prst="line">
              <a:avLst/>
            </a:prstGeom>
            <a:ln w="38100" cap="flat" cmpd="sng">
              <a:solidFill>
                <a:schemeClr val="tx1"/>
              </a:solidFill>
              <a:prstDash val="solid"/>
              <a:round/>
              <a:headEnd type="none" w="sm" len="sm"/>
              <a:tailEnd type="none" w="sm" len="sm"/>
            </a:ln>
          </p:spPr>
        </p:sp>
        <p:sp>
          <p:nvSpPr>
            <p:cNvPr id="164873" name="Line 10"/>
            <p:cNvSpPr/>
            <p:nvPr/>
          </p:nvSpPr>
          <p:spPr>
            <a:xfrm flipH="1">
              <a:off x="4608" y="2928"/>
              <a:ext cx="0" cy="720"/>
            </a:xfrm>
            <a:prstGeom prst="line">
              <a:avLst/>
            </a:prstGeom>
            <a:ln w="38100" cap="flat" cmpd="sng">
              <a:solidFill>
                <a:schemeClr val="tx1"/>
              </a:solidFill>
              <a:prstDash val="solid"/>
              <a:round/>
              <a:headEnd type="none" w="sm" len="sm"/>
              <a:tailEnd type="none" w="sm" len="sm"/>
            </a:ln>
          </p:spPr>
        </p:sp>
        <p:sp>
          <p:nvSpPr>
            <p:cNvPr id="164874" name="Line 11"/>
            <p:cNvSpPr/>
            <p:nvPr/>
          </p:nvSpPr>
          <p:spPr>
            <a:xfrm flipH="1">
              <a:off x="816" y="3648"/>
              <a:ext cx="4464" cy="0"/>
            </a:xfrm>
            <a:prstGeom prst="line">
              <a:avLst/>
            </a:prstGeom>
            <a:ln w="38100" cap="flat" cmpd="sng">
              <a:solidFill>
                <a:schemeClr val="tx1"/>
              </a:solidFill>
              <a:prstDash val="solid"/>
              <a:round/>
              <a:headEnd type="none" w="sm" len="sm"/>
              <a:tailEnd type="none" w="sm" len="sm"/>
            </a:ln>
          </p:spPr>
        </p:sp>
        <p:sp>
          <p:nvSpPr>
            <p:cNvPr id="164875" name="Line 12"/>
            <p:cNvSpPr/>
            <p:nvPr/>
          </p:nvSpPr>
          <p:spPr>
            <a:xfrm flipH="1">
              <a:off x="816" y="1248"/>
              <a:ext cx="0" cy="2400"/>
            </a:xfrm>
            <a:prstGeom prst="line">
              <a:avLst/>
            </a:prstGeom>
            <a:ln w="38100" cap="flat" cmpd="sng">
              <a:solidFill>
                <a:schemeClr val="tx1"/>
              </a:solidFill>
              <a:prstDash val="solid"/>
              <a:round/>
              <a:headEnd type="none" w="sm" len="sm"/>
              <a:tailEnd type="none" w="sm" len="sm"/>
            </a:ln>
          </p:spPr>
        </p:sp>
        <p:sp>
          <p:nvSpPr>
            <p:cNvPr id="164876" name="Line 13"/>
            <p:cNvSpPr/>
            <p:nvPr/>
          </p:nvSpPr>
          <p:spPr>
            <a:xfrm>
              <a:off x="4848" y="3120"/>
              <a:ext cx="0" cy="528"/>
            </a:xfrm>
            <a:prstGeom prst="line">
              <a:avLst/>
            </a:prstGeom>
            <a:ln w="38100" cap="flat" cmpd="sng">
              <a:solidFill>
                <a:schemeClr val="tx1"/>
              </a:solidFill>
              <a:prstDash val="solid"/>
              <a:round/>
              <a:headEnd type="none" w="sm" len="sm"/>
              <a:tailEnd type="none" w="sm" len="sm"/>
            </a:ln>
          </p:spPr>
        </p:sp>
        <p:sp>
          <p:nvSpPr>
            <p:cNvPr id="164877" name="Line 14"/>
            <p:cNvSpPr/>
            <p:nvPr/>
          </p:nvSpPr>
          <p:spPr>
            <a:xfrm>
              <a:off x="816" y="3648"/>
              <a:ext cx="4464" cy="0"/>
            </a:xfrm>
            <a:prstGeom prst="line">
              <a:avLst/>
            </a:prstGeom>
            <a:ln w="38100" cap="flat" cmpd="sng">
              <a:solidFill>
                <a:schemeClr val="tx1"/>
              </a:solidFill>
              <a:prstDash val="solid"/>
              <a:round/>
              <a:headEnd type="none" w="sm" len="sm"/>
              <a:tailEnd type="none" w="sm" len="sm"/>
            </a:ln>
          </p:spPr>
        </p:sp>
        <p:sp>
          <p:nvSpPr>
            <p:cNvPr id="164878" name="Line 15"/>
            <p:cNvSpPr/>
            <p:nvPr/>
          </p:nvSpPr>
          <p:spPr>
            <a:xfrm>
              <a:off x="4320" y="2304"/>
              <a:ext cx="0" cy="1344"/>
            </a:xfrm>
            <a:prstGeom prst="line">
              <a:avLst/>
            </a:prstGeom>
            <a:ln w="38100" cap="flat" cmpd="sng">
              <a:solidFill>
                <a:schemeClr val="tx1"/>
              </a:solidFill>
              <a:prstDash val="solid"/>
              <a:round/>
              <a:headEnd type="none" w="sm" len="sm"/>
              <a:tailEnd type="none" w="sm" len="sm"/>
            </a:ln>
          </p:spPr>
        </p:sp>
        <p:sp>
          <p:nvSpPr>
            <p:cNvPr id="164879" name="Line 16"/>
            <p:cNvSpPr/>
            <p:nvPr/>
          </p:nvSpPr>
          <p:spPr>
            <a:xfrm>
              <a:off x="3696" y="1248"/>
              <a:ext cx="0" cy="2400"/>
            </a:xfrm>
            <a:prstGeom prst="line">
              <a:avLst/>
            </a:prstGeom>
            <a:ln w="38100" cap="flat" cmpd="sng">
              <a:solidFill>
                <a:schemeClr val="tx1"/>
              </a:solidFill>
              <a:prstDash val="solid"/>
              <a:round/>
              <a:headEnd type="none" w="sm" len="sm"/>
              <a:tailEnd type="none" w="sm" len="sm"/>
            </a:ln>
          </p:spPr>
        </p:sp>
        <p:sp>
          <p:nvSpPr>
            <p:cNvPr id="164880" name="Line 17"/>
            <p:cNvSpPr/>
            <p:nvPr/>
          </p:nvSpPr>
          <p:spPr>
            <a:xfrm>
              <a:off x="3216" y="1680"/>
              <a:ext cx="0" cy="1968"/>
            </a:xfrm>
            <a:prstGeom prst="line">
              <a:avLst/>
            </a:prstGeom>
            <a:ln w="38100" cap="flat" cmpd="sng">
              <a:solidFill>
                <a:schemeClr val="tx1"/>
              </a:solidFill>
              <a:prstDash val="solid"/>
              <a:round/>
              <a:headEnd type="none" w="sm" len="sm"/>
              <a:tailEnd type="none" w="sm" len="sm"/>
            </a:ln>
          </p:spPr>
        </p:sp>
        <p:sp>
          <p:nvSpPr>
            <p:cNvPr id="164881" name="Line 18"/>
            <p:cNvSpPr/>
            <p:nvPr/>
          </p:nvSpPr>
          <p:spPr>
            <a:xfrm>
              <a:off x="2544" y="1968"/>
              <a:ext cx="0" cy="1680"/>
            </a:xfrm>
            <a:prstGeom prst="line">
              <a:avLst/>
            </a:prstGeom>
            <a:ln w="38100" cap="flat" cmpd="sng">
              <a:solidFill>
                <a:schemeClr val="tx1"/>
              </a:solidFill>
              <a:prstDash val="solid"/>
              <a:round/>
              <a:headEnd type="none" w="sm" len="sm"/>
              <a:tailEnd type="none" w="sm" len="sm"/>
            </a:ln>
          </p:spPr>
          <p:txBody>
            <a:bodyPr/>
            <a:lstStyle/>
            <a:p>
              <a:endParaRPr lang="zh-CN" altLang="en-US"/>
            </a:p>
          </p:txBody>
        </p:sp>
        <p:sp>
          <p:nvSpPr>
            <p:cNvPr id="164882" name="Line 19"/>
            <p:cNvSpPr/>
            <p:nvPr/>
          </p:nvSpPr>
          <p:spPr>
            <a:xfrm>
              <a:off x="1968" y="2688"/>
              <a:ext cx="0" cy="960"/>
            </a:xfrm>
            <a:prstGeom prst="line">
              <a:avLst/>
            </a:prstGeom>
            <a:ln w="38100" cap="flat" cmpd="sng">
              <a:solidFill>
                <a:schemeClr val="tx1"/>
              </a:solidFill>
              <a:prstDash val="solid"/>
              <a:round/>
              <a:headEnd type="none" w="sm" len="sm"/>
              <a:tailEnd type="none" w="sm" len="sm"/>
            </a:ln>
          </p:spPr>
        </p:sp>
        <p:sp>
          <p:nvSpPr>
            <p:cNvPr id="164883" name="Line 20"/>
            <p:cNvSpPr/>
            <p:nvPr/>
          </p:nvSpPr>
          <p:spPr>
            <a:xfrm>
              <a:off x="1344" y="2736"/>
              <a:ext cx="0" cy="912"/>
            </a:xfrm>
            <a:prstGeom prst="line">
              <a:avLst/>
            </a:prstGeom>
            <a:ln w="38100" cap="flat" cmpd="sng">
              <a:solidFill>
                <a:schemeClr val="tx1"/>
              </a:solidFill>
              <a:prstDash val="solid"/>
              <a:round/>
              <a:headEnd type="none" w="sm" len="sm"/>
              <a:tailEnd type="none" w="sm" len="sm"/>
            </a:ln>
          </p:spPr>
        </p:sp>
        <p:sp>
          <p:nvSpPr>
            <p:cNvPr id="164884" name="Line 21"/>
            <p:cNvSpPr/>
            <p:nvPr/>
          </p:nvSpPr>
          <p:spPr>
            <a:xfrm>
              <a:off x="816" y="1248"/>
              <a:ext cx="0" cy="2400"/>
            </a:xfrm>
            <a:prstGeom prst="line">
              <a:avLst/>
            </a:prstGeom>
            <a:ln w="38100" cap="flat" cmpd="sng">
              <a:solidFill>
                <a:schemeClr val="tx1"/>
              </a:solidFill>
              <a:prstDash val="solid"/>
              <a:round/>
              <a:headEnd type="none" w="sm" len="sm"/>
              <a:tailEnd type="none" w="sm" len="sm"/>
            </a:ln>
          </p:spPr>
        </p:sp>
        <p:sp>
          <p:nvSpPr>
            <p:cNvPr id="164885" name="Line 22"/>
            <p:cNvSpPr/>
            <p:nvPr/>
          </p:nvSpPr>
          <p:spPr>
            <a:xfrm>
              <a:off x="1248" y="2352"/>
              <a:ext cx="0" cy="1296"/>
            </a:xfrm>
            <a:prstGeom prst="line">
              <a:avLst/>
            </a:prstGeom>
            <a:ln w="38100" cap="flat" cmpd="sng">
              <a:solidFill>
                <a:schemeClr val="tx1"/>
              </a:solidFill>
              <a:prstDash val="solid"/>
              <a:round/>
              <a:headEnd type="none" w="sm" len="sm"/>
              <a:tailEnd type="none" w="sm" len="sm"/>
            </a:ln>
          </p:spPr>
        </p:sp>
        <p:sp>
          <p:nvSpPr>
            <p:cNvPr id="164886" name="Line 23"/>
            <p:cNvSpPr/>
            <p:nvPr/>
          </p:nvSpPr>
          <p:spPr>
            <a:xfrm>
              <a:off x="816" y="3648"/>
              <a:ext cx="4464" cy="0"/>
            </a:xfrm>
            <a:prstGeom prst="line">
              <a:avLst/>
            </a:prstGeom>
            <a:ln w="38100" cap="flat" cmpd="sng">
              <a:solidFill>
                <a:schemeClr val="tx1"/>
              </a:solidFill>
              <a:prstDash val="solid"/>
              <a:round/>
              <a:headEnd type="none" w="sm" len="sm"/>
              <a:tailEnd type="none" w="sm" len="sm"/>
            </a:ln>
          </p:spPr>
        </p:sp>
        <p:sp>
          <p:nvSpPr>
            <p:cNvPr id="164887" name="Line 24"/>
            <p:cNvSpPr/>
            <p:nvPr/>
          </p:nvSpPr>
          <p:spPr>
            <a:xfrm>
              <a:off x="1776" y="2160"/>
              <a:ext cx="0" cy="1488"/>
            </a:xfrm>
            <a:prstGeom prst="line">
              <a:avLst/>
            </a:prstGeom>
            <a:ln w="38100" cap="flat" cmpd="sng">
              <a:solidFill>
                <a:schemeClr val="tx1"/>
              </a:solidFill>
              <a:prstDash val="solid"/>
              <a:round/>
              <a:headEnd type="none" w="sm" len="sm"/>
              <a:tailEnd type="none" w="sm" len="sm"/>
            </a:ln>
          </p:spPr>
        </p:sp>
        <p:sp>
          <p:nvSpPr>
            <p:cNvPr id="164888" name="Line 25"/>
            <p:cNvSpPr/>
            <p:nvPr/>
          </p:nvSpPr>
          <p:spPr>
            <a:xfrm>
              <a:off x="816" y="1248"/>
              <a:ext cx="0" cy="2400"/>
            </a:xfrm>
            <a:prstGeom prst="line">
              <a:avLst/>
            </a:prstGeom>
            <a:ln w="38100" cap="flat" cmpd="sng">
              <a:solidFill>
                <a:schemeClr val="tx1"/>
              </a:solidFill>
              <a:prstDash val="solid"/>
              <a:round/>
              <a:headEnd type="none" w="sm" len="sm"/>
              <a:tailEnd type="none" w="sm" len="sm"/>
            </a:ln>
          </p:spPr>
        </p:sp>
        <p:sp>
          <p:nvSpPr>
            <p:cNvPr id="164889" name="Line 26"/>
            <p:cNvSpPr/>
            <p:nvPr/>
          </p:nvSpPr>
          <p:spPr>
            <a:xfrm>
              <a:off x="2400" y="2976"/>
              <a:ext cx="0" cy="672"/>
            </a:xfrm>
            <a:prstGeom prst="line">
              <a:avLst/>
            </a:prstGeom>
            <a:ln w="38100" cap="flat" cmpd="sng">
              <a:solidFill>
                <a:schemeClr val="tx1"/>
              </a:solidFill>
              <a:prstDash val="solid"/>
              <a:round/>
              <a:headEnd type="none" w="sm" len="sm"/>
              <a:tailEnd type="none" w="sm" len="sm"/>
            </a:ln>
          </p:spPr>
        </p:sp>
        <p:sp>
          <p:nvSpPr>
            <p:cNvPr id="164890" name="Line 27"/>
            <p:cNvSpPr/>
            <p:nvPr/>
          </p:nvSpPr>
          <p:spPr>
            <a:xfrm>
              <a:off x="2880" y="3216"/>
              <a:ext cx="0" cy="432"/>
            </a:xfrm>
            <a:prstGeom prst="line">
              <a:avLst/>
            </a:prstGeom>
            <a:ln w="38100" cap="flat" cmpd="sng">
              <a:solidFill>
                <a:schemeClr val="tx1"/>
              </a:solidFill>
              <a:prstDash val="solid"/>
              <a:round/>
              <a:headEnd type="none" w="sm" len="sm"/>
              <a:tailEnd type="none" w="sm" len="sm"/>
            </a:ln>
          </p:spPr>
        </p:sp>
        <p:sp>
          <p:nvSpPr>
            <p:cNvPr id="164891" name="Line 28"/>
            <p:cNvSpPr/>
            <p:nvPr/>
          </p:nvSpPr>
          <p:spPr>
            <a:xfrm>
              <a:off x="3552" y="2832"/>
              <a:ext cx="0" cy="816"/>
            </a:xfrm>
            <a:prstGeom prst="line">
              <a:avLst/>
            </a:prstGeom>
            <a:ln w="38100" cap="flat" cmpd="sng">
              <a:solidFill>
                <a:schemeClr val="tx1"/>
              </a:solidFill>
              <a:prstDash val="solid"/>
              <a:round/>
              <a:headEnd type="none" w="sm" len="sm"/>
              <a:tailEnd type="none" w="sm" len="sm"/>
            </a:ln>
          </p:spPr>
        </p:sp>
        <p:sp>
          <p:nvSpPr>
            <p:cNvPr id="164892" name="Line 29"/>
            <p:cNvSpPr/>
            <p:nvPr/>
          </p:nvSpPr>
          <p:spPr>
            <a:xfrm>
              <a:off x="4128" y="3024"/>
              <a:ext cx="0" cy="624"/>
            </a:xfrm>
            <a:prstGeom prst="line">
              <a:avLst/>
            </a:prstGeom>
            <a:ln w="38100" cap="flat" cmpd="sng">
              <a:solidFill>
                <a:schemeClr val="tx1"/>
              </a:solidFill>
              <a:prstDash val="solid"/>
              <a:round/>
              <a:headEnd type="none" w="sm" len="sm"/>
              <a:tailEnd type="none" w="sm" len="sm"/>
            </a:ln>
          </p:spPr>
        </p:sp>
        <p:sp>
          <p:nvSpPr>
            <p:cNvPr id="164893" name="Line 30"/>
            <p:cNvSpPr/>
            <p:nvPr/>
          </p:nvSpPr>
          <p:spPr>
            <a:xfrm>
              <a:off x="4752" y="2640"/>
              <a:ext cx="0" cy="1008"/>
            </a:xfrm>
            <a:prstGeom prst="line">
              <a:avLst/>
            </a:prstGeom>
            <a:ln w="38100" cap="flat" cmpd="sng">
              <a:solidFill>
                <a:schemeClr val="tx1"/>
              </a:solidFill>
              <a:prstDash val="solid"/>
              <a:round/>
              <a:headEnd type="none" w="sm" len="sm"/>
              <a:tailEnd type="none" w="sm" len="sm"/>
            </a:ln>
          </p:spPr>
        </p:sp>
        <p:sp>
          <p:nvSpPr>
            <p:cNvPr id="164894" name="Line 31"/>
            <p:cNvSpPr/>
            <p:nvPr/>
          </p:nvSpPr>
          <p:spPr>
            <a:xfrm>
              <a:off x="960" y="3264"/>
              <a:ext cx="0" cy="384"/>
            </a:xfrm>
            <a:prstGeom prst="line">
              <a:avLst/>
            </a:prstGeom>
            <a:ln w="38100" cap="flat" cmpd="sng">
              <a:solidFill>
                <a:schemeClr val="tx1"/>
              </a:solidFill>
              <a:prstDash val="solid"/>
              <a:round/>
              <a:headEnd type="none" w="sm" len="sm"/>
              <a:tailEnd type="none" w="sm" len="sm"/>
            </a:ln>
          </p:spPr>
        </p:sp>
        <p:sp>
          <p:nvSpPr>
            <p:cNvPr id="164895" name="Line 32"/>
            <p:cNvSpPr/>
            <p:nvPr/>
          </p:nvSpPr>
          <p:spPr>
            <a:xfrm>
              <a:off x="1488" y="3408"/>
              <a:ext cx="0" cy="240"/>
            </a:xfrm>
            <a:prstGeom prst="line">
              <a:avLst/>
            </a:prstGeom>
            <a:ln w="38100" cap="flat" cmpd="sng">
              <a:solidFill>
                <a:schemeClr val="tx1"/>
              </a:solidFill>
              <a:prstDash val="solid"/>
              <a:round/>
              <a:headEnd type="none" w="sm" len="sm"/>
              <a:tailEnd type="none" w="sm" len="sm"/>
            </a:ln>
          </p:spPr>
        </p:sp>
        <p:sp>
          <p:nvSpPr>
            <p:cNvPr id="164896" name="Line 33"/>
            <p:cNvSpPr/>
            <p:nvPr/>
          </p:nvSpPr>
          <p:spPr>
            <a:xfrm>
              <a:off x="2112" y="3456"/>
              <a:ext cx="0" cy="192"/>
            </a:xfrm>
            <a:prstGeom prst="line">
              <a:avLst/>
            </a:prstGeom>
            <a:ln w="38100" cap="flat" cmpd="sng">
              <a:solidFill>
                <a:schemeClr val="tx1"/>
              </a:solidFill>
              <a:prstDash val="solid"/>
              <a:round/>
              <a:headEnd type="none" w="sm" len="sm"/>
              <a:tailEnd type="none" w="sm" len="sm"/>
            </a:ln>
          </p:spPr>
        </p:sp>
        <p:sp>
          <p:nvSpPr>
            <p:cNvPr id="164897" name="Line 34"/>
            <p:cNvSpPr/>
            <p:nvPr/>
          </p:nvSpPr>
          <p:spPr>
            <a:xfrm>
              <a:off x="3072" y="3408"/>
              <a:ext cx="0" cy="240"/>
            </a:xfrm>
            <a:prstGeom prst="line">
              <a:avLst/>
            </a:prstGeom>
            <a:ln w="38100" cap="flat" cmpd="sng">
              <a:solidFill>
                <a:schemeClr val="tx1"/>
              </a:solidFill>
              <a:prstDash val="solid"/>
              <a:round/>
              <a:headEnd type="none" w="sm" len="sm"/>
              <a:tailEnd type="none" w="sm" len="sm"/>
            </a:ln>
          </p:spPr>
        </p:sp>
        <p:sp>
          <p:nvSpPr>
            <p:cNvPr id="164898" name="Line 35"/>
            <p:cNvSpPr/>
            <p:nvPr/>
          </p:nvSpPr>
          <p:spPr>
            <a:xfrm>
              <a:off x="3840" y="3312"/>
              <a:ext cx="0" cy="336"/>
            </a:xfrm>
            <a:prstGeom prst="line">
              <a:avLst/>
            </a:prstGeom>
            <a:ln w="38100" cap="flat" cmpd="sng">
              <a:solidFill>
                <a:schemeClr val="tx1"/>
              </a:solidFill>
              <a:prstDash val="solid"/>
              <a:round/>
              <a:headEnd type="none" w="sm" len="sm"/>
              <a:tailEnd type="none" w="sm" len="sm"/>
            </a:ln>
          </p:spPr>
        </p:sp>
        <p:sp>
          <p:nvSpPr>
            <p:cNvPr id="164899" name="Line 36"/>
            <p:cNvSpPr/>
            <p:nvPr/>
          </p:nvSpPr>
          <p:spPr>
            <a:xfrm>
              <a:off x="4464" y="3408"/>
              <a:ext cx="0" cy="240"/>
            </a:xfrm>
            <a:prstGeom prst="line">
              <a:avLst/>
            </a:prstGeom>
            <a:ln w="38100" cap="flat" cmpd="sng">
              <a:solidFill>
                <a:schemeClr val="tx1"/>
              </a:solidFill>
              <a:prstDash val="solid"/>
              <a:round/>
              <a:headEnd type="none" w="sm" len="sm"/>
              <a:tailEnd type="none" w="sm" len="sm"/>
            </a:ln>
          </p:spPr>
        </p:sp>
        <p:sp>
          <p:nvSpPr>
            <p:cNvPr id="164900" name="Line 37"/>
            <p:cNvSpPr/>
            <p:nvPr/>
          </p:nvSpPr>
          <p:spPr>
            <a:xfrm>
              <a:off x="4992" y="3312"/>
              <a:ext cx="0" cy="336"/>
            </a:xfrm>
            <a:prstGeom prst="line">
              <a:avLst/>
            </a:prstGeom>
            <a:ln w="38100" cap="flat" cmpd="sng">
              <a:solidFill>
                <a:schemeClr val="tx1"/>
              </a:solidFill>
              <a:prstDash val="solid"/>
              <a:round/>
              <a:headEnd type="none" w="sm" len="sm"/>
              <a:tailEnd type="none" w="sm" len="sm"/>
            </a:ln>
          </p:spPr>
        </p:sp>
        <p:sp>
          <p:nvSpPr>
            <p:cNvPr id="164901" name="Line 38"/>
            <p:cNvSpPr/>
            <p:nvPr/>
          </p:nvSpPr>
          <p:spPr>
            <a:xfrm>
              <a:off x="5136" y="3456"/>
              <a:ext cx="0" cy="192"/>
            </a:xfrm>
            <a:prstGeom prst="line">
              <a:avLst/>
            </a:prstGeom>
            <a:ln w="38100" cap="flat" cmpd="sng">
              <a:solidFill>
                <a:schemeClr val="tx1"/>
              </a:solidFill>
              <a:prstDash val="solid"/>
              <a:round/>
              <a:headEnd type="none" w="sm" len="sm"/>
              <a:tailEnd type="none" w="sm" len="sm"/>
            </a:ln>
          </p:spPr>
        </p:sp>
      </p:grpSp>
      <p:sp>
        <p:nvSpPr>
          <p:cNvPr id="164902" name="Line 39"/>
          <p:cNvSpPr/>
          <p:nvPr/>
        </p:nvSpPr>
        <p:spPr>
          <a:xfrm>
            <a:off x="1295400" y="4648200"/>
            <a:ext cx="838200" cy="0"/>
          </a:xfrm>
          <a:prstGeom prst="line">
            <a:avLst/>
          </a:prstGeom>
          <a:ln w="12700" cap="flat" cmpd="sng">
            <a:solidFill>
              <a:srgbClr val="FF0000"/>
            </a:solidFill>
            <a:prstDash val="solid"/>
            <a:round/>
            <a:headEnd type="none" w="sm" len="sm"/>
            <a:tailEnd type="triangle" w="sm" len="sm"/>
          </a:ln>
        </p:spPr>
      </p:sp>
      <p:sp>
        <p:nvSpPr>
          <p:cNvPr id="164903" name="Line 40"/>
          <p:cNvSpPr/>
          <p:nvPr/>
        </p:nvSpPr>
        <p:spPr>
          <a:xfrm>
            <a:off x="2133600" y="4495800"/>
            <a:ext cx="990600" cy="0"/>
          </a:xfrm>
          <a:prstGeom prst="line">
            <a:avLst/>
          </a:prstGeom>
          <a:ln w="12700" cap="flat" cmpd="sng">
            <a:solidFill>
              <a:srgbClr val="FF0000"/>
            </a:solidFill>
            <a:prstDash val="solid"/>
            <a:round/>
            <a:headEnd type="none" w="sm" len="sm"/>
            <a:tailEnd type="triangle" w="sm" len="sm"/>
          </a:ln>
        </p:spPr>
      </p:sp>
      <p:sp>
        <p:nvSpPr>
          <p:cNvPr id="164904" name="Line 41"/>
          <p:cNvSpPr/>
          <p:nvPr/>
        </p:nvSpPr>
        <p:spPr>
          <a:xfrm>
            <a:off x="3124200" y="4419600"/>
            <a:ext cx="914400" cy="0"/>
          </a:xfrm>
          <a:prstGeom prst="line">
            <a:avLst/>
          </a:prstGeom>
          <a:ln w="12700" cap="flat" cmpd="sng">
            <a:solidFill>
              <a:srgbClr val="FF0000"/>
            </a:solidFill>
            <a:prstDash val="solid"/>
            <a:round/>
            <a:headEnd type="none" w="sm" len="sm"/>
            <a:tailEnd type="triangle" w="sm" len="sm"/>
          </a:ln>
        </p:spPr>
      </p:sp>
      <p:sp>
        <p:nvSpPr>
          <p:cNvPr id="164905" name="Line 42"/>
          <p:cNvSpPr/>
          <p:nvPr/>
        </p:nvSpPr>
        <p:spPr>
          <a:xfrm>
            <a:off x="4038600" y="3352800"/>
            <a:ext cx="1066800" cy="0"/>
          </a:xfrm>
          <a:prstGeom prst="line">
            <a:avLst/>
          </a:prstGeom>
          <a:ln w="12700" cap="flat" cmpd="sng">
            <a:solidFill>
              <a:srgbClr val="FF0000"/>
            </a:solidFill>
            <a:prstDash val="solid"/>
            <a:round/>
            <a:headEnd type="none" w="sm" len="sm"/>
            <a:tailEnd type="triangle" w="sm" len="sm"/>
          </a:ln>
        </p:spPr>
      </p:sp>
      <p:sp>
        <p:nvSpPr>
          <p:cNvPr id="164906" name="Line 43"/>
          <p:cNvSpPr/>
          <p:nvPr/>
        </p:nvSpPr>
        <p:spPr>
          <a:xfrm>
            <a:off x="5105400" y="2819400"/>
            <a:ext cx="762000" cy="0"/>
          </a:xfrm>
          <a:prstGeom prst="line">
            <a:avLst/>
          </a:prstGeom>
          <a:ln w="12700" cap="flat" cmpd="sng">
            <a:solidFill>
              <a:srgbClr val="FF0000"/>
            </a:solidFill>
            <a:prstDash val="solid"/>
            <a:round/>
            <a:headEnd type="none" w="sm" len="sm"/>
            <a:tailEnd type="triangle" w="sm" len="sm"/>
          </a:ln>
        </p:spPr>
      </p:sp>
      <p:sp>
        <p:nvSpPr>
          <p:cNvPr id="164907" name="Line 44"/>
          <p:cNvSpPr/>
          <p:nvPr/>
        </p:nvSpPr>
        <p:spPr>
          <a:xfrm>
            <a:off x="5867400" y="3733800"/>
            <a:ext cx="990600" cy="0"/>
          </a:xfrm>
          <a:prstGeom prst="line">
            <a:avLst/>
          </a:prstGeom>
          <a:ln w="12700" cap="flat" cmpd="sng">
            <a:solidFill>
              <a:srgbClr val="FF0000"/>
            </a:solidFill>
            <a:prstDash val="solid"/>
            <a:round/>
            <a:headEnd type="none" w="sm" len="sm"/>
            <a:tailEnd type="triangle" w="sm" len="sm"/>
          </a:ln>
        </p:spPr>
      </p:sp>
      <p:sp>
        <p:nvSpPr>
          <p:cNvPr id="164908" name="Line 45"/>
          <p:cNvSpPr/>
          <p:nvPr/>
        </p:nvSpPr>
        <p:spPr>
          <a:xfrm>
            <a:off x="6858000" y="5105400"/>
            <a:ext cx="838200" cy="0"/>
          </a:xfrm>
          <a:prstGeom prst="line">
            <a:avLst/>
          </a:prstGeom>
          <a:ln w="12700" cap="flat" cmpd="sng">
            <a:solidFill>
              <a:srgbClr val="FF0000"/>
            </a:solidFill>
            <a:prstDash val="solid"/>
            <a:round/>
            <a:headEnd type="none" w="sm" len="sm"/>
            <a:tailEnd type="triangle" w="sm" len="sm"/>
          </a:ln>
        </p:spPr>
      </p:sp>
      <p:sp>
        <p:nvSpPr>
          <p:cNvPr id="164909" name="Line 46"/>
          <p:cNvSpPr/>
          <p:nvPr/>
        </p:nvSpPr>
        <p:spPr>
          <a:xfrm>
            <a:off x="7696200" y="5181600"/>
            <a:ext cx="685800" cy="0"/>
          </a:xfrm>
          <a:prstGeom prst="line">
            <a:avLst/>
          </a:prstGeom>
          <a:ln w="12700" cap="flat" cmpd="sng">
            <a:solidFill>
              <a:srgbClr val="FF0000"/>
            </a:solidFill>
            <a:prstDash val="solid"/>
            <a:round/>
            <a:headEnd type="none" w="sm" len="sm"/>
            <a:tailEnd type="triangle" w="sm" len="sm"/>
          </a:ln>
        </p:spPr>
      </p:sp>
      <p:sp>
        <p:nvSpPr>
          <p:cNvPr id="164910" name="Line 47"/>
          <p:cNvSpPr/>
          <p:nvPr/>
        </p:nvSpPr>
        <p:spPr>
          <a:xfrm>
            <a:off x="1295400" y="3962400"/>
            <a:ext cx="685800" cy="0"/>
          </a:xfrm>
          <a:prstGeom prst="line">
            <a:avLst/>
          </a:prstGeom>
          <a:ln w="12700" cap="flat" cmpd="sng">
            <a:solidFill>
              <a:srgbClr val="FF0000"/>
            </a:solidFill>
            <a:prstDash val="solid"/>
            <a:round/>
            <a:headEnd type="none" w="sm" len="sm"/>
            <a:tailEnd type="triangle" w="sm" len="sm"/>
          </a:ln>
        </p:spPr>
      </p:sp>
      <p:sp>
        <p:nvSpPr>
          <p:cNvPr id="164911" name="Line 48"/>
          <p:cNvSpPr/>
          <p:nvPr/>
        </p:nvSpPr>
        <p:spPr>
          <a:xfrm>
            <a:off x="1981200" y="3810000"/>
            <a:ext cx="838200" cy="0"/>
          </a:xfrm>
          <a:prstGeom prst="line">
            <a:avLst/>
          </a:prstGeom>
          <a:ln w="12700" cap="flat" cmpd="sng">
            <a:solidFill>
              <a:srgbClr val="FF0000"/>
            </a:solidFill>
            <a:prstDash val="solid"/>
            <a:round/>
            <a:headEnd type="none" w="sm" len="sm"/>
            <a:tailEnd type="triangle" w="sm" len="sm"/>
          </a:ln>
        </p:spPr>
      </p:sp>
      <p:sp>
        <p:nvSpPr>
          <p:cNvPr id="164912" name="Line 49"/>
          <p:cNvSpPr/>
          <p:nvPr/>
        </p:nvSpPr>
        <p:spPr>
          <a:xfrm>
            <a:off x="2819400" y="4876800"/>
            <a:ext cx="990600" cy="0"/>
          </a:xfrm>
          <a:prstGeom prst="line">
            <a:avLst/>
          </a:prstGeom>
          <a:ln w="12700" cap="flat" cmpd="sng">
            <a:solidFill>
              <a:srgbClr val="FF0000"/>
            </a:solidFill>
            <a:prstDash val="solid"/>
            <a:round/>
            <a:headEnd type="none" w="sm" len="sm"/>
            <a:tailEnd type="triangle" w="sm" len="sm"/>
          </a:ln>
        </p:spPr>
      </p:sp>
      <p:sp>
        <p:nvSpPr>
          <p:cNvPr id="164913" name="Line 50"/>
          <p:cNvSpPr/>
          <p:nvPr/>
        </p:nvSpPr>
        <p:spPr>
          <a:xfrm>
            <a:off x="3810000" y="5181600"/>
            <a:ext cx="762000" cy="0"/>
          </a:xfrm>
          <a:prstGeom prst="line">
            <a:avLst/>
          </a:prstGeom>
          <a:ln w="12700" cap="flat" cmpd="sng">
            <a:solidFill>
              <a:srgbClr val="FF0000"/>
            </a:solidFill>
            <a:prstDash val="solid"/>
            <a:round/>
            <a:headEnd type="none" w="sm" len="sm"/>
            <a:tailEnd type="triangle" w="sm" len="sm"/>
          </a:ln>
        </p:spPr>
      </p:sp>
      <p:sp>
        <p:nvSpPr>
          <p:cNvPr id="164914" name="Line 51"/>
          <p:cNvSpPr/>
          <p:nvPr/>
        </p:nvSpPr>
        <p:spPr>
          <a:xfrm>
            <a:off x="4572000" y="5257800"/>
            <a:ext cx="1066800" cy="0"/>
          </a:xfrm>
          <a:prstGeom prst="line">
            <a:avLst/>
          </a:prstGeom>
          <a:ln w="12700" cap="flat" cmpd="sng">
            <a:solidFill>
              <a:srgbClr val="FF0000"/>
            </a:solidFill>
            <a:prstDash val="solid"/>
            <a:round/>
            <a:headEnd type="none" w="sm" len="sm"/>
            <a:tailEnd type="triangle" w="sm" len="sm"/>
          </a:ln>
        </p:spPr>
      </p:sp>
      <p:sp>
        <p:nvSpPr>
          <p:cNvPr id="164915" name="Line 52"/>
          <p:cNvSpPr/>
          <p:nvPr/>
        </p:nvSpPr>
        <p:spPr>
          <a:xfrm>
            <a:off x="5638800" y="5029200"/>
            <a:ext cx="914400" cy="0"/>
          </a:xfrm>
          <a:prstGeom prst="line">
            <a:avLst/>
          </a:prstGeom>
          <a:ln w="12700" cap="flat" cmpd="sng">
            <a:solidFill>
              <a:srgbClr val="FF0000"/>
            </a:solidFill>
            <a:prstDash val="solid"/>
            <a:round/>
            <a:headEnd type="none" w="sm" len="sm"/>
            <a:tailEnd type="triangle" w="sm" len="sm"/>
          </a:ln>
        </p:spPr>
      </p:sp>
      <p:sp>
        <p:nvSpPr>
          <p:cNvPr id="164916" name="Line 53"/>
          <p:cNvSpPr/>
          <p:nvPr/>
        </p:nvSpPr>
        <p:spPr>
          <a:xfrm>
            <a:off x="6553200" y="5410200"/>
            <a:ext cx="990600" cy="0"/>
          </a:xfrm>
          <a:prstGeom prst="line">
            <a:avLst/>
          </a:prstGeom>
          <a:ln w="12700" cap="flat" cmpd="sng">
            <a:solidFill>
              <a:srgbClr val="FF0000"/>
            </a:solidFill>
            <a:prstDash val="solid"/>
            <a:round/>
            <a:headEnd type="none" w="sm" len="sm"/>
            <a:tailEnd type="triangle" w="sm" len="sm"/>
          </a:ln>
        </p:spPr>
      </p:sp>
      <p:sp>
        <p:nvSpPr>
          <p:cNvPr id="164917" name="Line 54"/>
          <p:cNvSpPr/>
          <p:nvPr/>
        </p:nvSpPr>
        <p:spPr>
          <a:xfrm>
            <a:off x="7543800" y="4648200"/>
            <a:ext cx="838200" cy="0"/>
          </a:xfrm>
          <a:prstGeom prst="line">
            <a:avLst/>
          </a:prstGeom>
          <a:ln w="12700" cap="flat" cmpd="sng">
            <a:solidFill>
              <a:srgbClr val="FF0000"/>
            </a:solidFill>
            <a:prstDash val="solid"/>
            <a:round/>
            <a:headEnd type="none" w="sm" len="sm"/>
            <a:tailEnd type="triangle" w="sm" len="sm"/>
          </a:ln>
        </p:spPr>
      </p:sp>
      <p:sp>
        <p:nvSpPr>
          <p:cNvPr id="164918" name="Line 55"/>
          <p:cNvSpPr/>
          <p:nvPr/>
        </p:nvSpPr>
        <p:spPr>
          <a:xfrm>
            <a:off x="1295400" y="4953000"/>
            <a:ext cx="457200" cy="0"/>
          </a:xfrm>
          <a:prstGeom prst="line">
            <a:avLst/>
          </a:prstGeom>
          <a:ln w="12700" cap="flat" cmpd="sng">
            <a:solidFill>
              <a:srgbClr val="FF0000"/>
            </a:solidFill>
            <a:prstDash val="solid"/>
            <a:round/>
            <a:headEnd type="none" w="sm" len="sm"/>
            <a:tailEnd type="triangle" w="sm" len="sm"/>
          </a:ln>
        </p:spPr>
      </p:sp>
      <p:sp>
        <p:nvSpPr>
          <p:cNvPr id="164919" name="Line 56"/>
          <p:cNvSpPr/>
          <p:nvPr/>
        </p:nvSpPr>
        <p:spPr>
          <a:xfrm>
            <a:off x="1752600" y="4876800"/>
            <a:ext cx="838200" cy="0"/>
          </a:xfrm>
          <a:prstGeom prst="line">
            <a:avLst/>
          </a:prstGeom>
          <a:ln w="12700" cap="flat" cmpd="sng">
            <a:solidFill>
              <a:srgbClr val="FF0000"/>
            </a:solidFill>
            <a:prstDash val="solid"/>
            <a:round/>
            <a:headEnd type="none" w="sm" len="sm"/>
            <a:tailEnd type="triangle" w="sm" len="sm"/>
          </a:ln>
        </p:spPr>
      </p:sp>
      <p:sp>
        <p:nvSpPr>
          <p:cNvPr id="164920" name="Line 57"/>
          <p:cNvSpPr/>
          <p:nvPr/>
        </p:nvSpPr>
        <p:spPr>
          <a:xfrm>
            <a:off x="2590800" y="3276600"/>
            <a:ext cx="990600" cy="0"/>
          </a:xfrm>
          <a:prstGeom prst="line">
            <a:avLst/>
          </a:prstGeom>
          <a:ln w="12700" cap="flat" cmpd="sng">
            <a:solidFill>
              <a:srgbClr val="FF0000"/>
            </a:solidFill>
            <a:prstDash val="solid"/>
            <a:round/>
            <a:headEnd type="none" w="sm" len="sm"/>
            <a:tailEnd type="triangle" w="sm" len="sm"/>
          </a:ln>
        </p:spPr>
      </p:sp>
      <p:sp>
        <p:nvSpPr>
          <p:cNvPr id="164921" name="Line 58"/>
          <p:cNvSpPr/>
          <p:nvPr/>
        </p:nvSpPr>
        <p:spPr>
          <a:xfrm>
            <a:off x="3581400" y="3810000"/>
            <a:ext cx="762000" cy="0"/>
          </a:xfrm>
          <a:prstGeom prst="line">
            <a:avLst/>
          </a:prstGeom>
          <a:ln w="12700" cap="flat" cmpd="sng">
            <a:solidFill>
              <a:srgbClr val="FF0000"/>
            </a:solidFill>
            <a:prstDash val="solid"/>
            <a:round/>
            <a:headEnd type="none" w="sm" len="sm"/>
            <a:tailEnd type="triangle" w="sm" len="sm"/>
          </a:ln>
        </p:spPr>
      </p:sp>
      <p:sp>
        <p:nvSpPr>
          <p:cNvPr id="164922" name="Line 59"/>
          <p:cNvSpPr/>
          <p:nvPr/>
        </p:nvSpPr>
        <p:spPr>
          <a:xfrm>
            <a:off x="4343400" y="3962400"/>
            <a:ext cx="1066800" cy="0"/>
          </a:xfrm>
          <a:prstGeom prst="line">
            <a:avLst/>
          </a:prstGeom>
          <a:ln w="12700" cap="flat" cmpd="sng">
            <a:solidFill>
              <a:srgbClr val="FF0000"/>
            </a:solidFill>
            <a:prstDash val="solid"/>
            <a:round/>
            <a:headEnd type="none" w="sm" len="sm"/>
            <a:tailEnd type="triangle" w="sm" len="sm"/>
          </a:ln>
        </p:spPr>
      </p:sp>
      <p:sp>
        <p:nvSpPr>
          <p:cNvPr id="164923" name="Line 60"/>
          <p:cNvSpPr/>
          <p:nvPr/>
        </p:nvSpPr>
        <p:spPr>
          <a:xfrm>
            <a:off x="5410200" y="4191000"/>
            <a:ext cx="914400" cy="0"/>
          </a:xfrm>
          <a:prstGeom prst="line">
            <a:avLst/>
          </a:prstGeom>
          <a:ln w="12700" cap="flat" cmpd="sng">
            <a:solidFill>
              <a:srgbClr val="FF0000"/>
            </a:solidFill>
            <a:prstDash val="solid"/>
            <a:round/>
            <a:headEnd type="none" w="sm" len="sm"/>
            <a:tailEnd type="triangle" w="sm" len="sm"/>
          </a:ln>
        </p:spPr>
      </p:sp>
      <p:sp>
        <p:nvSpPr>
          <p:cNvPr id="164924" name="Line 61"/>
          <p:cNvSpPr/>
          <p:nvPr/>
        </p:nvSpPr>
        <p:spPr>
          <a:xfrm>
            <a:off x="6324600" y="4876800"/>
            <a:ext cx="990600" cy="0"/>
          </a:xfrm>
          <a:prstGeom prst="line">
            <a:avLst/>
          </a:prstGeom>
          <a:ln w="12700" cap="flat" cmpd="sng">
            <a:solidFill>
              <a:srgbClr val="FF0000"/>
            </a:solidFill>
            <a:prstDash val="solid"/>
            <a:round/>
            <a:headEnd type="none" w="sm" len="sm"/>
            <a:tailEnd type="triangle" w="sm" len="sm"/>
          </a:ln>
        </p:spPr>
      </p:sp>
      <p:sp>
        <p:nvSpPr>
          <p:cNvPr id="164925" name="Line 62"/>
          <p:cNvSpPr/>
          <p:nvPr/>
        </p:nvSpPr>
        <p:spPr>
          <a:xfrm>
            <a:off x="7315200" y="5638800"/>
            <a:ext cx="838200" cy="0"/>
          </a:xfrm>
          <a:prstGeom prst="line">
            <a:avLst/>
          </a:prstGeom>
          <a:ln w="12700" cap="flat" cmpd="sng">
            <a:solidFill>
              <a:srgbClr val="FF0000"/>
            </a:solidFill>
            <a:prstDash val="solid"/>
            <a:round/>
            <a:headEnd type="none" w="sm" len="sm"/>
            <a:tailEnd type="triangle" w="sm" len="sm"/>
          </a:ln>
        </p:spPr>
      </p:sp>
      <p:sp>
        <p:nvSpPr>
          <p:cNvPr id="935999" name="Text Box 63"/>
          <p:cNvSpPr txBox="1">
            <a:spLocks noChangeArrowheads="1"/>
          </p:cNvSpPr>
          <p:nvPr/>
        </p:nvSpPr>
        <p:spPr bwMode="auto">
          <a:xfrm>
            <a:off x="1431925" y="3440113"/>
            <a:ext cx="311150" cy="396875"/>
          </a:xfrm>
          <a:prstGeom prst="rect">
            <a:avLst/>
          </a:prstGeom>
          <a:noFill/>
          <a:ln w="12700">
            <a:noFill/>
            <a:miter lim="800000"/>
            <a:headEnd type="none" w="sm" len="sm"/>
            <a:tailEnd type="none" w="sm" len="sm"/>
          </a:ln>
          <a:effectLst/>
        </p:spPr>
        <p:txBody>
          <a:bodyPr wrap="none">
            <a:spAutoFit/>
          </a:bodyPr>
          <a:lstStyle>
            <a:lvl1pPr eaLnBrk="0" hangingPunct="0">
              <a:defRPr sz="2400">
                <a:solidFill>
                  <a:schemeClr val="tx1"/>
                </a:solidFill>
                <a:latin typeface="Arial" panose="020B0604020202020204" pitchFamily="34" charset="0"/>
                <a:ea typeface="黑体" panose="02010609060101010101" pitchFamily="2" charset="-122"/>
              </a:defRPr>
            </a:lvl1pPr>
            <a:lvl2pPr marL="742950" indent="-285750" eaLnBrk="0" hangingPunct="0">
              <a:defRPr sz="2400">
                <a:solidFill>
                  <a:schemeClr val="tx1"/>
                </a:solidFill>
                <a:latin typeface="Arial" panose="020B0604020202020204" pitchFamily="34" charset="0"/>
                <a:ea typeface="黑体" panose="02010609060101010101" pitchFamily="2" charset="-122"/>
              </a:defRPr>
            </a:lvl2pPr>
            <a:lvl3pPr marL="1143000" indent="-228600" eaLnBrk="0" hangingPunct="0">
              <a:defRPr sz="2400">
                <a:solidFill>
                  <a:schemeClr val="tx1"/>
                </a:solidFill>
                <a:latin typeface="Arial" panose="020B0604020202020204" pitchFamily="34" charset="0"/>
                <a:ea typeface="黑体" panose="02010609060101010101" pitchFamily="2" charset="-122"/>
              </a:defRPr>
            </a:lvl3pPr>
            <a:lvl4pPr marL="1600200" indent="-228600" eaLnBrk="0" hangingPunct="0">
              <a:defRPr sz="2400">
                <a:solidFill>
                  <a:schemeClr val="tx1"/>
                </a:solidFill>
                <a:latin typeface="Arial" panose="020B0604020202020204" pitchFamily="34" charset="0"/>
                <a:ea typeface="黑体" panose="02010609060101010101" pitchFamily="2" charset="-122"/>
              </a:defRPr>
            </a:lvl4pPr>
            <a:lvl5pPr marL="2057400" indent="-228600" eaLnBrk="0" hangingPunct="0">
              <a:defRPr sz="2400">
                <a:solidFill>
                  <a:schemeClr val="tx1"/>
                </a:solidFill>
                <a:latin typeface="Arial" panose="020B0604020202020204" pitchFamily="34" charset="0"/>
                <a:ea typeface="黑体" panose="0201060906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FF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s</a:t>
            </a:r>
          </a:p>
        </p:txBody>
      </p:sp>
      <p:sp>
        <p:nvSpPr>
          <p:cNvPr id="936000" name="Text Box 64"/>
          <p:cNvSpPr txBox="1">
            <a:spLocks noChangeArrowheads="1"/>
          </p:cNvSpPr>
          <p:nvPr/>
        </p:nvSpPr>
        <p:spPr bwMode="auto">
          <a:xfrm>
            <a:off x="1371600" y="4618038"/>
            <a:ext cx="311150" cy="396875"/>
          </a:xfrm>
          <a:prstGeom prst="rect">
            <a:avLst/>
          </a:prstGeom>
          <a:noFill/>
          <a:ln w="12700">
            <a:noFill/>
            <a:miter lim="800000"/>
            <a:headEnd type="none" w="sm" len="sm"/>
            <a:tailEnd type="none" w="sm" len="sm"/>
          </a:ln>
          <a:effectLst/>
        </p:spPr>
        <p:txBody>
          <a:bodyPr wrap="none">
            <a:spAutoFit/>
          </a:bodyPr>
          <a:lstStyle>
            <a:lvl1pPr eaLnBrk="0" hangingPunct="0">
              <a:defRPr sz="2400">
                <a:solidFill>
                  <a:schemeClr val="tx1"/>
                </a:solidFill>
                <a:latin typeface="Arial" panose="020B0604020202020204" pitchFamily="34" charset="0"/>
                <a:ea typeface="黑体" panose="02010609060101010101" pitchFamily="2" charset="-122"/>
              </a:defRPr>
            </a:lvl1pPr>
            <a:lvl2pPr marL="742950" indent="-285750" eaLnBrk="0" hangingPunct="0">
              <a:defRPr sz="2400">
                <a:solidFill>
                  <a:schemeClr val="tx1"/>
                </a:solidFill>
                <a:latin typeface="Arial" panose="020B0604020202020204" pitchFamily="34" charset="0"/>
                <a:ea typeface="黑体" panose="02010609060101010101" pitchFamily="2" charset="-122"/>
              </a:defRPr>
            </a:lvl2pPr>
            <a:lvl3pPr marL="1143000" indent="-228600" eaLnBrk="0" hangingPunct="0">
              <a:defRPr sz="2400">
                <a:solidFill>
                  <a:schemeClr val="tx1"/>
                </a:solidFill>
                <a:latin typeface="Arial" panose="020B0604020202020204" pitchFamily="34" charset="0"/>
                <a:ea typeface="黑体" panose="02010609060101010101" pitchFamily="2" charset="-122"/>
              </a:defRPr>
            </a:lvl3pPr>
            <a:lvl4pPr marL="1600200" indent="-228600" eaLnBrk="0" hangingPunct="0">
              <a:defRPr sz="2400">
                <a:solidFill>
                  <a:schemeClr val="tx1"/>
                </a:solidFill>
                <a:latin typeface="Arial" panose="020B0604020202020204" pitchFamily="34" charset="0"/>
                <a:ea typeface="黑体" panose="02010609060101010101" pitchFamily="2" charset="-122"/>
              </a:defRPr>
            </a:lvl4pPr>
            <a:lvl5pPr marL="2057400" indent="-228600" eaLnBrk="0" hangingPunct="0">
              <a:defRPr sz="2400">
                <a:solidFill>
                  <a:schemeClr val="tx1"/>
                </a:solidFill>
                <a:latin typeface="Arial" panose="020B0604020202020204" pitchFamily="34" charset="0"/>
                <a:ea typeface="黑体" panose="0201060906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FF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s</a:t>
            </a:r>
          </a:p>
        </p:txBody>
      </p:sp>
      <p:sp>
        <p:nvSpPr>
          <p:cNvPr id="936001" name="Text Box 65"/>
          <p:cNvSpPr txBox="1">
            <a:spLocks noChangeArrowheads="1"/>
          </p:cNvSpPr>
          <p:nvPr/>
        </p:nvSpPr>
        <p:spPr bwMode="auto">
          <a:xfrm>
            <a:off x="7848600" y="4846638"/>
            <a:ext cx="311150" cy="396875"/>
          </a:xfrm>
          <a:prstGeom prst="rect">
            <a:avLst/>
          </a:prstGeom>
          <a:noFill/>
          <a:ln w="12700">
            <a:noFill/>
            <a:miter lim="800000"/>
            <a:headEnd type="none" w="sm" len="sm"/>
            <a:tailEnd type="none" w="sm" len="sm"/>
          </a:ln>
          <a:effectLst/>
        </p:spPr>
        <p:txBody>
          <a:bodyPr wrap="none">
            <a:spAutoFit/>
          </a:bodyPr>
          <a:lstStyle>
            <a:lvl1pPr eaLnBrk="0" hangingPunct="0">
              <a:defRPr sz="2400">
                <a:solidFill>
                  <a:schemeClr val="tx1"/>
                </a:solidFill>
                <a:latin typeface="Arial" panose="020B0604020202020204" pitchFamily="34" charset="0"/>
                <a:ea typeface="黑体" panose="02010609060101010101" pitchFamily="2" charset="-122"/>
              </a:defRPr>
            </a:lvl1pPr>
            <a:lvl2pPr marL="742950" indent="-285750" eaLnBrk="0" hangingPunct="0">
              <a:defRPr sz="2400">
                <a:solidFill>
                  <a:schemeClr val="tx1"/>
                </a:solidFill>
                <a:latin typeface="Arial" panose="020B0604020202020204" pitchFamily="34" charset="0"/>
                <a:ea typeface="黑体" panose="02010609060101010101" pitchFamily="2" charset="-122"/>
              </a:defRPr>
            </a:lvl2pPr>
            <a:lvl3pPr marL="1143000" indent="-228600" eaLnBrk="0" hangingPunct="0">
              <a:defRPr sz="2400">
                <a:solidFill>
                  <a:schemeClr val="tx1"/>
                </a:solidFill>
                <a:latin typeface="Arial" panose="020B0604020202020204" pitchFamily="34" charset="0"/>
                <a:ea typeface="黑体" panose="02010609060101010101" pitchFamily="2" charset="-122"/>
              </a:defRPr>
            </a:lvl3pPr>
            <a:lvl4pPr marL="1600200" indent="-228600" eaLnBrk="0" hangingPunct="0">
              <a:defRPr sz="2400">
                <a:solidFill>
                  <a:schemeClr val="tx1"/>
                </a:solidFill>
                <a:latin typeface="Arial" panose="020B0604020202020204" pitchFamily="34" charset="0"/>
                <a:ea typeface="黑体" panose="02010609060101010101" pitchFamily="2" charset="-122"/>
              </a:defRPr>
            </a:lvl4pPr>
            <a:lvl5pPr marL="2057400" indent="-228600" eaLnBrk="0" hangingPunct="0">
              <a:defRPr sz="2400">
                <a:solidFill>
                  <a:schemeClr val="tx1"/>
                </a:solidFill>
                <a:latin typeface="Arial" panose="020B0604020202020204" pitchFamily="34" charset="0"/>
                <a:ea typeface="黑体" panose="0201060906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FF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s</a:t>
            </a:r>
          </a:p>
        </p:txBody>
      </p:sp>
      <p:sp>
        <p:nvSpPr>
          <p:cNvPr id="936002" name="Text Box 66"/>
          <p:cNvSpPr txBox="1">
            <a:spLocks noChangeArrowheads="1"/>
          </p:cNvSpPr>
          <p:nvPr/>
        </p:nvSpPr>
        <p:spPr bwMode="auto">
          <a:xfrm>
            <a:off x="2133600" y="3398838"/>
            <a:ext cx="325438" cy="396875"/>
          </a:xfrm>
          <a:prstGeom prst="rect">
            <a:avLst/>
          </a:prstGeom>
          <a:noFill/>
          <a:ln w="12700">
            <a:noFill/>
            <a:miter lim="800000"/>
            <a:headEnd type="none" w="sm" len="sm"/>
            <a:tailEnd type="none" w="sm" len="sm"/>
          </a:ln>
          <a:effectLst/>
        </p:spPr>
        <p:txBody>
          <a:bodyPr wrap="none">
            <a:spAutoFit/>
          </a:bodyPr>
          <a:lstStyle>
            <a:lvl1pPr eaLnBrk="0" hangingPunct="0">
              <a:defRPr sz="2400">
                <a:solidFill>
                  <a:schemeClr val="tx1"/>
                </a:solidFill>
                <a:latin typeface="Arial" panose="020B0604020202020204" pitchFamily="34" charset="0"/>
                <a:ea typeface="黑体" panose="02010609060101010101" pitchFamily="2" charset="-122"/>
              </a:defRPr>
            </a:lvl1pPr>
            <a:lvl2pPr marL="742950" indent="-285750" eaLnBrk="0" hangingPunct="0">
              <a:defRPr sz="2400">
                <a:solidFill>
                  <a:schemeClr val="tx1"/>
                </a:solidFill>
                <a:latin typeface="Arial" panose="020B0604020202020204" pitchFamily="34" charset="0"/>
                <a:ea typeface="黑体" panose="02010609060101010101" pitchFamily="2" charset="-122"/>
              </a:defRPr>
            </a:lvl2pPr>
            <a:lvl3pPr marL="1143000" indent="-228600" eaLnBrk="0" hangingPunct="0">
              <a:defRPr sz="2400">
                <a:solidFill>
                  <a:schemeClr val="tx1"/>
                </a:solidFill>
                <a:latin typeface="Arial" panose="020B0604020202020204" pitchFamily="34" charset="0"/>
                <a:ea typeface="黑体" panose="02010609060101010101" pitchFamily="2" charset="-122"/>
              </a:defRPr>
            </a:lvl3pPr>
            <a:lvl4pPr marL="1600200" indent="-228600" eaLnBrk="0" hangingPunct="0">
              <a:defRPr sz="2400">
                <a:solidFill>
                  <a:schemeClr val="tx1"/>
                </a:solidFill>
                <a:latin typeface="Arial" panose="020B0604020202020204" pitchFamily="34" charset="0"/>
                <a:ea typeface="黑体" panose="02010609060101010101" pitchFamily="2" charset="-122"/>
              </a:defRPr>
            </a:lvl4pPr>
            <a:lvl5pPr marL="2057400" indent="-228600" eaLnBrk="0" hangingPunct="0">
              <a:defRPr sz="2400">
                <a:solidFill>
                  <a:schemeClr val="tx1"/>
                </a:solidFill>
                <a:latin typeface="Arial" panose="020B0604020202020204" pitchFamily="34" charset="0"/>
                <a:ea typeface="黑体" panose="0201060906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FF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e</a:t>
            </a:r>
          </a:p>
        </p:txBody>
      </p:sp>
      <p:sp>
        <p:nvSpPr>
          <p:cNvPr id="936003" name="Text Box 67"/>
          <p:cNvSpPr txBox="1">
            <a:spLocks noChangeArrowheads="1"/>
          </p:cNvSpPr>
          <p:nvPr/>
        </p:nvSpPr>
        <p:spPr bwMode="auto">
          <a:xfrm>
            <a:off x="2133600" y="4541838"/>
            <a:ext cx="325438" cy="396875"/>
          </a:xfrm>
          <a:prstGeom prst="rect">
            <a:avLst/>
          </a:prstGeom>
          <a:noFill/>
          <a:ln w="12700">
            <a:noFill/>
            <a:miter lim="800000"/>
            <a:headEnd type="none" w="sm" len="sm"/>
            <a:tailEnd type="none" w="sm" len="sm"/>
          </a:ln>
          <a:effectLst/>
        </p:spPr>
        <p:txBody>
          <a:bodyPr wrap="none">
            <a:spAutoFit/>
          </a:bodyPr>
          <a:lstStyle>
            <a:lvl1pPr eaLnBrk="0" hangingPunct="0">
              <a:defRPr sz="2400">
                <a:solidFill>
                  <a:schemeClr val="tx1"/>
                </a:solidFill>
                <a:latin typeface="Arial" panose="020B0604020202020204" pitchFamily="34" charset="0"/>
                <a:ea typeface="黑体" panose="02010609060101010101" pitchFamily="2" charset="-122"/>
              </a:defRPr>
            </a:lvl1pPr>
            <a:lvl2pPr marL="742950" indent="-285750" eaLnBrk="0" hangingPunct="0">
              <a:defRPr sz="2400">
                <a:solidFill>
                  <a:schemeClr val="tx1"/>
                </a:solidFill>
                <a:latin typeface="Arial" panose="020B0604020202020204" pitchFamily="34" charset="0"/>
                <a:ea typeface="黑体" panose="02010609060101010101" pitchFamily="2" charset="-122"/>
              </a:defRPr>
            </a:lvl2pPr>
            <a:lvl3pPr marL="1143000" indent="-228600" eaLnBrk="0" hangingPunct="0">
              <a:defRPr sz="2400">
                <a:solidFill>
                  <a:schemeClr val="tx1"/>
                </a:solidFill>
                <a:latin typeface="Arial" panose="020B0604020202020204" pitchFamily="34" charset="0"/>
                <a:ea typeface="黑体" panose="02010609060101010101" pitchFamily="2" charset="-122"/>
              </a:defRPr>
            </a:lvl3pPr>
            <a:lvl4pPr marL="1600200" indent="-228600" eaLnBrk="0" hangingPunct="0">
              <a:defRPr sz="2400">
                <a:solidFill>
                  <a:schemeClr val="tx1"/>
                </a:solidFill>
                <a:latin typeface="Arial" panose="020B0604020202020204" pitchFamily="34" charset="0"/>
                <a:ea typeface="黑体" panose="02010609060101010101" pitchFamily="2" charset="-122"/>
              </a:defRPr>
            </a:lvl4pPr>
            <a:lvl5pPr marL="2057400" indent="-228600" eaLnBrk="0" hangingPunct="0">
              <a:defRPr sz="2400">
                <a:solidFill>
                  <a:schemeClr val="tx1"/>
                </a:solidFill>
                <a:latin typeface="Arial" panose="020B0604020202020204" pitchFamily="34" charset="0"/>
                <a:ea typeface="黑体" panose="0201060906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FF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e</a:t>
            </a:r>
          </a:p>
        </p:txBody>
      </p:sp>
      <p:sp>
        <p:nvSpPr>
          <p:cNvPr id="936004" name="Text Box 68"/>
          <p:cNvSpPr txBox="1">
            <a:spLocks noChangeArrowheads="1"/>
          </p:cNvSpPr>
          <p:nvPr/>
        </p:nvSpPr>
        <p:spPr bwMode="auto">
          <a:xfrm>
            <a:off x="6934200" y="4770438"/>
            <a:ext cx="325438" cy="396875"/>
          </a:xfrm>
          <a:prstGeom prst="rect">
            <a:avLst/>
          </a:prstGeom>
          <a:noFill/>
          <a:ln w="12700">
            <a:noFill/>
            <a:miter lim="800000"/>
            <a:headEnd type="none" w="sm" len="sm"/>
            <a:tailEnd type="none" w="sm" len="sm"/>
          </a:ln>
          <a:effectLst/>
        </p:spPr>
        <p:txBody>
          <a:bodyPr wrap="none">
            <a:spAutoFit/>
          </a:bodyPr>
          <a:lstStyle>
            <a:lvl1pPr eaLnBrk="0" hangingPunct="0">
              <a:defRPr sz="2400">
                <a:solidFill>
                  <a:schemeClr val="tx1"/>
                </a:solidFill>
                <a:latin typeface="Arial" panose="020B0604020202020204" pitchFamily="34" charset="0"/>
                <a:ea typeface="黑体" panose="02010609060101010101" pitchFamily="2" charset="-122"/>
              </a:defRPr>
            </a:lvl1pPr>
            <a:lvl2pPr marL="742950" indent="-285750" eaLnBrk="0" hangingPunct="0">
              <a:defRPr sz="2400">
                <a:solidFill>
                  <a:schemeClr val="tx1"/>
                </a:solidFill>
                <a:latin typeface="Arial" panose="020B0604020202020204" pitchFamily="34" charset="0"/>
                <a:ea typeface="黑体" panose="02010609060101010101" pitchFamily="2" charset="-122"/>
              </a:defRPr>
            </a:lvl2pPr>
            <a:lvl3pPr marL="1143000" indent="-228600" eaLnBrk="0" hangingPunct="0">
              <a:defRPr sz="2400">
                <a:solidFill>
                  <a:schemeClr val="tx1"/>
                </a:solidFill>
                <a:latin typeface="Arial" panose="020B0604020202020204" pitchFamily="34" charset="0"/>
                <a:ea typeface="黑体" panose="02010609060101010101" pitchFamily="2" charset="-122"/>
              </a:defRPr>
            </a:lvl3pPr>
            <a:lvl4pPr marL="1600200" indent="-228600" eaLnBrk="0" hangingPunct="0">
              <a:defRPr sz="2400">
                <a:solidFill>
                  <a:schemeClr val="tx1"/>
                </a:solidFill>
                <a:latin typeface="Arial" panose="020B0604020202020204" pitchFamily="34" charset="0"/>
                <a:ea typeface="黑体" panose="02010609060101010101" pitchFamily="2" charset="-122"/>
              </a:defRPr>
            </a:lvl4pPr>
            <a:lvl5pPr marL="2057400" indent="-228600" eaLnBrk="0" hangingPunct="0">
              <a:defRPr sz="2400">
                <a:solidFill>
                  <a:schemeClr val="tx1"/>
                </a:solidFill>
                <a:latin typeface="Arial" panose="020B0604020202020204" pitchFamily="34" charset="0"/>
                <a:ea typeface="黑体" panose="0201060906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FF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e</a:t>
            </a:r>
          </a:p>
        </p:txBody>
      </p:sp>
      <p:sp>
        <p:nvSpPr>
          <p:cNvPr id="936005" name="Text Box 69"/>
          <p:cNvSpPr txBox="1">
            <a:spLocks noChangeArrowheads="1"/>
          </p:cNvSpPr>
          <p:nvPr/>
        </p:nvSpPr>
        <p:spPr bwMode="auto">
          <a:xfrm>
            <a:off x="4495800" y="3627438"/>
            <a:ext cx="325438" cy="396875"/>
          </a:xfrm>
          <a:prstGeom prst="rect">
            <a:avLst/>
          </a:prstGeom>
          <a:noFill/>
          <a:ln w="12700">
            <a:noFill/>
            <a:miter lim="800000"/>
            <a:headEnd type="none" w="sm" len="sm"/>
            <a:tailEnd type="none" w="sm" len="sm"/>
          </a:ln>
          <a:effectLst/>
        </p:spPr>
        <p:txBody>
          <a:bodyPr wrap="none">
            <a:spAutoFit/>
          </a:bodyPr>
          <a:lstStyle>
            <a:lvl1pPr eaLnBrk="0" hangingPunct="0">
              <a:defRPr sz="2400">
                <a:solidFill>
                  <a:schemeClr val="tx1"/>
                </a:solidFill>
                <a:latin typeface="Arial" panose="020B0604020202020204" pitchFamily="34" charset="0"/>
                <a:ea typeface="黑体" panose="02010609060101010101" pitchFamily="2" charset="-122"/>
              </a:defRPr>
            </a:lvl1pPr>
            <a:lvl2pPr marL="742950" indent="-285750" eaLnBrk="0" hangingPunct="0">
              <a:defRPr sz="2400">
                <a:solidFill>
                  <a:schemeClr val="tx1"/>
                </a:solidFill>
                <a:latin typeface="Arial" panose="020B0604020202020204" pitchFamily="34" charset="0"/>
                <a:ea typeface="黑体" panose="02010609060101010101" pitchFamily="2" charset="-122"/>
              </a:defRPr>
            </a:lvl2pPr>
            <a:lvl3pPr marL="1143000" indent="-228600" eaLnBrk="0" hangingPunct="0">
              <a:defRPr sz="2400">
                <a:solidFill>
                  <a:schemeClr val="tx1"/>
                </a:solidFill>
                <a:latin typeface="Arial" panose="020B0604020202020204" pitchFamily="34" charset="0"/>
                <a:ea typeface="黑体" panose="02010609060101010101" pitchFamily="2" charset="-122"/>
              </a:defRPr>
            </a:lvl3pPr>
            <a:lvl4pPr marL="1600200" indent="-228600" eaLnBrk="0" hangingPunct="0">
              <a:defRPr sz="2400">
                <a:solidFill>
                  <a:schemeClr val="tx1"/>
                </a:solidFill>
                <a:latin typeface="Arial" panose="020B0604020202020204" pitchFamily="34" charset="0"/>
                <a:ea typeface="黑体" panose="02010609060101010101" pitchFamily="2" charset="-122"/>
              </a:defRPr>
            </a:lvl4pPr>
            <a:lvl5pPr marL="2057400" indent="-228600" eaLnBrk="0" hangingPunct="0">
              <a:defRPr sz="2400">
                <a:solidFill>
                  <a:schemeClr val="tx1"/>
                </a:solidFill>
                <a:latin typeface="Arial" panose="020B0604020202020204" pitchFamily="34" charset="0"/>
                <a:ea typeface="黑体" panose="0201060906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FF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e</a:t>
            </a:r>
          </a:p>
        </p:txBody>
      </p:sp>
      <p:sp>
        <p:nvSpPr>
          <p:cNvPr id="936006" name="Text Box 70"/>
          <p:cNvSpPr txBox="1">
            <a:spLocks noChangeArrowheads="1"/>
          </p:cNvSpPr>
          <p:nvPr/>
        </p:nvSpPr>
        <p:spPr bwMode="auto">
          <a:xfrm>
            <a:off x="4495800" y="3017838"/>
            <a:ext cx="325438" cy="396875"/>
          </a:xfrm>
          <a:prstGeom prst="rect">
            <a:avLst/>
          </a:prstGeom>
          <a:noFill/>
          <a:ln w="12700">
            <a:noFill/>
            <a:miter lim="800000"/>
            <a:headEnd type="none" w="sm" len="sm"/>
            <a:tailEnd type="none" w="sm" len="sm"/>
          </a:ln>
          <a:effectLst/>
        </p:spPr>
        <p:txBody>
          <a:bodyPr wrap="none">
            <a:spAutoFit/>
          </a:bodyPr>
          <a:lstStyle>
            <a:lvl1pPr eaLnBrk="0" hangingPunct="0">
              <a:defRPr sz="2400">
                <a:solidFill>
                  <a:schemeClr val="tx1"/>
                </a:solidFill>
                <a:latin typeface="Arial" panose="020B0604020202020204" pitchFamily="34" charset="0"/>
                <a:ea typeface="黑体" panose="02010609060101010101" pitchFamily="2" charset="-122"/>
              </a:defRPr>
            </a:lvl1pPr>
            <a:lvl2pPr marL="742950" indent="-285750" eaLnBrk="0" hangingPunct="0">
              <a:defRPr sz="2400">
                <a:solidFill>
                  <a:schemeClr val="tx1"/>
                </a:solidFill>
                <a:latin typeface="Arial" panose="020B0604020202020204" pitchFamily="34" charset="0"/>
                <a:ea typeface="黑体" panose="02010609060101010101" pitchFamily="2" charset="-122"/>
              </a:defRPr>
            </a:lvl2pPr>
            <a:lvl3pPr marL="1143000" indent="-228600" eaLnBrk="0" hangingPunct="0">
              <a:defRPr sz="2400">
                <a:solidFill>
                  <a:schemeClr val="tx1"/>
                </a:solidFill>
                <a:latin typeface="Arial" panose="020B0604020202020204" pitchFamily="34" charset="0"/>
                <a:ea typeface="黑体" panose="02010609060101010101" pitchFamily="2" charset="-122"/>
              </a:defRPr>
            </a:lvl3pPr>
            <a:lvl4pPr marL="1600200" indent="-228600" eaLnBrk="0" hangingPunct="0">
              <a:defRPr sz="2400">
                <a:solidFill>
                  <a:schemeClr val="tx1"/>
                </a:solidFill>
                <a:latin typeface="Arial" panose="020B0604020202020204" pitchFamily="34" charset="0"/>
                <a:ea typeface="黑体" panose="02010609060101010101" pitchFamily="2" charset="-122"/>
              </a:defRPr>
            </a:lvl4pPr>
            <a:lvl5pPr marL="2057400" indent="-228600" eaLnBrk="0" hangingPunct="0">
              <a:defRPr sz="2400">
                <a:solidFill>
                  <a:schemeClr val="tx1"/>
                </a:solidFill>
                <a:latin typeface="Arial" panose="020B0604020202020204" pitchFamily="34" charset="0"/>
                <a:ea typeface="黑体" panose="0201060906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FF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e</a:t>
            </a:r>
          </a:p>
        </p:txBody>
      </p:sp>
      <p:sp>
        <p:nvSpPr>
          <p:cNvPr id="936007" name="Text Box 71"/>
          <p:cNvSpPr txBox="1">
            <a:spLocks noChangeArrowheads="1"/>
          </p:cNvSpPr>
          <p:nvPr/>
        </p:nvSpPr>
        <p:spPr bwMode="auto">
          <a:xfrm>
            <a:off x="7696200" y="4313238"/>
            <a:ext cx="325438" cy="396875"/>
          </a:xfrm>
          <a:prstGeom prst="rect">
            <a:avLst/>
          </a:prstGeom>
          <a:noFill/>
          <a:ln w="12700">
            <a:noFill/>
            <a:miter lim="800000"/>
            <a:headEnd type="none" w="sm" len="sm"/>
            <a:tailEnd type="none" w="sm" len="sm"/>
          </a:ln>
          <a:effectLst/>
        </p:spPr>
        <p:txBody>
          <a:bodyPr wrap="none">
            <a:spAutoFit/>
          </a:bodyPr>
          <a:lstStyle>
            <a:lvl1pPr eaLnBrk="0" hangingPunct="0">
              <a:defRPr sz="2400">
                <a:solidFill>
                  <a:schemeClr val="tx1"/>
                </a:solidFill>
                <a:latin typeface="Arial" panose="020B0604020202020204" pitchFamily="34" charset="0"/>
                <a:ea typeface="黑体" panose="02010609060101010101" pitchFamily="2" charset="-122"/>
              </a:defRPr>
            </a:lvl1pPr>
            <a:lvl2pPr marL="742950" indent="-285750" eaLnBrk="0" hangingPunct="0">
              <a:defRPr sz="2400">
                <a:solidFill>
                  <a:schemeClr val="tx1"/>
                </a:solidFill>
                <a:latin typeface="Arial" panose="020B0604020202020204" pitchFamily="34" charset="0"/>
                <a:ea typeface="黑体" panose="02010609060101010101" pitchFamily="2" charset="-122"/>
              </a:defRPr>
            </a:lvl2pPr>
            <a:lvl3pPr marL="1143000" indent="-228600" eaLnBrk="0" hangingPunct="0">
              <a:defRPr sz="2400">
                <a:solidFill>
                  <a:schemeClr val="tx1"/>
                </a:solidFill>
                <a:latin typeface="Arial" panose="020B0604020202020204" pitchFamily="34" charset="0"/>
                <a:ea typeface="黑体" panose="02010609060101010101" pitchFamily="2" charset="-122"/>
              </a:defRPr>
            </a:lvl3pPr>
            <a:lvl4pPr marL="1600200" indent="-228600" eaLnBrk="0" hangingPunct="0">
              <a:defRPr sz="2400">
                <a:solidFill>
                  <a:schemeClr val="tx1"/>
                </a:solidFill>
                <a:latin typeface="Arial" panose="020B0604020202020204" pitchFamily="34" charset="0"/>
                <a:ea typeface="黑体" panose="02010609060101010101" pitchFamily="2" charset="-122"/>
              </a:defRPr>
            </a:lvl4pPr>
            <a:lvl5pPr marL="2057400" indent="-228600" eaLnBrk="0" hangingPunct="0">
              <a:defRPr sz="2400">
                <a:solidFill>
                  <a:schemeClr val="tx1"/>
                </a:solidFill>
                <a:latin typeface="Arial" panose="020B0604020202020204" pitchFamily="34" charset="0"/>
                <a:ea typeface="黑体" panose="0201060906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FF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e</a:t>
            </a:r>
          </a:p>
        </p:txBody>
      </p:sp>
      <p:sp>
        <p:nvSpPr>
          <p:cNvPr id="936008" name="Text Box 72"/>
          <p:cNvSpPr txBox="1">
            <a:spLocks noChangeArrowheads="1"/>
          </p:cNvSpPr>
          <p:nvPr/>
        </p:nvSpPr>
        <p:spPr bwMode="auto">
          <a:xfrm>
            <a:off x="7620000" y="5303838"/>
            <a:ext cx="325438" cy="396875"/>
          </a:xfrm>
          <a:prstGeom prst="rect">
            <a:avLst/>
          </a:prstGeom>
          <a:noFill/>
          <a:ln w="12700">
            <a:noFill/>
            <a:miter lim="800000"/>
            <a:headEnd type="none" w="sm" len="sm"/>
            <a:tailEnd type="none" w="sm" len="sm"/>
          </a:ln>
          <a:effectLst/>
        </p:spPr>
        <p:txBody>
          <a:bodyPr wrap="none">
            <a:spAutoFit/>
          </a:bodyPr>
          <a:lstStyle>
            <a:lvl1pPr eaLnBrk="0" hangingPunct="0">
              <a:defRPr sz="2400">
                <a:solidFill>
                  <a:schemeClr val="tx1"/>
                </a:solidFill>
                <a:latin typeface="Arial" panose="020B0604020202020204" pitchFamily="34" charset="0"/>
                <a:ea typeface="黑体" panose="02010609060101010101" pitchFamily="2" charset="-122"/>
              </a:defRPr>
            </a:lvl1pPr>
            <a:lvl2pPr marL="742950" indent="-285750" eaLnBrk="0" hangingPunct="0">
              <a:defRPr sz="2400">
                <a:solidFill>
                  <a:schemeClr val="tx1"/>
                </a:solidFill>
                <a:latin typeface="Arial" panose="020B0604020202020204" pitchFamily="34" charset="0"/>
                <a:ea typeface="黑体" panose="02010609060101010101" pitchFamily="2" charset="-122"/>
              </a:defRPr>
            </a:lvl2pPr>
            <a:lvl3pPr marL="1143000" indent="-228600" eaLnBrk="0" hangingPunct="0">
              <a:defRPr sz="2400">
                <a:solidFill>
                  <a:schemeClr val="tx1"/>
                </a:solidFill>
                <a:latin typeface="Arial" panose="020B0604020202020204" pitchFamily="34" charset="0"/>
                <a:ea typeface="黑体" panose="02010609060101010101" pitchFamily="2" charset="-122"/>
              </a:defRPr>
            </a:lvl3pPr>
            <a:lvl4pPr marL="1600200" indent="-228600" eaLnBrk="0" hangingPunct="0">
              <a:defRPr sz="2400">
                <a:solidFill>
                  <a:schemeClr val="tx1"/>
                </a:solidFill>
                <a:latin typeface="Arial" panose="020B0604020202020204" pitchFamily="34" charset="0"/>
                <a:ea typeface="黑体" panose="02010609060101010101" pitchFamily="2" charset="-122"/>
              </a:defRPr>
            </a:lvl4pPr>
            <a:lvl5pPr marL="2057400" indent="-228600" eaLnBrk="0" hangingPunct="0">
              <a:defRPr sz="2400">
                <a:solidFill>
                  <a:schemeClr val="tx1"/>
                </a:solidFill>
                <a:latin typeface="Arial" panose="020B0604020202020204" pitchFamily="34" charset="0"/>
                <a:ea typeface="黑体" panose="0201060906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FF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e</a:t>
            </a:r>
          </a:p>
        </p:txBody>
      </p:sp>
      <p:sp>
        <p:nvSpPr>
          <p:cNvPr id="936009" name="Text Box 73"/>
          <p:cNvSpPr txBox="1">
            <a:spLocks noChangeArrowheads="1"/>
          </p:cNvSpPr>
          <p:nvPr/>
        </p:nvSpPr>
        <p:spPr bwMode="auto">
          <a:xfrm>
            <a:off x="1371600" y="4313238"/>
            <a:ext cx="325438" cy="396875"/>
          </a:xfrm>
          <a:prstGeom prst="rect">
            <a:avLst/>
          </a:prstGeom>
          <a:noFill/>
          <a:ln w="12700">
            <a:noFill/>
            <a:miter lim="800000"/>
            <a:headEnd type="none" w="sm" len="sm"/>
            <a:tailEnd type="none" w="sm" len="sm"/>
          </a:ln>
          <a:effectLst/>
        </p:spPr>
        <p:txBody>
          <a:bodyPr wrap="none">
            <a:spAutoFit/>
          </a:bodyPr>
          <a:lstStyle>
            <a:lvl1pPr eaLnBrk="0" hangingPunct="0">
              <a:defRPr sz="2400">
                <a:solidFill>
                  <a:schemeClr val="tx1"/>
                </a:solidFill>
                <a:latin typeface="Arial" panose="020B0604020202020204" pitchFamily="34" charset="0"/>
                <a:ea typeface="黑体" panose="02010609060101010101" pitchFamily="2" charset="-122"/>
              </a:defRPr>
            </a:lvl1pPr>
            <a:lvl2pPr marL="742950" indent="-285750" eaLnBrk="0" hangingPunct="0">
              <a:defRPr sz="2400">
                <a:solidFill>
                  <a:schemeClr val="tx1"/>
                </a:solidFill>
                <a:latin typeface="Arial" panose="020B0604020202020204" pitchFamily="34" charset="0"/>
                <a:ea typeface="黑体" panose="02010609060101010101" pitchFamily="2" charset="-122"/>
              </a:defRPr>
            </a:lvl2pPr>
            <a:lvl3pPr marL="1143000" indent="-228600" eaLnBrk="0" hangingPunct="0">
              <a:defRPr sz="2400">
                <a:solidFill>
                  <a:schemeClr val="tx1"/>
                </a:solidFill>
                <a:latin typeface="Arial" panose="020B0604020202020204" pitchFamily="34" charset="0"/>
                <a:ea typeface="黑体" panose="02010609060101010101" pitchFamily="2" charset="-122"/>
              </a:defRPr>
            </a:lvl3pPr>
            <a:lvl4pPr marL="1600200" indent="-228600" eaLnBrk="0" hangingPunct="0">
              <a:defRPr sz="2400">
                <a:solidFill>
                  <a:schemeClr val="tx1"/>
                </a:solidFill>
                <a:latin typeface="Arial" panose="020B0604020202020204" pitchFamily="34" charset="0"/>
                <a:ea typeface="黑体" panose="02010609060101010101" pitchFamily="2" charset="-122"/>
              </a:defRPr>
            </a:lvl4pPr>
            <a:lvl5pPr marL="2057400" indent="-228600" eaLnBrk="0" hangingPunct="0">
              <a:defRPr sz="2400">
                <a:solidFill>
                  <a:schemeClr val="tx1"/>
                </a:solidFill>
                <a:latin typeface="Arial" panose="020B0604020202020204" pitchFamily="34" charset="0"/>
                <a:ea typeface="黑体" panose="0201060906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FF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e</a:t>
            </a:r>
          </a:p>
        </p:txBody>
      </p:sp>
      <p:sp>
        <p:nvSpPr>
          <p:cNvPr id="936010" name="Text Box 74"/>
          <p:cNvSpPr txBox="1">
            <a:spLocks noChangeArrowheads="1"/>
          </p:cNvSpPr>
          <p:nvPr/>
        </p:nvSpPr>
        <p:spPr bwMode="auto">
          <a:xfrm>
            <a:off x="2895600" y="2865438"/>
            <a:ext cx="325438" cy="396875"/>
          </a:xfrm>
          <a:prstGeom prst="rect">
            <a:avLst/>
          </a:prstGeom>
          <a:noFill/>
          <a:ln w="12700">
            <a:noFill/>
            <a:miter lim="800000"/>
            <a:headEnd type="none" w="sm" len="sm"/>
            <a:tailEnd type="none" w="sm" len="sm"/>
          </a:ln>
          <a:effectLst/>
        </p:spPr>
        <p:txBody>
          <a:bodyPr wrap="none">
            <a:spAutoFit/>
          </a:bodyPr>
          <a:lstStyle>
            <a:lvl1pPr eaLnBrk="0" hangingPunct="0">
              <a:defRPr sz="2400">
                <a:solidFill>
                  <a:schemeClr val="tx1"/>
                </a:solidFill>
                <a:latin typeface="Arial" panose="020B0604020202020204" pitchFamily="34" charset="0"/>
                <a:ea typeface="黑体" panose="02010609060101010101" pitchFamily="2" charset="-122"/>
              </a:defRPr>
            </a:lvl1pPr>
            <a:lvl2pPr marL="742950" indent="-285750" eaLnBrk="0" hangingPunct="0">
              <a:defRPr sz="2400">
                <a:solidFill>
                  <a:schemeClr val="tx1"/>
                </a:solidFill>
                <a:latin typeface="Arial" panose="020B0604020202020204" pitchFamily="34" charset="0"/>
                <a:ea typeface="黑体" panose="02010609060101010101" pitchFamily="2" charset="-122"/>
              </a:defRPr>
            </a:lvl2pPr>
            <a:lvl3pPr marL="1143000" indent="-228600" eaLnBrk="0" hangingPunct="0">
              <a:defRPr sz="2400">
                <a:solidFill>
                  <a:schemeClr val="tx1"/>
                </a:solidFill>
                <a:latin typeface="Arial" panose="020B0604020202020204" pitchFamily="34" charset="0"/>
                <a:ea typeface="黑体" panose="02010609060101010101" pitchFamily="2" charset="-122"/>
              </a:defRPr>
            </a:lvl3pPr>
            <a:lvl4pPr marL="1600200" indent="-228600" eaLnBrk="0" hangingPunct="0">
              <a:defRPr sz="2400">
                <a:solidFill>
                  <a:schemeClr val="tx1"/>
                </a:solidFill>
                <a:latin typeface="Arial" panose="020B0604020202020204" pitchFamily="34" charset="0"/>
                <a:ea typeface="黑体" panose="02010609060101010101" pitchFamily="2" charset="-122"/>
              </a:defRPr>
            </a:lvl4pPr>
            <a:lvl5pPr marL="2057400" indent="-228600" eaLnBrk="0" hangingPunct="0">
              <a:defRPr sz="2400">
                <a:solidFill>
                  <a:schemeClr val="tx1"/>
                </a:solidFill>
                <a:latin typeface="Arial" panose="020B0604020202020204" pitchFamily="34" charset="0"/>
                <a:ea typeface="黑体" panose="0201060906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FF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q</a:t>
            </a:r>
          </a:p>
        </p:txBody>
      </p:sp>
      <p:sp>
        <p:nvSpPr>
          <p:cNvPr id="936011" name="Text Box 75"/>
          <p:cNvSpPr txBox="1">
            <a:spLocks noChangeArrowheads="1"/>
          </p:cNvSpPr>
          <p:nvPr/>
        </p:nvSpPr>
        <p:spPr bwMode="auto">
          <a:xfrm>
            <a:off x="3200400" y="4541838"/>
            <a:ext cx="325438" cy="396875"/>
          </a:xfrm>
          <a:prstGeom prst="rect">
            <a:avLst/>
          </a:prstGeom>
          <a:noFill/>
          <a:ln w="12700">
            <a:noFill/>
            <a:miter lim="800000"/>
            <a:headEnd type="none" w="sm" len="sm"/>
            <a:tailEnd type="none" w="sm" len="sm"/>
          </a:ln>
          <a:effectLst/>
        </p:spPr>
        <p:txBody>
          <a:bodyPr wrap="none">
            <a:spAutoFit/>
          </a:bodyPr>
          <a:lstStyle>
            <a:lvl1pPr eaLnBrk="0" hangingPunct="0">
              <a:defRPr sz="2400">
                <a:solidFill>
                  <a:schemeClr val="tx1"/>
                </a:solidFill>
                <a:latin typeface="Arial" panose="020B0604020202020204" pitchFamily="34" charset="0"/>
                <a:ea typeface="黑体" panose="02010609060101010101" pitchFamily="2" charset="-122"/>
              </a:defRPr>
            </a:lvl1pPr>
            <a:lvl2pPr marL="742950" indent="-285750" eaLnBrk="0" hangingPunct="0">
              <a:defRPr sz="2400">
                <a:solidFill>
                  <a:schemeClr val="tx1"/>
                </a:solidFill>
                <a:latin typeface="Arial" panose="020B0604020202020204" pitchFamily="34" charset="0"/>
                <a:ea typeface="黑体" panose="02010609060101010101" pitchFamily="2" charset="-122"/>
              </a:defRPr>
            </a:lvl2pPr>
            <a:lvl3pPr marL="1143000" indent="-228600" eaLnBrk="0" hangingPunct="0">
              <a:defRPr sz="2400">
                <a:solidFill>
                  <a:schemeClr val="tx1"/>
                </a:solidFill>
                <a:latin typeface="Arial" panose="020B0604020202020204" pitchFamily="34" charset="0"/>
                <a:ea typeface="黑体" panose="02010609060101010101" pitchFamily="2" charset="-122"/>
              </a:defRPr>
            </a:lvl3pPr>
            <a:lvl4pPr marL="1600200" indent="-228600" eaLnBrk="0" hangingPunct="0">
              <a:defRPr sz="2400">
                <a:solidFill>
                  <a:schemeClr val="tx1"/>
                </a:solidFill>
                <a:latin typeface="Arial" panose="020B0604020202020204" pitchFamily="34" charset="0"/>
                <a:ea typeface="黑体" panose="02010609060101010101" pitchFamily="2" charset="-122"/>
              </a:defRPr>
            </a:lvl4pPr>
            <a:lvl5pPr marL="2057400" indent="-228600" eaLnBrk="0" hangingPunct="0">
              <a:defRPr sz="2400">
                <a:solidFill>
                  <a:schemeClr val="tx1"/>
                </a:solidFill>
                <a:latin typeface="Arial" panose="020B0604020202020204" pitchFamily="34" charset="0"/>
                <a:ea typeface="黑体" panose="0201060906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FF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q</a:t>
            </a:r>
          </a:p>
        </p:txBody>
      </p:sp>
      <p:sp>
        <p:nvSpPr>
          <p:cNvPr id="936012" name="Text Box 76"/>
          <p:cNvSpPr txBox="1">
            <a:spLocks noChangeArrowheads="1"/>
          </p:cNvSpPr>
          <p:nvPr/>
        </p:nvSpPr>
        <p:spPr bwMode="auto">
          <a:xfrm>
            <a:off x="6172200" y="3398838"/>
            <a:ext cx="325438" cy="396875"/>
          </a:xfrm>
          <a:prstGeom prst="rect">
            <a:avLst/>
          </a:prstGeom>
          <a:noFill/>
          <a:ln w="12700">
            <a:noFill/>
            <a:miter lim="800000"/>
            <a:headEnd type="none" w="sm" len="sm"/>
            <a:tailEnd type="none" w="sm" len="sm"/>
          </a:ln>
          <a:effectLst/>
        </p:spPr>
        <p:txBody>
          <a:bodyPr wrap="none">
            <a:spAutoFit/>
          </a:bodyPr>
          <a:lstStyle>
            <a:lvl1pPr eaLnBrk="0" hangingPunct="0">
              <a:defRPr sz="2400">
                <a:solidFill>
                  <a:schemeClr val="tx1"/>
                </a:solidFill>
                <a:latin typeface="Arial" panose="020B0604020202020204" pitchFamily="34" charset="0"/>
                <a:ea typeface="黑体" panose="02010609060101010101" pitchFamily="2" charset="-122"/>
              </a:defRPr>
            </a:lvl1pPr>
            <a:lvl2pPr marL="742950" indent="-285750" eaLnBrk="0" hangingPunct="0">
              <a:defRPr sz="2400">
                <a:solidFill>
                  <a:schemeClr val="tx1"/>
                </a:solidFill>
                <a:latin typeface="Arial" panose="020B0604020202020204" pitchFamily="34" charset="0"/>
                <a:ea typeface="黑体" panose="02010609060101010101" pitchFamily="2" charset="-122"/>
              </a:defRPr>
            </a:lvl2pPr>
            <a:lvl3pPr marL="1143000" indent="-228600" eaLnBrk="0" hangingPunct="0">
              <a:defRPr sz="2400">
                <a:solidFill>
                  <a:schemeClr val="tx1"/>
                </a:solidFill>
                <a:latin typeface="Arial" panose="020B0604020202020204" pitchFamily="34" charset="0"/>
                <a:ea typeface="黑体" panose="02010609060101010101" pitchFamily="2" charset="-122"/>
              </a:defRPr>
            </a:lvl3pPr>
            <a:lvl4pPr marL="1600200" indent="-228600" eaLnBrk="0" hangingPunct="0">
              <a:defRPr sz="2400">
                <a:solidFill>
                  <a:schemeClr val="tx1"/>
                </a:solidFill>
                <a:latin typeface="Arial" panose="020B0604020202020204" pitchFamily="34" charset="0"/>
                <a:ea typeface="黑体" panose="02010609060101010101" pitchFamily="2" charset="-122"/>
              </a:defRPr>
            </a:lvl4pPr>
            <a:lvl5pPr marL="2057400" indent="-228600" eaLnBrk="0" hangingPunct="0">
              <a:defRPr sz="2400">
                <a:solidFill>
                  <a:schemeClr val="tx1"/>
                </a:solidFill>
                <a:latin typeface="Arial" panose="020B0604020202020204" pitchFamily="34" charset="0"/>
                <a:ea typeface="黑体" panose="0201060906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FF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q</a:t>
            </a:r>
          </a:p>
        </p:txBody>
      </p:sp>
      <p:sp>
        <p:nvSpPr>
          <p:cNvPr id="936013" name="Text Box 77"/>
          <p:cNvSpPr txBox="1">
            <a:spLocks noChangeArrowheads="1"/>
          </p:cNvSpPr>
          <p:nvPr/>
        </p:nvSpPr>
        <p:spPr bwMode="auto">
          <a:xfrm>
            <a:off x="3657600" y="3475038"/>
            <a:ext cx="325438" cy="396875"/>
          </a:xfrm>
          <a:prstGeom prst="rect">
            <a:avLst/>
          </a:prstGeom>
          <a:noFill/>
          <a:ln w="12700">
            <a:noFill/>
            <a:miter lim="800000"/>
            <a:headEnd type="none" w="sm" len="sm"/>
            <a:tailEnd type="none" w="sm" len="sm"/>
          </a:ln>
          <a:effectLst/>
        </p:spPr>
        <p:txBody>
          <a:bodyPr wrap="none">
            <a:spAutoFit/>
          </a:bodyPr>
          <a:lstStyle>
            <a:lvl1pPr eaLnBrk="0" hangingPunct="0">
              <a:defRPr sz="2400">
                <a:solidFill>
                  <a:schemeClr val="tx1"/>
                </a:solidFill>
                <a:latin typeface="Arial" panose="020B0604020202020204" pitchFamily="34" charset="0"/>
                <a:ea typeface="黑体" panose="02010609060101010101" pitchFamily="2" charset="-122"/>
              </a:defRPr>
            </a:lvl1pPr>
            <a:lvl2pPr marL="742950" indent="-285750" eaLnBrk="0" hangingPunct="0">
              <a:defRPr sz="2400">
                <a:solidFill>
                  <a:schemeClr val="tx1"/>
                </a:solidFill>
                <a:latin typeface="Arial" panose="020B0604020202020204" pitchFamily="34" charset="0"/>
                <a:ea typeface="黑体" panose="02010609060101010101" pitchFamily="2" charset="-122"/>
              </a:defRPr>
            </a:lvl2pPr>
            <a:lvl3pPr marL="1143000" indent="-228600" eaLnBrk="0" hangingPunct="0">
              <a:defRPr sz="2400">
                <a:solidFill>
                  <a:schemeClr val="tx1"/>
                </a:solidFill>
                <a:latin typeface="Arial" panose="020B0604020202020204" pitchFamily="34" charset="0"/>
                <a:ea typeface="黑体" panose="02010609060101010101" pitchFamily="2" charset="-122"/>
              </a:defRPr>
            </a:lvl3pPr>
            <a:lvl4pPr marL="1600200" indent="-228600" eaLnBrk="0" hangingPunct="0">
              <a:defRPr sz="2400">
                <a:solidFill>
                  <a:schemeClr val="tx1"/>
                </a:solidFill>
                <a:latin typeface="Arial" panose="020B0604020202020204" pitchFamily="34" charset="0"/>
                <a:ea typeface="黑体" panose="02010609060101010101" pitchFamily="2" charset="-122"/>
              </a:defRPr>
            </a:lvl4pPr>
            <a:lvl5pPr marL="2057400" indent="-228600" eaLnBrk="0" hangingPunct="0">
              <a:defRPr sz="2400">
                <a:solidFill>
                  <a:schemeClr val="tx1"/>
                </a:solidFill>
                <a:latin typeface="Arial" panose="020B0604020202020204" pitchFamily="34" charset="0"/>
                <a:ea typeface="黑体" panose="0201060906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FF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u</a:t>
            </a:r>
          </a:p>
        </p:txBody>
      </p:sp>
      <p:sp>
        <p:nvSpPr>
          <p:cNvPr id="936014" name="Text Box 78"/>
          <p:cNvSpPr txBox="1">
            <a:spLocks noChangeArrowheads="1"/>
          </p:cNvSpPr>
          <p:nvPr/>
        </p:nvSpPr>
        <p:spPr bwMode="auto">
          <a:xfrm>
            <a:off x="4038600" y="4846638"/>
            <a:ext cx="325438" cy="396875"/>
          </a:xfrm>
          <a:prstGeom prst="rect">
            <a:avLst/>
          </a:prstGeom>
          <a:noFill/>
          <a:ln w="12700">
            <a:noFill/>
            <a:miter lim="800000"/>
            <a:headEnd type="none" w="sm" len="sm"/>
            <a:tailEnd type="none" w="sm" len="sm"/>
          </a:ln>
          <a:effectLst/>
        </p:spPr>
        <p:txBody>
          <a:bodyPr wrap="none">
            <a:spAutoFit/>
          </a:bodyPr>
          <a:lstStyle>
            <a:lvl1pPr eaLnBrk="0" hangingPunct="0">
              <a:defRPr sz="2400">
                <a:solidFill>
                  <a:schemeClr val="tx1"/>
                </a:solidFill>
                <a:latin typeface="Arial" panose="020B0604020202020204" pitchFamily="34" charset="0"/>
                <a:ea typeface="黑体" panose="02010609060101010101" pitchFamily="2" charset="-122"/>
              </a:defRPr>
            </a:lvl1pPr>
            <a:lvl2pPr marL="742950" indent="-285750" eaLnBrk="0" hangingPunct="0">
              <a:defRPr sz="2400">
                <a:solidFill>
                  <a:schemeClr val="tx1"/>
                </a:solidFill>
                <a:latin typeface="Arial" panose="020B0604020202020204" pitchFamily="34" charset="0"/>
                <a:ea typeface="黑体" panose="02010609060101010101" pitchFamily="2" charset="-122"/>
              </a:defRPr>
            </a:lvl2pPr>
            <a:lvl3pPr marL="1143000" indent="-228600" eaLnBrk="0" hangingPunct="0">
              <a:defRPr sz="2400">
                <a:solidFill>
                  <a:schemeClr val="tx1"/>
                </a:solidFill>
                <a:latin typeface="Arial" panose="020B0604020202020204" pitchFamily="34" charset="0"/>
                <a:ea typeface="黑体" panose="02010609060101010101" pitchFamily="2" charset="-122"/>
              </a:defRPr>
            </a:lvl3pPr>
            <a:lvl4pPr marL="1600200" indent="-228600" eaLnBrk="0" hangingPunct="0">
              <a:defRPr sz="2400">
                <a:solidFill>
                  <a:schemeClr val="tx1"/>
                </a:solidFill>
                <a:latin typeface="Arial" panose="020B0604020202020204" pitchFamily="34" charset="0"/>
                <a:ea typeface="黑体" panose="02010609060101010101" pitchFamily="2" charset="-122"/>
              </a:defRPr>
            </a:lvl4pPr>
            <a:lvl5pPr marL="2057400" indent="-228600" eaLnBrk="0" hangingPunct="0">
              <a:defRPr sz="2400">
                <a:solidFill>
                  <a:schemeClr val="tx1"/>
                </a:solidFill>
                <a:latin typeface="Arial" panose="020B0604020202020204" pitchFamily="34" charset="0"/>
                <a:ea typeface="黑体" panose="0201060906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FF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u</a:t>
            </a:r>
          </a:p>
        </p:txBody>
      </p:sp>
      <p:sp>
        <p:nvSpPr>
          <p:cNvPr id="936015" name="Text Box 79"/>
          <p:cNvSpPr txBox="1">
            <a:spLocks noChangeArrowheads="1"/>
          </p:cNvSpPr>
          <p:nvPr/>
        </p:nvSpPr>
        <p:spPr bwMode="auto">
          <a:xfrm>
            <a:off x="5257800" y="2484438"/>
            <a:ext cx="325438" cy="396875"/>
          </a:xfrm>
          <a:prstGeom prst="rect">
            <a:avLst/>
          </a:prstGeom>
          <a:noFill/>
          <a:ln w="12700">
            <a:noFill/>
            <a:miter lim="800000"/>
            <a:headEnd type="none" w="sm" len="sm"/>
            <a:tailEnd type="none" w="sm" len="sm"/>
          </a:ln>
          <a:effectLst/>
        </p:spPr>
        <p:txBody>
          <a:bodyPr wrap="none">
            <a:spAutoFit/>
          </a:bodyPr>
          <a:lstStyle>
            <a:lvl1pPr eaLnBrk="0" hangingPunct="0">
              <a:defRPr sz="2400">
                <a:solidFill>
                  <a:schemeClr val="tx1"/>
                </a:solidFill>
                <a:latin typeface="Arial" panose="020B0604020202020204" pitchFamily="34" charset="0"/>
                <a:ea typeface="黑体" panose="02010609060101010101" pitchFamily="2" charset="-122"/>
              </a:defRPr>
            </a:lvl1pPr>
            <a:lvl2pPr marL="742950" indent="-285750" eaLnBrk="0" hangingPunct="0">
              <a:defRPr sz="2400">
                <a:solidFill>
                  <a:schemeClr val="tx1"/>
                </a:solidFill>
                <a:latin typeface="Arial" panose="020B0604020202020204" pitchFamily="34" charset="0"/>
                <a:ea typeface="黑体" panose="02010609060101010101" pitchFamily="2" charset="-122"/>
              </a:defRPr>
            </a:lvl2pPr>
            <a:lvl3pPr marL="1143000" indent="-228600" eaLnBrk="0" hangingPunct="0">
              <a:defRPr sz="2400">
                <a:solidFill>
                  <a:schemeClr val="tx1"/>
                </a:solidFill>
                <a:latin typeface="Arial" panose="020B0604020202020204" pitchFamily="34" charset="0"/>
                <a:ea typeface="黑体" panose="02010609060101010101" pitchFamily="2" charset="-122"/>
              </a:defRPr>
            </a:lvl3pPr>
            <a:lvl4pPr marL="1600200" indent="-228600" eaLnBrk="0" hangingPunct="0">
              <a:defRPr sz="2400">
                <a:solidFill>
                  <a:schemeClr val="tx1"/>
                </a:solidFill>
                <a:latin typeface="Arial" panose="020B0604020202020204" pitchFamily="34" charset="0"/>
                <a:ea typeface="黑体" panose="02010609060101010101" pitchFamily="2" charset="-122"/>
              </a:defRPr>
            </a:lvl4pPr>
            <a:lvl5pPr marL="2057400" indent="-228600" eaLnBrk="0" hangingPunct="0">
              <a:defRPr sz="2400">
                <a:solidFill>
                  <a:schemeClr val="tx1"/>
                </a:solidFill>
                <a:latin typeface="Arial" panose="020B0604020202020204" pitchFamily="34" charset="0"/>
                <a:ea typeface="黑体" panose="0201060906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FF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u</a:t>
            </a:r>
          </a:p>
        </p:txBody>
      </p:sp>
      <p:sp>
        <p:nvSpPr>
          <p:cNvPr id="936016" name="Text Box 80"/>
          <p:cNvSpPr txBox="1">
            <a:spLocks noChangeArrowheads="1"/>
          </p:cNvSpPr>
          <p:nvPr/>
        </p:nvSpPr>
        <p:spPr bwMode="auto">
          <a:xfrm>
            <a:off x="5486400" y="3856038"/>
            <a:ext cx="325438" cy="396875"/>
          </a:xfrm>
          <a:prstGeom prst="rect">
            <a:avLst/>
          </a:prstGeom>
          <a:noFill/>
          <a:ln w="12700">
            <a:noFill/>
            <a:miter lim="800000"/>
            <a:headEnd type="none" w="sm" len="sm"/>
            <a:tailEnd type="none" w="sm" len="sm"/>
          </a:ln>
          <a:effectLst/>
        </p:spPr>
        <p:txBody>
          <a:bodyPr wrap="none">
            <a:spAutoFit/>
          </a:bodyPr>
          <a:lstStyle>
            <a:lvl1pPr eaLnBrk="0" hangingPunct="0">
              <a:defRPr sz="2400">
                <a:solidFill>
                  <a:schemeClr val="tx1"/>
                </a:solidFill>
                <a:latin typeface="Arial" panose="020B0604020202020204" pitchFamily="34" charset="0"/>
                <a:ea typeface="黑体" panose="02010609060101010101" pitchFamily="2" charset="-122"/>
              </a:defRPr>
            </a:lvl1pPr>
            <a:lvl2pPr marL="742950" indent="-285750" eaLnBrk="0" hangingPunct="0">
              <a:defRPr sz="2400">
                <a:solidFill>
                  <a:schemeClr val="tx1"/>
                </a:solidFill>
                <a:latin typeface="Arial" panose="020B0604020202020204" pitchFamily="34" charset="0"/>
                <a:ea typeface="黑体" panose="02010609060101010101" pitchFamily="2" charset="-122"/>
              </a:defRPr>
            </a:lvl2pPr>
            <a:lvl3pPr marL="1143000" indent="-228600" eaLnBrk="0" hangingPunct="0">
              <a:defRPr sz="2400">
                <a:solidFill>
                  <a:schemeClr val="tx1"/>
                </a:solidFill>
                <a:latin typeface="Arial" panose="020B0604020202020204" pitchFamily="34" charset="0"/>
                <a:ea typeface="黑体" panose="02010609060101010101" pitchFamily="2" charset="-122"/>
              </a:defRPr>
            </a:lvl3pPr>
            <a:lvl4pPr marL="1600200" indent="-228600" eaLnBrk="0" hangingPunct="0">
              <a:defRPr sz="2400">
                <a:solidFill>
                  <a:schemeClr val="tx1"/>
                </a:solidFill>
                <a:latin typeface="Arial" panose="020B0604020202020204" pitchFamily="34" charset="0"/>
                <a:ea typeface="黑体" panose="02010609060101010101" pitchFamily="2" charset="-122"/>
              </a:defRPr>
            </a:lvl4pPr>
            <a:lvl5pPr marL="2057400" indent="-228600" eaLnBrk="0" hangingPunct="0">
              <a:defRPr sz="2400">
                <a:solidFill>
                  <a:schemeClr val="tx1"/>
                </a:solidFill>
                <a:latin typeface="Arial" panose="020B0604020202020204" pitchFamily="34" charset="0"/>
                <a:ea typeface="黑体" panose="0201060906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FF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n</a:t>
            </a:r>
          </a:p>
        </p:txBody>
      </p:sp>
      <p:sp>
        <p:nvSpPr>
          <p:cNvPr id="936017" name="Text Box 81"/>
          <p:cNvSpPr txBox="1">
            <a:spLocks noChangeArrowheads="1"/>
          </p:cNvSpPr>
          <p:nvPr/>
        </p:nvSpPr>
        <p:spPr bwMode="auto">
          <a:xfrm>
            <a:off x="5943600" y="4694238"/>
            <a:ext cx="325438" cy="396875"/>
          </a:xfrm>
          <a:prstGeom prst="rect">
            <a:avLst/>
          </a:prstGeom>
          <a:noFill/>
          <a:ln w="12700">
            <a:noFill/>
            <a:miter lim="800000"/>
            <a:headEnd type="none" w="sm" len="sm"/>
            <a:tailEnd type="none" w="sm" len="sm"/>
          </a:ln>
          <a:effectLst/>
        </p:spPr>
        <p:txBody>
          <a:bodyPr wrap="none">
            <a:spAutoFit/>
          </a:bodyPr>
          <a:lstStyle>
            <a:lvl1pPr eaLnBrk="0" hangingPunct="0">
              <a:defRPr sz="2400">
                <a:solidFill>
                  <a:schemeClr val="tx1"/>
                </a:solidFill>
                <a:latin typeface="Arial" panose="020B0604020202020204" pitchFamily="34" charset="0"/>
                <a:ea typeface="黑体" panose="02010609060101010101" pitchFamily="2" charset="-122"/>
              </a:defRPr>
            </a:lvl1pPr>
            <a:lvl2pPr marL="742950" indent="-285750" eaLnBrk="0" hangingPunct="0">
              <a:defRPr sz="2400">
                <a:solidFill>
                  <a:schemeClr val="tx1"/>
                </a:solidFill>
                <a:latin typeface="Arial" panose="020B0604020202020204" pitchFamily="34" charset="0"/>
                <a:ea typeface="黑体" panose="02010609060101010101" pitchFamily="2" charset="-122"/>
              </a:defRPr>
            </a:lvl2pPr>
            <a:lvl3pPr marL="1143000" indent="-228600" eaLnBrk="0" hangingPunct="0">
              <a:defRPr sz="2400">
                <a:solidFill>
                  <a:schemeClr val="tx1"/>
                </a:solidFill>
                <a:latin typeface="Arial" panose="020B0604020202020204" pitchFamily="34" charset="0"/>
                <a:ea typeface="黑体" panose="02010609060101010101" pitchFamily="2" charset="-122"/>
              </a:defRPr>
            </a:lvl3pPr>
            <a:lvl4pPr marL="1600200" indent="-228600" eaLnBrk="0" hangingPunct="0">
              <a:defRPr sz="2400">
                <a:solidFill>
                  <a:schemeClr val="tx1"/>
                </a:solidFill>
                <a:latin typeface="Arial" panose="020B0604020202020204" pitchFamily="34" charset="0"/>
                <a:ea typeface="黑体" panose="02010609060101010101" pitchFamily="2" charset="-122"/>
              </a:defRPr>
            </a:lvl4pPr>
            <a:lvl5pPr marL="2057400" indent="-228600" eaLnBrk="0" hangingPunct="0">
              <a:defRPr sz="2400">
                <a:solidFill>
                  <a:schemeClr val="tx1"/>
                </a:solidFill>
                <a:latin typeface="Arial" panose="020B0604020202020204" pitchFamily="34" charset="0"/>
                <a:ea typeface="黑体" panose="0201060906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FF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n</a:t>
            </a:r>
          </a:p>
        </p:txBody>
      </p:sp>
      <p:sp>
        <p:nvSpPr>
          <p:cNvPr id="936018" name="Text Box 82"/>
          <p:cNvSpPr txBox="1">
            <a:spLocks noChangeArrowheads="1"/>
          </p:cNvSpPr>
          <p:nvPr/>
        </p:nvSpPr>
        <p:spPr bwMode="auto">
          <a:xfrm>
            <a:off x="3200400" y="4084638"/>
            <a:ext cx="325438" cy="396875"/>
          </a:xfrm>
          <a:prstGeom prst="rect">
            <a:avLst/>
          </a:prstGeom>
          <a:noFill/>
          <a:ln w="12700">
            <a:noFill/>
            <a:miter lim="800000"/>
            <a:headEnd type="none" w="sm" len="sm"/>
            <a:tailEnd type="none" w="sm" len="sm"/>
          </a:ln>
          <a:effectLst/>
        </p:spPr>
        <p:txBody>
          <a:bodyPr wrap="none">
            <a:spAutoFit/>
          </a:bodyPr>
          <a:lstStyle>
            <a:lvl1pPr eaLnBrk="0" hangingPunct="0">
              <a:defRPr sz="2400">
                <a:solidFill>
                  <a:schemeClr val="tx1"/>
                </a:solidFill>
                <a:latin typeface="Arial" panose="020B0604020202020204" pitchFamily="34" charset="0"/>
                <a:ea typeface="黑体" panose="02010609060101010101" pitchFamily="2" charset="-122"/>
              </a:defRPr>
            </a:lvl1pPr>
            <a:lvl2pPr marL="742950" indent="-285750" eaLnBrk="0" hangingPunct="0">
              <a:defRPr sz="2400">
                <a:solidFill>
                  <a:schemeClr val="tx1"/>
                </a:solidFill>
                <a:latin typeface="Arial" panose="020B0604020202020204" pitchFamily="34" charset="0"/>
                <a:ea typeface="黑体" panose="02010609060101010101" pitchFamily="2" charset="-122"/>
              </a:defRPr>
            </a:lvl2pPr>
            <a:lvl3pPr marL="1143000" indent="-228600" eaLnBrk="0" hangingPunct="0">
              <a:defRPr sz="2400">
                <a:solidFill>
                  <a:schemeClr val="tx1"/>
                </a:solidFill>
                <a:latin typeface="Arial" panose="020B0604020202020204" pitchFamily="34" charset="0"/>
                <a:ea typeface="黑体" panose="02010609060101010101" pitchFamily="2" charset="-122"/>
              </a:defRPr>
            </a:lvl3pPr>
            <a:lvl4pPr marL="1600200" indent="-228600" eaLnBrk="0" hangingPunct="0">
              <a:defRPr sz="2400">
                <a:solidFill>
                  <a:schemeClr val="tx1"/>
                </a:solidFill>
                <a:latin typeface="Arial" panose="020B0604020202020204" pitchFamily="34" charset="0"/>
                <a:ea typeface="黑体" panose="02010609060101010101" pitchFamily="2" charset="-122"/>
              </a:defRPr>
            </a:lvl4pPr>
            <a:lvl5pPr marL="2057400" indent="-228600" eaLnBrk="0" hangingPunct="0">
              <a:defRPr sz="2400">
                <a:solidFill>
                  <a:schemeClr val="tx1"/>
                </a:solidFill>
                <a:latin typeface="Arial" panose="020B0604020202020204" pitchFamily="34" charset="0"/>
                <a:ea typeface="黑体" panose="0201060906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FF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n</a:t>
            </a:r>
          </a:p>
        </p:txBody>
      </p:sp>
      <p:sp>
        <p:nvSpPr>
          <p:cNvPr id="936019" name="Text Box 83"/>
          <p:cNvSpPr txBox="1">
            <a:spLocks noChangeArrowheads="1"/>
          </p:cNvSpPr>
          <p:nvPr/>
        </p:nvSpPr>
        <p:spPr bwMode="auto">
          <a:xfrm>
            <a:off x="4724400" y="4922838"/>
            <a:ext cx="325438" cy="396875"/>
          </a:xfrm>
          <a:prstGeom prst="rect">
            <a:avLst/>
          </a:prstGeom>
          <a:noFill/>
          <a:ln w="12700">
            <a:noFill/>
            <a:miter lim="800000"/>
            <a:headEnd type="none" w="sm" len="sm"/>
            <a:tailEnd type="none" w="sm" len="sm"/>
          </a:ln>
          <a:effectLst/>
        </p:spPr>
        <p:txBody>
          <a:bodyPr wrap="none">
            <a:spAutoFit/>
          </a:bodyPr>
          <a:lstStyle>
            <a:lvl1pPr eaLnBrk="0" hangingPunct="0">
              <a:defRPr sz="2400">
                <a:solidFill>
                  <a:schemeClr val="tx1"/>
                </a:solidFill>
                <a:latin typeface="Arial" panose="020B0604020202020204" pitchFamily="34" charset="0"/>
                <a:ea typeface="黑体" panose="02010609060101010101" pitchFamily="2" charset="-122"/>
              </a:defRPr>
            </a:lvl1pPr>
            <a:lvl2pPr marL="742950" indent="-285750" eaLnBrk="0" hangingPunct="0">
              <a:defRPr sz="2400">
                <a:solidFill>
                  <a:schemeClr val="tx1"/>
                </a:solidFill>
                <a:latin typeface="Arial" panose="020B0604020202020204" pitchFamily="34" charset="0"/>
                <a:ea typeface="黑体" panose="02010609060101010101" pitchFamily="2" charset="-122"/>
              </a:defRPr>
            </a:lvl2pPr>
            <a:lvl3pPr marL="1143000" indent="-228600" eaLnBrk="0" hangingPunct="0">
              <a:defRPr sz="2400">
                <a:solidFill>
                  <a:schemeClr val="tx1"/>
                </a:solidFill>
                <a:latin typeface="Arial" panose="020B0604020202020204" pitchFamily="34" charset="0"/>
                <a:ea typeface="黑体" panose="02010609060101010101" pitchFamily="2" charset="-122"/>
              </a:defRPr>
            </a:lvl3pPr>
            <a:lvl4pPr marL="1600200" indent="-228600" eaLnBrk="0" hangingPunct="0">
              <a:defRPr sz="2400">
                <a:solidFill>
                  <a:schemeClr val="tx1"/>
                </a:solidFill>
                <a:latin typeface="Arial" panose="020B0604020202020204" pitchFamily="34" charset="0"/>
                <a:ea typeface="黑体" panose="02010609060101010101" pitchFamily="2" charset="-122"/>
              </a:defRPr>
            </a:lvl4pPr>
            <a:lvl5pPr marL="2057400" indent="-228600" eaLnBrk="0" hangingPunct="0">
              <a:defRPr sz="2400">
                <a:solidFill>
                  <a:schemeClr val="tx1"/>
                </a:solidFill>
                <a:latin typeface="Arial" panose="020B0604020202020204" pitchFamily="34" charset="0"/>
                <a:ea typeface="黑体" panose="0201060906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FF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e</a:t>
            </a:r>
          </a:p>
        </p:txBody>
      </p:sp>
      <p:sp>
        <p:nvSpPr>
          <p:cNvPr id="936020" name="Text Box 84"/>
          <p:cNvSpPr txBox="1">
            <a:spLocks noChangeArrowheads="1"/>
          </p:cNvSpPr>
          <p:nvPr/>
        </p:nvSpPr>
        <p:spPr bwMode="auto">
          <a:xfrm>
            <a:off x="2209800" y="4160838"/>
            <a:ext cx="311150" cy="396875"/>
          </a:xfrm>
          <a:prstGeom prst="rect">
            <a:avLst/>
          </a:prstGeom>
          <a:noFill/>
          <a:ln w="12700">
            <a:noFill/>
            <a:miter lim="800000"/>
            <a:headEnd type="none" w="sm" len="sm"/>
            <a:tailEnd type="none" w="sm" len="sm"/>
          </a:ln>
          <a:effectLst/>
        </p:spPr>
        <p:txBody>
          <a:bodyPr wrap="none">
            <a:spAutoFit/>
          </a:bodyPr>
          <a:lstStyle>
            <a:lvl1pPr eaLnBrk="0" hangingPunct="0">
              <a:defRPr sz="2400">
                <a:solidFill>
                  <a:schemeClr val="tx1"/>
                </a:solidFill>
                <a:latin typeface="Arial" panose="020B0604020202020204" pitchFamily="34" charset="0"/>
                <a:ea typeface="黑体" panose="02010609060101010101" pitchFamily="2" charset="-122"/>
              </a:defRPr>
            </a:lvl1pPr>
            <a:lvl2pPr marL="742950" indent="-285750" eaLnBrk="0" hangingPunct="0">
              <a:defRPr sz="2400">
                <a:solidFill>
                  <a:schemeClr val="tx1"/>
                </a:solidFill>
                <a:latin typeface="Arial" panose="020B0604020202020204" pitchFamily="34" charset="0"/>
                <a:ea typeface="黑体" panose="02010609060101010101" pitchFamily="2" charset="-122"/>
              </a:defRPr>
            </a:lvl2pPr>
            <a:lvl3pPr marL="1143000" indent="-228600" eaLnBrk="0" hangingPunct="0">
              <a:defRPr sz="2400">
                <a:solidFill>
                  <a:schemeClr val="tx1"/>
                </a:solidFill>
                <a:latin typeface="Arial" panose="020B0604020202020204" pitchFamily="34" charset="0"/>
                <a:ea typeface="黑体" panose="02010609060101010101" pitchFamily="2" charset="-122"/>
              </a:defRPr>
            </a:lvl3pPr>
            <a:lvl4pPr marL="1600200" indent="-228600" eaLnBrk="0" hangingPunct="0">
              <a:defRPr sz="2400">
                <a:solidFill>
                  <a:schemeClr val="tx1"/>
                </a:solidFill>
                <a:latin typeface="Arial" panose="020B0604020202020204" pitchFamily="34" charset="0"/>
                <a:ea typeface="黑体" panose="02010609060101010101" pitchFamily="2" charset="-122"/>
              </a:defRPr>
            </a:lvl4pPr>
            <a:lvl5pPr marL="2057400" indent="-228600" eaLnBrk="0" hangingPunct="0">
              <a:defRPr sz="2400">
                <a:solidFill>
                  <a:schemeClr val="tx1"/>
                </a:solidFill>
                <a:latin typeface="Arial" panose="020B0604020202020204" pitchFamily="34" charset="0"/>
                <a:ea typeface="黑体" panose="0201060906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FF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c</a:t>
            </a:r>
          </a:p>
        </p:txBody>
      </p:sp>
      <p:sp>
        <p:nvSpPr>
          <p:cNvPr id="936021" name="Text Box 85"/>
          <p:cNvSpPr txBox="1">
            <a:spLocks noChangeArrowheads="1"/>
          </p:cNvSpPr>
          <p:nvPr/>
        </p:nvSpPr>
        <p:spPr bwMode="auto">
          <a:xfrm>
            <a:off x="6477000" y="4541838"/>
            <a:ext cx="311150" cy="396875"/>
          </a:xfrm>
          <a:prstGeom prst="rect">
            <a:avLst/>
          </a:prstGeom>
          <a:noFill/>
          <a:ln w="12700">
            <a:noFill/>
            <a:miter lim="800000"/>
            <a:headEnd type="none" w="sm" len="sm"/>
            <a:tailEnd type="none" w="sm" len="sm"/>
          </a:ln>
          <a:effectLst/>
        </p:spPr>
        <p:txBody>
          <a:bodyPr wrap="none">
            <a:spAutoFit/>
          </a:bodyPr>
          <a:lstStyle>
            <a:lvl1pPr eaLnBrk="0" hangingPunct="0">
              <a:defRPr sz="2400">
                <a:solidFill>
                  <a:schemeClr val="tx1"/>
                </a:solidFill>
                <a:latin typeface="Arial" panose="020B0604020202020204" pitchFamily="34" charset="0"/>
                <a:ea typeface="黑体" panose="02010609060101010101" pitchFamily="2" charset="-122"/>
              </a:defRPr>
            </a:lvl1pPr>
            <a:lvl2pPr marL="742950" indent="-285750" eaLnBrk="0" hangingPunct="0">
              <a:defRPr sz="2400">
                <a:solidFill>
                  <a:schemeClr val="tx1"/>
                </a:solidFill>
                <a:latin typeface="Arial" panose="020B0604020202020204" pitchFamily="34" charset="0"/>
                <a:ea typeface="黑体" panose="02010609060101010101" pitchFamily="2" charset="-122"/>
              </a:defRPr>
            </a:lvl2pPr>
            <a:lvl3pPr marL="1143000" indent="-228600" eaLnBrk="0" hangingPunct="0">
              <a:defRPr sz="2400">
                <a:solidFill>
                  <a:schemeClr val="tx1"/>
                </a:solidFill>
                <a:latin typeface="Arial" panose="020B0604020202020204" pitchFamily="34" charset="0"/>
                <a:ea typeface="黑体" panose="02010609060101010101" pitchFamily="2" charset="-122"/>
              </a:defRPr>
            </a:lvl3pPr>
            <a:lvl4pPr marL="1600200" indent="-228600" eaLnBrk="0" hangingPunct="0">
              <a:defRPr sz="2400">
                <a:solidFill>
                  <a:schemeClr val="tx1"/>
                </a:solidFill>
                <a:latin typeface="Arial" panose="020B0604020202020204" pitchFamily="34" charset="0"/>
                <a:ea typeface="黑体" panose="02010609060101010101" pitchFamily="2" charset="-122"/>
              </a:defRPr>
            </a:lvl4pPr>
            <a:lvl5pPr marL="2057400" indent="-228600" eaLnBrk="0" hangingPunct="0">
              <a:defRPr sz="2400">
                <a:solidFill>
                  <a:schemeClr val="tx1"/>
                </a:solidFill>
                <a:latin typeface="Arial" panose="020B0604020202020204" pitchFamily="34" charset="0"/>
                <a:ea typeface="黑体" panose="0201060906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FF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c</a:t>
            </a:r>
          </a:p>
        </p:txBody>
      </p:sp>
      <p:sp>
        <p:nvSpPr>
          <p:cNvPr id="936022" name="Text Box 86"/>
          <p:cNvSpPr txBox="1">
            <a:spLocks noChangeArrowheads="1"/>
          </p:cNvSpPr>
          <p:nvPr/>
        </p:nvSpPr>
        <p:spPr bwMode="auto">
          <a:xfrm>
            <a:off x="6553200" y="5075238"/>
            <a:ext cx="311150" cy="396875"/>
          </a:xfrm>
          <a:prstGeom prst="rect">
            <a:avLst/>
          </a:prstGeom>
          <a:noFill/>
          <a:ln w="12700">
            <a:noFill/>
            <a:miter lim="800000"/>
            <a:headEnd type="none" w="sm" len="sm"/>
            <a:tailEnd type="none" w="sm" len="sm"/>
          </a:ln>
          <a:effectLst/>
        </p:spPr>
        <p:txBody>
          <a:bodyPr wrap="none">
            <a:spAutoFit/>
          </a:bodyPr>
          <a:lstStyle>
            <a:lvl1pPr eaLnBrk="0" hangingPunct="0">
              <a:defRPr sz="2400">
                <a:solidFill>
                  <a:schemeClr val="tx1"/>
                </a:solidFill>
                <a:latin typeface="Arial" panose="020B0604020202020204" pitchFamily="34" charset="0"/>
                <a:ea typeface="黑体" panose="02010609060101010101" pitchFamily="2" charset="-122"/>
              </a:defRPr>
            </a:lvl1pPr>
            <a:lvl2pPr marL="742950" indent="-285750" eaLnBrk="0" hangingPunct="0">
              <a:defRPr sz="2400">
                <a:solidFill>
                  <a:schemeClr val="tx1"/>
                </a:solidFill>
                <a:latin typeface="Arial" panose="020B0604020202020204" pitchFamily="34" charset="0"/>
                <a:ea typeface="黑体" panose="02010609060101010101" pitchFamily="2" charset="-122"/>
              </a:defRPr>
            </a:lvl2pPr>
            <a:lvl3pPr marL="1143000" indent="-228600" eaLnBrk="0" hangingPunct="0">
              <a:defRPr sz="2400">
                <a:solidFill>
                  <a:schemeClr val="tx1"/>
                </a:solidFill>
                <a:latin typeface="Arial" panose="020B0604020202020204" pitchFamily="34" charset="0"/>
                <a:ea typeface="黑体" panose="02010609060101010101" pitchFamily="2" charset="-122"/>
              </a:defRPr>
            </a:lvl3pPr>
            <a:lvl4pPr marL="1600200" indent="-228600" eaLnBrk="0" hangingPunct="0">
              <a:defRPr sz="2400">
                <a:solidFill>
                  <a:schemeClr val="tx1"/>
                </a:solidFill>
                <a:latin typeface="Arial" panose="020B0604020202020204" pitchFamily="34" charset="0"/>
                <a:ea typeface="黑体" panose="02010609060101010101" pitchFamily="2" charset="-122"/>
              </a:defRPr>
            </a:lvl4pPr>
            <a:lvl5pPr marL="2057400" indent="-228600" eaLnBrk="0" hangingPunct="0">
              <a:defRPr sz="2400">
                <a:solidFill>
                  <a:schemeClr val="tx1"/>
                </a:solidFill>
                <a:latin typeface="Arial" panose="020B0604020202020204" pitchFamily="34" charset="0"/>
                <a:ea typeface="黑体" panose="0201060906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FF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c</a:t>
            </a:r>
          </a:p>
        </p:txBody>
      </p:sp>
    </p:spTree>
  </p:cSld>
  <p:clrMapOvr>
    <a:masterClrMapping/>
  </p:clrMapOvr>
  <p:transition>
    <p:randomBar dir="vert"/>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7986" name="Rectangle 2"/>
          <p:cNvSpPr>
            <a:spLocks noGrp="1" noChangeArrowheads="1"/>
          </p:cNvSpPr>
          <p:nvPr>
            <p:ph type="title"/>
          </p:nvPr>
        </p:nvSpPr>
        <p:spPr>
          <a:xfrm>
            <a:off x="1835150" y="274638"/>
            <a:ext cx="6851650" cy="706438"/>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1" u="none" strike="noStrike" kern="0" cap="none" spc="0" normalizeH="0" baseline="0" noProof="0">
                <a:ln>
                  <a:noFill/>
                </a:ln>
                <a:solidFill>
                  <a:schemeClr val="tx1"/>
                </a:solidFill>
                <a:effectLst>
                  <a:outerShdw blurRad="38100" dist="38100" dir="2700000" algn="tl">
                    <a:srgbClr val="C0C0C0"/>
                  </a:outerShdw>
                </a:effectLst>
                <a:uLnTx/>
                <a:uFillTx/>
                <a:latin typeface="+mj-lt"/>
                <a:ea typeface="+mj-ea"/>
                <a:cs typeface="+mj-cs"/>
              </a:rPr>
              <a:t>MW of different AAs</a:t>
            </a:r>
            <a:endParaRPr kumimoji="0"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mj-lt"/>
              <a:ea typeface="+mj-ea"/>
              <a:cs typeface="+mj-cs"/>
            </a:endParaRPr>
          </a:p>
        </p:txBody>
      </p:sp>
      <p:graphicFrame>
        <p:nvGraphicFramePr>
          <p:cNvPr id="938075" name="Group 91"/>
          <p:cNvGraphicFramePr>
            <a:graphicFrameLocks noGrp="1"/>
          </p:cNvGraphicFramePr>
          <p:nvPr/>
        </p:nvGraphicFramePr>
        <p:xfrm>
          <a:off x="742950" y="1727200"/>
          <a:ext cx="7734300" cy="4484688"/>
        </p:xfrm>
        <a:graphic>
          <a:graphicData uri="http://schemas.openxmlformats.org/drawingml/2006/table">
            <a:tbl>
              <a:tblPr/>
              <a:tblGrid>
                <a:gridCol w="381000">
                  <a:extLst>
                    <a:ext uri="{9D8B030D-6E8A-4147-A177-3AD203B41FA5}">
                      <a16:colId xmlns:a16="http://schemas.microsoft.com/office/drawing/2014/main" val="20000"/>
                    </a:ext>
                  </a:extLst>
                </a:gridCol>
                <a:gridCol w="1792288">
                  <a:extLst>
                    <a:ext uri="{9D8B030D-6E8A-4147-A177-3AD203B41FA5}">
                      <a16:colId xmlns:a16="http://schemas.microsoft.com/office/drawing/2014/main" val="20001"/>
                    </a:ext>
                  </a:extLst>
                </a:gridCol>
                <a:gridCol w="1763712">
                  <a:extLst>
                    <a:ext uri="{9D8B030D-6E8A-4147-A177-3AD203B41FA5}">
                      <a16:colId xmlns:a16="http://schemas.microsoft.com/office/drawing/2014/main" val="20002"/>
                    </a:ext>
                  </a:extLst>
                </a:gridCol>
                <a:gridCol w="423863">
                  <a:extLst>
                    <a:ext uri="{9D8B030D-6E8A-4147-A177-3AD203B41FA5}">
                      <a16:colId xmlns:a16="http://schemas.microsoft.com/office/drawing/2014/main" val="20003"/>
                    </a:ext>
                  </a:extLst>
                </a:gridCol>
                <a:gridCol w="1609725">
                  <a:extLst>
                    <a:ext uri="{9D8B030D-6E8A-4147-A177-3AD203B41FA5}">
                      <a16:colId xmlns:a16="http://schemas.microsoft.com/office/drawing/2014/main" val="20004"/>
                    </a:ext>
                  </a:extLst>
                </a:gridCol>
                <a:gridCol w="1763712">
                  <a:extLst>
                    <a:ext uri="{9D8B030D-6E8A-4147-A177-3AD203B41FA5}">
                      <a16:colId xmlns:a16="http://schemas.microsoft.com/office/drawing/2014/main" val="20005"/>
                    </a:ext>
                  </a:extLst>
                </a:gridCol>
              </a:tblGrid>
              <a:tr h="395288">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zh-CN" altLang="zh-CN" sz="1800" b="0" i="0" u="none" strike="noStrike" cap="none" normalizeH="0" baseline="0">
                        <a:ln>
                          <a:noFill/>
                        </a:ln>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800" b="0" i="0" u="none" strike="noStrike" cap="none" normalizeH="0" baseline="0">
                          <a:ln>
                            <a:noFill/>
                          </a:ln>
                          <a:solidFill>
                            <a:srgbClr val="006600"/>
                          </a:solidFill>
                          <a:effectLst>
                            <a:outerShdw blurRad="38100" dist="38100" dir="2700000" algn="tl">
                              <a:srgbClr val="C0C0C0"/>
                            </a:outerShdw>
                          </a:effectLst>
                          <a:latin typeface="Arial" panose="020B0604020202020204" pitchFamily="34" charset="0"/>
                          <a:ea typeface="宋体" panose="02010600030101010101" pitchFamily="2" charset="-122"/>
                        </a:rPr>
                        <a:t>Amino-Acid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800" b="0" i="0" u="none" strike="noStrike" cap="none" normalizeH="0" baseline="0">
                          <a:ln>
                            <a:noFill/>
                          </a:ln>
                          <a:solidFill>
                            <a:srgbClr val="006600"/>
                          </a:solidFill>
                          <a:effectLst>
                            <a:outerShdw blurRad="38100" dist="38100" dir="2700000" algn="tl">
                              <a:srgbClr val="C0C0C0"/>
                            </a:outerShdw>
                          </a:effectLst>
                          <a:latin typeface="Arial" panose="020B0604020202020204" pitchFamily="34" charset="0"/>
                          <a:ea typeface="宋体" panose="02010600030101010101" pitchFamily="2" charset="-122"/>
                        </a:rPr>
                        <a:t>Residual MW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zh-CN" altLang="zh-CN" sz="1800" b="0" i="0" u="none" strike="noStrike" cap="none" normalizeH="0" baseline="0">
                        <a:ln>
                          <a:noFill/>
                        </a:ln>
                        <a:solidFill>
                          <a:srgbClr val="006600"/>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800" b="0" i="0" u="none" strike="noStrike" cap="none" normalizeH="0" baseline="0">
                          <a:ln>
                            <a:noFill/>
                          </a:ln>
                          <a:solidFill>
                            <a:srgbClr val="006600"/>
                          </a:solidFill>
                          <a:effectLst>
                            <a:outerShdw blurRad="38100" dist="38100" dir="2700000" algn="tl">
                              <a:srgbClr val="C0C0C0"/>
                            </a:outerShdw>
                          </a:effectLst>
                          <a:latin typeface="Arial" panose="020B0604020202020204" pitchFamily="34" charset="0"/>
                          <a:ea typeface="宋体" panose="02010600030101010101" pitchFamily="2" charset="-122"/>
                        </a:rPr>
                        <a:t>Amino-Acid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800" b="0" i="0" u="none" strike="noStrike" cap="none" normalizeH="0" baseline="0">
                          <a:ln>
                            <a:noFill/>
                          </a:ln>
                          <a:solidFill>
                            <a:srgbClr val="006600"/>
                          </a:solidFill>
                          <a:effectLst>
                            <a:outerShdw blurRad="38100" dist="38100" dir="2700000" algn="tl">
                              <a:srgbClr val="C0C0C0"/>
                            </a:outerShdw>
                          </a:effectLst>
                          <a:latin typeface="Arial" panose="020B0604020202020204" pitchFamily="34" charset="0"/>
                          <a:ea typeface="宋体" panose="02010600030101010101" pitchFamily="2" charset="-122"/>
                        </a:rPr>
                        <a:t>Residual MW</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6400">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800" b="1" i="0" u="none" strike="noStrike" cap="none" normalizeH="0" baseline="0">
                          <a:ln>
                            <a:noFill/>
                          </a:ln>
                          <a:solidFill>
                            <a:schemeClr val="accent2"/>
                          </a:solidFill>
                          <a:effectLst>
                            <a:outerShdw blurRad="38100" dist="38100" dir="2700000" algn="tl">
                              <a:srgbClr val="C0C0C0"/>
                            </a:outerShdw>
                          </a:effectLst>
                          <a:latin typeface="Arial" panose="020B0604020202020204" pitchFamily="34" charset="0"/>
                          <a:ea typeface="宋体" panose="02010600030101010101" pitchFamily="2"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800" b="1" i="0" u="none" strike="noStrike" cap="none" normalizeH="0" baseline="0">
                          <a:ln>
                            <a:noFill/>
                          </a:ln>
                          <a:solidFill>
                            <a:schemeClr val="accent2"/>
                          </a:solidFill>
                          <a:effectLst>
                            <a:outerShdw blurRad="38100" dist="38100" dir="2700000" algn="tl">
                              <a:srgbClr val="C0C0C0"/>
                            </a:outerShdw>
                          </a:effectLst>
                          <a:latin typeface="Arial" panose="020B0604020202020204" pitchFamily="34" charset="0"/>
                          <a:ea typeface="宋体" panose="02010600030101010101" pitchFamily="2" charset="-122"/>
                        </a:rPr>
                        <a:t>Alanine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800" b="1" i="0" u="none" strike="noStrike" cap="none" normalizeH="0" baseline="0">
                          <a:ln>
                            <a:noFill/>
                          </a:ln>
                          <a:solidFill>
                            <a:schemeClr val="accent2"/>
                          </a:solidFill>
                          <a:effectLst>
                            <a:outerShdw blurRad="38100" dist="38100" dir="2700000" algn="tl">
                              <a:srgbClr val="C0C0C0"/>
                            </a:outerShdw>
                          </a:effectLst>
                          <a:latin typeface="Arial" panose="020B0604020202020204" pitchFamily="34" charset="0"/>
                          <a:ea typeface="宋体" panose="02010600030101010101" pitchFamily="2" charset="-122"/>
                        </a:rPr>
                        <a:t>71.03712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800" b="1" i="0" u="none" strike="noStrike" cap="none" normalizeH="0" baseline="0">
                          <a:ln>
                            <a:noFill/>
                          </a:ln>
                          <a:solidFill>
                            <a:schemeClr val="accent2"/>
                          </a:solidFill>
                          <a:effectLst>
                            <a:outerShdw blurRad="38100" dist="38100" dir="2700000" algn="tl">
                              <a:srgbClr val="C0C0C0"/>
                            </a:outerShdw>
                          </a:effectLst>
                          <a:latin typeface="Arial" panose="020B0604020202020204" pitchFamily="34" charset="0"/>
                          <a:ea typeface="宋体" panose="02010600030101010101" pitchFamily="2" charset="-122"/>
                        </a:rPr>
                        <a:t>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800" b="1" i="0" u="none" strike="noStrike" cap="none" normalizeH="0" baseline="0">
                          <a:ln>
                            <a:noFill/>
                          </a:ln>
                          <a:solidFill>
                            <a:schemeClr val="accent2"/>
                          </a:solidFill>
                          <a:effectLst>
                            <a:outerShdw blurRad="38100" dist="38100" dir="2700000" algn="tl">
                              <a:srgbClr val="C0C0C0"/>
                            </a:outerShdw>
                          </a:effectLst>
                          <a:latin typeface="Arial" panose="020B0604020202020204" pitchFamily="34" charset="0"/>
                          <a:ea typeface="宋体" panose="02010600030101010101" pitchFamily="2" charset="-122"/>
                        </a:rPr>
                        <a:t>Methionine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800" b="1" i="0" u="none" strike="noStrike" cap="none" normalizeH="0" baseline="0">
                          <a:ln>
                            <a:noFill/>
                          </a:ln>
                          <a:solidFill>
                            <a:schemeClr val="accent2"/>
                          </a:solidFill>
                          <a:effectLst>
                            <a:outerShdw blurRad="38100" dist="38100" dir="2700000" algn="tl">
                              <a:srgbClr val="C0C0C0"/>
                            </a:outerShdw>
                          </a:effectLst>
                          <a:latin typeface="Arial" panose="020B0604020202020204" pitchFamily="34" charset="0"/>
                          <a:ea typeface="宋体" panose="02010600030101010101" pitchFamily="2" charset="-122"/>
                        </a:rPr>
                        <a:t>131.04049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6400">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800" b="1" i="0" u="none" strike="noStrike" cap="none" normalizeH="0" baseline="0">
                          <a:ln>
                            <a:noFill/>
                          </a:ln>
                          <a:solidFill>
                            <a:schemeClr val="accent2"/>
                          </a:solidFill>
                          <a:effectLst>
                            <a:outerShdw blurRad="38100" dist="38100" dir="2700000" algn="tl">
                              <a:srgbClr val="C0C0C0"/>
                            </a:outerShdw>
                          </a:effectLst>
                          <a:latin typeface="Arial" panose="020B0604020202020204" pitchFamily="34" charset="0"/>
                          <a:ea typeface="宋体" panose="02010600030101010101" pitchFamily="2"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800" b="1" i="0" u="none" strike="noStrike" cap="none" normalizeH="0" baseline="0">
                          <a:ln>
                            <a:noFill/>
                          </a:ln>
                          <a:solidFill>
                            <a:schemeClr val="accent2"/>
                          </a:solidFill>
                          <a:effectLst>
                            <a:outerShdw blurRad="38100" dist="38100" dir="2700000" algn="tl">
                              <a:srgbClr val="C0C0C0"/>
                            </a:outerShdw>
                          </a:effectLst>
                          <a:latin typeface="Arial" panose="020B0604020202020204" pitchFamily="34" charset="0"/>
                          <a:ea typeface="宋体" panose="02010600030101010101" pitchFamily="2" charset="-122"/>
                        </a:rPr>
                        <a:t>Cysteine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800" b="1" i="0" u="none" strike="noStrike" cap="none" normalizeH="0" baseline="0">
                          <a:ln>
                            <a:noFill/>
                          </a:ln>
                          <a:solidFill>
                            <a:schemeClr val="accent2"/>
                          </a:solidFill>
                          <a:effectLst>
                            <a:outerShdw blurRad="38100" dist="38100" dir="2700000" algn="tl">
                              <a:srgbClr val="C0C0C0"/>
                            </a:outerShdw>
                          </a:effectLst>
                          <a:latin typeface="Arial" panose="020B0604020202020204" pitchFamily="34" charset="0"/>
                          <a:ea typeface="宋体" panose="02010600030101010101" pitchFamily="2" charset="-122"/>
                        </a:rPr>
                        <a:t>103.00919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800" b="1" i="0" u="none" strike="noStrike" cap="none" normalizeH="0" baseline="0">
                          <a:ln>
                            <a:noFill/>
                          </a:ln>
                          <a:solidFill>
                            <a:schemeClr val="accent2"/>
                          </a:solidFill>
                          <a:effectLst>
                            <a:outerShdw blurRad="38100" dist="38100" dir="2700000" algn="tl">
                              <a:srgbClr val="C0C0C0"/>
                            </a:outerShdw>
                          </a:effectLst>
                          <a:latin typeface="Arial" panose="020B0604020202020204" pitchFamily="34" charset="0"/>
                          <a:ea typeface="宋体" panose="02010600030101010101" pitchFamily="2" charset="-122"/>
                        </a:rPr>
                        <a:t>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800" b="1" i="0" u="none" strike="noStrike" cap="none" normalizeH="0" baseline="0">
                          <a:ln>
                            <a:noFill/>
                          </a:ln>
                          <a:solidFill>
                            <a:schemeClr val="accent2"/>
                          </a:solidFill>
                          <a:effectLst>
                            <a:outerShdw blurRad="38100" dist="38100" dir="2700000" algn="tl">
                              <a:srgbClr val="C0C0C0"/>
                            </a:outerShdw>
                          </a:effectLst>
                          <a:latin typeface="Arial" panose="020B0604020202020204" pitchFamily="34" charset="0"/>
                          <a:ea typeface="宋体" panose="02010600030101010101" pitchFamily="2" charset="-122"/>
                        </a:rPr>
                        <a:t>Asparagine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800" b="1" i="0" u="none" strike="noStrike" cap="none" normalizeH="0" baseline="0">
                          <a:ln>
                            <a:noFill/>
                          </a:ln>
                          <a:solidFill>
                            <a:schemeClr val="accent2"/>
                          </a:solidFill>
                          <a:effectLst>
                            <a:outerShdw blurRad="38100" dist="38100" dir="2700000" algn="tl">
                              <a:srgbClr val="C0C0C0"/>
                            </a:outerShdw>
                          </a:effectLst>
                          <a:latin typeface="Arial" panose="020B0604020202020204" pitchFamily="34" charset="0"/>
                          <a:ea typeface="宋体" panose="02010600030101010101" pitchFamily="2" charset="-122"/>
                        </a:rPr>
                        <a:t>114.04293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6400">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800" b="1" i="0" u="none" strike="noStrike" cap="none" normalizeH="0" baseline="0">
                          <a:ln>
                            <a:noFill/>
                          </a:ln>
                          <a:solidFill>
                            <a:schemeClr val="accent2"/>
                          </a:solidFill>
                          <a:effectLst>
                            <a:outerShdw blurRad="38100" dist="38100" dir="2700000" algn="tl">
                              <a:srgbClr val="C0C0C0"/>
                            </a:outerShdw>
                          </a:effectLst>
                          <a:latin typeface="Arial" panose="020B0604020202020204" pitchFamily="34" charset="0"/>
                          <a:ea typeface="宋体" panose="02010600030101010101" pitchFamily="2" charset="-122"/>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800" b="1" i="0" u="none" strike="noStrike" cap="none" normalizeH="0" baseline="0">
                          <a:ln>
                            <a:noFill/>
                          </a:ln>
                          <a:solidFill>
                            <a:schemeClr val="accent2"/>
                          </a:solidFill>
                          <a:effectLst>
                            <a:outerShdw blurRad="38100" dist="38100" dir="2700000" algn="tl">
                              <a:srgbClr val="C0C0C0"/>
                            </a:outerShdw>
                          </a:effectLst>
                          <a:latin typeface="Arial" panose="020B0604020202020204" pitchFamily="34" charset="0"/>
                          <a:ea typeface="宋体" panose="02010600030101010101" pitchFamily="2" charset="-122"/>
                        </a:rPr>
                        <a:t>Aspartic acid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800" b="1" i="0" u="none" strike="noStrike" cap="none" normalizeH="0" baseline="0">
                          <a:ln>
                            <a:noFill/>
                          </a:ln>
                          <a:solidFill>
                            <a:schemeClr val="accent2"/>
                          </a:solidFill>
                          <a:effectLst>
                            <a:outerShdw blurRad="38100" dist="38100" dir="2700000" algn="tl">
                              <a:srgbClr val="C0C0C0"/>
                            </a:outerShdw>
                          </a:effectLst>
                          <a:latin typeface="Arial" panose="020B0604020202020204" pitchFamily="34" charset="0"/>
                          <a:ea typeface="宋体" panose="02010600030101010101" pitchFamily="2" charset="-122"/>
                        </a:rPr>
                        <a:t>115.02695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800" b="1" i="0" u="none" strike="noStrike" cap="none" normalizeH="0" baseline="0">
                          <a:ln>
                            <a:noFill/>
                          </a:ln>
                          <a:solidFill>
                            <a:schemeClr val="accent2"/>
                          </a:solidFill>
                          <a:effectLst>
                            <a:outerShdw blurRad="38100" dist="38100" dir="2700000" algn="tl">
                              <a:srgbClr val="C0C0C0"/>
                            </a:outerShdw>
                          </a:effectLst>
                          <a:latin typeface="Arial" panose="020B0604020202020204" pitchFamily="34" charset="0"/>
                          <a:ea typeface="宋体" panose="02010600030101010101" pitchFamily="2" charset="-122"/>
                        </a:rPr>
                        <a:t>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800" b="1" i="0" u="none" strike="noStrike" cap="none" normalizeH="0" baseline="0">
                          <a:ln>
                            <a:noFill/>
                          </a:ln>
                          <a:solidFill>
                            <a:schemeClr val="accent2"/>
                          </a:solidFill>
                          <a:effectLst>
                            <a:outerShdw blurRad="38100" dist="38100" dir="2700000" algn="tl">
                              <a:srgbClr val="C0C0C0"/>
                            </a:outerShdw>
                          </a:effectLst>
                          <a:latin typeface="Arial" panose="020B0604020202020204" pitchFamily="34" charset="0"/>
                          <a:ea typeface="宋体" panose="02010600030101010101" pitchFamily="2" charset="-122"/>
                        </a:rPr>
                        <a:t>Proline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800" b="1" i="0" u="none" strike="noStrike" cap="none" normalizeH="0" baseline="0">
                          <a:ln>
                            <a:noFill/>
                          </a:ln>
                          <a:solidFill>
                            <a:schemeClr val="accent2"/>
                          </a:solidFill>
                          <a:effectLst>
                            <a:outerShdw blurRad="38100" dist="38100" dir="2700000" algn="tl">
                              <a:srgbClr val="C0C0C0"/>
                            </a:outerShdw>
                          </a:effectLst>
                          <a:latin typeface="Arial" panose="020B0604020202020204" pitchFamily="34" charset="0"/>
                          <a:ea typeface="宋体" panose="02010600030101010101" pitchFamily="2" charset="-122"/>
                        </a:rPr>
                        <a:t>97.05277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6400">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800" b="1" i="0" u="none" strike="noStrike" cap="none" normalizeH="0" baseline="0">
                          <a:ln>
                            <a:noFill/>
                          </a:ln>
                          <a:solidFill>
                            <a:schemeClr val="accent2"/>
                          </a:solidFill>
                          <a:effectLst>
                            <a:outerShdw blurRad="38100" dist="38100" dir="2700000" algn="tl">
                              <a:srgbClr val="C0C0C0"/>
                            </a:outerShdw>
                          </a:effectLst>
                          <a:latin typeface="Arial" panose="020B0604020202020204" pitchFamily="34" charset="0"/>
                          <a:ea typeface="宋体" panose="02010600030101010101" pitchFamily="2" charset="-122"/>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800" b="1" i="0" u="none" strike="noStrike" cap="none" normalizeH="0" baseline="0">
                          <a:ln>
                            <a:noFill/>
                          </a:ln>
                          <a:solidFill>
                            <a:schemeClr val="accent2"/>
                          </a:solidFill>
                          <a:effectLst>
                            <a:outerShdw blurRad="38100" dist="38100" dir="2700000" algn="tl">
                              <a:srgbClr val="C0C0C0"/>
                            </a:outerShdw>
                          </a:effectLst>
                          <a:latin typeface="Arial" panose="020B0604020202020204" pitchFamily="34" charset="0"/>
                          <a:ea typeface="宋体" panose="02010600030101010101" pitchFamily="2" charset="-122"/>
                        </a:rPr>
                        <a:t>Glutamic acid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800" b="1" i="0" u="none" strike="noStrike" cap="none" normalizeH="0" baseline="0">
                          <a:ln>
                            <a:noFill/>
                          </a:ln>
                          <a:solidFill>
                            <a:schemeClr val="accent2"/>
                          </a:solidFill>
                          <a:effectLst>
                            <a:outerShdw blurRad="38100" dist="38100" dir="2700000" algn="tl">
                              <a:srgbClr val="C0C0C0"/>
                            </a:outerShdw>
                          </a:effectLst>
                          <a:latin typeface="Arial" panose="020B0604020202020204" pitchFamily="34" charset="0"/>
                          <a:ea typeface="宋体" panose="02010600030101010101" pitchFamily="2" charset="-122"/>
                        </a:rPr>
                        <a:t>129.04260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800" b="1" i="0" u="none" strike="noStrike" cap="none" normalizeH="0" baseline="0">
                          <a:ln>
                            <a:noFill/>
                          </a:ln>
                          <a:solidFill>
                            <a:schemeClr val="accent2"/>
                          </a:solidFill>
                          <a:effectLst>
                            <a:outerShdw blurRad="38100" dist="38100" dir="2700000" algn="tl">
                              <a:srgbClr val="C0C0C0"/>
                            </a:outerShdw>
                          </a:effectLst>
                          <a:latin typeface="Arial" panose="020B0604020202020204" pitchFamily="34" charset="0"/>
                          <a:ea typeface="宋体" panose="02010600030101010101" pitchFamily="2" charset="-122"/>
                        </a:rPr>
                        <a:t>Q</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800" b="1" i="0" u="none" strike="noStrike" cap="none" normalizeH="0" baseline="0">
                          <a:ln>
                            <a:noFill/>
                          </a:ln>
                          <a:solidFill>
                            <a:schemeClr val="accent2"/>
                          </a:solidFill>
                          <a:effectLst>
                            <a:outerShdw blurRad="38100" dist="38100" dir="2700000" algn="tl">
                              <a:srgbClr val="C0C0C0"/>
                            </a:outerShdw>
                          </a:effectLst>
                          <a:latin typeface="Arial" panose="020B0604020202020204" pitchFamily="34" charset="0"/>
                          <a:ea typeface="宋体" panose="02010600030101010101" pitchFamily="2" charset="-122"/>
                        </a:rPr>
                        <a:t>Glutamine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800" b="1" i="0" u="none" strike="noStrike" cap="none" normalizeH="0" baseline="0">
                          <a:ln>
                            <a:noFill/>
                          </a:ln>
                          <a:solidFill>
                            <a:schemeClr val="accent2"/>
                          </a:solidFill>
                          <a:effectLst>
                            <a:outerShdw blurRad="38100" dist="38100" dir="2700000" algn="tl">
                              <a:srgbClr val="C0C0C0"/>
                            </a:outerShdw>
                          </a:effectLst>
                          <a:latin typeface="Arial" panose="020B0604020202020204" pitchFamily="34" charset="0"/>
                          <a:ea typeface="宋体" panose="02010600030101010101" pitchFamily="2" charset="-122"/>
                        </a:rPr>
                        <a:t>128.05858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06400">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800" b="1" i="0" u="none" strike="noStrike" cap="none" normalizeH="0" baseline="0">
                          <a:ln>
                            <a:noFill/>
                          </a:ln>
                          <a:solidFill>
                            <a:schemeClr val="accent2"/>
                          </a:solidFill>
                          <a:effectLst>
                            <a:outerShdw blurRad="38100" dist="38100" dir="2700000" algn="tl">
                              <a:srgbClr val="C0C0C0"/>
                            </a:outerShdw>
                          </a:effectLst>
                          <a:latin typeface="Arial" panose="020B0604020202020204" pitchFamily="34" charset="0"/>
                          <a:ea typeface="宋体" panose="02010600030101010101" pitchFamily="2" charset="-122"/>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800" b="1" i="0" u="none" strike="noStrike" cap="none" normalizeH="0" baseline="0">
                          <a:ln>
                            <a:noFill/>
                          </a:ln>
                          <a:solidFill>
                            <a:schemeClr val="accent2"/>
                          </a:solidFill>
                          <a:effectLst>
                            <a:outerShdw blurRad="38100" dist="38100" dir="2700000" algn="tl">
                              <a:srgbClr val="C0C0C0"/>
                            </a:outerShdw>
                          </a:effectLst>
                          <a:latin typeface="Arial" panose="020B0604020202020204" pitchFamily="34" charset="0"/>
                          <a:ea typeface="宋体" panose="02010600030101010101" pitchFamily="2" charset="-122"/>
                        </a:rPr>
                        <a:t>Phenylalanine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800" b="1" i="0" u="none" strike="noStrike" cap="none" normalizeH="0" baseline="0">
                          <a:ln>
                            <a:noFill/>
                          </a:ln>
                          <a:solidFill>
                            <a:schemeClr val="accent2"/>
                          </a:solidFill>
                          <a:effectLst>
                            <a:outerShdw blurRad="38100" dist="38100" dir="2700000" algn="tl">
                              <a:srgbClr val="C0C0C0"/>
                            </a:outerShdw>
                          </a:effectLst>
                          <a:latin typeface="Arial" panose="020B0604020202020204" pitchFamily="34" charset="0"/>
                          <a:ea typeface="宋体" panose="02010600030101010101" pitchFamily="2" charset="-122"/>
                        </a:rPr>
                        <a:t>147.06842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800" b="1" i="0" u="none" strike="noStrike" cap="none" normalizeH="0" baseline="0">
                          <a:ln>
                            <a:noFill/>
                          </a:ln>
                          <a:solidFill>
                            <a:schemeClr val="accent2"/>
                          </a:solidFill>
                          <a:effectLst>
                            <a:outerShdw blurRad="38100" dist="38100" dir="2700000" algn="tl">
                              <a:srgbClr val="C0C0C0"/>
                            </a:outerShdw>
                          </a:effectLst>
                          <a:latin typeface="Arial" panose="020B0604020202020204" pitchFamily="34" charset="0"/>
                          <a:ea typeface="宋体" panose="02010600030101010101" pitchFamily="2" charset="-122"/>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800" b="1" i="0" u="none" strike="noStrike" cap="none" normalizeH="0" baseline="0">
                          <a:ln>
                            <a:noFill/>
                          </a:ln>
                          <a:solidFill>
                            <a:schemeClr val="accent2"/>
                          </a:solidFill>
                          <a:effectLst>
                            <a:outerShdw blurRad="38100" dist="38100" dir="2700000" algn="tl">
                              <a:srgbClr val="C0C0C0"/>
                            </a:outerShdw>
                          </a:effectLst>
                          <a:latin typeface="Arial" panose="020B0604020202020204" pitchFamily="34" charset="0"/>
                          <a:ea typeface="宋体" panose="02010600030101010101" pitchFamily="2" charset="-122"/>
                        </a:rPr>
                        <a:t>Arginine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800" b="1" i="0" u="none" strike="noStrike" cap="none" normalizeH="0" baseline="0">
                          <a:ln>
                            <a:noFill/>
                          </a:ln>
                          <a:solidFill>
                            <a:schemeClr val="accent2"/>
                          </a:solidFill>
                          <a:effectLst>
                            <a:outerShdw blurRad="38100" dist="38100" dir="2700000" algn="tl">
                              <a:srgbClr val="C0C0C0"/>
                            </a:outerShdw>
                          </a:effectLst>
                          <a:latin typeface="Arial" panose="020B0604020202020204" pitchFamily="34" charset="0"/>
                          <a:ea typeface="宋体" panose="02010600030101010101" pitchFamily="2" charset="-122"/>
                        </a:rPr>
                        <a:t>156.10112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31800">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800" b="1" i="0" u="none" strike="noStrike" cap="none" normalizeH="0" baseline="0">
                          <a:ln>
                            <a:noFill/>
                          </a:ln>
                          <a:solidFill>
                            <a:schemeClr val="accent2"/>
                          </a:solidFill>
                          <a:effectLst>
                            <a:outerShdw blurRad="38100" dist="38100" dir="2700000" algn="tl">
                              <a:srgbClr val="C0C0C0"/>
                            </a:outerShdw>
                          </a:effectLst>
                          <a:latin typeface="Arial" panose="020B0604020202020204" pitchFamily="34" charset="0"/>
                          <a:ea typeface="宋体" panose="02010600030101010101" pitchFamily="2" charset="-122"/>
                        </a:rPr>
                        <a:t>G</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800" b="1" i="0" u="none" strike="noStrike" cap="none" normalizeH="0" baseline="0">
                          <a:ln>
                            <a:noFill/>
                          </a:ln>
                          <a:solidFill>
                            <a:schemeClr val="accent2"/>
                          </a:solidFill>
                          <a:effectLst>
                            <a:outerShdw blurRad="38100" dist="38100" dir="2700000" algn="tl">
                              <a:srgbClr val="C0C0C0"/>
                            </a:outerShdw>
                          </a:effectLst>
                          <a:latin typeface="Arial" panose="020B0604020202020204" pitchFamily="34" charset="0"/>
                          <a:ea typeface="宋体" panose="02010600030101010101" pitchFamily="2" charset="-122"/>
                        </a:rPr>
                        <a:t>Glycine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800" b="1" i="0" u="none" strike="noStrike" cap="none" normalizeH="0" baseline="0">
                          <a:ln>
                            <a:noFill/>
                          </a:ln>
                          <a:solidFill>
                            <a:schemeClr val="accent2"/>
                          </a:solidFill>
                          <a:effectLst>
                            <a:outerShdw blurRad="38100" dist="38100" dir="2700000" algn="tl">
                              <a:srgbClr val="C0C0C0"/>
                            </a:outerShdw>
                          </a:effectLst>
                          <a:latin typeface="Arial" panose="020B0604020202020204" pitchFamily="34" charset="0"/>
                          <a:ea typeface="宋体" panose="02010600030101010101" pitchFamily="2" charset="-122"/>
                        </a:rPr>
                        <a:t>57.02147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800" b="1" i="0" u="none" strike="noStrike" cap="none" normalizeH="0" baseline="0">
                          <a:ln>
                            <a:noFill/>
                          </a:ln>
                          <a:solidFill>
                            <a:schemeClr val="accent2"/>
                          </a:solidFill>
                          <a:effectLst>
                            <a:outerShdw blurRad="38100" dist="38100" dir="2700000" algn="tl">
                              <a:srgbClr val="C0C0C0"/>
                            </a:outerShdw>
                          </a:effectLst>
                          <a:latin typeface="Arial" panose="020B0604020202020204" pitchFamily="34" charset="0"/>
                          <a:ea typeface="宋体" panose="02010600030101010101" pitchFamily="2" charset="-122"/>
                        </a:rPr>
                        <a:t>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800" b="1" i="0" u="none" strike="noStrike" cap="none" normalizeH="0" baseline="0">
                          <a:ln>
                            <a:noFill/>
                          </a:ln>
                          <a:solidFill>
                            <a:schemeClr val="accent2"/>
                          </a:solidFill>
                          <a:effectLst>
                            <a:outerShdw blurRad="38100" dist="38100" dir="2700000" algn="tl">
                              <a:srgbClr val="C0C0C0"/>
                            </a:outerShdw>
                          </a:effectLst>
                          <a:latin typeface="Arial" panose="020B0604020202020204" pitchFamily="34" charset="0"/>
                          <a:ea typeface="宋体" panose="02010600030101010101" pitchFamily="2" charset="-122"/>
                        </a:rPr>
                        <a:t>Serine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800" b="1" i="0" u="none" strike="noStrike" cap="none" normalizeH="0" baseline="0">
                          <a:ln>
                            <a:noFill/>
                          </a:ln>
                          <a:solidFill>
                            <a:schemeClr val="accent2"/>
                          </a:solidFill>
                          <a:effectLst>
                            <a:outerShdw blurRad="38100" dist="38100" dir="2700000" algn="tl">
                              <a:srgbClr val="C0C0C0"/>
                            </a:outerShdw>
                          </a:effectLst>
                          <a:latin typeface="Arial" panose="020B0604020202020204" pitchFamily="34" charset="0"/>
                          <a:ea typeface="宋体" panose="02010600030101010101" pitchFamily="2" charset="-122"/>
                        </a:rPr>
                        <a:t>87.03203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06400">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800" b="1" i="0" u="none" strike="noStrike" cap="none" normalizeH="0" baseline="0">
                          <a:ln>
                            <a:noFill/>
                          </a:ln>
                          <a:solidFill>
                            <a:schemeClr val="accent2"/>
                          </a:solidFill>
                          <a:effectLst>
                            <a:outerShdw blurRad="38100" dist="38100" dir="2700000" algn="tl">
                              <a:srgbClr val="C0C0C0"/>
                            </a:outerShdw>
                          </a:effectLst>
                          <a:latin typeface="Arial" panose="020B0604020202020204" pitchFamily="34" charset="0"/>
                          <a:ea typeface="宋体" panose="02010600030101010101" pitchFamily="2" charset="-122"/>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800" b="1" i="0" u="none" strike="noStrike" cap="none" normalizeH="0" baseline="0">
                          <a:ln>
                            <a:noFill/>
                          </a:ln>
                          <a:solidFill>
                            <a:schemeClr val="accent2"/>
                          </a:solidFill>
                          <a:effectLst>
                            <a:outerShdw blurRad="38100" dist="38100" dir="2700000" algn="tl">
                              <a:srgbClr val="C0C0C0"/>
                            </a:outerShdw>
                          </a:effectLst>
                          <a:latin typeface="Arial" panose="020B0604020202020204" pitchFamily="34" charset="0"/>
                          <a:ea typeface="宋体" panose="02010600030101010101" pitchFamily="2" charset="-122"/>
                        </a:rPr>
                        <a:t>Histidine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800" b="1" i="0" u="none" strike="noStrike" cap="none" normalizeH="0" baseline="0">
                          <a:ln>
                            <a:noFill/>
                          </a:ln>
                          <a:solidFill>
                            <a:schemeClr val="accent2"/>
                          </a:solidFill>
                          <a:effectLst>
                            <a:outerShdw blurRad="38100" dist="38100" dir="2700000" algn="tl">
                              <a:srgbClr val="C0C0C0"/>
                            </a:outerShdw>
                          </a:effectLst>
                          <a:latin typeface="Arial" panose="020B0604020202020204" pitchFamily="34" charset="0"/>
                          <a:ea typeface="宋体" panose="02010600030101010101" pitchFamily="2" charset="-122"/>
                        </a:rPr>
                        <a:t>137.05891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800" b="1" i="0" u="none" strike="noStrike" cap="none" normalizeH="0" baseline="0">
                          <a:ln>
                            <a:noFill/>
                          </a:ln>
                          <a:solidFill>
                            <a:schemeClr val="accent2"/>
                          </a:solidFill>
                          <a:effectLst>
                            <a:outerShdw blurRad="38100" dist="38100" dir="2700000" algn="tl">
                              <a:srgbClr val="C0C0C0"/>
                            </a:outerShdw>
                          </a:effectLst>
                          <a:latin typeface="Arial" panose="020B0604020202020204" pitchFamily="34" charset="0"/>
                          <a:ea typeface="宋体" panose="02010600030101010101"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800" b="1" i="0" u="none" strike="noStrike" cap="none" normalizeH="0" baseline="0">
                          <a:ln>
                            <a:noFill/>
                          </a:ln>
                          <a:solidFill>
                            <a:schemeClr val="accent2"/>
                          </a:solidFill>
                          <a:effectLst>
                            <a:outerShdw blurRad="38100" dist="38100" dir="2700000" algn="tl">
                              <a:srgbClr val="C0C0C0"/>
                            </a:outerShdw>
                          </a:effectLst>
                          <a:latin typeface="Arial" panose="020B0604020202020204" pitchFamily="34" charset="0"/>
                          <a:ea typeface="宋体" panose="02010600030101010101" pitchFamily="2" charset="-122"/>
                        </a:rPr>
                        <a:t>Threonine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800" b="1" i="0" u="none" strike="noStrike" cap="none" normalizeH="0" baseline="0">
                          <a:ln>
                            <a:noFill/>
                          </a:ln>
                          <a:solidFill>
                            <a:schemeClr val="accent2"/>
                          </a:solidFill>
                          <a:effectLst>
                            <a:outerShdw blurRad="38100" dist="38100" dir="2700000" algn="tl">
                              <a:srgbClr val="C0C0C0"/>
                            </a:outerShdw>
                          </a:effectLst>
                          <a:latin typeface="Arial" panose="020B0604020202020204" pitchFamily="34" charset="0"/>
                          <a:ea typeface="宋体" panose="02010600030101010101" pitchFamily="2" charset="-122"/>
                        </a:rPr>
                        <a:t>101.04768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06400">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800" b="1" i="0" u="none" strike="noStrike" cap="none" normalizeH="0" baseline="0">
                          <a:ln>
                            <a:noFill/>
                          </a:ln>
                          <a:solidFill>
                            <a:schemeClr val="accent2"/>
                          </a:solidFill>
                          <a:effectLst>
                            <a:outerShdw blurRad="38100" dist="38100" dir="2700000" algn="tl">
                              <a:srgbClr val="C0C0C0"/>
                            </a:outerShdw>
                          </a:effectLst>
                          <a:latin typeface="Arial" panose="020B0604020202020204" pitchFamily="34" charset="0"/>
                          <a:ea typeface="宋体" panose="02010600030101010101" pitchFamily="2" charset="-122"/>
                        </a:rPr>
                        <a:t>I</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800" b="1" i="0" u="none" strike="noStrike" cap="none" normalizeH="0" baseline="0">
                          <a:ln>
                            <a:noFill/>
                          </a:ln>
                          <a:solidFill>
                            <a:schemeClr val="accent2"/>
                          </a:solidFill>
                          <a:effectLst>
                            <a:outerShdw blurRad="38100" dist="38100" dir="2700000" algn="tl">
                              <a:srgbClr val="C0C0C0"/>
                            </a:outerShdw>
                          </a:effectLst>
                          <a:latin typeface="Arial" panose="020B0604020202020204" pitchFamily="34" charset="0"/>
                          <a:ea typeface="宋体" panose="02010600030101010101" pitchFamily="2" charset="-122"/>
                        </a:rPr>
                        <a:t>Isoleucine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800" b="1" i="0" u="none" strike="noStrike" cap="none" normalizeH="0" baseline="0">
                          <a:ln>
                            <a:noFill/>
                          </a:ln>
                          <a:solidFill>
                            <a:schemeClr val="accent2"/>
                          </a:solidFill>
                          <a:effectLst>
                            <a:outerShdw blurRad="38100" dist="38100" dir="2700000" algn="tl">
                              <a:srgbClr val="C0C0C0"/>
                            </a:outerShdw>
                          </a:effectLst>
                          <a:latin typeface="Arial" panose="020B0604020202020204" pitchFamily="34" charset="0"/>
                          <a:ea typeface="宋体" panose="02010600030101010101" pitchFamily="2" charset="-122"/>
                        </a:rPr>
                        <a:t>113.08407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800" b="1" i="0" u="none" strike="noStrike" cap="none" normalizeH="0" baseline="0">
                          <a:ln>
                            <a:noFill/>
                          </a:ln>
                          <a:solidFill>
                            <a:schemeClr val="accent2"/>
                          </a:solidFill>
                          <a:effectLst>
                            <a:outerShdw blurRad="38100" dist="38100" dir="2700000" algn="tl">
                              <a:srgbClr val="C0C0C0"/>
                            </a:outerShdw>
                          </a:effectLst>
                          <a:latin typeface="Arial" panose="020B0604020202020204" pitchFamily="34" charset="0"/>
                          <a:ea typeface="宋体" panose="02010600030101010101" pitchFamily="2" charset="-122"/>
                        </a:rPr>
                        <a:t>V</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800" b="1" i="0" u="none" strike="noStrike" cap="none" normalizeH="0" baseline="0">
                          <a:ln>
                            <a:noFill/>
                          </a:ln>
                          <a:solidFill>
                            <a:schemeClr val="accent2"/>
                          </a:solidFill>
                          <a:effectLst>
                            <a:outerShdw blurRad="38100" dist="38100" dir="2700000" algn="tl">
                              <a:srgbClr val="C0C0C0"/>
                            </a:outerShdw>
                          </a:effectLst>
                          <a:latin typeface="Arial" panose="020B0604020202020204" pitchFamily="34" charset="0"/>
                          <a:ea typeface="宋体" panose="02010600030101010101" pitchFamily="2" charset="-122"/>
                        </a:rPr>
                        <a:t>Valine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800" b="1" i="0" u="none" strike="noStrike" cap="none" normalizeH="0" baseline="0">
                          <a:ln>
                            <a:noFill/>
                          </a:ln>
                          <a:solidFill>
                            <a:schemeClr val="accent2"/>
                          </a:solidFill>
                          <a:effectLst>
                            <a:outerShdw blurRad="38100" dist="38100" dir="2700000" algn="tl">
                              <a:srgbClr val="C0C0C0"/>
                            </a:outerShdw>
                          </a:effectLst>
                          <a:latin typeface="Arial" panose="020B0604020202020204" pitchFamily="34" charset="0"/>
                          <a:ea typeface="宋体" panose="02010600030101010101" pitchFamily="2" charset="-122"/>
                        </a:rPr>
                        <a:t>99.06842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06400">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800" b="1" i="0" u="none" strike="noStrike" cap="none" normalizeH="0" baseline="0">
                          <a:ln>
                            <a:noFill/>
                          </a:ln>
                          <a:solidFill>
                            <a:schemeClr val="accent2"/>
                          </a:solidFill>
                          <a:effectLst>
                            <a:outerShdw blurRad="38100" dist="38100" dir="2700000" algn="tl">
                              <a:srgbClr val="C0C0C0"/>
                            </a:outerShdw>
                          </a:effectLst>
                          <a:latin typeface="Arial" panose="020B0604020202020204" pitchFamily="34" charset="0"/>
                          <a:ea typeface="宋体" panose="02010600030101010101" pitchFamily="2" charset="-122"/>
                        </a:rPr>
                        <a:t>K</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800" b="1" i="0" u="none" strike="noStrike" cap="none" normalizeH="0" baseline="0">
                          <a:ln>
                            <a:noFill/>
                          </a:ln>
                          <a:solidFill>
                            <a:schemeClr val="accent2"/>
                          </a:solidFill>
                          <a:effectLst>
                            <a:outerShdw blurRad="38100" dist="38100" dir="2700000" algn="tl">
                              <a:srgbClr val="C0C0C0"/>
                            </a:outerShdw>
                          </a:effectLst>
                          <a:latin typeface="Arial" panose="020B0604020202020204" pitchFamily="34" charset="0"/>
                          <a:ea typeface="宋体" panose="02010600030101010101" pitchFamily="2" charset="-122"/>
                        </a:rPr>
                        <a:t>Lysine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800" b="1" i="0" u="none" strike="noStrike" cap="none" normalizeH="0" baseline="0">
                          <a:ln>
                            <a:noFill/>
                          </a:ln>
                          <a:solidFill>
                            <a:schemeClr val="accent2"/>
                          </a:solidFill>
                          <a:effectLst>
                            <a:outerShdw blurRad="38100" dist="38100" dir="2700000" algn="tl">
                              <a:srgbClr val="C0C0C0"/>
                            </a:outerShdw>
                          </a:effectLst>
                          <a:latin typeface="Arial" panose="020B0604020202020204" pitchFamily="34" charset="0"/>
                          <a:ea typeface="宋体" panose="02010600030101010101" pitchFamily="2" charset="-122"/>
                        </a:rPr>
                        <a:t>128.09497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800" b="1" i="0" u="none" strike="noStrike" cap="none" normalizeH="0" baseline="0">
                          <a:ln>
                            <a:noFill/>
                          </a:ln>
                          <a:solidFill>
                            <a:schemeClr val="accent2"/>
                          </a:solidFill>
                          <a:effectLst>
                            <a:outerShdw blurRad="38100" dist="38100" dir="2700000" algn="tl">
                              <a:srgbClr val="C0C0C0"/>
                            </a:outerShdw>
                          </a:effectLst>
                          <a:latin typeface="Arial" panose="020B0604020202020204" pitchFamily="34" charset="0"/>
                          <a:ea typeface="宋体" panose="02010600030101010101" pitchFamily="2" charset="-122"/>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800" b="1" i="0" u="none" strike="noStrike" cap="none" normalizeH="0" baseline="0">
                          <a:ln>
                            <a:noFill/>
                          </a:ln>
                          <a:solidFill>
                            <a:schemeClr val="accent2"/>
                          </a:solidFill>
                          <a:effectLst>
                            <a:outerShdw blurRad="38100" dist="38100" dir="2700000" algn="tl">
                              <a:srgbClr val="C0C0C0"/>
                            </a:outerShdw>
                          </a:effectLst>
                          <a:latin typeface="Arial" panose="020B0604020202020204" pitchFamily="34" charset="0"/>
                          <a:ea typeface="宋体" panose="02010600030101010101" pitchFamily="2" charset="-122"/>
                        </a:rPr>
                        <a:t>Tryptophan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800" b="1" i="0" u="none" strike="noStrike" cap="none" normalizeH="0" baseline="0">
                          <a:ln>
                            <a:noFill/>
                          </a:ln>
                          <a:solidFill>
                            <a:schemeClr val="accent2"/>
                          </a:solidFill>
                          <a:effectLst>
                            <a:outerShdw blurRad="38100" dist="38100" dir="2700000" algn="tl">
                              <a:srgbClr val="C0C0C0"/>
                            </a:outerShdw>
                          </a:effectLst>
                          <a:latin typeface="Arial" panose="020B0604020202020204" pitchFamily="34" charset="0"/>
                          <a:ea typeface="宋体" panose="02010600030101010101" pitchFamily="2" charset="-122"/>
                        </a:rPr>
                        <a:t>186.07932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06400">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800" b="1" i="0" u="none" strike="noStrike" cap="none" normalizeH="0" baseline="0">
                          <a:ln>
                            <a:noFill/>
                          </a:ln>
                          <a:solidFill>
                            <a:schemeClr val="accent2"/>
                          </a:solidFill>
                          <a:effectLst>
                            <a:outerShdw blurRad="38100" dist="38100" dir="2700000" algn="tl">
                              <a:srgbClr val="C0C0C0"/>
                            </a:outerShdw>
                          </a:effectLst>
                          <a:latin typeface="Arial" panose="020B0604020202020204" pitchFamily="34" charset="0"/>
                          <a:ea typeface="宋体" panose="02010600030101010101" pitchFamily="2" charset="-122"/>
                        </a:rPr>
                        <a:t>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800" b="1" i="0" u="none" strike="noStrike" cap="none" normalizeH="0" baseline="0">
                          <a:ln>
                            <a:noFill/>
                          </a:ln>
                          <a:solidFill>
                            <a:schemeClr val="accent2"/>
                          </a:solidFill>
                          <a:effectLst>
                            <a:outerShdw blurRad="38100" dist="38100" dir="2700000" algn="tl">
                              <a:srgbClr val="C0C0C0"/>
                            </a:outerShdw>
                          </a:effectLst>
                          <a:latin typeface="Arial" panose="020B0604020202020204" pitchFamily="34" charset="0"/>
                          <a:ea typeface="宋体" panose="02010600030101010101" pitchFamily="2" charset="-122"/>
                        </a:rPr>
                        <a:t>Leucine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800" b="1" i="0" u="none" strike="noStrike" cap="none" normalizeH="0" baseline="0">
                          <a:ln>
                            <a:noFill/>
                          </a:ln>
                          <a:solidFill>
                            <a:schemeClr val="accent2"/>
                          </a:solidFill>
                          <a:effectLst>
                            <a:outerShdw blurRad="38100" dist="38100" dir="2700000" algn="tl">
                              <a:srgbClr val="C0C0C0"/>
                            </a:outerShdw>
                          </a:effectLst>
                          <a:latin typeface="Arial" panose="020B0604020202020204" pitchFamily="34" charset="0"/>
                          <a:ea typeface="宋体" panose="02010600030101010101" pitchFamily="2" charset="-122"/>
                        </a:rPr>
                        <a:t>113.08407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800" b="1" i="0" u="none" strike="noStrike" cap="none" normalizeH="0" baseline="0">
                          <a:ln>
                            <a:noFill/>
                          </a:ln>
                          <a:solidFill>
                            <a:schemeClr val="accent2"/>
                          </a:solidFill>
                          <a:effectLst>
                            <a:outerShdw blurRad="38100" dist="38100" dir="2700000" algn="tl">
                              <a:srgbClr val="C0C0C0"/>
                            </a:outerShdw>
                          </a:effectLst>
                          <a:latin typeface="Arial" panose="020B0604020202020204" pitchFamily="34" charset="0"/>
                          <a:ea typeface="宋体" panose="02010600030101010101" pitchFamily="2" charset="-122"/>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800" b="1" i="0" u="none" strike="noStrike" cap="none" normalizeH="0" baseline="0">
                          <a:ln>
                            <a:noFill/>
                          </a:ln>
                          <a:solidFill>
                            <a:schemeClr val="accent2"/>
                          </a:solidFill>
                          <a:effectLst>
                            <a:outerShdw blurRad="38100" dist="38100" dir="2700000" algn="tl">
                              <a:srgbClr val="C0C0C0"/>
                            </a:outerShdw>
                          </a:effectLst>
                          <a:latin typeface="Arial" panose="020B0604020202020204" pitchFamily="34" charset="0"/>
                          <a:ea typeface="宋体" panose="02010600030101010101" pitchFamily="2" charset="-122"/>
                        </a:rPr>
                        <a:t>Tyrosine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1800" b="1" i="0" u="none" strike="noStrike" cap="none" normalizeH="0" baseline="0">
                          <a:ln>
                            <a:noFill/>
                          </a:ln>
                          <a:solidFill>
                            <a:schemeClr val="accent2"/>
                          </a:solidFill>
                          <a:effectLst>
                            <a:outerShdw blurRad="38100" dist="38100" dir="2700000" algn="tl">
                              <a:srgbClr val="C0C0C0"/>
                            </a:outerShdw>
                          </a:effectLst>
                          <a:latin typeface="Arial" panose="020B0604020202020204" pitchFamily="34" charset="0"/>
                          <a:ea typeface="宋体" panose="02010600030101010101" pitchFamily="2" charset="-122"/>
                        </a:rPr>
                        <a:t>163.06333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Tree>
  </p:cSld>
  <p:clrMapOvr>
    <a:masterClrMapping/>
  </p:clrMapOvr>
  <p:transition>
    <p:randomBar dir="vert"/>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42" name="Rectangle 2"/>
          <p:cNvSpPr>
            <a:spLocks noGrp="1" noChangeArrowheads="1"/>
          </p:cNvSpPr>
          <p:nvPr>
            <p:ph type="title"/>
          </p:nvPr>
        </p:nvSpPr>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5000" b="1" i="0" u="none" strike="noStrike" kern="0" cap="none" spc="0" normalizeH="0" baseline="0" noProof="0">
              <a:ln>
                <a:noFill/>
              </a:ln>
              <a:solidFill>
                <a:srgbClr val="CC0000"/>
              </a:solidFill>
              <a:effectLst>
                <a:outerShdw blurRad="38100" dist="38100" dir="2700000" algn="tl">
                  <a:srgbClr val="C0C0C0"/>
                </a:outerShdw>
              </a:effectLst>
              <a:uLnTx/>
              <a:uFillTx/>
              <a:latin typeface="+mj-lt"/>
              <a:ea typeface="+mj-ea"/>
              <a:cs typeface="+mj-cs"/>
            </a:endParaRPr>
          </a:p>
        </p:txBody>
      </p:sp>
      <p:grpSp>
        <p:nvGrpSpPr>
          <p:cNvPr id="166914" name="Group 3"/>
          <p:cNvGrpSpPr/>
          <p:nvPr/>
        </p:nvGrpSpPr>
        <p:grpSpPr>
          <a:xfrm>
            <a:off x="1187450" y="4149725"/>
            <a:ext cx="3960813" cy="2573338"/>
            <a:chOff x="541" y="890"/>
            <a:chExt cx="4499" cy="3355"/>
          </a:xfrm>
        </p:grpSpPr>
        <p:sp>
          <p:nvSpPr>
            <p:cNvPr id="166915" name="Line 4"/>
            <p:cNvSpPr/>
            <p:nvPr/>
          </p:nvSpPr>
          <p:spPr>
            <a:xfrm>
              <a:off x="871" y="1159"/>
              <a:ext cx="0" cy="2448"/>
            </a:xfrm>
            <a:prstGeom prst="line">
              <a:avLst/>
            </a:prstGeom>
            <a:ln w="38100" cap="flat" cmpd="sng">
              <a:solidFill>
                <a:schemeClr val="tx1"/>
              </a:solidFill>
              <a:prstDash val="solid"/>
              <a:round/>
              <a:headEnd type="none" w="med" len="med"/>
              <a:tailEnd type="none" w="med" len="med"/>
            </a:ln>
          </p:spPr>
        </p:sp>
        <p:sp>
          <p:nvSpPr>
            <p:cNvPr id="166920" name="Text Box 5"/>
            <p:cNvSpPr txBox="1"/>
            <p:nvPr/>
          </p:nvSpPr>
          <p:spPr>
            <a:xfrm>
              <a:off x="2519" y="3767"/>
              <a:ext cx="628" cy="478"/>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1800" b="0" strike="noStrike" noProof="1">
                  <a:solidFill>
                    <a:schemeClr val="tx1"/>
                  </a:solidFill>
                  <a:latin typeface="+mn-lt"/>
                  <a:ea typeface="宋体" panose="02010600030101010101" pitchFamily="2" charset="-122"/>
                  <a:cs typeface="+mn-cs"/>
                </a:rPr>
                <a:t>M/z</a:t>
              </a:r>
              <a:endParaRPr lang="en-US" altLang="zh-CN" sz="1800" b="0" strike="noStrike" noProof="1">
                <a:solidFill>
                  <a:schemeClr val="tx1"/>
                </a:solidFill>
                <a:ea typeface="宋体" panose="02010600030101010101" pitchFamily="2" charset="-122"/>
              </a:endParaRPr>
            </a:p>
          </p:txBody>
        </p:sp>
        <p:sp>
          <p:nvSpPr>
            <p:cNvPr id="166921" name="Text Box 6"/>
            <p:cNvSpPr txBox="1"/>
            <p:nvPr/>
          </p:nvSpPr>
          <p:spPr>
            <a:xfrm rot="-5400000">
              <a:off x="74" y="1879"/>
              <a:ext cx="1349" cy="417"/>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1800" b="0" strike="noStrike" noProof="1">
                  <a:solidFill>
                    <a:schemeClr val="tx1"/>
                  </a:solidFill>
                  <a:latin typeface="+mn-lt"/>
                  <a:ea typeface="宋体" panose="02010600030101010101" pitchFamily="2" charset="-122"/>
                  <a:cs typeface="+mn-cs"/>
                </a:rPr>
                <a:t>Intensity</a:t>
              </a:r>
              <a:endParaRPr lang="en-US" altLang="zh-CN" sz="1800" b="0" strike="noStrike" noProof="1">
                <a:solidFill>
                  <a:schemeClr val="tx1"/>
                </a:solidFill>
                <a:ea typeface="宋体" panose="02010600030101010101" pitchFamily="2" charset="-122"/>
              </a:endParaRPr>
            </a:p>
          </p:txBody>
        </p:sp>
        <p:sp>
          <p:nvSpPr>
            <p:cNvPr id="166922" name="Oval 7"/>
            <p:cNvSpPr/>
            <p:nvPr/>
          </p:nvSpPr>
          <p:spPr>
            <a:xfrm>
              <a:off x="884" y="1525"/>
              <a:ext cx="624" cy="528"/>
            </a:xfrm>
            <a:prstGeom prst="ellipse">
              <a:avLst/>
            </a:prstGeom>
            <a:solidFill>
              <a:srgbClr val="FFFF00"/>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r>
                <a:rPr lang="en-US" altLang="zh-CN" sz="1800" b="0" strike="noStrike" noProof="1">
                  <a:solidFill>
                    <a:schemeClr val="tx1"/>
                  </a:solidFill>
                  <a:latin typeface="+mn-lt"/>
                  <a:ea typeface="宋体" panose="02010600030101010101" pitchFamily="2" charset="-122"/>
                  <a:cs typeface="+mn-cs"/>
                </a:rPr>
                <a:t>A</a:t>
              </a:r>
              <a:endParaRPr lang="en-US" altLang="zh-CN" sz="1800" b="0" strike="noStrike" noProof="1">
                <a:solidFill>
                  <a:schemeClr val="tx1"/>
                </a:solidFill>
                <a:ea typeface="宋体" panose="02010600030101010101" pitchFamily="2" charset="-122"/>
              </a:endParaRPr>
            </a:p>
          </p:txBody>
        </p:sp>
        <p:sp>
          <p:nvSpPr>
            <p:cNvPr id="166923" name="Oval 8"/>
            <p:cNvSpPr/>
            <p:nvPr/>
          </p:nvSpPr>
          <p:spPr>
            <a:xfrm>
              <a:off x="1515" y="1536"/>
              <a:ext cx="624" cy="528"/>
            </a:xfrm>
            <a:prstGeom prst="ellipse">
              <a:avLst/>
            </a:prstGeom>
            <a:solidFill>
              <a:srgbClr val="FFFF00"/>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r>
                <a:rPr lang="en-US" altLang="zh-CN" sz="1800" b="0" strike="noStrike" noProof="1">
                  <a:solidFill>
                    <a:schemeClr val="tx1"/>
                  </a:solidFill>
                  <a:latin typeface="+mn-lt"/>
                  <a:ea typeface="宋体" panose="02010600030101010101" pitchFamily="2" charset="-122"/>
                  <a:cs typeface="+mn-cs"/>
                </a:rPr>
                <a:t>E</a:t>
              </a:r>
              <a:endParaRPr lang="en-US" altLang="zh-CN" sz="1800" b="0" strike="noStrike" noProof="1">
                <a:solidFill>
                  <a:schemeClr val="tx1"/>
                </a:solidFill>
                <a:ea typeface="宋体" panose="02010600030101010101" pitchFamily="2" charset="-122"/>
              </a:endParaRPr>
            </a:p>
          </p:txBody>
        </p:sp>
        <p:sp>
          <p:nvSpPr>
            <p:cNvPr id="166924" name="Oval 9"/>
            <p:cNvSpPr/>
            <p:nvPr/>
          </p:nvSpPr>
          <p:spPr>
            <a:xfrm>
              <a:off x="2139" y="1536"/>
              <a:ext cx="624" cy="528"/>
            </a:xfrm>
            <a:prstGeom prst="ellipse">
              <a:avLst/>
            </a:prstGeom>
            <a:solidFill>
              <a:srgbClr val="FFFF00"/>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r>
                <a:rPr lang="en-US" altLang="zh-CN" sz="1800" b="0" strike="noStrike" noProof="1">
                  <a:solidFill>
                    <a:schemeClr val="tx1"/>
                  </a:solidFill>
                  <a:latin typeface="+mn-lt"/>
                  <a:ea typeface="宋体" panose="02010600030101010101" pitchFamily="2" charset="-122"/>
                  <a:cs typeface="+mn-cs"/>
                </a:rPr>
                <a:t>P</a:t>
              </a:r>
              <a:endParaRPr lang="en-US" altLang="zh-CN" sz="1800" b="0" strike="noStrike" noProof="1">
                <a:solidFill>
                  <a:schemeClr val="tx1"/>
                </a:solidFill>
                <a:ea typeface="宋体" panose="02010600030101010101" pitchFamily="2" charset="-122"/>
              </a:endParaRPr>
            </a:p>
          </p:txBody>
        </p:sp>
        <p:sp>
          <p:nvSpPr>
            <p:cNvPr id="166925" name="Oval 10"/>
            <p:cNvSpPr/>
            <p:nvPr/>
          </p:nvSpPr>
          <p:spPr>
            <a:xfrm>
              <a:off x="892" y="2784"/>
              <a:ext cx="624" cy="528"/>
            </a:xfrm>
            <a:prstGeom prst="ellipse">
              <a:avLst/>
            </a:prstGeom>
            <a:solidFill>
              <a:srgbClr val="FFFF00"/>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r>
                <a:rPr lang="en-US" altLang="zh-CN" sz="1800" b="0" strike="noStrike" noProof="1">
                  <a:solidFill>
                    <a:schemeClr val="tx1"/>
                  </a:solidFill>
                  <a:latin typeface="+mn-lt"/>
                  <a:ea typeface="宋体" panose="02010600030101010101" pitchFamily="2" charset="-122"/>
                  <a:cs typeface="+mn-cs"/>
                </a:rPr>
                <a:t>A</a:t>
              </a:r>
              <a:endParaRPr lang="en-US" altLang="zh-CN" sz="1800" b="0" strike="noStrike" noProof="1">
                <a:solidFill>
                  <a:schemeClr val="tx1"/>
                </a:solidFill>
                <a:ea typeface="宋体" panose="02010600030101010101" pitchFamily="2" charset="-122"/>
              </a:endParaRPr>
            </a:p>
          </p:txBody>
        </p:sp>
        <p:sp>
          <p:nvSpPr>
            <p:cNvPr id="166926" name="Oval 11"/>
            <p:cNvSpPr/>
            <p:nvPr/>
          </p:nvSpPr>
          <p:spPr>
            <a:xfrm>
              <a:off x="891" y="2160"/>
              <a:ext cx="624" cy="528"/>
            </a:xfrm>
            <a:prstGeom prst="ellipse">
              <a:avLst/>
            </a:prstGeom>
            <a:solidFill>
              <a:srgbClr val="FFFF00"/>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r>
                <a:rPr lang="en-US" altLang="zh-CN" sz="1800" b="0" strike="noStrike" noProof="1">
                  <a:solidFill>
                    <a:schemeClr val="tx1"/>
                  </a:solidFill>
                  <a:latin typeface="+mn-lt"/>
                  <a:ea typeface="宋体" panose="02010600030101010101" pitchFamily="2" charset="-122"/>
                  <a:cs typeface="+mn-cs"/>
                </a:rPr>
                <a:t>A</a:t>
              </a:r>
              <a:endParaRPr lang="en-US" altLang="zh-CN" sz="1800" b="0" strike="noStrike" noProof="1">
                <a:solidFill>
                  <a:schemeClr val="tx1"/>
                </a:solidFill>
                <a:ea typeface="宋体" panose="02010600030101010101" pitchFamily="2" charset="-122"/>
              </a:endParaRPr>
            </a:p>
          </p:txBody>
        </p:sp>
        <p:sp>
          <p:nvSpPr>
            <p:cNvPr id="166927" name="Oval 12"/>
            <p:cNvSpPr/>
            <p:nvPr/>
          </p:nvSpPr>
          <p:spPr>
            <a:xfrm>
              <a:off x="1515" y="2160"/>
              <a:ext cx="624" cy="528"/>
            </a:xfrm>
            <a:prstGeom prst="ellipse">
              <a:avLst/>
            </a:prstGeom>
            <a:solidFill>
              <a:srgbClr val="FFFF00"/>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r>
                <a:rPr lang="en-US" altLang="zh-CN" sz="1800" b="0" strike="noStrike" noProof="1">
                  <a:solidFill>
                    <a:schemeClr val="tx1"/>
                  </a:solidFill>
                  <a:latin typeface="+mn-lt"/>
                  <a:ea typeface="宋体" panose="02010600030101010101" pitchFamily="2" charset="-122"/>
                  <a:cs typeface="+mn-cs"/>
                </a:rPr>
                <a:t>E</a:t>
              </a:r>
              <a:endParaRPr lang="en-US" altLang="zh-CN" sz="1800" b="0" strike="noStrike" noProof="1">
                <a:solidFill>
                  <a:schemeClr val="tx1"/>
                </a:solidFill>
                <a:ea typeface="宋体" panose="02010600030101010101" pitchFamily="2" charset="-122"/>
              </a:endParaRPr>
            </a:p>
          </p:txBody>
        </p:sp>
        <p:sp>
          <p:nvSpPr>
            <p:cNvPr id="166928" name="Oval 13"/>
            <p:cNvSpPr/>
            <p:nvPr/>
          </p:nvSpPr>
          <p:spPr>
            <a:xfrm>
              <a:off x="884" y="890"/>
              <a:ext cx="624" cy="528"/>
            </a:xfrm>
            <a:prstGeom prst="ellipse">
              <a:avLst/>
            </a:prstGeom>
            <a:solidFill>
              <a:srgbClr val="FFFF00"/>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r>
                <a:rPr lang="en-US" altLang="zh-CN" sz="1800" b="0" strike="noStrike" noProof="1">
                  <a:solidFill>
                    <a:schemeClr val="tx1"/>
                  </a:solidFill>
                  <a:latin typeface="+mn-lt"/>
                  <a:ea typeface="宋体" panose="02010600030101010101" pitchFamily="2" charset="-122"/>
                  <a:cs typeface="+mn-cs"/>
                </a:rPr>
                <a:t>A</a:t>
              </a:r>
              <a:endParaRPr lang="en-US" altLang="zh-CN" sz="1800" b="0" strike="noStrike" noProof="1">
                <a:solidFill>
                  <a:schemeClr val="tx1"/>
                </a:solidFill>
                <a:ea typeface="宋体" panose="02010600030101010101" pitchFamily="2" charset="-122"/>
              </a:endParaRPr>
            </a:p>
          </p:txBody>
        </p:sp>
        <p:sp>
          <p:nvSpPr>
            <p:cNvPr id="166929" name="Oval 14"/>
            <p:cNvSpPr/>
            <p:nvPr/>
          </p:nvSpPr>
          <p:spPr>
            <a:xfrm>
              <a:off x="1515" y="912"/>
              <a:ext cx="624" cy="528"/>
            </a:xfrm>
            <a:prstGeom prst="ellipse">
              <a:avLst/>
            </a:prstGeom>
            <a:solidFill>
              <a:srgbClr val="FFFF00"/>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r>
                <a:rPr lang="en-US" altLang="zh-CN" sz="1800" b="0" strike="noStrike" noProof="1">
                  <a:solidFill>
                    <a:schemeClr val="tx1"/>
                  </a:solidFill>
                  <a:latin typeface="+mn-lt"/>
                  <a:ea typeface="宋体" panose="02010600030101010101" pitchFamily="2" charset="-122"/>
                  <a:cs typeface="+mn-cs"/>
                </a:rPr>
                <a:t>E</a:t>
              </a:r>
              <a:endParaRPr lang="en-US" altLang="zh-CN" sz="1800" b="0" strike="noStrike" noProof="1">
                <a:solidFill>
                  <a:schemeClr val="tx1"/>
                </a:solidFill>
                <a:ea typeface="宋体" panose="02010600030101010101" pitchFamily="2" charset="-122"/>
              </a:endParaRPr>
            </a:p>
          </p:txBody>
        </p:sp>
        <p:sp>
          <p:nvSpPr>
            <p:cNvPr id="166930" name="Oval 15"/>
            <p:cNvSpPr/>
            <p:nvPr/>
          </p:nvSpPr>
          <p:spPr>
            <a:xfrm>
              <a:off x="2139" y="912"/>
              <a:ext cx="624" cy="528"/>
            </a:xfrm>
            <a:prstGeom prst="ellipse">
              <a:avLst/>
            </a:prstGeom>
            <a:solidFill>
              <a:srgbClr val="FFFF00"/>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r>
                <a:rPr lang="en-US" altLang="zh-CN" sz="1800" b="0" strike="noStrike" noProof="1">
                  <a:solidFill>
                    <a:schemeClr val="tx1"/>
                  </a:solidFill>
                  <a:latin typeface="+mn-lt"/>
                  <a:ea typeface="宋体" panose="02010600030101010101" pitchFamily="2" charset="-122"/>
                  <a:cs typeface="+mn-cs"/>
                </a:rPr>
                <a:t>P</a:t>
              </a:r>
              <a:endParaRPr lang="en-US" altLang="zh-CN" sz="1800" b="0" strike="noStrike" noProof="1">
                <a:solidFill>
                  <a:schemeClr val="tx1"/>
                </a:solidFill>
                <a:ea typeface="宋体" panose="02010600030101010101" pitchFamily="2" charset="-122"/>
              </a:endParaRPr>
            </a:p>
          </p:txBody>
        </p:sp>
        <p:sp>
          <p:nvSpPr>
            <p:cNvPr id="166931" name="Oval 16"/>
            <p:cNvSpPr/>
            <p:nvPr/>
          </p:nvSpPr>
          <p:spPr>
            <a:xfrm>
              <a:off x="2763" y="912"/>
              <a:ext cx="624" cy="528"/>
            </a:xfrm>
            <a:prstGeom prst="ellipse">
              <a:avLst/>
            </a:prstGeom>
            <a:solidFill>
              <a:srgbClr val="FFFF00"/>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r>
                <a:rPr lang="en-US" altLang="zh-CN" sz="1800" b="0" strike="noStrike" noProof="1">
                  <a:solidFill>
                    <a:schemeClr val="tx1"/>
                  </a:solidFill>
                  <a:latin typeface="+mn-lt"/>
                  <a:ea typeface="宋体" panose="02010600030101010101" pitchFamily="2" charset="-122"/>
                  <a:cs typeface="+mn-cs"/>
                </a:rPr>
                <a:t>T</a:t>
              </a:r>
              <a:endParaRPr lang="en-US" altLang="zh-CN" sz="1800" b="0" strike="noStrike" noProof="1">
                <a:solidFill>
                  <a:schemeClr val="tx1"/>
                </a:solidFill>
                <a:ea typeface="宋体" panose="02010600030101010101" pitchFamily="2" charset="-122"/>
              </a:endParaRPr>
            </a:p>
          </p:txBody>
        </p:sp>
        <p:sp>
          <p:nvSpPr>
            <p:cNvPr id="2" name="Line 17"/>
            <p:cNvSpPr/>
            <p:nvPr/>
          </p:nvSpPr>
          <p:spPr>
            <a:xfrm>
              <a:off x="1512" y="2784"/>
              <a:ext cx="0" cy="816"/>
            </a:xfrm>
            <a:prstGeom prst="line">
              <a:avLst/>
            </a:prstGeom>
            <a:ln w="50800" cap="flat" cmpd="sng">
              <a:solidFill>
                <a:srgbClr val="FF0000"/>
              </a:solidFill>
              <a:prstDash val="solid"/>
              <a:round/>
              <a:headEnd type="none" w="med" len="med"/>
              <a:tailEnd type="none" w="med" len="med"/>
            </a:ln>
          </p:spPr>
        </p:sp>
        <p:sp>
          <p:nvSpPr>
            <p:cNvPr id="3" name="Line 18"/>
            <p:cNvSpPr/>
            <p:nvPr/>
          </p:nvSpPr>
          <p:spPr>
            <a:xfrm flipH="1">
              <a:off x="2121" y="2160"/>
              <a:ext cx="27" cy="1440"/>
            </a:xfrm>
            <a:prstGeom prst="line">
              <a:avLst/>
            </a:prstGeom>
            <a:ln w="50800" cap="flat" cmpd="sng">
              <a:solidFill>
                <a:srgbClr val="FF0000"/>
              </a:solidFill>
              <a:prstDash val="solid"/>
              <a:round/>
              <a:headEnd type="none" w="med" len="med"/>
              <a:tailEnd type="none" w="med" len="med"/>
            </a:ln>
          </p:spPr>
        </p:sp>
        <p:sp>
          <p:nvSpPr>
            <p:cNvPr id="4" name="Line 19"/>
            <p:cNvSpPr/>
            <p:nvPr/>
          </p:nvSpPr>
          <p:spPr>
            <a:xfrm flipH="1">
              <a:off x="2758" y="1536"/>
              <a:ext cx="14" cy="2064"/>
            </a:xfrm>
            <a:prstGeom prst="line">
              <a:avLst/>
            </a:prstGeom>
            <a:ln w="50800" cap="flat" cmpd="sng">
              <a:solidFill>
                <a:srgbClr val="FF0000"/>
              </a:solidFill>
              <a:prstDash val="solid"/>
              <a:round/>
              <a:headEnd type="none" w="med" len="med"/>
              <a:tailEnd type="none" w="med" len="med"/>
            </a:ln>
          </p:spPr>
        </p:sp>
        <p:sp>
          <p:nvSpPr>
            <p:cNvPr id="5" name="Line 20"/>
            <p:cNvSpPr/>
            <p:nvPr/>
          </p:nvSpPr>
          <p:spPr>
            <a:xfrm>
              <a:off x="3390" y="912"/>
              <a:ext cx="0" cy="2688"/>
            </a:xfrm>
            <a:prstGeom prst="line">
              <a:avLst/>
            </a:prstGeom>
            <a:ln w="50800" cap="flat" cmpd="sng">
              <a:solidFill>
                <a:srgbClr val="FF0000"/>
              </a:solidFill>
              <a:prstDash val="solid"/>
              <a:round/>
              <a:headEnd type="none" w="med" len="med"/>
              <a:tailEnd type="none" w="med" len="med"/>
            </a:ln>
          </p:spPr>
        </p:sp>
        <p:sp>
          <p:nvSpPr>
            <p:cNvPr id="166936" name="Text Box 21"/>
            <p:cNvSpPr txBox="1"/>
            <p:nvPr/>
          </p:nvSpPr>
          <p:spPr>
            <a:xfrm>
              <a:off x="1042" y="3384"/>
              <a:ext cx="714" cy="478"/>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1800" b="0" strike="noStrike" noProof="1">
                  <a:solidFill>
                    <a:schemeClr val="tx1"/>
                  </a:solidFill>
                  <a:latin typeface="+mn-lt"/>
                  <a:ea typeface="宋体" panose="02010600030101010101" pitchFamily="2" charset="-122"/>
                  <a:cs typeface="+mn-cs"/>
                </a:rPr>
                <a:t>72.0</a:t>
              </a:r>
              <a:endParaRPr lang="en-US" altLang="zh-CN" sz="1800" b="0" strike="noStrike" noProof="1">
                <a:solidFill>
                  <a:schemeClr val="tx1"/>
                </a:solidFill>
                <a:ea typeface="宋体" panose="02010600030101010101" pitchFamily="2" charset="-122"/>
              </a:endParaRPr>
            </a:p>
          </p:txBody>
        </p:sp>
        <p:sp>
          <p:nvSpPr>
            <p:cNvPr id="166937" name="Text Box 22"/>
            <p:cNvSpPr txBox="1"/>
            <p:nvPr/>
          </p:nvSpPr>
          <p:spPr>
            <a:xfrm>
              <a:off x="1565" y="3191"/>
              <a:ext cx="859" cy="479"/>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1800" b="0" strike="noStrike" noProof="1">
                  <a:solidFill>
                    <a:schemeClr val="tx1"/>
                  </a:solidFill>
                  <a:latin typeface="+mn-lt"/>
                  <a:ea typeface="宋体" panose="02010600030101010101" pitchFamily="2" charset="-122"/>
                  <a:cs typeface="+mn-cs"/>
                </a:rPr>
                <a:t>201.1</a:t>
              </a:r>
              <a:endParaRPr lang="en-US" altLang="zh-CN" sz="1800" b="0" strike="noStrike" noProof="1">
                <a:solidFill>
                  <a:schemeClr val="tx1"/>
                </a:solidFill>
                <a:ea typeface="宋体" panose="02010600030101010101" pitchFamily="2" charset="-122"/>
              </a:endParaRPr>
            </a:p>
          </p:txBody>
        </p:sp>
        <p:sp>
          <p:nvSpPr>
            <p:cNvPr id="166938" name="Text Box 23"/>
            <p:cNvSpPr txBox="1"/>
            <p:nvPr/>
          </p:nvSpPr>
          <p:spPr>
            <a:xfrm>
              <a:off x="2204" y="3001"/>
              <a:ext cx="858" cy="478"/>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1800" b="0" strike="noStrike" noProof="1">
                  <a:solidFill>
                    <a:schemeClr val="tx1"/>
                  </a:solidFill>
                  <a:latin typeface="+mn-lt"/>
                  <a:ea typeface="宋体" panose="02010600030101010101" pitchFamily="2" charset="-122"/>
                  <a:cs typeface="+mn-cs"/>
                </a:rPr>
                <a:t>298.1</a:t>
              </a:r>
              <a:endParaRPr lang="en-US" altLang="zh-CN" sz="1800" b="0" strike="noStrike" noProof="1">
                <a:solidFill>
                  <a:schemeClr val="tx1"/>
                </a:solidFill>
                <a:ea typeface="宋体" panose="02010600030101010101" pitchFamily="2" charset="-122"/>
              </a:endParaRPr>
            </a:p>
          </p:txBody>
        </p:sp>
        <p:sp>
          <p:nvSpPr>
            <p:cNvPr id="166939" name="Text Box 24"/>
            <p:cNvSpPr txBox="1"/>
            <p:nvPr/>
          </p:nvSpPr>
          <p:spPr>
            <a:xfrm>
              <a:off x="2811" y="2806"/>
              <a:ext cx="859" cy="479"/>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1800" b="0" strike="noStrike" noProof="1">
                  <a:solidFill>
                    <a:schemeClr val="tx1"/>
                  </a:solidFill>
                  <a:latin typeface="+mn-lt"/>
                  <a:ea typeface="宋体" panose="02010600030101010101" pitchFamily="2" charset="-122"/>
                  <a:cs typeface="+mn-cs"/>
                </a:rPr>
                <a:t>399.2</a:t>
              </a:r>
              <a:endParaRPr lang="en-US" altLang="zh-CN" sz="1800" b="0" strike="noStrike" noProof="1">
                <a:solidFill>
                  <a:schemeClr val="tx1"/>
                </a:solidFill>
                <a:ea typeface="宋体" panose="02010600030101010101" pitchFamily="2" charset="-122"/>
              </a:endParaRPr>
            </a:p>
          </p:txBody>
        </p:sp>
        <p:sp>
          <p:nvSpPr>
            <p:cNvPr id="6" name="Arc 25"/>
            <p:cNvSpPr/>
            <p:nvPr/>
          </p:nvSpPr>
          <p:spPr>
            <a:xfrm flipH="1">
              <a:off x="1872" y="2832"/>
              <a:ext cx="240" cy="336"/>
            </a:xfrm>
            <a:custGeom>
              <a:avLst/>
              <a:gdLst/>
              <a:ahLst/>
              <a:cxnLst>
                <a:cxn ang="0">
                  <a:pos x="0" y="0"/>
                </a:cxn>
                <a:cxn ang="0">
                  <a:pos x="3" y="5"/>
                </a:cxn>
                <a:cxn ang="0">
                  <a:pos x="0" y="5"/>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38100" cap="flat" cmpd="sng">
              <a:solidFill>
                <a:schemeClr val="tx1"/>
              </a:solidFill>
              <a:prstDash val="solid"/>
              <a:round/>
              <a:headEnd type="triangle" w="lg" len="lg"/>
              <a:tailEnd type="none" w="med" len="med"/>
            </a:ln>
          </p:spPr>
          <p:txBody>
            <a:bodyPr/>
            <a:lstStyle/>
            <a:p>
              <a:endParaRPr lang="zh-CN" altLang="en-US"/>
            </a:p>
          </p:txBody>
        </p:sp>
        <p:sp>
          <p:nvSpPr>
            <p:cNvPr id="7" name="Arc 26"/>
            <p:cNvSpPr/>
            <p:nvPr/>
          </p:nvSpPr>
          <p:spPr>
            <a:xfrm flipH="1">
              <a:off x="2496" y="2640"/>
              <a:ext cx="240" cy="336"/>
            </a:xfrm>
            <a:custGeom>
              <a:avLst/>
              <a:gdLst/>
              <a:ahLst/>
              <a:cxnLst>
                <a:cxn ang="0">
                  <a:pos x="0" y="0"/>
                </a:cxn>
                <a:cxn ang="0">
                  <a:pos x="3" y="5"/>
                </a:cxn>
                <a:cxn ang="0">
                  <a:pos x="0" y="5"/>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38100" cap="flat" cmpd="sng">
              <a:solidFill>
                <a:schemeClr val="tx1"/>
              </a:solidFill>
              <a:prstDash val="solid"/>
              <a:round/>
              <a:headEnd type="triangle" w="lg" len="lg"/>
              <a:tailEnd type="none" w="med" len="med"/>
            </a:ln>
          </p:spPr>
          <p:txBody>
            <a:bodyPr/>
            <a:lstStyle/>
            <a:p>
              <a:endParaRPr lang="zh-CN" altLang="en-US"/>
            </a:p>
          </p:txBody>
        </p:sp>
        <p:sp>
          <p:nvSpPr>
            <p:cNvPr id="8" name="Arc 27"/>
            <p:cNvSpPr/>
            <p:nvPr/>
          </p:nvSpPr>
          <p:spPr>
            <a:xfrm flipH="1">
              <a:off x="3120" y="2448"/>
              <a:ext cx="240" cy="336"/>
            </a:xfrm>
            <a:custGeom>
              <a:avLst/>
              <a:gdLst/>
              <a:ahLst/>
              <a:cxnLst>
                <a:cxn ang="0">
                  <a:pos x="0" y="0"/>
                </a:cxn>
                <a:cxn ang="0">
                  <a:pos x="3" y="5"/>
                </a:cxn>
                <a:cxn ang="0">
                  <a:pos x="0" y="5"/>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38100" cap="flat" cmpd="sng">
              <a:solidFill>
                <a:schemeClr val="tx1"/>
              </a:solidFill>
              <a:prstDash val="solid"/>
              <a:round/>
              <a:headEnd type="triangle" w="lg" len="lg"/>
              <a:tailEnd type="none" w="med" len="med"/>
            </a:ln>
          </p:spPr>
          <p:txBody>
            <a:bodyPr/>
            <a:lstStyle/>
            <a:p>
              <a:endParaRPr lang="zh-CN" altLang="en-US"/>
            </a:p>
          </p:txBody>
        </p:sp>
        <p:sp>
          <p:nvSpPr>
            <p:cNvPr id="9" name="Line 28"/>
            <p:cNvSpPr/>
            <p:nvPr/>
          </p:nvSpPr>
          <p:spPr>
            <a:xfrm>
              <a:off x="864" y="3600"/>
              <a:ext cx="4176" cy="0"/>
            </a:xfrm>
            <a:prstGeom prst="line">
              <a:avLst/>
            </a:prstGeom>
            <a:ln w="38100" cap="flat" cmpd="sng">
              <a:solidFill>
                <a:schemeClr val="tx1"/>
              </a:solidFill>
              <a:prstDash val="solid"/>
              <a:round/>
              <a:headEnd type="none" w="med" len="med"/>
              <a:tailEnd type="none" w="med" len="med"/>
            </a:ln>
          </p:spPr>
        </p:sp>
      </p:grpSp>
      <p:pic>
        <p:nvPicPr>
          <p:cNvPr id="166940" name="Picture 29"/>
          <p:cNvPicPr>
            <a:picLocks noGrp="1" noChangeAspect="1"/>
          </p:cNvPicPr>
          <p:nvPr>
            <p:ph idx="1"/>
          </p:nvPr>
        </p:nvPicPr>
        <p:blipFill>
          <a:blip r:embed="rId2"/>
          <a:stretch>
            <a:fillRect/>
          </a:stretch>
        </p:blipFill>
        <p:spPr>
          <a:xfrm>
            <a:off x="755650" y="1341438"/>
            <a:ext cx="7859713" cy="2581275"/>
          </a:xfrm>
        </p:spPr>
      </p:pic>
      <p:sp>
        <p:nvSpPr>
          <p:cNvPr id="931870" name="Text Box 30"/>
          <p:cNvSpPr txBox="1">
            <a:spLocks noChangeArrowheads="1"/>
          </p:cNvSpPr>
          <p:nvPr/>
        </p:nvSpPr>
        <p:spPr bwMode="auto">
          <a:xfrm>
            <a:off x="5724525" y="6021388"/>
            <a:ext cx="2160588" cy="384175"/>
          </a:xfrm>
          <a:prstGeom prst="rect">
            <a:avLst/>
          </a:prstGeom>
          <a:noFill/>
          <a:ln w="25400">
            <a:noFill/>
            <a:miter lim="800000"/>
          </a:ln>
          <a:effectLst/>
        </p:spPr>
        <p:txBody>
          <a:bodyPr wrap="none" lIns="90000" tIns="46800" rIns="90000" bIns="46800">
            <a:spAutoFit/>
          </a:bodyPr>
          <a:lstStyle/>
          <a:p>
            <a:pPr marR="0" algn="ctr" defTabSz="914400">
              <a:lnSpc>
                <a:spcPct val="80000"/>
              </a:lnSpc>
              <a:spcBef>
                <a:spcPct val="20000"/>
              </a:spcBef>
              <a:buClrTx/>
              <a:buSzTx/>
              <a:buFont typeface="Wingdings" panose="05000000000000000000" pitchFamily="2" charset="2"/>
              <a:buNone/>
              <a:defRPr/>
            </a:pPr>
            <a:r>
              <a:rPr kumimoji="0" lang="en-US" altLang="zh-CN" b="1" kern="1200" cap="none" spc="0" normalizeH="0" baseline="0" noProof="0">
                <a:solidFill>
                  <a:schemeClr val="accent2"/>
                </a:solidFill>
                <a:effectLst>
                  <a:outerShdw blurRad="38100" dist="38100" dir="2700000" algn="tl">
                    <a:srgbClr val="C0C0C0"/>
                  </a:outerShdw>
                </a:effectLst>
                <a:latin typeface="Arial" panose="020B0604020202020204" pitchFamily="34" charset="0"/>
                <a:ea typeface="黑体" panose="02010609060101010101" pitchFamily="2" charset="-122"/>
                <a:cs typeface="+mn-cs"/>
              </a:rPr>
              <a:t>ELVISLIVESK</a:t>
            </a:r>
            <a:endParaRPr kumimoji="0" lang="en-US" altLang="zh-CN" kern="1200" cap="none" spc="0" normalizeH="0" baseline="0" noProof="0">
              <a:latin typeface="Arial" panose="020B0604020202020204" pitchFamily="34" charset="0"/>
              <a:ea typeface="黑体" panose="02010609060101010101" pitchFamily="2" charset="-122"/>
              <a:cs typeface="+mn-cs"/>
            </a:endParaRPr>
          </a:p>
        </p:txBody>
      </p:sp>
      <p:pic>
        <p:nvPicPr>
          <p:cNvPr id="166942" name="Picture 31" descr="graph"/>
          <p:cNvPicPr>
            <a:picLocks noChangeAspect="1"/>
          </p:cNvPicPr>
          <p:nvPr/>
        </p:nvPicPr>
        <p:blipFill>
          <a:blip r:embed="rId3"/>
          <a:srcRect l="7291"/>
          <a:stretch>
            <a:fillRect/>
          </a:stretch>
        </p:blipFill>
        <p:spPr>
          <a:xfrm>
            <a:off x="4787900" y="4076700"/>
            <a:ext cx="4041775" cy="1703388"/>
          </a:xfrm>
          <a:prstGeom prst="rect">
            <a:avLst/>
          </a:prstGeom>
          <a:noFill/>
          <a:ln w="9525">
            <a:noFill/>
          </a:ln>
        </p:spPr>
      </p:pic>
    </p:spTree>
  </p:cSld>
  <p:clrMapOvr>
    <a:masterClrMapping/>
  </p:clrMapOvr>
  <p:transition>
    <p:randomBar dir="vert"/>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010" name="Rectangle 2"/>
          <p:cNvSpPr>
            <a:spLocks noGrp="1" noChangeArrowheads="1"/>
          </p:cNvSpPr>
          <p:nvPr>
            <p:ph type="title"/>
          </p:nvPr>
        </p:nvSpPr>
        <p:spPr>
          <a:xfrm>
            <a:off x="1835150" y="590550"/>
            <a:ext cx="6851650" cy="511175"/>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mj-ea"/>
                <a:cs typeface="Times New Roman" panose="02020603050405020304" pitchFamily="18" charset="0"/>
              </a:rPr>
              <a:t>Ladder Sequencing</a:t>
            </a:r>
          </a:p>
        </p:txBody>
      </p:sp>
      <p:sp>
        <p:nvSpPr>
          <p:cNvPr id="939011" name="Rectangle 3"/>
          <p:cNvSpPr>
            <a:spLocks noGrp="1" noChangeArrowheads="1"/>
          </p:cNvSpPr>
          <p:nvPr>
            <p:ph idx="1"/>
          </p:nvPr>
        </p:nvSpPr>
        <p:spPr>
          <a:xfrm>
            <a:off x="342900" y="1484784"/>
            <a:ext cx="8458200" cy="4928235"/>
          </a:xfrm>
        </p:spPr>
        <p:txBody>
          <a:bodyPr vert="horz" wrap="square" lIns="91440" tIns="45720" rIns="91440" bIns="45720" numCol="1" anchor="t" anchorCtr="0" compatLnSpc="1">
            <a:normAutofit fontScale="77500" lnSpcReduction="20000"/>
          </a:bodyPr>
          <a:lstStyle/>
          <a:p>
            <a:pPr marL="342900" marR="0" lvl="0" indent="-342900" algn="l" defTabSz="914400" rtl="0" eaLnBrk="1" fontAlgn="base" latinLnBrk="0" hangingPunct="1">
              <a:lnSpc>
                <a:spcPct val="100000"/>
              </a:lnSpc>
              <a:spcBef>
                <a:spcPct val="20000"/>
              </a:spcBef>
              <a:spcAft>
                <a:spcPct val="0"/>
              </a:spcAft>
              <a:buClr>
                <a:srgbClr val="FFFF66"/>
              </a:buClr>
              <a:buSzTx/>
              <a:buFont typeface="Wingdings" panose="05000000000000000000" pitchFamily="2" charset="2"/>
              <a:buChar char="v"/>
              <a:defRPr/>
            </a:pPr>
            <a:r>
              <a:rPr kumimoji="0"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A</a:t>
            </a:r>
            <a:r>
              <a:rPr kumimoji="0" lang="zh-CN" altLang="en-US"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 sequencing method combining terminal degradation with mass spectrometry</a:t>
            </a:r>
          </a:p>
          <a:p>
            <a:pPr marL="342900" marR="0" lvl="0" indent="-342900" algn="l" defTabSz="914400" rtl="0" eaLnBrk="1" fontAlgn="base" latinLnBrk="0" hangingPunct="1">
              <a:lnSpc>
                <a:spcPct val="100000"/>
              </a:lnSpc>
              <a:spcBef>
                <a:spcPct val="20000"/>
              </a:spcBef>
              <a:spcAft>
                <a:spcPct val="0"/>
              </a:spcAft>
              <a:buClr>
                <a:srgbClr val="FFFF66"/>
              </a:buClr>
              <a:buSzTx/>
              <a:buFont typeface="Wingdings" panose="05000000000000000000" pitchFamily="2" charset="2"/>
              <a:buChar char="v"/>
              <a:defRPr/>
            </a:pPr>
            <a:r>
              <a:rPr kumimoji="0" lang="en-US" altLang="zh-CN" sz="2800" b="1" i="0" u="none" strike="noStrike" kern="0" cap="none" spc="0" normalizeH="0" baseline="0" noProof="0">
                <a:ln>
                  <a:noFill/>
                </a:ln>
                <a:solidFill>
                  <a:srgbClr val="C00000"/>
                </a:solidFill>
                <a:effectLst>
                  <a:outerShdw blurRad="38100" dist="38100" dir="2700000" algn="tl">
                    <a:srgbClr val="C0C0C0"/>
                  </a:outerShdw>
                </a:effectLst>
                <a:uLnTx/>
                <a:uFillTx/>
                <a:latin typeface="+mn-lt"/>
                <a:ea typeface="+mn-ea"/>
                <a:cs typeface="+mn-cs"/>
              </a:rPr>
              <a:t>Principles</a:t>
            </a:r>
            <a:r>
              <a:rPr kumimoji="0" lang="zh-CN" altLang="en-US"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a:t>
            </a:r>
          </a:p>
          <a:p>
            <a:pPr marL="800100" marR="0" lvl="1" indent="-342900" algn="l" defTabSz="914400" rtl="0" eaLnBrk="1" fontAlgn="base" latinLnBrk="0" hangingPunct="1">
              <a:lnSpc>
                <a:spcPct val="100000"/>
              </a:lnSpc>
              <a:spcBef>
                <a:spcPct val="20000"/>
              </a:spcBef>
              <a:spcAft>
                <a:spcPct val="0"/>
              </a:spcAft>
              <a:buClr>
                <a:srgbClr val="FFFF66"/>
              </a:buClr>
              <a:buSzTx/>
              <a:buFont typeface="Wingdings" panose="05000000000000000000" pitchFamily="2" charset="2"/>
              <a:buChar char="v"/>
              <a:defRPr/>
            </a:pPr>
            <a:r>
              <a:rPr kumimoji="0" sz="2800" b="1" i="0" u="sng"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N-terminal</a:t>
            </a:r>
            <a:r>
              <a:rPr kumimoji="0"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 commonly use</a:t>
            </a:r>
            <a:r>
              <a:rPr kumimoji="0" lang="en-US"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s</a:t>
            </a:r>
            <a:r>
              <a:rPr kumimoji="0"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 chemical </a:t>
            </a:r>
            <a:r>
              <a:rPr b="1" kern="0" noProof="0">
                <a:ln>
                  <a:noFill/>
                </a:ln>
                <a:effectLst>
                  <a:outerShdw blurRad="38100" dist="38100" dir="2700000" algn="tl">
                    <a:srgbClr val="C0C0C0"/>
                  </a:outerShdw>
                </a:effectLst>
                <a:uLnTx/>
                <a:latin typeface="+mn-lt"/>
                <a:ea typeface="+mn-ea"/>
                <a:sym typeface="+mn-ea"/>
              </a:rPr>
              <a:t>digestion</a:t>
            </a:r>
            <a:r>
              <a:rPr kumimoji="0"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 </a:t>
            </a:r>
            <a:r>
              <a:rPr kumimoji="0" sz="2800" b="1" i="0" u="sng"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C-terminal</a:t>
            </a:r>
            <a:r>
              <a:rPr kumimoji="0"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 commonly use</a:t>
            </a:r>
            <a:r>
              <a:rPr kumimoji="0" lang="en-US"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s</a:t>
            </a:r>
            <a:r>
              <a:rPr kumimoji="0"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 prote</a:t>
            </a:r>
            <a:r>
              <a:rPr kumimoji="0" lang="en-US"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ase</a:t>
            </a:r>
            <a:r>
              <a:rPr kumimoji="0"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 digestion</a:t>
            </a:r>
            <a:r>
              <a:rPr kumimoji="0" lang="en-US"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a:t>
            </a:r>
            <a:r>
              <a:rPr kumimoji="0"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 </a:t>
            </a:r>
          </a:p>
          <a:p>
            <a:pPr marL="800100" marR="0" lvl="1" indent="-342900" algn="l" defTabSz="914400" rtl="0" eaLnBrk="1" fontAlgn="base" latinLnBrk="0" hangingPunct="1">
              <a:lnSpc>
                <a:spcPct val="100000"/>
              </a:lnSpc>
              <a:spcBef>
                <a:spcPct val="20000"/>
              </a:spcBef>
              <a:spcAft>
                <a:spcPct val="0"/>
              </a:spcAft>
              <a:buClr>
                <a:srgbClr val="FFFF66"/>
              </a:buClr>
              <a:buSzTx/>
              <a:buFont typeface="Wingdings" panose="05000000000000000000" pitchFamily="2" charset="2"/>
              <a:buChar char="v"/>
              <a:defRPr/>
            </a:pPr>
            <a:r>
              <a:rPr kumimoji="0" lang="en-US"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generates </a:t>
            </a:r>
            <a:r>
              <a:rPr b="1" kern="0" noProof="0">
                <a:ln>
                  <a:noFill/>
                </a:ln>
                <a:effectLst>
                  <a:outerShdw blurRad="38100" dist="38100" dir="2700000" algn="tl">
                    <a:srgbClr val="C0C0C0"/>
                  </a:outerShdw>
                </a:effectLst>
                <a:uLnTx/>
                <a:latin typeface="+mn-lt"/>
                <a:ea typeface="+mn-ea"/>
                <a:sym typeface="+mn-ea"/>
              </a:rPr>
              <a:t>a series of </a:t>
            </a:r>
            <a:r>
              <a:rPr kumimoji="0"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C-or N-terminal converted fragments (1 AA of each step of the peptide sequence)</a:t>
            </a:r>
          </a:p>
          <a:p>
            <a:pPr marL="800100" marR="0" lvl="1" indent="-342900" algn="l" defTabSz="914400" rtl="0" eaLnBrk="1" fontAlgn="base" latinLnBrk="0" hangingPunct="1">
              <a:lnSpc>
                <a:spcPct val="100000"/>
              </a:lnSpc>
              <a:spcBef>
                <a:spcPct val="20000"/>
              </a:spcBef>
              <a:spcAft>
                <a:spcPct val="0"/>
              </a:spcAft>
              <a:buClr>
                <a:srgbClr val="FFFF66"/>
              </a:buClr>
              <a:buSzTx/>
              <a:buFont typeface="Wingdings" panose="05000000000000000000" pitchFamily="2" charset="2"/>
              <a:buChar char="v"/>
              <a:defRPr/>
            </a:pPr>
            <a:r>
              <a:rPr kumimoji="0"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ladder molecular weight was analyzed by mass spectrometry</a:t>
            </a:r>
          </a:p>
          <a:p>
            <a:pPr marL="800100" marR="0" lvl="1" indent="-342900" algn="l" defTabSz="914400" rtl="0" eaLnBrk="1" fontAlgn="base" latinLnBrk="0" hangingPunct="1">
              <a:lnSpc>
                <a:spcPct val="100000"/>
              </a:lnSpc>
              <a:spcBef>
                <a:spcPct val="20000"/>
              </a:spcBef>
              <a:spcAft>
                <a:spcPct val="0"/>
              </a:spcAft>
              <a:buClr>
                <a:srgbClr val="FFFF66"/>
              </a:buClr>
              <a:buSzTx/>
              <a:buFont typeface="Wingdings" panose="05000000000000000000" pitchFamily="2" charset="2"/>
              <a:buChar char="v"/>
              <a:defRPr/>
            </a:pPr>
            <a:r>
              <a:rPr kumimoji="0"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the type of AA was determined by the difference of molecular weight</a:t>
            </a:r>
          </a:p>
          <a:p>
            <a:pPr marL="800100" marR="0" lvl="1" indent="-342900" algn="l" defTabSz="914400" rtl="0" eaLnBrk="1" fontAlgn="base" latinLnBrk="0" hangingPunct="1">
              <a:lnSpc>
                <a:spcPct val="100000"/>
              </a:lnSpc>
              <a:spcBef>
                <a:spcPct val="20000"/>
              </a:spcBef>
              <a:spcAft>
                <a:spcPct val="0"/>
              </a:spcAft>
              <a:buClr>
                <a:srgbClr val="FFFF66"/>
              </a:buClr>
              <a:buSzTx/>
              <a:buFont typeface="Wingdings" panose="05000000000000000000" pitchFamily="2" charset="2"/>
              <a:buChar char="v"/>
              <a:defRPr/>
            </a:pPr>
            <a:r>
              <a:rPr kumimoji="0"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ladder sequence was determined.</a:t>
            </a:r>
          </a:p>
          <a:p>
            <a:pPr marL="342900" marR="0" lvl="0" indent="-342900" algn="l" defTabSz="914400" rtl="0" eaLnBrk="1" fontAlgn="base" latinLnBrk="0" hangingPunct="1">
              <a:lnSpc>
                <a:spcPct val="100000"/>
              </a:lnSpc>
              <a:spcBef>
                <a:spcPct val="20000"/>
              </a:spcBef>
              <a:spcAft>
                <a:spcPct val="0"/>
              </a:spcAft>
              <a:buClr>
                <a:srgbClr val="FFFF66"/>
              </a:buClr>
              <a:buSzTx/>
              <a:buFont typeface="Wingdings" panose="05000000000000000000" pitchFamily="2" charset="2"/>
              <a:buChar char="v"/>
              <a:defRPr/>
            </a:pPr>
            <a:endParaRPr kumimoji="0" lang="zh-CN" altLang="en-US"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FFFF66"/>
              </a:buClr>
              <a:buSzTx/>
              <a:buFont typeface="Wingdings" panose="05000000000000000000" pitchFamily="2" charset="2"/>
              <a:buChar char="v"/>
              <a:defRPr/>
            </a:pPr>
            <a:r>
              <a:rPr kumimoji="0"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MS</a:t>
            </a:r>
            <a:r>
              <a:rPr kumimoji="0" lang="zh-CN" altLang="en-US"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a:t>
            </a:r>
            <a:r>
              <a:rPr kumimoji="0"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FAB</a:t>
            </a:r>
            <a:r>
              <a:rPr kumimoji="0" lang="zh-CN" altLang="en-US"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a:t>
            </a:r>
            <a:r>
              <a:rPr kumimoji="0"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PD(plasma desorption), ESI, MALDI-TOF</a:t>
            </a:r>
          </a:p>
          <a:p>
            <a:pPr marL="342900" marR="0" lvl="0" indent="-342900" algn="l" defTabSz="914400" rtl="0" eaLnBrk="1" fontAlgn="base" latinLnBrk="0" hangingPunct="1">
              <a:lnSpc>
                <a:spcPct val="100000"/>
              </a:lnSpc>
              <a:spcBef>
                <a:spcPct val="20000"/>
              </a:spcBef>
              <a:spcAft>
                <a:spcPct val="0"/>
              </a:spcAft>
              <a:buClr>
                <a:srgbClr val="FFFF66"/>
              </a:buClr>
              <a:buSzTx/>
              <a:buFont typeface="Wingdings" panose="05000000000000000000" pitchFamily="2" charset="2"/>
              <a:buChar char="v"/>
              <a:defRPr/>
            </a:pPr>
            <a:r>
              <a:rPr kumimoji="0"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Advantages</a:t>
            </a:r>
            <a:r>
              <a:rPr kumimoji="0" lang="zh-CN" altLang="en-US"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a:t>
            </a:r>
            <a:r>
              <a:rPr kumimoji="0"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High data acquisition rate, short determination time, less sample requirement</a:t>
            </a:r>
            <a:r>
              <a:rPr kumimoji="0" lang="en-US"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a:t>
            </a:r>
            <a:r>
              <a:rPr kumimoji="0"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 high sensitivity (</a:t>
            </a:r>
            <a:r>
              <a:rPr kumimoji="0" lang="en-US"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p</a:t>
            </a:r>
            <a:r>
              <a:rPr kumimoji="0"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i</a:t>
            </a:r>
            <a:r>
              <a:rPr kumimoji="0" lang="en-US"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comole to </a:t>
            </a:r>
            <a:r>
              <a:rPr kumimoji="0"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femtomole)</a:t>
            </a:r>
          </a:p>
        </p:txBody>
      </p:sp>
    </p:spTree>
  </p:cSld>
  <p:clrMapOvr>
    <a:masterClrMapping/>
  </p:clrMapOvr>
  <p:transition>
    <p:randomBar dir="vert"/>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5" name="Picture 2"/>
          <p:cNvPicPr>
            <a:picLocks noChangeAspect="1"/>
          </p:cNvPicPr>
          <p:nvPr/>
        </p:nvPicPr>
        <p:blipFill>
          <a:blip r:embed="rId2"/>
          <a:stretch>
            <a:fillRect/>
          </a:stretch>
        </p:blipFill>
        <p:spPr>
          <a:xfrm>
            <a:off x="1763713" y="333375"/>
            <a:ext cx="6400800" cy="5048250"/>
          </a:xfrm>
          <a:prstGeom prst="rect">
            <a:avLst/>
          </a:prstGeom>
          <a:noFill/>
          <a:ln w="12700">
            <a:noFill/>
          </a:ln>
        </p:spPr>
      </p:pic>
      <p:sp>
        <p:nvSpPr>
          <p:cNvPr id="169987" name="Text Box 3"/>
          <p:cNvSpPr txBox="1"/>
          <p:nvPr/>
        </p:nvSpPr>
        <p:spPr>
          <a:xfrm>
            <a:off x="3132138" y="6165850"/>
            <a:ext cx="2778125" cy="5794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3200" b="0" strike="noStrike" noProof="1">
                <a:solidFill>
                  <a:schemeClr val="tx1"/>
                </a:solidFill>
                <a:latin typeface="+mn-lt"/>
                <a:ea typeface="宋体" panose="02010600030101010101" pitchFamily="2" charset="-122"/>
                <a:cs typeface="+mn-cs"/>
              </a:rPr>
              <a:t>Ladder </a:t>
            </a:r>
            <a:r>
              <a:rPr lang="zh-CN" altLang="en-US" sz="3200" b="0" strike="noStrike" noProof="1">
                <a:solidFill>
                  <a:schemeClr val="tx1"/>
                </a:solidFill>
                <a:latin typeface="Times New Roman" panose="02020603050405020304" pitchFamily="18" charset="0"/>
                <a:ea typeface="+mn-ea"/>
                <a:cs typeface="+mn-cs"/>
              </a:rPr>
              <a:t>示意图</a:t>
            </a:r>
            <a:endParaRPr lang="zh-CN" altLang="en-US" sz="3200" b="0" strike="noStrike" noProof="1">
              <a:solidFill>
                <a:schemeClr val="tx1"/>
              </a:solidFill>
              <a:latin typeface="Times New Roman" panose="02020603050405020304" pitchFamily="18" charset="0"/>
            </a:endParaRPr>
          </a:p>
        </p:txBody>
      </p:sp>
    </p:spTree>
  </p:cSld>
  <p:clrMapOvr>
    <a:masterClrMapping/>
  </p:clrMapOvr>
  <p:transition>
    <p:randomBar dir="vert"/>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82" name="Rectangle 2"/>
          <p:cNvSpPr>
            <a:spLocks noGrp="1" noChangeArrowheads="1"/>
          </p:cNvSpPr>
          <p:nvPr>
            <p:ph type="title"/>
          </p:nvPr>
        </p:nvSpPr>
        <p:spPr>
          <a:xfrm>
            <a:off x="1835150" y="333375"/>
            <a:ext cx="6697663" cy="792163"/>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0" cap="none" spc="0" normalizeH="0" baseline="0" noProof="0">
                <a:ln>
                  <a:noFill/>
                </a:ln>
                <a:solidFill>
                  <a:srgbClr val="CC0000"/>
                </a:solidFill>
                <a:effectLst>
                  <a:outerShdw blurRad="38100" dist="38100" dir="2700000" algn="tl">
                    <a:srgbClr val="C0C0C0"/>
                  </a:outerShdw>
                </a:effectLst>
                <a:uLnTx/>
                <a:uFillTx/>
                <a:latin typeface="+mj-lt"/>
                <a:ea typeface="+mj-ea"/>
                <a:cs typeface="+mj-cs"/>
              </a:rPr>
              <a:t>Things To Remember</a:t>
            </a:r>
          </a:p>
        </p:txBody>
      </p:sp>
      <p:sp>
        <p:nvSpPr>
          <p:cNvPr id="942083" name="Rectangle 3"/>
          <p:cNvSpPr>
            <a:spLocks noGrp="1" noChangeArrowheads="1"/>
          </p:cNvSpPr>
          <p:nvPr>
            <p:ph idx="1"/>
          </p:nvPr>
        </p:nvSpPr>
        <p:spPr>
          <a:xfrm>
            <a:off x="971550" y="1628775"/>
            <a:ext cx="7859713" cy="4319588"/>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Gly + Gly = 114.043 u and Asn = 114.043 u </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Ala + Gly = 128.059 u and Gln = 128.059 u and Lys = 128.095 u </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Gly + Val = 156.090 u and Arg = 156.101 u </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Ala + Asp = Glu + Gly = 186.064 and Trp = 186.079 u </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Ser + Val = 186.100 u and Trp = 186.079 u </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Leu = Ile = 113.084u</a:t>
            </a:r>
          </a:p>
        </p:txBody>
      </p:sp>
      <p:sp>
        <p:nvSpPr>
          <p:cNvPr id="942084" name="Text Box 4"/>
          <p:cNvSpPr txBox="1"/>
          <p:nvPr/>
        </p:nvSpPr>
        <p:spPr>
          <a:xfrm>
            <a:off x="1116013" y="6165850"/>
            <a:ext cx="7129463" cy="457200"/>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50000"/>
              </a:spcBef>
              <a:buNone/>
            </a:pPr>
            <a:r>
              <a:rPr lang="en-US" altLang="zh-CN" sz="2400" strike="noStrike" noProof="1">
                <a:solidFill>
                  <a:srgbClr val="FF0066"/>
                </a:solidFill>
                <a:latin typeface="+mn-lt"/>
                <a:ea typeface="+mn-ea"/>
                <a:cs typeface="+mn-cs"/>
              </a:rPr>
              <a:t>Increase the difficulty of MS-based sequencing  </a:t>
            </a:r>
            <a:endParaRPr lang="en-US" altLang="zh-CN" sz="2400" strike="noStrike" noProof="1">
              <a:solidFill>
                <a:srgbClr val="FF0066"/>
              </a:solidFill>
            </a:endParaRPr>
          </a:p>
        </p:txBody>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42084"/>
                                        </p:tgtEl>
                                        <p:attrNameLst>
                                          <p:attrName>style.visibility</p:attrName>
                                        </p:attrNameLst>
                                      </p:cBhvr>
                                      <p:to>
                                        <p:strVal val="visible"/>
                                      </p:to>
                                    </p:set>
                                    <p:anim calcmode="lin" valueType="num">
                                      <p:cBhvr additive="base">
                                        <p:cTn id="7" dur="2000" fill="hold"/>
                                        <p:tgtEl>
                                          <p:spTgt spid="942084"/>
                                        </p:tgtEl>
                                        <p:attrNameLst>
                                          <p:attrName>ppt_x</p:attrName>
                                        </p:attrNameLst>
                                      </p:cBhvr>
                                      <p:tavLst>
                                        <p:tav tm="0">
                                          <p:val>
                                            <p:strVal val="#ppt_x"/>
                                          </p:val>
                                        </p:tav>
                                        <p:tav tm="100000">
                                          <p:val>
                                            <p:strVal val="#ppt_x"/>
                                          </p:val>
                                        </p:tav>
                                      </p:tavLst>
                                    </p:anim>
                                    <p:anim calcmode="lin" valueType="num">
                                      <p:cBhvr additive="base">
                                        <p:cTn id="8" dur="2000" fill="hold"/>
                                        <p:tgtEl>
                                          <p:spTgt spid="9420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084"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298" name="Rectangle 2"/>
          <p:cNvSpPr>
            <a:spLocks noGrp="1" noChangeArrowheads="1"/>
          </p:cNvSpPr>
          <p:nvPr>
            <p:ph type="title"/>
          </p:nvPr>
        </p:nvSpPr>
        <p:spPr>
          <a:xfrm>
            <a:off x="1476375" y="260350"/>
            <a:ext cx="7775575" cy="792163"/>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0" cap="none" spc="0" normalizeH="0" baseline="0" noProof="0">
                <a:ln>
                  <a:noFill/>
                </a:ln>
                <a:solidFill>
                  <a:schemeClr val="accent2"/>
                </a:solidFill>
                <a:effectLst>
                  <a:outerShdw blurRad="38100" dist="38100" dir="2700000" algn="tl">
                    <a:srgbClr val="C0C0C0"/>
                  </a:outerShdw>
                </a:effectLst>
                <a:uLnTx/>
                <a:uFillTx/>
                <a:latin typeface="+mj-lt"/>
                <a:ea typeface="+mj-ea"/>
                <a:cs typeface="+mj-cs"/>
              </a:rPr>
              <a:t>B-6 U</a:t>
            </a:r>
            <a:r>
              <a:rPr kumimoji="0" lang="en-US" altLang="zh-CN" sz="3600" b="1" i="0" u="none" strike="noStrike" kern="0" cap="none" spc="0" normalizeH="0" baseline="0" noProof="0">
                <a:ln>
                  <a:noFill/>
                </a:ln>
                <a:solidFill>
                  <a:schemeClr val="accent2"/>
                </a:solidFill>
                <a:effectLst/>
                <a:uLnTx/>
                <a:uFillTx/>
                <a:latin typeface="+mj-lt"/>
                <a:ea typeface="+mj-ea"/>
                <a:cs typeface="+mj-cs"/>
              </a:rPr>
              <a:t>se MS/MS to reveal structure</a:t>
            </a:r>
          </a:p>
        </p:txBody>
      </p:sp>
      <p:sp>
        <p:nvSpPr>
          <p:cNvPr id="172036" name="Rectangle 4"/>
          <p:cNvSpPr/>
          <p:nvPr/>
        </p:nvSpPr>
        <p:spPr>
          <a:xfrm>
            <a:off x="755650" y="1628775"/>
            <a:ext cx="7772400" cy="4114800"/>
          </a:xfrm>
          <a:prstGeom prst="rect">
            <a:avLst/>
          </a:prstGeom>
          <a:noFill/>
          <a:ln w="9525">
            <a:noFill/>
          </a:ln>
        </p:spPr>
        <p:txBody>
          <a:bodyPr lIns="87094" tIns="43547" rIns="87094" bIns="43547"/>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342900" lvl="0" indent="-342900" eaLnBrk="1" fontAlgn="base" hangingPunct="1">
              <a:buNone/>
            </a:pPr>
            <a:r>
              <a:rPr lang="en-US" altLang="zh-CN" sz="3200" b="0" strike="noStrike" noProof="1">
                <a:solidFill>
                  <a:schemeClr val="tx1"/>
                </a:solidFill>
                <a:latin typeface="Times New Roman" panose="02020603050405020304" pitchFamily="18" charset="0"/>
                <a:ea typeface="PMingLiU" pitchFamily="18" charset="-120"/>
                <a:cs typeface="+mn-cs"/>
              </a:rPr>
              <a:t>   </a:t>
            </a:r>
            <a:endParaRPr lang="en-US" altLang="zh-CN" sz="3200" b="0" strike="noStrike" noProof="1">
              <a:solidFill>
                <a:schemeClr val="tx1"/>
              </a:solidFill>
              <a:latin typeface="Times New Roman" panose="02020603050405020304" pitchFamily="18" charset="0"/>
              <a:ea typeface="PMingLiU" pitchFamily="18" charset="-120"/>
            </a:endParaRPr>
          </a:p>
        </p:txBody>
      </p:sp>
      <p:sp>
        <p:nvSpPr>
          <p:cNvPr id="951301" name="Rectangle 5"/>
          <p:cNvSpPr/>
          <p:nvPr/>
        </p:nvSpPr>
        <p:spPr>
          <a:xfrm>
            <a:off x="1066800" y="990600"/>
            <a:ext cx="6705600" cy="533876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Char char="•"/>
            </a:pPr>
            <a:r>
              <a:rPr lang="en-GB" altLang="zh-CN" sz="2600" strike="noStrike" noProof="1">
                <a:solidFill>
                  <a:schemeClr val="tx1"/>
                </a:solidFill>
                <a:latin typeface="Times New Roman" panose="02020603050405020304" pitchFamily="18" charset="0"/>
                <a:ea typeface="PMingLiU" pitchFamily="18" charset="-120"/>
                <a:cs typeface="+mn-cs"/>
              </a:rPr>
              <a:t>Peptide sequence</a:t>
            </a:r>
            <a:endParaRPr lang="en-GB" altLang="zh-CN" sz="2600" strike="noStrike" noProof="1">
              <a:solidFill>
                <a:schemeClr val="tx1"/>
              </a:solidFill>
              <a:latin typeface="Times New Roman" panose="02020603050405020304" pitchFamily="18" charset="0"/>
              <a:ea typeface="PMingLiU" pitchFamily="18" charset="-120"/>
            </a:endParaRPr>
          </a:p>
          <a:p>
            <a:pPr marL="0" lvl="0" indent="0" eaLnBrk="1" fontAlgn="base" hangingPunct="1">
              <a:spcBef>
                <a:spcPct val="50000"/>
              </a:spcBef>
              <a:buChar char="•"/>
            </a:pPr>
            <a:r>
              <a:rPr lang="en-GB" altLang="zh-CN" sz="2600" strike="noStrike" noProof="1">
                <a:solidFill>
                  <a:schemeClr val="tx1"/>
                </a:solidFill>
                <a:latin typeface="Times New Roman" panose="02020603050405020304" pitchFamily="18" charset="0"/>
                <a:ea typeface="PMingLiU" pitchFamily="18" charset="-120"/>
                <a:cs typeface="+mn-cs"/>
              </a:rPr>
              <a:t>Post translational modifications</a:t>
            </a:r>
            <a:endParaRPr lang="en-GB" altLang="zh-CN" sz="2600" strike="noStrike" noProof="1">
              <a:solidFill>
                <a:schemeClr val="tx1"/>
              </a:solidFill>
              <a:latin typeface="Times New Roman" panose="02020603050405020304" pitchFamily="18" charset="0"/>
              <a:ea typeface="PMingLiU" pitchFamily="18" charset="-120"/>
            </a:endParaRPr>
          </a:p>
          <a:p>
            <a:pPr marL="457200" lvl="1" indent="0" eaLnBrk="1" fontAlgn="base" hangingPunct="1">
              <a:spcBef>
                <a:spcPct val="50000"/>
              </a:spcBef>
            </a:pPr>
            <a:r>
              <a:rPr lang="en-GB" altLang="zh-CN" sz="2400" strike="noStrike" noProof="1">
                <a:latin typeface="Times New Roman" panose="02020603050405020304" pitchFamily="18" charset="0"/>
                <a:ea typeface="PMingLiU" pitchFamily="18" charset="-120"/>
                <a:cs typeface="+mn-ea"/>
              </a:rPr>
              <a:t>Proteolytic processing, truncation</a:t>
            </a:r>
            <a:endParaRPr lang="en-GB" altLang="zh-CN" sz="2400" strike="noStrike" noProof="1">
              <a:latin typeface="Times New Roman" panose="02020603050405020304" pitchFamily="18" charset="0"/>
              <a:ea typeface="PMingLiU" pitchFamily="18" charset="-120"/>
            </a:endParaRPr>
          </a:p>
          <a:p>
            <a:pPr marL="914400" lvl="2" indent="0" eaLnBrk="1" fontAlgn="base" hangingPunct="1">
              <a:spcBef>
                <a:spcPct val="50000"/>
              </a:spcBef>
            </a:pPr>
            <a:r>
              <a:rPr lang="en-GB" altLang="zh-CN" sz="1800" strike="noStrike" noProof="1">
                <a:latin typeface="Times New Roman" panose="02020603050405020304" pitchFamily="18" charset="0"/>
                <a:ea typeface="PMingLiU" pitchFamily="18" charset="-120"/>
                <a:cs typeface="+mn-ea"/>
              </a:rPr>
              <a:t>Trypsin, Endoproteinase mapping</a:t>
            </a:r>
            <a:endParaRPr lang="en-GB" altLang="zh-CN" sz="2000" strike="noStrike" noProof="1">
              <a:latin typeface="Times New Roman" panose="02020603050405020304" pitchFamily="18" charset="0"/>
              <a:ea typeface="PMingLiU" pitchFamily="18" charset="-120"/>
            </a:endParaRPr>
          </a:p>
          <a:p>
            <a:pPr marL="457200" lvl="1" indent="0" eaLnBrk="1" fontAlgn="base" hangingPunct="1">
              <a:spcBef>
                <a:spcPct val="50000"/>
              </a:spcBef>
            </a:pPr>
            <a:r>
              <a:rPr lang="en-GB" altLang="zh-CN" sz="2400" strike="noStrike" noProof="1">
                <a:latin typeface="Times New Roman" panose="02020603050405020304" pitchFamily="18" charset="0"/>
                <a:ea typeface="PMingLiU" pitchFamily="18" charset="-120"/>
                <a:cs typeface="+mn-ea"/>
              </a:rPr>
              <a:t>Acylation</a:t>
            </a:r>
            <a:endParaRPr lang="en-GB" altLang="zh-CN" sz="2400" strike="noStrike" noProof="1">
              <a:latin typeface="Times New Roman" panose="02020603050405020304" pitchFamily="18" charset="0"/>
              <a:ea typeface="PMingLiU" pitchFamily="18" charset="-120"/>
            </a:endParaRPr>
          </a:p>
          <a:p>
            <a:pPr marL="914400" lvl="2" indent="0" eaLnBrk="1" fontAlgn="base" hangingPunct="1">
              <a:spcBef>
                <a:spcPct val="50000"/>
              </a:spcBef>
            </a:pPr>
            <a:r>
              <a:rPr lang="en-GB" altLang="zh-CN" sz="1800" strike="noStrike" noProof="1">
                <a:latin typeface="Times New Roman" panose="02020603050405020304" pitchFamily="18" charset="0"/>
                <a:ea typeface="PMingLiU" pitchFamily="18" charset="-120"/>
                <a:cs typeface="+mn-ea"/>
              </a:rPr>
              <a:t>Missing of N-terminal peptide</a:t>
            </a:r>
            <a:endParaRPr lang="en-GB" altLang="zh-CN" sz="1800" strike="noStrike" noProof="1">
              <a:latin typeface="Times New Roman" panose="02020603050405020304" pitchFamily="18" charset="0"/>
              <a:ea typeface="PMingLiU" pitchFamily="18" charset="-120"/>
            </a:endParaRPr>
          </a:p>
          <a:p>
            <a:pPr marL="457200" lvl="1" indent="0" eaLnBrk="1" fontAlgn="base" hangingPunct="1">
              <a:spcBef>
                <a:spcPct val="50000"/>
              </a:spcBef>
            </a:pPr>
            <a:r>
              <a:rPr lang="en-GB" altLang="zh-CN" sz="2400" strike="noStrike" noProof="1">
                <a:latin typeface="Times New Roman" panose="02020603050405020304" pitchFamily="18" charset="0"/>
                <a:ea typeface="PMingLiU" pitchFamily="18" charset="-120"/>
                <a:cs typeface="+mn-ea"/>
              </a:rPr>
              <a:t>Phosphorylation</a:t>
            </a:r>
            <a:endParaRPr lang="en-GB" altLang="zh-CN" sz="2400" strike="noStrike" noProof="1">
              <a:latin typeface="Times New Roman" panose="02020603050405020304" pitchFamily="18" charset="0"/>
              <a:ea typeface="PMingLiU" pitchFamily="18" charset="-120"/>
            </a:endParaRPr>
          </a:p>
          <a:p>
            <a:pPr marL="914400" lvl="2" indent="0" eaLnBrk="1" fontAlgn="base" hangingPunct="1">
              <a:spcBef>
                <a:spcPct val="50000"/>
              </a:spcBef>
            </a:pPr>
            <a:r>
              <a:rPr lang="en-GB" altLang="zh-CN" sz="1800" strike="noStrike" noProof="1">
                <a:latin typeface="Times New Roman" panose="02020603050405020304" pitchFamily="18" charset="0"/>
                <a:ea typeface="PMingLiU" pitchFamily="18" charset="-120"/>
                <a:cs typeface="+mn-ea"/>
              </a:rPr>
              <a:t>Differential mapping /phosphatase treatment</a:t>
            </a:r>
            <a:endParaRPr lang="en-GB" altLang="zh-CN" sz="1800" strike="noStrike" noProof="1">
              <a:latin typeface="Times New Roman" panose="02020603050405020304" pitchFamily="18" charset="0"/>
              <a:ea typeface="PMingLiU" pitchFamily="18" charset="-120"/>
            </a:endParaRPr>
          </a:p>
          <a:p>
            <a:pPr marL="914400" lvl="2" indent="0" eaLnBrk="1" fontAlgn="base" hangingPunct="1">
              <a:spcBef>
                <a:spcPct val="50000"/>
              </a:spcBef>
            </a:pPr>
            <a:r>
              <a:rPr lang="en-GB" altLang="zh-CN" sz="1800" strike="noStrike" noProof="1">
                <a:latin typeface="Times New Roman" panose="02020603050405020304" pitchFamily="18" charset="0"/>
                <a:ea typeface="PMingLiU" pitchFamily="18" charset="-120"/>
                <a:cs typeface="+mn-ea"/>
              </a:rPr>
              <a:t>Fe </a:t>
            </a:r>
            <a:r>
              <a:rPr lang="en-GB" altLang="zh-CN" sz="1800" strike="noStrike" baseline="30000" noProof="1">
                <a:latin typeface="Times New Roman" panose="02020603050405020304" pitchFamily="18" charset="0"/>
                <a:ea typeface="PMingLiU" pitchFamily="18" charset="-120"/>
                <a:cs typeface="+mn-ea"/>
              </a:rPr>
              <a:t>3+</a:t>
            </a:r>
            <a:r>
              <a:rPr lang="en-GB" altLang="zh-CN" sz="1800" strike="noStrike" noProof="1">
                <a:latin typeface="Times New Roman" panose="02020603050405020304" pitchFamily="18" charset="0"/>
                <a:ea typeface="PMingLiU" pitchFamily="18" charset="-120"/>
                <a:cs typeface="+mn-ea"/>
              </a:rPr>
              <a:t> -loaded IMAC column</a:t>
            </a:r>
            <a:endParaRPr lang="en-GB" altLang="zh-CN" sz="2000" strike="noStrike" noProof="1">
              <a:latin typeface="Times New Roman" panose="02020603050405020304" pitchFamily="18" charset="0"/>
              <a:ea typeface="PMingLiU" pitchFamily="18" charset="-120"/>
            </a:endParaRPr>
          </a:p>
          <a:p>
            <a:pPr marL="457200" lvl="1" indent="0" eaLnBrk="1" fontAlgn="base" hangingPunct="1">
              <a:spcBef>
                <a:spcPct val="50000"/>
              </a:spcBef>
            </a:pPr>
            <a:r>
              <a:rPr lang="en-GB" altLang="zh-CN" sz="2400" strike="noStrike" noProof="1">
                <a:latin typeface="Times New Roman" panose="02020603050405020304" pitchFamily="18" charset="0"/>
                <a:ea typeface="PMingLiU" pitchFamily="18" charset="-120"/>
                <a:cs typeface="+mn-ea"/>
              </a:rPr>
              <a:t>Glycosylation</a:t>
            </a:r>
            <a:endParaRPr lang="en-GB" altLang="zh-CN" sz="2400" strike="noStrike" noProof="1">
              <a:latin typeface="Times New Roman" panose="02020603050405020304" pitchFamily="18" charset="0"/>
              <a:ea typeface="PMingLiU" pitchFamily="18" charset="-120"/>
            </a:endParaRPr>
          </a:p>
          <a:p>
            <a:pPr marL="914400" lvl="2" indent="0" eaLnBrk="1" fontAlgn="base" hangingPunct="1">
              <a:spcBef>
                <a:spcPct val="50000"/>
              </a:spcBef>
            </a:pPr>
            <a:r>
              <a:rPr lang="en-GB" altLang="zh-CN" sz="1800" strike="noStrike" noProof="1">
                <a:latin typeface="Times New Roman" panose="02020603050405020304" pitchFamily="18" charset="0"/>
                <a:ea typeface="PMingLiU" pitchFamily="18" charset="-120"/>
                <a:cs typeface="+mn-ea"/>
              </a:rPr>
              <a:t>Neuraminidase treatment</a:t>
            </a:r>
            <a:endParaRPr lang="en-GB" altLang="zh-CN" sz="1800" strike="noStrike" noProof="1">
              <a:latin typeface="Times New Roman" panose="02020603050405020304" pitchFamily="18" charset="0"/>
              <a:ea typeface="PMingLiU" pitchFamily="18" charset="-120"/>
            </a:endParaRPr>
          </a:p>
        </p:txBody>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5130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5130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95130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95130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95130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95130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95130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951301">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951301">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951301">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95130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1301"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5" name="Rectangle 3"/>
          <p:cNvSpPr>
            <a:spLocks noGrp="1" noChangeArrowheads="1"/>
          </p:cNvSpPr>
          <p:nvPr>
            <p:ph idx="1"/>
          </p:nvPr>
        </p:nvSpPr>
        <p:spPr>
          <a:xfrm>
            <a:off x="1476375" y="476250"/>
            <a:ext cx="7667625" cy="4319588"/>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sz="2800" b="1" i="0" u="none" strike="noStrike" kern="0" cap="none" spc="0" normalizeH="0" baseline="0" noProof="0" dirty="0">
                <a:ln>
                  <a:noFill/>
                </a:ln>
                <a:solidFill>
                  <a:schemeClr val="accent2"/>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 </a:t>
            </a:r>
            <a:r>
              <a:rPr kumimoji="0" lang="zh-CN" sz="3200" b="1" i="0" u="none" strike="noStrike" kern="0" cap="none" spc="0" normalizeH="0" baseline="0" noProof="0" dirty="0">
                <a:ln>
                  <a:noFill/>
                </a:ln>
                <a:solidFill>
                  <a:schemeClr val="accent2"/>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N- terminal</a:t>
            </a:r>
            <a:r>
              <a:rPr kumimoji="0" lang="en-US" altLang="zh-CN" sz="3200" b="1" i="0" u="none" strike="noStrike" kern="0" cap="none" spc="0" normalizeH="0" baseline="0" noProof="0" dirty="0">
                <a:ln>
                  <a:noFill/>
                </a:ln>
                <a:solidFill>
                  <a:schemeClr val="accent2"/>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 sequencing </a:t>
            </a:r>
            <a:endParaRPr kumimoji="0" lang="zh-CN" sz="3200" b="1" i="0" u="none" strike="noStrike" kern="0" cap="none" spc="0" normalizeH="0" baseline="0" noProof="0" dirty="0">
              <a:ln>
                <a:noFill/>
              </a:ln>
              <a:solidFill>
                <a:schemeClr val="accent2"/>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endParaRPr>
          </a:p>
          <a:p>
            <a:pPr marL="742950" marR="0" lvl="1" indent="-285750" algn="l" defTabSz="914400" rtl="0" eaLnBrk="1" fontAlgn="base" latinLnBrk="0" hangingPunct="1">
              <a:lnSpc>
                <a:spcPct val="100000"/>
              </a:lnSpc>
              <a:spcBef>
                <a:spcPct val="20000"/>
              </a:spcBef>
              <a:spcAft>
                <a:spcPct val="0"/>
              </a:spcAft>
              <a:buClrTx/>
              <a:buSzTx/>
              <a:buFontTx/>
              <a:buChar char="–"/>
              <a:defRPr/>
            </a:pPr>
            <a:r>
              <a:rPr kumimoji="0" lang="zh-CN" sz="2800" b="1"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Edman degradation</a:t>
            </a:r>
            <a:endParaRPr kumimoji="0" lang="en-US" altLang="zh-CN" sz="2800" b="1"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endParaRPr>
          </a:p>
          <a:p>
            <a:pPr marL="742950" marR="0" lvl="1" indent="-285750" algn="l" defTabSz="914400" rtl="0" eaLnBrk="1" fontAlgn="base" latinLnBrk="0" hangingPunct="1">
              <a:lnSpc>
                <a:spcPct val="100000"/>
              </a:lnSpc>
              <a:spcBef>
                <a:spcPct val="20000"/>
              </a:spcBef>
              <a:spcAft>
                <a:spcPct val="0"/>
              </a:spcAft>
              <a:buClrTx/>
              <a:buSzTx/>
              <a:buFontTx/>
              <a:buChar char="–"/>
              <a:defRPr/>
            </a:pPr>
            <a:r>
              <a:rPr kumimoji="0" lang="en-US" altLang="zh-CN" sz="2800" b="1"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L</a:t>
            </a:r>
            <a:r>
              <a:rPr kumimoji="0" lang="en-US" sz="2800" b="1"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abeling the N-terminal amino acid of a protein or peptide with </a:t>
            </a:r>
            <a:r>
              <a:rPr kumimoji="0" lang="en-US" sz="2800" b="1" i="0" u="none" strike="noStrike" kern="0" cap="none" spc="0" normalizeH="0" baseline="0" noProof="0" dirty="0">
                <a:ln>
                  <a:noFill/>
                </a:ln>
                <a:solidFill>
                  <a:srgbClr val="FF0000"/>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phenyl </a:t>
            </a:r>
            <a:r>
              <a:rPr kumimoji="0" lang="en-US" sz="2800" b="1" i="0" u="none" strike="noStrike" kern="0" cap="none" spc="0" normalizeH="0" baseline="0" noProof="0" dirty="0" err="1">
                <a:ln>
                  <a:noFill/>
                </a:ln>
                <a:solidFill>
                  <a:srgbClr val="FF0000"/>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isothiocyanate</a:t>
            </a:r>
            <a:r>
              <a:rPr kumimoji="0" lang="en-US" altLang="zh-CN" sz="2800" b="1" i="0" u="none" strike="noStrike" kern="0" cap="none" spc="0" normalizeH="0" baseline="0" noProof="0" dirty="0">
                <a:ln>
                  <a:noFill/>
                </a:ln>
                <a:solidFill>
                  <a:srgbClr val="FF0000"/>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 (PITC)</a:t>
            </a:r>
          </a:p>
          <a:p>
            <a:pPr marL="742950" marR="0" lvl="1" indent="-285750" algn="l" defTabSz="914400" rtl="0" eaLnBrk="1" fontAlgn="base" latinLnBrk="0" hangingPunct="1">
              <a:lnSpc>
                <a:spcPct val="100000"/>
              </a:lnSpc>
              <a:spcBef>
                <a:spcPct val="20000"/>
              </a:spcBef>
              <a:spcAft>
                <a:spcPct val="0"/>
              </a:spcAft>
              <a:buClrTx/>
              <a:buSzTx/>
              <a:buFontTx/>
              <a:buChar char="–"/>
              <a:defRPr/>
            </a:pPr>
            <a:r>
              <a:rPr kumimoji="0" lang="en-US" altLang="zh-CN" sz="2800" b="1"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Hydrolysis </a:t>
            </a:r>
          </a:p>
          <a:p>
            <a:pPr marL="742950" marR="0" lvl="1" indent="-285750" algn="l" defTabSz="914400" rtl="0" eaLnBrk="1" fontAlgn="base" latinLnBrk="0" hangingPunct="1">
              <a:lnSpc>
                <a:spcPct val="100000"/>
              </a:lnSpc>
              <a:spcBef>
                <a:spcPct val="20000"/>
              </a:spcBef>
              <a:spcAft>
                <a:spcPct val="0"/>
              </a:spcAft>
              <a:buClrTx/>
              <a:buSzTx/>
              <a:buFontTx/>
              <a:buChar char="–"/>
              <a:defRPr/>
            </a:pPr>
            <a:r>
              <a:rPr kumimoji="0" lang="en-US" altLang="zh-CN" sz="2800" b="1"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HPLC assay</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611B90B6-322B-412B-8ED0-5A17C2DDBF40}"/>
                  </a:ext>
                </a:extLst>
              </p14:cNvPr>
              <p14:cNvContentPartPr/>
              <p14:nvPr/>
            </p14:nvContentPartPr>
            <p14:xfrm>
              <a:off x="-1225530" y="6068370"/>
              <a:ext cx="64080" cy="8640"/>
            </p14:xfrm>
          </p:contentPart>
        </mc:Choice>
        <mc:Fallback xmlns="">
          <p:pic>
            <p:nvPicPr>
              <p:cNvPr id="2" name="墨迹 1">
                <a:extLst>
                  <a:ext uri="{FF2B5EF4-FFF2-40B4-BE49-F238E27FC236}">
                    <a16:creationId xmlns:a16="http://schemas.microsoft.com/office/drawing/2014/main" id="{611B90B6-322B-412B-8ED0-5A17C2DDBF40}"/>
                  </a:ext>
                </a:extLst>
              </p:cNvPr>
              <p:cNvPicPr/>
              <p:nvPr/>
            </p:nvPicPr>
            <p:blipFill>
              <a:blip r:embed="rId4"/>
              <a:stretch>
                <a:fillRect/>
              </a:stretch>
            </p:blipFill>
            <p:spPr>
              <a:xfrm>
                <a:off x="-1243170" y="6050370"/>
                <a:ext cx="9972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EB9B6D9A-2B3C-41D1-9B73-FCCBAF82F9A4}"/>
                  </a:ext>
                </a:extLst>
              </p14:cNvPr>
              <p14:cNvContentPartPr/>
              <p14:nvPr/>
            </p14:nvContentPartPr>
            <p14:xfrm>
              <a:off x="-511290" y="6962250"/>
              <a:ext cx="183600" cy="487080"/>
            </p14:xfrm>
          </p:contentPart>
        </mc:Choice>
        <mc:Fallback xmlns="">
          <p:pic>
            <p:nvPicPr>
              <p:cNvPr id="3" name="墨迹 2">
                <a:extLst>
                  <a:ext uri="{FF2B5EF4-FFF2-40B4-BE49-F238E27FC236}">
                    <a16:creationId xmlns:a16="http://schemas.microsoft.com/office/drawing/2014/main" id="{EB9B6D9A-2B3C-41D1-9B73-FCCBAF82F9A4}"/>
                  </a:ext>
                </a:extLst>
              </p:cNvPr>
              <p:cNvPicPr/>
              <p:nvPr/>
            </p:nvPicPr>
            <p:blipFill>
              <a:blip r:embed="rId6"/>
              <a:stretch>
                <a:fillRect/>
              </a:stretch>
            </p:blipFill>
            <p:spPr>
              <a:xfrm>
                <a:off x="-528930" y="6944250"/>
                <a:ext cx="21924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0811A9A6-63B1-4F36-8A6A-0F3842982397}"/>
                  </a:ext>
                </a:extLst>
              </p14:cNvPr>
              <p14:cNvContentPartPr/>
              <p14:nvPr/>
            </p14:nvContentPartPr>
            <p14:xfrm>
              <a:off x="-188370" y="6997140"/>
              <a:ext cx="115200" cy="210240"/>
            </p14:xfrm>
          </p:contentPart>
        </mc:Choice>
        <mc:Fallback xmlns="">
          <p:pic>
            <p:nvPicPr>
              <p:cNvPr id="4" name="墨迹 3">
                <a:extLst>
                  <a:ext uri="{FF2B5EF4-FFF2-40B4-BE49-F238E27FC236}">
                    <a16:creationId xmlns:a16="http://schemas.microsoft.com/office/drawing/2014/main" id="{0811A9A6-63B1-4F36-8A6A-0F3842982397}"/>
                  </a:ext>
                </a:extLst>
              </p:cNvPr>
              <p:cNvPicPr/>
              <p:nvPr/>
            </p:nvPicPr>
            <p:blipFill>
              <a:blip r:embed="rId8"/>
              <a:stretch>
                <a:fillRect/>
              </a:stretch>
            </p:blipFill>
            <p:spPr>
              <a:xfrm>
                <a:off x="-206370" y="6979500"/>
                <a:ext cx="150840" cy="245880"/>
              </a:xfrm>
              <a:prstGeom prst="rect">
                <a:avLst/>
              </a:prstGeom>
            </p:spPr>
          </p:pic>
        </mc:Fallback>
      </mc:AlternateContent>
      <p:grpSp>
        <p:nvGrpSpPr>
          <p:cNvPr id="50" name="组合 49">
            <a:extLst>
              <a:ext uri="{FF2B5EF4-FFF2-40B4-BE49-F238E27FC236}">
                <a16:creationId xmlns:a16="http://schemas.microsoft.com/office/drawing/2014/main" id="{F79AEFC6-69E5-405C-BF9F-334D1410EE7C}"/>
              </a:ext>
            </a:extLst>
          </p:cNvPr>
          <p:cNvGrpSpPr/>
          <p:nvPr/>
        </p:nvGrpSpPr>
        <p:grpSpPr>
          <a:xfrm>
            <a:off x="5603738" y="989324"/>
            <a:ext cx="2476800" cy="547920"/>
            <a:chOff x="5603738" y="989324"/>
            <a:chExt cx="2476800" cy="547920"/>
          </a:xfrm>
        </p:grpSpPr>
        <mc:AlternateContent xmlns:mc="http://schemas.openxmlformats.org/markup-compatibility/2006" xmlns:p14="http://schemas.microsoft.com/office/powerpoint/2010/main">
          <mc:Choice Requires="p14">
            <p:contentPart p14:bwMode="auto" r:id="rId9">
              <p14:nvContentPartPr>
                <p14:cNvPr id="5" name="墨迹 4">
                  <a:extLst>
                    <a:ext uri="{FF2B5EF4-FFF2-40B4-BE49-F238E27FC236}">
                      <a16:creationId xmlns:a16="http://schemas.microsoft.com/office/drawing/2014/main" id="{8C192763-E88C-49A6-82D7-DE6B78733BFA}"/>
                    </a:ext>
                  </a:extLst>
                </p14:cNvPr>
                <p14:cNvContentPartPr/>
                <p14:nvPr/>
              </p14:nvContentPartPr>
              <p14:xfrm>
                <a:off x="5603738" y="1127204"/>
                <a:ext cx="134280" cy="34920"/>
              </p14:xfrm>
            </p:contentPart>
          </mc:Choice>
          <mc:Fallback xmlns="">
            <p:pic>
              <p:nvPicPr>
                <p:cNvPr id="5" name="墨迹 4">
                  <a:extLst>
                    <a:ext uri="{FF2B5EF4-FFF2-40B4-BE49-F238E27FC236}">
                      <a16:creationId xmlns:a16="http://schemas.microsoft.com/office/drawing/2014/main" id="{8C192763-E88C-49A6-82D7-DE6B78733BFA}"/>
                    </a:ext>
                  </a:extLst>
                </p:cNvPr>
                <p:cNvPicPr/>
                <p:nvPr/>
              </p:nvPicPr>
              <p:blipFill>
                <a:blip r:embed="rId10"/>
                <a:stretch>
                  <a:fillRect/>
                </a:stretch>
              </p:blipFill>
              <p:spPr>
                <a:xfrm>
                  <a:off x="5586098" y="1109564"/>
                  <a:ext cx="16992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墨迹 5">
                  <a:extLst>
                    <a:ext uri="{FF2B5EF4-FFF2-40B4-BE49-F238E27FC236}">
                      <a16:creationId xmlns:a16="http://schemas.microsoft.com/office/drawing/2014/main" id="{7218EAF8-B6A7-4EA0-87D2-BC408AB87654}"/>
                    </a:ext>
                  </a:extLst>
                </p14:cNvPr>
                <p14:cNvContentPartPr/>
                <p14:nvPr/>
              </p14:nvContentPartPr>
              <p14:xfrm>
                <a:off x="5633258" y="1103084"/>
                <a:ext cx="20880" cy="99000"/>
              </p14:xfrm>
            </p:contentPart>
          </mc:Choice>
          <mc:Fallback xmlns="">
            <p:pic>
              <p:nvPicPr>
                <p:cNvPr id="6" name="墨迹 5">
                  <a:extLst>
                    <a:ext uri="{FF2B5EF4-FFF2-40B4-BE49-F238E27FC236}">
                      <a16:creationId xmlns:a16="http://schemas.microsoft.com/office/drawing/2014/main" id="{7218EAF8-B6A7-4EA0-87D2-BC408AB87654}"/>
                    </a:ext>
                  </a:extLst>
                </p:cNvPr>
                <p:cNvPicPr/>
                <p:nvPr/>
              </p:nvPicPr>
              <p:blipFill>
                <a:blip r:embed="rId12"/>
                <a:stretch>
                  <a:fillRect/>
                </a:stretch>
              </p:blipFill>
              <p:spPr>
                <a:xfrm>
                  <a:off x="5615618" y="1085444"/>
                  <a:ext cx="5652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墨迹 6">
                  <a:extLst>
                    <a:ext uri="{FF2B5EF4-FFF2-40B4-BE49-F238E27FC236}">
                      <a16:creationId xmlns:a16="http://schemas.microsoft.com/office/drawing/2014/main" id="{5F256EA1-DFF2-4B7A-9B96-C9C5C356361A}"/>
                    </a:ext>
                  </a:extLst>
                </p14:cNvPr>
                <p14:cNvContentPartPr/>
                <p14:nvPr/>
              </p14:nvContentPartPr>
              <p14:xfrm>
                <a:off x="5689058" y="1089044"/>
                <a:ext cx="10800" cy="162000"/>
              </p14:xfrm>
            </p:contentPart>
          </mc:Choice>
          <mc:Fallback xmlns="">
            <p:pic>
              <p:nvPicPr>
                <p:cNvPr id="7" name="墨迹 6">
                  <a:extLst>
                    <a:ext uri="{FF2B5EF4-FFF2-40B4-BE49-F238E27FC236}">
                      <a16:creationId xmlns:a16="http://schemas.microsoft.com/office/drawing/2014/main" id="{5F256EA1-DFF2-4B7A-9B96-C9C5C356361A}"/>
                    </a:ext>
                  </a:extLst>
                </p:cNvPr>
                <p:cNvPicPr/>
                <p:nvPr/>
              </p:nvPicPr>
              <p:blipFill>
                <a:blip r:embed="rId14"/>
                <a:stretch>
                  <a:fillRect/>
                </a:stretch>
              </p:blipFill>
              <p:spPr>
                <a:xfrm>
                  <a:off x="5671058" y="1071044"/>
                  <a:ext cx="4644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墨迹 7">
                  <a:extLst>
                    <a:ext uri="{FF2B5EF4-FFF2-40B4-BE49-F238E27FC236}">
                      <a16:creationId xmlns:a16="http://schemas.microsoft.com/office/drawing/2014/main" id="{493D48DC-FE40-4CD9-B61C-C2CBA772DECD}"/>
                    </a:ext>
                  </a:extLst>
                </p14:cNvPr>
                <p14:cNvContentPartPr/>
                <p14:nvPr/>
              </p14:nvContentPartPr>
              <p14:xfrm>
                <a:off x="5622458" y="1222244"/>
                <a:ext cx="108720" cy="165240"/>
              </p14:xfrm>
            </p:contentPart>
          </mc:Choice>
          <mc:Fallback xmlns="">
            <p:pic>
              <p:nvPicPr>
                <p:cNvPr id="8" name="墨迹 7">
                  <a:extLst>
                    <a:ext uri="{FF2B5EF4-FFF2-40B4-BE49-F238E27FC236}">
                      <a16:creationId xmlns:a16="http://schemas.microsoft.com/office/drawing/2014/main" id="{493D48DC-FE40-4CD9-B61C-C2CBA772DECD}"/>
                    </a:ext>
                  </a:extLst>
                </p:cNvPr>
                <p:cNvPicPr/>
                <p:nvPr/>
              </p:nvPicPr>
              <p:blipFill>
                <a:blip r:embed="rId16"/>
                <a:stretch>
                  <a:fillRect/>
                </a:stretch>
              </p:blipFill>
              <p:spPr>
                <a:xfrm>
                  <a:off x="5604818" y="1204604"/>
                  <a:ext cx="14436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墨迹 8">
                  <a:extLst>
                    <a:ext uri="{FF2B5EF4-FFF2-40B4-BE49-F238E27FC236}">
                      <a16:creationId xmlns:a16="http://schemas.microsoft.com/office/drawing/2014/main" id="{176D1967-C64C-4115-8F35-31A92737AE7A}"/>
                    </a:ext>
                  </a:extLst>
                </p14:cNvPr>
                <p14:cNvContentPartPr/>
                <p14:nvPr/>
              </p14:nvContentPartPr>
              <p14:xfrm>
                <a:off x="5613458" y="1310804"/>
                <a:ext cx="232560" cy="123120"/>
              </p14:xfrm>
            </p:contentPart>
          </mc:Choice>
          <mc:Fallback xmlns="">
            <p:pic>
              <p:nvPicPr>
                <p:cNvPr id="9" name="墨迹 8">
                  <a:extLst>
                    <a:ext uri="{FF2B5EF4-FFF2-40B4-BE49-F238E27FC236}">
                      <a16:creationId xmlns:a16="http://schemas.microsoft.com/office/drawing/2014/main" id="{176D1967-C64C-4115-8F35-31A92737AE7A}"/>
                    </a:ext>
                  </a:extLst>
                </p:cNvPr>
                <p:cNvPicPr/>
                <p:nvPr/>
              </p:nvPicPr>
              <p:blipFill>
                <a:blip r:embed="rId18"/>
                <a:stretch>
                  <a:fillRect/>
                </a:stretch>
              </p:blipFill>
              <p:spPr>
                <a:xfrm>
                  <a:off x="5595458" y="1292804"/>
                  <a:ext cx="26820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墨迹 9">
                  <a:extLst>
                    <a:ext uri="{FF2B5EF4-FFF2-40B4-BE49-F238E27FC236}">
                      <a16:creationId xmlns:a16="http://schemas.microsoft.com/office/drawing/2014/main" id="{6BBF4B2A-6A44-49F5-88BB-6D9A3757D200}"/>
                    </a:ext>
                  </a:extLst>
                </p14:cNvPr>
                <p14:cNvContentPartPr/>
                <p14:nvPr/>
              </p14:nvContentPartPr>
              <p14:xfrm>
                <a:off x="5870138" y="1091204"/>
                <a:ext cx="162000" cy="190800"/>
              </p14:xfrm>
            </p:contentPart>
          </mc:Choice>
          <mc:Fallback xmlns="">
            <p:pic>
              <p:nvPicPr>
                <p:cNvPr id="10" name="墨迹 9">
                  <a:extLst>
                    <a:ext uri="{FF2B5EF4-FFF2-40B4-BE49-F238E27FC236}">
                      <a16:creationId xmlns:a16="http://schemas.microsoft.com/office/drawing/2014/main" id="{6BBF4B2A-6A44-49F5-88BB-6D9A3757D200}"/>
                    </a:ext>
                  </a:extLst>
                </p:cNvPr>
                <p:cNvPicPr/>
                <p:nvPr/>
              </p:nvPicPr>
              <p:blipFill>
                <a:blip r:embed="rId20"/>
                <a:stretch>
                  <a:fillRect/>
                </a:stretch>
              </p:blipFill>
              <p:spPr>
                <a:xfrm>
                  <a:off x="5852498" y="1073564"/>
                  <a:ext cx="19764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 name="墨迹 10">
                  <a:extLst>
                    <a:ext uri="{FF2B5EF4-FFF2-40B4-BE49-F238E27FC236}">
                      <a16:creationId xmlns:a16="http://schemas.microsoft.com/office/drawing/2014/main" id="{9EDC0CE6-2052-4A6F-96F1-A05DBFED6FCE}"/>
                    </a:ext>
                  </a:extLst>
                </p14:cNvPr>
                <p14:cNvContentPartPr/>
                <p14:nvPr/>
              </p14:nvContentPartPr>
              <p14:xfrm>
                <a:off x="5920178" y="1212164"/>
                <a:ext cx="125280" cy="246600"/>
              </p14:xfrm>
            </p:contentPart>
          </mc:Choice>
          <mc:Fallback xmlns="">
            <p:pic>
              <p:nvPicPr>
                <p:cNvPr id="11" name="墨迹 10">
                  <a:extLst>
                    <a:ext uri="{FF2B5EF4-FFF2-40B4-BE49-F238E27FC236}">
                      <a16:creationId xmlns:a16="http://schemas.microsoft.com/office/drawing/2014/main" id="{9EDC0CE6-2052-4A6F-96F1-A05DBFED6FCE}"/>
                    </a:ext>
                  </a:extLst>
                </p:cNvPr>
                <p:cNvPicPr/>
                <p:nvPr/>
              </p:nvPicPr>
              <p:blipFill>
                <a:blip r:embed="rId22"/>
                <a:stretch>
                  <a:fillRect/>
                </a:stretch>
              </p:blipFill>
              <p:spPr>
                <a:xfrm>
                  <a:off x="5902178" y="1194164"/>
                  <a:ext cx="16092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2" name="墨迹 11">
                  <a:extLst>
                    <a:ext uri="{FF2B5EF4-FFF2-40B4-BE49-F238E27FC236}">
                      <a16:creationId xmlns:a16="http://schemas.microsoft.com/office/drawing/2014/main" id="{F966A164-1F00-4CE9-ADF7-BFF63516BC6C}"/>
                    </a:ext>
                  </a:extLst>
                </p14:cNvPr>
                <p14:cNvContentPartPr/>
                <p14:nvPr/>
              </p14:nvContentPartPr>
              <p14:xfrm>
                <a:off x="6099458" y="1094444"/>
                <a:ext cx="186120" cy="46080"/>
              </p14:xfrm>
            </p:contentPart>
          </mc:Choice>
          <mc:Fallback xmlns="">
            <p:pic>
              <p:nvPicPr>
                <p:cNvPr id="12" name="墨迹 11">
                  <a:extLst>
                    <a:ext uri="{FF2B5EF4-FFF2-40B4-BE49-F238E27FC236}">
                      <a16:creationId xmlns:a16="http://schemas.microsoft.com/office/drawing/2014/main" id="{F966A164-1F00-4CE9-ADF7-BFF63516BC6C}"/>
                    </a:ext>
                  </a:extLst>
                </p:cNvPr>
                <p:cNvPicPr/>
                <p:nvPr/>
              </p:nvPicPr>
              <p:blipFill>
                <a:blip r:embed="rId24"/>
                <a:stretch>
                  <a:fillRect/>
                </a:stretch>
              </p:blipFill>
              <p:spPr>
                <a:xfrm>
                  <a:off x="6081818" y="1076804"/>
                  <a:ext cx="22176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3" name="墨迹 12">
                  <a:extLst>
                    <a:ext uri="{FF2B5EF4-FFF2-40B4-BE49-F238E27FC236}">
                      <a16:creationId xmlns:a16="http://schemas.microsoft.com/office/drawing/2014/main" id="{2B2CB527-D52C-4412-9008-9B6FEECD2860}"/>
                    </a:ext>
                  </a:extLst>
                </p14:cNvPr>
                <p14:cNvContentPartPr/>
                <p14:nvPr/>
              </p14:nvContentPartPr>
              <p14:xfrm>
                <a:off x="6121778" y="1072124"/>
                <a:ext cx="130680" cy="151560"/>
              </p14:xfrm>
            </p:contentPart>
          </mc:Choice>
          <mc:Fallback xmlns="">
            <p:pic>
              <p:nvPicPr>
                <p:cNvPr id="13" name="墨迹 12">
                  <a:extLst>
                    <a:ext uri="{FF2B5EF4-FFF2-40B4-BE49-F238E27FC236}">
                      <a16:creationId xmlns:a16="http://schemas.microsoft.com/office/drawing/2014/main" id="{2B2CB527-D52C-4412-9008-9B6FEECD2860}"/>
                    </a:ext>
                  </a:extLst>
                </p:cNvPr>
                <p:cNvPicPr/>
                <p:nvPr/>
              </p:nvPicPr>
              <p:blipFill>
                <a:blip r:embed="rId26"/>
                <a:stretch>
                  <a:fillRect/>
                </a:stretch>
              </p:blipFill>
              <p:spPr>
                <a:xfrm>
                  <a:off x="6104138" y="1054484"/>
                  <a:ext cx="16632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4" name="墨迹 13">
                  <a:extLst>
                    <a:ext uri="{FF2B5EF4-FFF2-40B4-BE49-F238E27FC236}">
                      <a16:creationId xmlns:a16="http://schemas.microsoft.com/office/drawing/2014/main" id="{AFA315C1-312E-4329-A5EA-48FA5412E7D5}"/>
                    </a:ext>
                  </a:extLst>
                </p14:cNvPr>
                <p14:cNvContentPartPr/>
                <p14:nvPr/>
              </p14:nvContentPartPr>
              <p14:xfrm>
                <a:off x="6103058" y="1216124"/>
                <a:ext cx="10080" cy="108720"/>
              </p14:xfrm>
            </p:contentPart>
          </mc:Choice>
          <mc:Fallback xmlns="">
            <p:pic>
              <p:nvPicPr>
                <p:cNvPr id="14" name="墨迹 13">
                  <a:extLst>
                    <a:ext uri="{FF2B5EF4-FFF2-40B4-BE49-F238E27FC236}">
                      <a16:creationId xmlns:a16="http://schemas.microsoft.com/office/drawing/2014/main" id="{AFA315C1-312E-4329-A5EA-48FA5412E7D5}"/>
                    </a:ext>
                  </a:extLst>
                </p:cNvPr>
                <p:cNvPicPr/>
                <p:nvPr/>
              </p:nvPicPr>
              <p:blipFill>
                <a:blip r:embed="rId28"/>
                <a:stretch>
                  <a:fillRect/>
                </a:stretch>
              </p:blipFill>
              <p:spPr>
                <a:xfrm>
                  <a:off x="6085058" y="1198484"/>
                  <a:ext cx="457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5" name="墨迹 14">
                  <a:extLst>
                    <a:ext uri="{FF2B5EF4-FFF2-40B4-BE49-F238E27FC236}">
                      <a16:creationId xmlns:a16="http://schemas.microsoft.com/office/drawing/2014/main" id="{03B4341E-0294-4B4F-9F43-550AA94FB366}"/>
                    </a:ext>
                  </a:extLst>
                </p14:cNvPr>
                <p14:cNvContentPartPr/>
                <p14:nvPr/>
              </p14:nvContentPartPr>
              <p14:xfrm>
                <a:off x="6122858" y="1192004"/>
                <a:ext cx="193680" cy="121680"/>
              </p14:xfrm>
            </p:contentPart>
          </mc:Choice>
          <mc:Fallback xmlns="">
            <p:pic>
              <p:nvPicPr>
                <p:cNvPr id="15" name="墨迹 14">
                  <a:extLst>
                    <a:ext uri="{FF2B5EF4-FFF2-40B4-BE49-F238E27FC236}">
                      <a16:creationId xmlns:a16="http://schemas.microsoft.com/office/drawing/2014/main" id="{03B4341E-0294-4B4F-9F43-550AA94FB366}"/>
                    </a:ext>
                  </a:extLst>
                </p:cNvPr>
                <p:cNvPicPr/>
                <p:nvPr/>
              </p:nvPicPr>
              <p:blipFill>
                <a:blip r:embed="rId30"/>
                <a:stretch>
                  <a:fillRect/>
                </a:stretch>
              </p:blipFill>
              <p:spPr>
                <a:xfrm>
                  <a:off x="6105218" y="1174004"/>
                  <a:ext cx="22932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6" name="墨迹 15">
                  <a:extLst>
                    <a:ext uri="{FF2B5EF4-FFF2-40B4-BE49-F238E27FC236}">
                      <a16:creationId xmlns:a16="http://schemas.microsoft.com/office/drawing/2014/main" id="{9D5F6584-C997-4C13-B91E-26CBFFC83F2A}"/>
                    </a:ext>
                  </a:extLst>
                </p14:cNvPr>
                <p14:cNvContentPartPr/>
                <p14:nvPr/>
              </p14:nvContentPartPr>
              <p14:xfrm>
                <a:off x="6141218" y="1244924"/>
                <a:ext cx="99720" cy="126000"/>
              </p14:xfrm>
            </p:contentPart>
          </mc:Choice>
          <mc:Fallback xmlns="">
            <p:pic>
              <p:nvPicPr>
                <p:cNvPr id="16" name="墨迹 15">
                  <a:extLst>
                    <a:ext uri="{FF2B5EF4-FFF2-40B4-BE49-F238E27FC236}">
                      <a16:creationId xmlns:a16="http://schemas.microsoft.com/office/drawing/2014/main" id="{9D5F6584-C997-4C13-B91E-26CBFFC83F2A}"/>
                    </a:ext>
                  </a:extLst>
                </p:cNvPr>
                <p:cNvPicPr/>
                <p:nvPr/>
              </p:nvPicPr>
              <p:blipFill>
                <a:blip r:embed="rId32"/>
                <a:stretch>
                  <a:fillRect/>
                </a:stretch>
              </p:blipFill>
              <p:spPr>
                <a:xfrm>
                  <a:off x="6123578" y="1226924"/>
                  <a:ext cx="13536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7" name="墨迹 16">
                  <a:extLst>
                    <a:ext uri="{FF2B5EF4-FFF2-40B4-BE49-F238E27FC236}">
                      <a16:creationId xmlns:a16="http://schemas.microsoft.com/office/drawing/2014/main" id="{2F018574-E950-48E7-9854-FCEEF99FF45D}"/>
                    </a:ext>
                  </a:extLst>
                </p14:cNvPr>
                <p14:cNvContentPartPr/>
                <p14:nvPr/>
              </p14:nvContentPartPr>
              <p14:xfrm>
                <a:off x="6109898" y="1361924"/>
                <a:ext cx="24480" cy="66240"/>
              </p14:xfrm>
            </p:contentPart>
          </mc:Choice>
          <mc:Fallback xmlns="">
            <p:pic>
              <p:nvPicPr>
                <p:cNvPr id="17" name="墨迹 16">
                  <a:extLst>
                    <a:ext uri="{FF2B5EF4-FFF2-40B4-BE49-F238E27FC236}">
                      <a16:creationId xmlns:a16="http://schemas.microsoft.com/office/drawing/2014/main" id="{2F018574-E950-48E7-9854-FCEEF99FF45D}"/>
                    </a:ext>
                  </a:extLst>
                </p:cNvPr>
                <p:cNvPicPr/>
                <p:nvPr/>
              </p:nvPicPr>
              <p:blipFill>
                <a:blip r:embed="rId34"/>
                <a:stretch>
                  <a:fillRect/>
                </a:stretch>
              </p:blipFill>
              <p:spPr>
                <a:xfrm>
                  <a:off x="6091898" y="1343924"/>
                  <a:ext cx="601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8" name="墨迹 17">
                  <a:extLst>
                    <a:ext uri="{FF2B5EF4-FFF2-40B4-BE49-F238E27FC236}">
                      <a16:creationId xmlns:a16="http://schemas.microsoft.com/office/drawing/2014/main" id="{2103AD7E-B5D6-417F-8312-629916FFBDEB}"/>
                    </a:ext>
                  </a:extLst>
                </p14:cNvPr>
                <p14:cNvContentPartPr/>
                <p14:nvPr/>
              </p14:nvContentPartPr>
              <p14:xfrm>
                <a:off x="6133298" y="1347524"/>
                <a:ext cx="188280" cy="56880"/>
              </p14:xfrm>
            </p:contentPart>
          </mc:Choice>
          <mc:Fallback xmlns="">
            <p:pic>
              <p:nvPicPr>
                <p:cNvPr id="18" name="墨迹 17">
                  <a:extLst>
                    <a:ext uri="{FF2B5EF4-FFF2-40B4-BE49-F238E27FC236}">
                      <a16:creationId xmlns:a16="http://schemas.microsoft.com/office/drawing/2014/main" id="{2103AD7E-B5D6-417F-8312-629916FFBDEB}"/>
                    </a:ext>
                  </a:extLst>
                </p:cNvPr>
                <p:cNvPicPr/>
                <p:nvPr/>
              </p:nvPicPr>
              <p:blipFill>
                <a:blip r:embed="rId36"/>
                <a:stretch>
                  <a:fillRect/>
                </a:stretch>
              </p:blipFill>
              <p:spPr>
                <a:xfrm>
                  <a:off x="6115658" y="1329524"/>
                  <a:ext cx="22392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9" name="墨迹 18">
                  <a:extLst>
                    <a:ext uri="{FF2B5EF4-FFF2-40B4-BE49-F238E27FC236}">
                      <a16:creationId xmlns:a16="http://schemas.microsoft.com/office/drawing/2014/main" id="{9C0E22F4-4C70-4887-AF19-12A50EBA876D}"/>
                    </a:ext>
                  </a:extLst>
                </p14:cNvPr>
                <p14:cNvContentPartPr/>
                <p14:nvPr/>
              </p14:nvContentPartPr>
              <p14:xfrm>
                <a:off x="6242378" y="1330964"/>
                <a:ext cx="34920" cy="46800"/>
              </p14:xfrm>
            </p:contentPart>
          </mc:Choice>
          <mc:Fallback xmlns="">
            <p:pic>
              <p:nvPicPr>
                <p:cNvPr id="19" name="墨迹 18">
                  <a:extLst>
                    <a:ext uri="{FF2B5EF4-FFF2-40B4-BE49-F238E27FC236}">
                      <a16:creationId xmlns:a16="http://schemas.microsoft.com/office/drawing/2014/main" id="{9C0E22F4-4C70-4887-AF19-12A50EBA876D}"/>
                    </a:ext>
                  </a:extLst>
                </p:cNvPr>
                <p:cNvPicPr/>
                <p:nvPr/>
              </p:nvPicPr>
              <p:blipFill>
                <a:blip r:embed="rId38"/>
                <a:stretch>
                  <a:fillRect/>
                </a:stretch>
              </p:blipFill>
              <p:spPr>
                <a:xfrm>
                  <a:off x="6224378" y="1312964"/>
                  <a:ext cx="7056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0" name="墨迹 19">
                  <a:extLst>
                    <a:ext uri="{FF2B5EF4-FFF2-40B4-BE49-F238E27FC236}">
                      <a16:creationId xmlns:a16="http://schemas.microsoft.com/office/drawing/2014/main" id="{6553CC26-BF31-4F27-A9DB-D9383F9D87E0}"/>
                    </a:ext>
                  </a:extLst>
                </p14:cNvPr>
                <p14:cNvContentPartPr/>
                <p14:nvPr/>
              </p14:nvContentPartPr>
              <p14:xfrm>
                <a:off x="6298898" y="1327364"/>
                <a:ext cx="74880" cy="82440"/>
              </p14:xfrm>
            </p:contentPart>
          </mc:Choice>
          <mc:Fallback xmlns="">
            <p:pic>
              <p:nvPicPr>
                <p:cNvPr id="20" name="墨迹 19">
                  <a:extLst>
                    <a:ext uri="{FF2B5EF4-FFF2-40B4-BE49-F238E27FC236}">
                      <a16:creationId xmlns:a16="http://schemas.microsoft.com/office/drawing/2014/main" id="{6553CC26-BF31-4F27-A9DB-D9383F9D87E0}"/>
                    </a:ext>
                  </a:extLst>
                </p:cNvPr>
                <p:cNvPicPr/>
                <p:nvPr/>
              </p:nvPicPr>
              <p:blipFill>
                <a:blip r:embed="rId40"/>
                <a:stretch>
                  <a:fillRect/>
                </a:stretch>
              </p:blipFill>
              <p:spPr>
                <a:xfrm>
                  <a:off x="6281258" y="1309724"/>
                  <a:ext cx="11052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1" name="墨迹 20">
                  <a:extLst>
                    <a:ext uri="{FF2B5EF4-FFF2-40B4-BE49-F238E27FC236}">
                      <a16:creationId xmlns:a16="http://schemas.microsoft.com/office/drawing/2014/main" id="{A91F1C8F-7FD4-414D-B476-1A21B5424AC5}"/>
                    </a:ext>
                  </a:extLst>
                </p14:cNvPr>
                <p14:cNvContentPartPr/>
                <p14:nvPr/>
              </p14:nvContentPartPr>
              <p14:xfrm>
                <a:off x="6495098" y="1077884"/>
                <a:ext cx="57600" cy="50400"/>
              </p14:xfrm>
            </p:contentPart>
          </mc:Choice>
          <mc:Fallback xmlns="">
            <p:pic>
              <p:nvPicPr>
                <p:cNvPr id="21" name="墨迹 20">
                  <a:extLst>
                    <a:ext uri="{FF2B5EF4-FFF2-40B4-BE49-F238E27FC236}">
                      <a16:creationId xmlns:a16="http://schemas.microsoft.com/office/drawing/2014/main" id="{A91F1C8F-7FD4-414D-B476-1A21B5424AC5}"/>
                    </a:ext>
                  </a:extLst>
                </p:cNvPr>
                <p:cNvPicPr/>
                <p:nvPr/>
              </p:nvPicPr>
              <p:blipFill>
                <a:blip r:embed="rId42"/>
                <a:stretch>
                  <a:fillRect/>
                </a:stretch>
              </p:blipFill>
              <p:spPr>
                <a:xfrm>
                  <a:off x="6477458" y="1060244"/>
                  <a:ext cx="932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2" name="墨迹 21">
                  <a:extLst>
                    <a:ext uri="{FF2B5EF4-FFF2-40B4-BE49-F238E27FC236}">
                      <a16:creationId xmlns:a16="http://schemas.microsoft.com/office/drawing/2014/main" id="{62186E13-FBDD-4B8F-AA0F-92FBED6895FB}"/>
                    </a:ext>
                  </a:extLst>
                </p14:cNvPr>
                <p14:cNvContentPartPr/>
                <p14:nvPr/>
              </p14:nvContentPartPr>
              <p14:xfrm>
                <a:off x="6586898" y="989324"/>
                <a:ext cx="183600" cy="183960"/>
              </p14:xfrm>
            </p:contentPart>
          </mc:Choice>
          <mc:Fallback xmlns="">
            <p:pic>
              <p:nvPicPr>
                <p:cNvPr id="22" name="墨迹 21">
                  <a:extLst>
                    <a:ext uri="{FF2B5EF4-FFF2-40B4-BE49-F238E27FC236}">
                      <a16:creationId xmlns:a16="http://schemas.microsoft.com/office/drawing/2014/main" id="{62186E13-FBDD-4B8F-AA0F-92FBED6895FB}"/>
                    </a:ext>
                  </a:extLst>
                </p:cNvPr>
                <p:cNvPicPr/>
                <p:nvPr/>
              </p:nvPicPr>
              <p:blipFill>
                <a:blip r:embed="rId44"/>
                <a:stretch>
                  <a:fillRect/>
                </a:stretch>
              </p:blipFill>
              <p:spPr>
                <a:xfrm>
                  <a:off x="6568898" y="971684"/>
                  <a:ext cx="21924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3" name="墨迹 22">
                  <a:extLst>
                    <a:ext uri="{FF2B5EF4-FFF2-40B4-BE49-F238E27FC236}">
                      <a16:creationId xmlns:a16="http://schemas.microsoft.com/office/drawing/2014/main" id="{7AAA4059-EB89-491E-AFCB-02F684856FAF}"/>
                    </a:ext>
                  </a:extLst>
                </p14:cNvPr>
                <p14:cNvContentPartPr/>
                <p14:nvPr/>
              </p14:nvContentPartPr>
              <p14:xfrm>
                <a:off x="6579338" y="1131884"/>
                <a:ext cx="78840" cy="43920"/>
              </p14:xfrm>
            </p:contentPart>
          </mc:Choice>
          <mc:Fallback xmlns="">
            <p:pic>
              <p:nvPicPr>
                <p:cNvPr id="23" name="墨迹 22">
                  <a:extLst>
                    <a:ext uri="{FF2B5EF4-FFF2-40B4-BE49-F238E27FC236}">
                      <a16:creationId xmlns:a16="http://schemas.microsoft.com/office/drawing/2014/main" id="{7AAA4059-EB89-491E-AFCB-02F684856FAF}"/>
                    </a:ext>
                  </a:extLst>
                </p:cNvPr>
                <p:cNvPicPr/>
                <p:nvPr/>
              </p:nvPicPr>
              <p:blipFill>
                <a:blip r:embed="rId46"/>
                <a:stretch>
                  <a:fillRect/>
                </a:stretch>
              </p:blipFill>
              <p:spPr>
                <a:xfrm>
                  <a:off x="6561698" y="1113884"/>
                  <a:ext cx="11448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4" name="墨迹 23">
                  <a:extLst>
                    <a:ext uri="{FF2B5EF4-FFF2-40B4-BE49-F238E27FC236}">
                      <a16:creationId xmlns:a16="http://schemas.microsoft.com/office/drawing/2014/main" id="{E87B177B-F0AA-44F5-8B64-0F546BA12D05}"/>
                    </a:ext>
                  </a:extLst>
                </p14:cNvPr>
                <p14:cNvContentPartPr/>
                <p14:nvPr/>
              </p14:nvContentPartPr>
              <p14:xfrm>
                <a:off x="6521378" y="1221884"/>
                <a:ext cx="32400" cy="50760"/>
              </p14:xfrm>
            </p:contentPart>
          </mc:Choice>
          <mc:Fallback xmlns="">
            <p:pic>
              <p:nvPicPr>
                <p:cNvPr id="24" name="墨迹 23">
                  <a:extLst>
                    <a:ext uri="{FF2B5EF4-FFF2-40B4-BE49-F238E27FC236}">
                      <a16:creationId xmlns:a16="http://schemas.microsoft.com/office/drawing/2014/main" id="{E87B177B-F0AA-44F5-8B64-0F546BA12D05}"/>
                    </a:ext>
                  </a:extLst>
                </p:cNvPr>
                <p:cNvPicPr/>
                <p:nvPr/>
              </p:nvPicPr>
              <p:blipFill>
                <a:blip r:embed="rId48"/>
                <a:stretch>
                  <a:fillRect/>
                </a:stretch>
              </p:blipFill>
              <p:spPr>
                <a:xfrm>
                  <a:off x="6503738" y="1204244"/>
                  <a:ext cx="6804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5" name="墨迹 24">
                  <a:extLst>
                    <a:ext uri="{FF2B5EF4-FFF2-40B4-BE49-F238E27FC236}">
                      <a16:creationId xmlns:a16="http://schemas.microsoft.com/office/drawing/2014/main" id="{AC81AAD8-5261-4EDC-B76D-A677044A2F14}"/>
                    </a:ext>
                  </a:extLst>
                </p14:cNvPr>
                <p14:cNvContentPartPr/>
                <p14:nvPr/>
              </p14:nvContentPartPr>
              <p14:xfrm>
                <a:off x="6571778" y="1161044"/>
                <a:ext cx="174600" cy="111240"/>
              </p14:xfrm>
            </p:contentPart>
          </mc:Choice>
          <mc:Fallback xmlns="">
            <p:pic>
              <p:nvPicPr>
                <p:cNvPr id="25" name="墨迹 24">
                  <a:extLst>
                    <a:ext uri="{FF2B5EF4-FFF2-40B4-BE49-F238E27FC236}">
                      <a16:creationId xmlns:a16="http://schemas.microsoft.com/office/drawing/2014/main" id="{AC81AAD8-5261-4EDC-B76D-A677044A2F14}"/>
                    </a:ext>
                  </a:extLst>
                </p:cNvPr>
                <p:cNvPicPr/>
                <p:nvPr/>
              </p:nvPicPr>
              <p:blipFill>
                <a:blip r:embed="rId50"/>
                <a:stretch>
                  <a:fillRect/>
                </a:stretch>
              </p:blipFill>
              <p:spPr>
                <a:xfrm>
                  <a:off x="6554138" y="1143044"/>
                  <a:ext cx="21024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6" name="墨迹 25">
                  <a:extLst>
                    <a:ext uri="{FF2B5EF4-FFF2-40B4-BE49-F238E27FC236}">
                      <a16:creationId xmlns:a16="http://schemas.microsoft.com/office/drawing/2014/main" id="{3443464D-779B-45DC-BFD5-3F9661A8AFB1}"/>
                    </a:ext>
                  </a:extLst>
                </p14:cNvPr>
                <p14:cNvContentPartPr/>
                <p14:nvPr/>
              </p14:nvContentPartPr>
              <p14:xfrm>
                <a:off x="6591218" y="1201004"/>
                <a:ext cx="74880" cy="105120"/>
              </p14:xfrm>
            </p:contentPart>
          </mc:Choice>
          <mc:Fallback xmlns="">
            <p:pic>
              <p:nvPicPr>
                <p:cNvPr id="26" name="墨迹 25">
                  <a:extLst>
                    <a:ext uri="{FF2B5EF4-FFF2-40B4-BE49-F238E27FC236}">
                      <a16:creationId xmlns:a16="http://schemas.microsoft.com/office/drawing/2014/main" id="{3443464D-779B-45DC-BFD5-3F9661A8AFB1}"/>
                    </a:ext>
                  </a:extLst>
                </p:cNvPr>
                <p:cNvPicPr/>
                <p:nvPr/>
              </p:nvPicPr>
              <p:blipFill>
                <a:blip r:embed="rId52"/>
                <a:stretch>
                  <a:fillRect/>
                </a:stretch>
              </p:blipFill>
              <p:spPr>
                <a:xfrm>
                  <a:off x="6573218" y="1183004"/>
                  <a:ext cx="110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7" name="墨迹 26">
                  <a:extLst>
                    <a:ext uri="{FF2B5EF4-FFF2-40B4-BE49-F238E27FC236}">
                      <a16:creationId xmlns:a16="http://schemas.microsoft.com/office/drawing/2014/main" id="{92C31553-2B6D-4747-B918-C26EE84EB664}"/>
                    </a:ext>
                  </a:extLst>
                </p14:cNvPr>
                <p14:cNvContentPartPr/>
                <p14:nvPr/>
              </p14:nvContentPartPr>
              <p14:xfrm>
                <a:off x="6560978" y="1311524"/>
                <a:ext cx="106560" cy="114480"/>
              </p14:xfrm>
            </p:contentPart>
          </mc:Choice>
          <mc:Fallback xmlns="">
            <p:pic>
              <p:nvPicPr>
                <p:cNvPr id="27" name="墨迹 26">
                  <a:extLst>
                    <a:ext uri="{FF2B5EF4-FFF2-40B4-BE49-F238E27FC236}">
                      <a16:creationId xmlns:a16="http://schemas.microsoft.com/office/drawing/2014/main" id="{92C31553-2B6D-4747-B918-C26EE84EB664}"/>
                    </a:ext>
                  </a:extLst>
                </p:cNvPr>
                <p:cNvPicPr/>
                <p:nvPr/>
              </p:nvPicPr>
              <p:blipFill>
                <a:blip r:embed="rId54"/>
                <a:stretch>
                  <a:fillRect/>
                </a:stretch>
              </p:blipFill>
              <p:spPr>
                <a:xfrm>
                  <a:off x="6542978" y="1293524"/>
                  <a:ext cx="14220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8" name="墨迹 27">
                  <a:extLst>
                    <a:ext uri="{FF2B5EF4-FFF2-40B4-BE49-F238E27FC236}">
                      <a16:creationId xmlns:a16="http://schemas.microsoft.com/office/drawing/2014/main" id="{EBFBD490-CC22-4840-A17E-4FFDF9DEA692}"/>
                    </a:ext>
                  </a:extLst>
                </p14:cNvPr>
                <p14:cNvContentPartPr/>
                <p14:nvPr/>
              </p14:nvContentPartPr>
              <p14:xfrm>
                <a:off x="6571778" y="1339244"/>
                <a:ext cx="293400" cy="196920"/>
              </p14:xfrm>
            </p:contentPart>
          </mc:Choice>
          <mc:Fallback xmlns="">
            <p:pic>
              <p:nvPicPr>
                <p:cNvPr id="28" name="墨迹 27">
                  <a:extLst>
                    <a:ext uri="{FF2B5EF4-FFF2-40B4-BE49-F238E27FC236}">
                      <a16:creationId xmlns:a16="http://schemas.microsoft.com/office/drawing/2014/main" id="{EBFBD490-CC22-4840-A17E-4FFDF9DEA692}"/>
                    </a:ext>
                  </a:extLst>
                </p:cNvPr>
                <p:cNvPicPr/>
                <p:nvPr/>
              </p:nvPicPr>
              <p:blipFill>
                <a:blip r:embed="rId56"/>
                <a:stretch>
                  <a:fillRect/>
                </a:stretch>
              </p:blipFill>
              <p:spPr>
                <a:xfrm>
                  <a:off x="6554138" y="1321604"/>
                  <a:ext cx="3290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墨迹 29">
                  <a:extLst>
                    <a:ext uri="{FF2B5EF4-FFF2-40B4-BE49-F238E27FC236}">
                      <a16:creationId xmlns:a16="http://schemas.microsoft.com/office/drawing/2014/main" id="{FB726B95-D092-4ECA-BF38-BD81FA087672}"/>
                    </a:ext>
                  </a:extLst>
                </p14:cNvPr>
                <p14:cNvContentPartPr/>
                <p14:nvPr/>
              </p14:nvContentPartPr>
              <p14:xfrm>
                <a:off x="6977138" y="1121444"/>
                <a:ext cx="135360" cy="338760"/>
              </p14:xfrm>
            </p:contentPart>
          </mc:Choice>
          <mc:Fallback xmlns="">
            <p:pic>
              <p:nvPicPr>
                <p:cNvPr id="30" name="墨迹 29">
                  <a:extLst>
                    <a:ext uri="{FF2B5EF4-FFF2-40B4-BE49-F238E27FC236}">
                      <a16:creationId xmlns:a16="http://schemas.microsoft.com/office/drawing/2014/main" id="{FB726B95-D092-4ECA-BF38-BD81FA087672}"/>
                    </a:ext>
                  </a:extLst>
                </p:cNvPr>
                <p:cNvPicPr/>
                <p:nvPr/>
              </p:nvPicPr>
              <p:blipFill>
                <a:blip r:embed="rId58"/>
                <a:stretch>
                  <a:fillRect/>
                </a:stretch>
              </p:blipFill>
              <p:spPr>
                <a:xfrm>
                  <a:off x="6959138" y="1103444"/>
                  <a:ext cx="17100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1" name="墨迹 30">
                  <a:extLst>
                    <a:ext uri="{FF2B5EF4-FFF2-40B4-BE49-F238E27FC236}">
                      <a16:creationId xmlns:a16="http://schemas.microsoft.com/office/drawing/2014/main" id="{73BE7495-AD12-4A07-AD44-4E5727FE2543}"/>
                    </a:ext>
                  </a:extLst>
                </p14:cNvPr>
                <p14:cNvContentPartPr/>
                <p14:nvPr/>
              </p14:nvContentPartPr>
              <p14:xfrm>
                <a:off x="7096658" y="1063484"/>
                <a:ext cx="166320" cy="289440"/>
              </p14:xfrm>
            </p:contentPart>
          </mc:Choice>
          <mc:Fallback xmlns="">
            <p:pic>
              <p:nvPicPr>
                <p:cNvPr id="31" name="墨迹 30">
                  <a:extLst>
                    <a:ext uri="{FF2B5EF4-FFF2-40B4-BE49-F238E27FC236}">
                      <a16:creationId xmlns:a16="http://schemas.microsoft.com/office/drawing/2014/main" id="{73BE7495-AD12-4A07-AD44-4E5727FE2543}"/>
                    </a:ext>
                  </a:extLst>
                </p:cNvPr>
                <p:cNvPicPr/>
                <p:nvPr/>
              </p:nvPicPr>
              <p:blipFill>
                <a:blip r:embed="rId60"/>
                <a:stretch>
                  <a:fillRect/>
                </a:stretch>
              </p:blipFill>
              <p:spPr>
                <a:xfrm>
                  <a:off x="7078658" y="1045844"/>
                  <a:ext cx="20196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2" name="墨迹 31">
                  <a:extLst>
                    <a:ext uri="{FF2B5EF4-FFF2-40B4-BE49-F238E27FC236}">
                      <a16:creationId xmlns:a16="http://schemas.microsoft.com/office/drawing/2014/main" id="{186F2DA5-E949-4228-AB68-149145104ABE}"/>
                    </a:ext>
                  </a:extLst>
                </p14:cNvPr>
                <p14:cNvContentPartPr/>
                <p14:nvPr/>
              </p14:nvContentPartPr>
              <p14:xfrm>
                <a:off x="7144178" y="1233764"/>
                <a:ext cx="119520" cy="15120"/>
              </p14:xfrm>
            </p:contentPart>
          </mc:Choice>
          <mc:Fallback xmlns="">
            <p:pic>
              <p:nvPicPr>
                <p:cNvPr id="32" name="墨迹 31">
                  <a:extLst>
                    <a:ext uri="{FF2B5EF4-FFF2-40B4-BE49-F238E27FC236}">
                      <a16:creationId xmlns:a16="http://schemas.microsoft.com/office/drawing/2014/main" id="{186F2DA5-E949-4228-AB68-149145104ABE}"/>
                    </a:ext>
                  </a:extLst>
                </p:cNvPr>
                <p:cNvPicPr/>
                <p:nvPr/>
              </p:nvPicPr>
              <p:blipFill>
                <a:blip r:embed="rId62"/>
                <a:stretch>
                  <a:fillRect/>
                </a:stretch>
              </p:blipFill>
              <p:spPr>
                <a:xfrm>
                  <a:off x="7126178" y="1216124"/>
                  <a:ext cx="15516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3" name="墨迹 32">
                  <a:extLst>
                    <a:ext uri="{FF2B5EF4-FFF2-40B4-BE49-F238E27FC236}">
                      <a16:creationId xmlns:a16="http://schemas.microsoft.com/office/drawing/2014/main" id="{FE96D7FB-2A9B-4B3A-AE61-EABD0F0EA5C2}"/>
                    </a:ext>
                  </a:extLst>
                </p14:cNvPr>
                <p14:cNvContentPartPr/>
                <p14:nvPr/>
              </p14:nvContentPartPr>
              <p14:xfrm>
                <a:off x="7148858" y="1302164"/>
                <a:ext cx="81360" cy="42840"/>
              </p14:xfrm>
            </p:contentPart>
          </mc:Choice>
          <mc:Fallback xmlns="">
            <p:pic>
              <p:nvPicPr>
                <p:cNvPr id="33" name="墨迹 32">
                  <a:extLst>
                    <a:ext uri="{FF2B5EF4-FFF2-40B4-BE49-F238E27FC236}">
                      <a16:creationId xmlns:a16="http://schemas.microsoft.com/office/drawing/2014/main" id="{FE96D7FB-2A9B-4B3A-AE61-EABD0F0EA5C2}"/>
                    </a:ext>
                  </a:extLst>
                </p:cNvPr>
                <p:cNvPicPr/>
                <p:nvPr/>
              </p:nvPicPr>
              <p:blipFill>
                <a:blip r:embed="rId64"/>
                <a:stretch>
                  <a:fillRect/>
                </a:stretch>
              </p:blipFill>
              <p:spPr>
                <a:xfrm>
                  <a:off x="7130858" y="1284164"/>
                  <a:ext cx="11700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4" name="墨迹 33">
                  <a:extLst>
                    <a:ext uri="{FF2B5EF4-FFF2-40B4-BE49-F238E27FC236}">
                      <a16:creationId xmlns:a16="http://schemas.microsoft.com/office/drawing/2014/main" id="{B98863E7-0F83-427A-AE68-C8AAFB1D3B2D}"/>
                    </a:ext>
                  </a:extLst>
                </p14:cNvPr>
                <p14:cNvContentPartPr/>
                <p14:nvPr/>
              </p14:nvContentPartPr>
              <p14:xfrm>
                <a:off x="7129418" y="1337804"/>
                <a:ext cx="154080" cy="60120"/>
              </p14:xfrm>
            </p:contentPart>
          </mc:Choice>
          <mc:Fallback xmlns="">
            <p:pic>
              <p:nvPicPr>
                <p:cNvPr id="34" name="墨迹 33">
                  <a:extLst>
                    <a:ext uri="{FF2B5EF4-FFF2-40B4-BE49-F238E27FC236}">
                      <a16:creationId xmlns:a16="http://schemas.microsoft.com/office/drawing/2014/main" id="{B98863E7-0F83-427A-AE68-C8AAFB1D3B2D}"/>
                    </a:ext>
                  </a:extLst>
                </p:cNvPr>
                <p:cNvPicPr/>
                <p:nvPr/>
              </p:nvPicPr>
              <p:blipFill>
                <a:blip r:embed="rId66"/>
                <a:stretch>
                  <a:fillRect/>
                </a:stretch>
              </p:blipFill>
              <p:spPr>
                <a:xfrm>
                  <a:off x="7111778" y="1319804"/>
                  <a:ext cx="18972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5" name="墨迹 34">
                  <a:extLst>
                    <a:ext uri="{FF2B5EF4-FFF2-40B4-BE49-F238E27FC236}">
                      <a16:creationId xmlns:a16="http://schemas.microsoft.com/office/drawing/2014/main" id="{335D695C-C83B-437C-9F39-2629B7FF320B}"/>
                    </a:ext>
                  </a:extLst>
                </p14:cNvPr>
                <p14:cNvContentPartPr/>
                <p14:nvPr/>
              </p14:nvContentPartPr>
              <p14:xfrm>
                <a:off x="7185578" y="1269044"/>
                <a:ext cx="23040" cy="262800"/>
              </p14:xfrm>
            </p:contentPart>
          </mc:Choice>
          <mc:Fallback xmlns="">
            <p:pic>
              <p:nvPicPr>
                <p:cNvPr id="35" name="墨迹 34">
                  <a:extLst>
                    <a:ext uri="{FF2B5EF4-FFF2-40B4-BE49-F238E27FC236}">
                      <a16:creationId xmlns:a16="http://schemas.microsoft.com/office/drawing/2014/main" id="{335D695C-C83B-437C-9F39-2629B7FF320B}"/>
                    </a:ext>
                  </a:extLst>
                </p:cNvPr>
                <p:cNvPicPr/>
                <p:nvPr/>
              </p:nvPicPr>
              <p:blipFill>
                <a:blip r:embed="rId68"/>
                <a:stretch>
                  <a:fillRect/>
                </a:stretch>
              </p:blipFill>
              <p:spPr>
                <a:xfrm>
                  <a:off x="7167578" y="1251044"/>
                  <a:ext cx="5868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6" name="墨迹 35">
                  <a:extLst>
                    <a:ext uri="{FF2B5EF4-FFF2-40B4-BE49-F238E27FC236}">
                      <a16:creationId xmlns:a16="http://schemas.microsoft.com/office/drawing/2014/main" id="{F54DC281-3690-4912-ADCF-19EA3E09FB94}"/>
                    </a:ext>
                  </a:extLst>
                </p14:cNvPr>
                <p14:cNvContentPartPr/>
                <p14:nvPr/>
              </p14:nvContentPartPr>
              <p14:xfrm>
                <a:off x="7378898" y="1111724"/>
                <a:ext cx="131040" cy="306000"/>
              </p14:xfrm>
            </p:contentPart>
          </mc:Choice>
          <mc:Fallback xmlns="">
            <p:pic>
              <p:nvPicPr>
                <p:cNvPr id="36" name="墨迹 35">
                  <a:extLst>
                    <a:ext uri="{FF2B5EF4-FFF2-40B4-BE49-F238E27FC236}">
                      <a16:creationId xmlns:a16="http://schemas.microsoft.com/office/drawing/2014/main" id="{F54DC281-3690-4912-ADCF-19EA3E09FB94}"/>
                    </a:ext>
                  </a:extLst>
                </p:cNvPr>
                <p:cNvPicPr/>
                <p:nvPr/>
              </p:nvPicPr>
              <p:blipFill>
                <a:blip r:embed="rId70"/>
                <a:stretch>
                  <a:fillRect/>
                </a:stretch>
              </p:blipFill>
              <p:spPr>
                <a:xfrm>
                  <a:off x="7361258" y="1093724"/>
                  <a:ext cx="16668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7" name="墨迹 36">
                  <a:extLst>
                    <a:ext uri="{FF2B5EF4-FFF2-40B4-BE49-F238E27FC236}">
                      <a16:creationId xmlns:a16="http://schemas.microsoft.com/office/drawing/2014/main" id="{488F665D-1C8B-4A52-8960-1430CFCA36E7}"/>
                    </a:ext>
                  </a:extLst>
                </p14:cNvPr>
                <p14:cNvContentPartPr/>
                <p14:nvPr/>
              </p14:nvContentPartPr>
              <p14:xfrm>
                <a:off x="7491938" y="1247444"/>
                <a:ext cx="105480" cy="266400"/>
              </p14:xfrm>
            </p:contentPart>
          </mc:Choice>
          <mc:Fallback xmlns="">
            <p:pic>
              <p:nvPicPr>
                <p:cNvPr id="37" name="墨迹 36">
                  <a:extLst>
                    <a:ext uri="{FF2B5EF4-FFF2-40B4-BE49-F238E27FC236}">
                      <a16:creationId xmlns:a16="http://schemas.microsoft.com/office/drawing/2014/main" id="{488F665D-1C8B-4A52-8960-1430CFCA36E7}"/>
                    </a:ext>
                  </a:extLst>
                </p:cNvPr>
                <p:cNvPicPr/>
                <p:nvPr/>
              </p:nvPicPr>
              <p:blipFill>
                <a:blip r:embed="rId72"/>
                <a:stretch>
                  <a:fillRect/>
                </a:stretch>
              </p:blipFill>
              <p:spPr>
                <a:xfrm>
                  <a:off x="7474298" y="1229444"/>
                  <a:ext cx="14112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8" name="墨迹 37">
                  <a:extLst>
                    <a:ext uri="{FF2B5EF4-FFF2-40B4-BE49-F238E27FC236}">
                      <a16:creationId xmlns:a16="http://schemas.microsoft.com/office/drawing/2014/main" id="{70FFA640-7EE0-415F-A361-1426829D03C4}"/>
                    </a:ext>
                  </a:extLst>
                </p14:cNvPr>
                <p14:cNvContentPartPr/>
                <p14:nvPr/>
              </p14:nvContentPartPr>
              <p14:xfrm>
                <a:off x="7472498" y="1361204"/>
                <a:ext cx="78840" cy="18720"/>
              </p14:xfrm>
            </p:contentPart>
          </mc:Choice>
          <mc:Fallback xmlns="">
            <p:pic>
              <p:nvPicPr>
                <p:cNvPr id="38" name="墨迹 37">
                  <a:extLst>
                    <a:ext uri="{FF2B5EF4-FFF2-40B4-BE49-F238E27FC236}">
                      <a16:creationId xmlns:a16="http://schemas.microsoft.com/office/drawing/2014/main" id="{70FFA640-7EE0-415F-A361-1426829D03C4}"/>
                    </a:ext>
                  </a:extLst>
                </p:cNvPr>
                <p:cNvPicPr/>
                <p:nvPr/>
              </p:nvPicPr>
              <p:blipFill>
                <a:blip r:embed="rId74"/>
                <a:stretch>
                  <a:fillRect/>
                </a:stretch>
              </p:blipFill>
              <p:spPr>
                <a:xfrm>
                  <a:off x="7454858" y="1343204"/>
                  <a:ext cx="11448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39" name="墨迹 38">
                  <a:extLst>
                    <a:ext uri="{FF2B5EF4-FFF2-40B4-BE49-F238E27FC236}">
                      <a16:creationId xmlns:a16="http://schemas.microsoft.com/office/drawing/2014/main" id="{217DA771-EFA9-4864-9AD5-42AF8659FBFB}"/>
                    </a:ext>
                  </a:extLst>
                </p14:cNvPr>
                <p14:cNvContentPartPr/>
                <p14:nvPr/>
              </p14:nvContentPartPr>
              <p14:xfrm>
                <a:off x="7426058" y="1323404"/>
                <a:ext cx="124200" cy="212400"/>
              </p14:xfrm>
            </p:contentPart>
          </mc:Choice>
          <mc:Fallback xmlns="">
            <p:pic>
              <p:nvPicPr>
                <p:cNvPr id="39" name="墨迹 38">
                  <a:extLst>
                    <a:ext uri="{FF2B5EF4-FFF2-40B4-BE49-F238E27FC236}">
                      <a16:creationId xmlns:a16="http://schemas.microsoft.com/office/drawing/2014/main" id="{217DA771-EFA9-4864-9AD5-42AF8659FBFB}"/>
                    </a:ext>
                  </a:extLst>
                </p:cNvPr>
                <p:cNvPicPr/>
                <p:nvPr/>
              </p:nvPicPr>
              <p:blipFill>
                <a:blip r:embed="rId76"/>
                <a:stretch>
                  <a:fillRect/>
                </a:stretch>
              </p:blipFill>
              <p:spPr>
                <a:xfrm>
                  <a:off x="7408418" y="1305404"/>
                  <a:ext cx="15984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0" name="墨迹 39">
                  <a:extLst>
                    <a:ext uri="{FF2B5EF4-FFF2-40B4-BE49-F238E27FC236}">
                      <a16:creationId xmlns:a16="http://schemas.microsoft.com/office/drawing/2014/main" id="{D86D6763-2974-46FB-8F7E-50325F665119}"/>
                    </a:ext>
                  </a:extLst>
                </p14:cNvPr>
                <p14:cNvContentPartPr/>
                <p14:nvPr/>
              </p14:nvContentPartPr>
              <p14:xfrm>
                <a:off x="7635578" y="1164284"/>
                <a:ext cx="143640" cy="197640"/>
              </p14:xfrm>
            </p:contentPart>
          </mc:Choice>
          <mc:Fallback xmlns="">
            <p:pic>
              <p:nvPicPr>
                <p:cNvPr id="40" name="墨迹 39">
                  <a:extLst>
                    <a:ext uri="{FF2B5EF4-FFF2-40B4-BE49-F238E27FC236}">
                      <a16:creationId xmlns:a16="http://schemas.microsoft.com/office/drawing/2014/main" id="{D86D6763-2974-46FB-8F7E-50325F665119}"/>
                    </a:ext>
                  </a:extLst>
                </p:cNvPr>
                <p:cNvPicPr/>
                <p:nvPr/>
              </p:nvPicPr>
              <p:blipFill>
                <a:blip r:embed="rId78"/>
                <a:stretch>
                  <a:fillRect/>
                </a:stretch>
              </p:blipFill>
              <p:spPr>
                <a:xfrm>
                  <a:off x="7617578" y="1146284"/>
                  <a:ext cx="1792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1" name="墨迹 40">
                  <a:extLst>
                    <a:ext uri="{FF2B5EF4-FFF2-40B4-BE49-F238E27FC236}">
                      <a16:creationId xmlns:a16="http://schemas.microsoft.com/office/drawing/2014/main" id="{BAB21B2A-D0BA-4072-BAE1-E76AC37DD36D}"/>
                    </a:ext>
                  </a:extLst>
                </p14:cNvPr>
                <p14:cNvContentPartPr/>
                <p14:nvPr/>
              </p14:nvContentPartPr>
              <p14:xfrm>
                <a:off x="7652138" y="1287404"/>
                <a:ext cx="94320" cy="80640"/>
              </p14:xfrm>
            </p:contentPart>
          </mc:Choice>
          <mc:Fallback xmlns="">
            <p:pic>
              <p:nvPicPr>
                <p:cNvPr id="41" name="墨迹 40">
                  <a:extLst>
                    <a:ext uri="{FF2B5EF4-FFF2-40B4-BE49-F238E27FC236}">
                      <a16:creationId xmlns:a16="http://schemas.microsoft.com/office/drawing/2014/main" id="{BAB21B2A-D0BA-4072-BAE1-E76AC37DD36D}"/>
                    </a:ext>
                  </a:extLst>
                </p:cNvPr>
                <p:cNvPicPr/>
                <p:nvPr/>
              </p:nvPicPr>
              <p:blipFill>
                <a:blip r:embed="rId80"/>
                <a:stretch>
                  <a:fillRect/>
                </a:stretch>
              </p:blipFill>
              <p:spPr>
                <a:xfrm>
                  <a:off x="7634498" y="1269404"/>
                  <a:ext cx="1299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2" name="墨迹 41">
                  <a:extLst>
                    <a:ext uri="{FF2B5EF4-FFF2-40B4-BE49-F238E27FC236}">
                      <a16:creationId xmlns:a16="http://schemas.microsoft.com/office/drawing/2014/main" id="{93C8FFE4-1683-43DA-A9AF-D4C31D2947D1}"/>
                    </a:ext>
                  </a:extLst>
                </p14:cNvPr>
                <p14:cNvContentPartPr/>
                <p14:nvPr/>
              </p14:nvContentPartPr>
              <p14:xfrm>
                <a:off x="7657898" y="1353644"/>
                <a:ext cx="105840" cy="53640"/>
              </p14:xfrm>
            </p:contentPart>
          </mc:Choice>
          <mc:Fallback xmlns="">
            <p:pic>
              <p:nvPicPr>
                <p:cNvPr id="42" name="墨迹 41">
                  <a:extLst>
                    <a:ext uri="{FF2B5EF4-FFF2-40B4-BE49-F238E27FC236}">
                      <a16:creationId xmlns:a16="http://schemas.microsoft.com/office/drawing/2014/main" id="{93C8FFE4-1683-43DA-A9AF-D4C31D2947D1}"/>
                    </a:ext>
                  </a:extLst>
                </p:cNvPr>
                <p:cNvPicPr/>
                <p:nvPr/>
              </p:nvPicPr>
              <p:blipFill>
                <a:blip r:embed="rId82"/>
                <a:stretch>
                  <a:fillRect/>
                </a:stretch>
              </p:blipFill>
              <p:spPr>
                <a:xfrm>
                  <a:off x="7639898" y="1336004"/>
                  <a:ext cx="14148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3" name="墨迹 42">
                  <a:extLst>
                    <a:ext uri="{FF2B5EF4-FFF2-40B4-BE49-F238E27FC236}">
                      <a16:creationId xmlns:a16="http://schemas.microsoft.com/office/drawing/2014/main" id="{9BBC4F5E-380F-4F95-A6A5-D25CAD5FBB44}"/>
                    </a:ext>
                  </a:extLst>
                </p14:cNvPr>
                <p14:cNvContentPartPr/>
                <p14:nvPr/>
              </p14:nvContentPartPr>
              <p14:xfrm>
                <a:off x="7715138" y="1302884"/>
                <a:ext cx="23040" cy="186840"/>
              </p14:xfrm>
            </p:contentPart>
          </mc:Choice>
          <mc:Fallback xmlns="">
            <p:pic>
              <p:nvPicPr>
                <p:cNvPr id="43" name="墨迹 42">
                  <a:extLst>
                    <a:ext uri="{FF2B5EF4-FFF2-40B4-BE49-F238E27FC236}">
                      <a16:creationId xmlns:a16="http://schemas.microsoft.com/office/drawing/2014/main" id="{9BBC4F5E-380F-4F95-A6A5-D25CAD5FBB44}"/>
                    </a:ext>
                  </a:extLst>
                </p:cNvPr>
                <p:cNvPicPr/>
                <p:nvPr/>
              </p:nvPicPr>
              <p:blipFill>
                <a:blip r:embed="rId84"/>
                <a:stretch>
                  <a:fillRect/>
                </a:stretch>
              </p:blipFill>
              <p:spPr>
                <a:xfrm>
                  <a:off x="7697498" y="1285244"/>
                  <a:ext cx="5868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4" name="墨迹 43">
                  <a:extLst>
                    <a:ext uri="{FF2B5EF4-FFF2-40B4-BE49-F238E27FC236}">
                      <a16:creationId xmlns:a16="http://schemas.microsoft.com/office/drawing/2014/main" id="{C26C3D91-C965-438D-9DCC-32F2AF194AEA}"/>
                    </a:ext>
                  </a:extLst>
                </p14:cNvPr>
                <p14:cNvContentPartPr/>
                <p14:nvPr/>
              </p14:nvContentPartPr>
              <p14:xfrm>
                <a:off x="7814858" y="1237364"/>
                <a:ext cx="47520" cy="102240"/>
              </p14:xfrm>
            </p:contentPart>
          </mc:Choice>
          <mc:Fallback xmlns="">
            <p:pic>
              <p:nvPicPr>
                <p:cNvPr id="44" name="墨迹 43">
                  <a:extLst>
                    <a:ext uri="{FF2B5EF4-FFF2-40B4-BE49-F238E27FC236}">
                      <a16:creationId xmlns:a16="http://schemas.microsoft.com/office/drawing/2014/main" id="{C26C3D91-C965-438D-9DCC-32F2AF194AEA}"/>
                    </a:ext>
                  </a:extLst>
                </p:cNvPr>
                <p:cNvPicPr/>
                <p:nvPr/>
              </p:nvPicPr>
              <p:blipFill>
                <a:blip r:embed="rId86"/>
                <a:stretch>
                  <a:fillRect/>
                </a:stretch>
              </p:blipFill>
              <p:spPr>
                <a:xfrm>
                  <a:off x="7797218" y="1219724"/>
                  <a:ext cx="831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5" name="墨迹 44">
                  <a:extLst>
                    <a:ext uri="{FF2B5EF4-FFF2-40B4-BE49-F238E27FC236}">
                      <a16:creationId xmlns:a16="http://schemas.microsoft.com/office/drawing/2014/main" id="{F80F0C5E-65A0-4F12-9FD9-D6FABA622B89}"/>
                    </a:ext>
                  </a:extLst>
                </p14:cNvPr>
                <p14:cNvContentPartPr/>
                <p14:nvPr/>
              </p14:nvContentPartPr>
              <p14:xfrm>
                <a:off x="7814858" y="1366244"/>
                <a:ext cx="47520" cy="99000"/>
              </p14:xfrm>
            </p:contentPart>
          </mc:Choice>
          <mc:Fallback xmlns="">
            <p:pic>
              <p:nvPicPr>
                <p:cNvPr id="45" name="墨迹 44">
                  <a:extLst>
                    <a:ext uri="{FF2B5EF4-FFF2-40B4-BE49-F238E27FC236}">
                      <a16:creationId xmlns:a16="http://schemas.microsoft.com/office/drawing/2014/main" id="{F80F0C5E-65A0-4F12-9FD9-D6FABA622B89}"/>
                    </a:ext>
                  </a:extLst>
                </p:cNvPr>
                <p:cNvPicPr/>
                <p:nvPr/>
              </p:nvPicPr>
              <p:blipFill>
                <a:blip r:embed="rId88"/>
                <a:stretch>
                  <a:fillRect/>
                </a:stretch>
              </p:blipFill>
              <p:spPr>
                <a:xfrm>
                  <a:off x="7797218" y="1348604"/>
                  <a:ext cx="8316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6" name="墨迹 45">
                  <a:extLst>
                    <a:ext uri="{FF2B5EF4-FFF2-40B4-BE49-F238E27FC236}">
                      <a16:creationId xmlns:a16="http://schemas.microsoft.com/office/drawing/2014/main" id="{CFE60DB6-1C26-4853-BBC1-247D30B337DD}"/>
                    </a:ext>
                  </a:extLst>
                </p14:cNvPr>
                <p14:cNvContentPartPr/>
                <p14:nvPr/>
              </p14:nvContentPartPr>
              <p14:xfrm>
                <a:off x="7936538" y="1212884"/>
                <a:ext cx="133200" cy="23400"/>
              </p14:xfrm>
            </p:contentPart>
          </mc:Choice>
          <mc:Fallback xmlns="">
            <p:pic>
              <p:nvPicPr>
                <p:cNvPr id="46" name="墨迹 45">
                  <a:extLst>
                    <a:ext uri="{FF2B5EF4-FFF2-40B4-BE49-F238E27FC236}">
                      <a16:creationId xmlns:a16="http://schemas.microsoft.com/office/drawing/2014/main" id="{CFE60DB6-1C26-4853-BBC1-247D30B337DD}"/>
                    </a:ext>
                  </a:extLst>
                </p:cNvPr>
                <p:cNvPicPr/>
                <p:nvPr/>
              </p:nvPicPr>
              <p:blipFill>
                <a:blip r:embed="rId90"/>
                <a:stretch>
                  <a:fillRect/>
                </a:stretch>
              </p:blipFill>
              <p:spPr>
                <a:xfrm>
                  <a:off x="7918538" y="1194884"/>
                  <a:ext cx="16884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7" name="墨迹 46">
                  <a:extLst>
                    <a:ext uri="{FF2B5EF4-FFF2-40B4-BE49-F238E27FC236}">
                      <a16:creationId xmlns:a16="http://schemas.microsoft.com/office/drawing/2014/main" id="{F8858D52-918C-47AC-B057-AAD15D5124DF}"/>
                    </a:ext>
                  </a:extLst>
                </p14:cNvPr>
                <p14:cNvContentPartPr/>
                <p14:nvPr/>
              </p14:nvContentPartPr>
              <p14:xfrm>
                <a:off x="7849778" y="1143404"/>
                <a:ext cx="230760" cy="246240"/>
              </p14:xfrm>
            </p:contentPart>
          </mc:Choice>
          <mc:Fallback xmlns="">
            <p:pic>
              <p:nvPicPr>
                <p:cNvPr id="47" name="墨迹 46">
                  <a:extLst>
                    <a:ext uri="{FF2B5EF4-FFF2-40B4-BE49-F238E27FC236}">
                      <a16:creationId xmlns:a16="http://schemas.microsoft.com/office/drawing/2014/main" id="{F8858D52-918C-47AC-B057-AAD15D5124DF}"/>
                    </a:ext>
                  </a:extLst>
                </p:cNvPr>
                <p:cNvPicPr/>
                <p:nvPr/>
              </p:nvPicPr>
              <p:blipFill>
                <a:blip r:embed="rId92"/>
                <a:stretch>
                  <a:fillRect/>
                </a:stretch>
              </p:blipFill>
              <p:spPr>
                <a:xfrm>
                  <a:off x="7832138" y="1125404"/>
                  <a:ext cx="26640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8" name="墨迹 47">
                  <a:extLst>
                    <a:ext uri="{FF2B5EF4-FFF2-40B4-BE49-F238E27FC236}">
                      <a16:creationId xmlns:a16="http://schemas.microsoft.com/office/drawing/2014/main" id="{4B4769C0-2E7E-4A3A-B5D0-6A44831E4AD1}"/>
                    </a:ext>
                  </a:extLst>
                </p14:cNvPr>
                <p14:cNvContentPartPr/>
                <p14:nvPr/>
              </p14:nvContentPartPr>
              <p14:xfrm>
                <a:off x="7874618" y="1378844"/>
                <a:ext cx="185760" cy="119880"/>
              </p14:xfrm>
            </p:contentPart>
          </mc:Choice>
          <mc:Fallback xmlns="">
            <p:pic>
              <p:nvPicPr>
                <p:cNvPr id="48" name="墨迹 47">
                  <a:extLst>
                    <a:ext uri="{FF2B5EF4-FFF2-40B4-BE49-F238E27FC236}">
                      <a16:creationId xmlns:a16="http://schemas.microsoft.com/office/drawing/2014/main" id="{4B4769C0-2E7E-4A3A-B5D0-6A44831E4AD1}"/>
                    </a:ext>
                  </a:extLst>
                </p:cNvPr>
                <p:cNvPicPr/>
                <p:nvPr/>
              </p:nvPicPr>
              <p:blipFill>
                <a:blip r:embed="rId94"/>
                <a:stretch>
                  <a:fillRect/>
                </a:stretch>
              </p:blipFill>
              <p:spPr>
                <a:xfrm>
                  <a:off x="7856978" y="1361204"/>
                  <a:ext cx="2214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9" name="墨迹 48">
                  <a:extLst>
                    <a:ext uri="{FF2B5EF4-FFF2-40B4-BE49-F238E27FC236}">
                      <a16:creationId xmlns:a16="http://schemas.microsoft.com/office/drawing/2014/main" id="{F9D35A8C-B5B0-4F0E-A48F-E15C77A2A2E5}"/>
                    </a:ext>
                  </a:extLst>
                </p14:cNvPr>
                <p14:cNvContentPartPr/>
                <p14:nvPr/>
              </p14:nvContentPartPr>
              <p14:xfrm>
                <a:off x="8049938" y="1372724"/>
                <a:ext cx="19800" cy="164520"/>
              </p14:xfrm>
            </p:contentPart>
          </mc:Choice>
          <mc:Fallback xmlns="">
            <p:pic>
              <p:nvPicPr>
                <p:cNvPr id="49" name="墨迹 48">
                  <a:extLst>
                    <a:ext uri="{FF2B5EF4-FFF2-40B4-BE49-F238E27FC236}">
                      <a16:creationId xmlns:a16="http://schemas.microsoft.com/office/drawing/2014/main" id="{F9D35A8C-B5B0-4F0E-A48F-E15C77A2A2E5}"/>
                    </a:ext>
                  </a:extLst>
                </p:cNvPr>
                <p:cNvPicPr/>
                <p:nvPr/>
              </p:nvPicPr>
              <p:blipFill>
                <a:blip r:embed="rId96"/>
                <a:stretch>
                  <a:fillRect/>
                </a:stretch>
              </p:blipFill>
              <p:spPr>
                <a:xfrm>
                  <a:off x="8031938" y="1354724"/>
                  <a:ext cx="55440" cy="200160"/>
                </a:xfrm>
                <a:prstGeom prst="rect">
                  <a:avLst/>
                </a:prstGeom>
              </p:spPr>
            </p:pic>
          </mc:Fallback>
        </mc:AlternateContent>
      </p:grpSp>
      <p:grpSp>
        <p:nvGrpSpPr>
          <p:cNvPr id="561201" name="组合 561200">
            <a:extLst>
              <a:ext uri="{FF2B5EF4-FFF2-40B4-BE49-F238E27FC236}">
                <a16:creationId xmlns:a16="http://schemas.microsoft.com/office/drawing/2014/main" id="{EEBF0641-BFAE-4FB6-8B3C-21FF29508868}"/>
              </a:ext>
            </a:extLst>
          </p:cNvPr>
          <p:cNvGrpSpPr/>
          <p:nvPr/>
        </p:nvGrpSpPr>
        <p:grpSpPr>
          <a:xfrm>
            <a:off x="5838098" y="2460284"/>
            <a:ext cx="2987640" cy="691920"/>
            <a:chOff x="5838098" y="2460284"/>
            <a:chExt cx="2987640" cy="691920"/>
          </a:xfrm>
        </p:grpSpPr>
        <mc:AlternateContent xmlns:mc="http://schemas.openxmlformats.org/markup-compatibility/2006" xmlns:p14="http://schemas.microsoft.com/office/powerpoint/2010/main">
          <mc:Choice Requires="p14">
            <p:contentPart p14:bwMode="auto" r:id="rId97">
              <p14:nvContentPartPr>
                <p14:cNvPr id="55" name="墨迹 54">
                  <a:extLst>
                    <a:ext uri="{FF2B5EF4-FFF2-40B4-BE49-F238E27FC236}">
                      <a16:creationId xmlns:a16="http://schemas.microsoft.com/office/drawing/2014/main" id="{146EC070-6091-47B3-B1EC-A3CD3D74CB73}"/>
                    </a:ext>
                  </a:extLst>
                </p14:cNvPr>
                <p14:cNvContentPartPr/>
                <p14:nvPr/>
              </p14:nvContentPartPr>
              <p14:xfrm>
                <a:off x="5838098" y="2575484"/>
                <a:ext cx="282960" cy="91800"/>
              </p14:xfrm>
            </p:contentPart>
          </mc:Choice>
          <mc:Fallback xmlns="">
            <p:pic>
              <p:nvPicPr>
                <p:cNvPr id="55" name="墨迹 54">
                  <a:extLst>
                    <a:ext uri="{FF2B5EF4-FFF2-40B4-BE49-F238E27FC236}">
                      <a16:creationId xmlns:a16="http://schemas.microsoft.com/office/drawing/2014/main" id="{146EC070-6091-47B3-B1EC-A3CD3D74CB73}"/>
                    </a:ext>
                  </a:extLst>
                </p:cNvPr>
                <p:cNvPicPr/>
                <p:nvPr/>
              </p:nvPicPr>
              <p:blipFill>
                <a:blip r:embed="rId98"/>
                <a:stretch>
                  <a:fillRect/>
                </a:stretch>
              </p:blipFill>
              <p:spPr>
                <a:xfrm>
                  <a:off x="5820098" y="2557484"/>
                  <a:ext cx="31860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6" name="墨迹 55">
                  <a:extLst>
                    <a:ext uri="{FF2B5EF4-FFF2-40B4-BE49-F238E27FC236}">
                      <a16:creationId xmlns:a16="http://schemas.microsoft.com/office/drawing/2014/main" id="{63C74DDE-FD1B-4B38-89A6-5F513E68B468}"/>
                    </a:ext>
                  </a:extLst>
                </p14:cNvPr>
                <p14:cNvContentPartPr/>
                <p14:nvPr/>
              </p14:nvContentPartPr>
              <p14:xfrm>
                <a:off x="5916218" y="2572964"/>
                <a:ext cx="61200" cy="124560"/>
              </p14:xfrm>
            </p:contentPart>
          </mc:Choice>
          <mc:Fallback xmlns="">
            <p:pic>
              <p:nvPicPr>
                <p:cNvPr id="56" name="墨迹 55">
                  <a:extLst>
                    <a:ext uri="{FF2B5EF4-FFF2-40B4-BE49-F238E27FC236}">
                      <a16:creationId xmlns:a16="http://schemas.microsoft.com/office/drawing/2014/main" id="{63C74DDE-FD1B-4B38-89A6-5F513E68B468}"/>
                    </a:ext>
                  </a:extLst>
                </p:cNvPr>
                <p:cNvPicPr/>
                <p:nvPr/>
              </p:nvPicPr>
              <p:blipFill>
                <a:blip r:embed="rId100"/>
                <a:stretch>
                  <a:fillRect/>
                </a:stretch>
              </p:blipFill>
              <p:spPr>
                <a:xfrm>
                  <a:off x="5898218" y="2554964"/>
                  <a:ext cx="9684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7" name="墨迹 56">
                  <a:extLst>
                    <a:ext uri="{FF2B5EF4-FFF2-40B4-BE49-F238E27FC236}">
                      <a16:creationId xmlns:a16="http://schemas.microsoft.com/office/drawing/2014/main" id="{6DE06B9C-09EF-47CD-A91E-395CCF5905B9}"/>
                    </a:ext>
                  </a:extLst>
                </p14:cNvPr>
                <p14:cNvContentPartPr/>
                <p14:nvPr/>
              </p14:nvContentPartPr>
              <p14:xfrm>
                <a:off x="6048338" y="2530484"/>
                <a:ext cx="24120" cy="186120"/>
              </p14:xfrm>
            </p:contentPart>
          </mc:Choice>
          <mc:Fallback xmlns="">
            <p:pic>
              <p:nvPicPr>
                <p:cNvPr id="57" name="墨迹 56">
                  <a:extLst>
                    <a:ext uri="{FF2B5EF4-FFF2-40B4-BE49-F238E27FC236}">
                      <a16:creationId xmlns:a16="http://schemas.microsoft.com/office/drawing/2014/main" id="{6DE06B9C-09EF-47CD-A91E-395CCF5905B9}"/>
                    </a:ext>
                  </a:extLst>
                </p:cNvPr>
                <p:cNvPicPr/>
                <p:nvPr/>
              </p:nvPicPr>
              <p:blipFill>
                <a:blip r:embed="rId102"/>
                <a:stretch>
                  <a:fillRect/>
                </a:stretch>
              </p:blipFill>
              <p:spPr>
                <a:xfrm>
                  <a:off x="6030338" y="2512484"/>
                  <a:ext cx="5976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8" name="墨迹 57">
                  <a:extLst>
                    <a:ext uri="{FF2B5EF4-FFF2-40B4-BE49-F238E27FC236}">
                      <a16:creationId xmlns:a16="http://schemas.microsoft.com/office/drawing/2014/main" id="{BA162D0E-5EC9-4B73-8F17-9A13B6A22616}"/>
                    </a:ext>
                  </a:extLst>
                </p14:cNvPr>
                <p14:cNvContentPartPr/>
                <p14:nvPr/>
              </p14:nvContentPartPr>
              <p14:xfrm>
                <a:off x="5899298" y="2720564"/>
                <a:ext cx="185040" cy="81000"/>
              </p14:xfrm>
            </p:contentPart>
          </mc:Choice>
          <mc:Fallback xmlns="">
            <p:pic>
              <p:nvPicPr>
                <p:cNvPr id="58" name="墨迹 57">
                  <a:extLst>
                    <a:ext uri="{FF2B5EF4-FFF2-40B4-BE49-F238E27FC236}">
                      <a16:creationId xmlns:a16="http://schemas.microsoft.com/office/drawing/2014/main" id="{BA162D0E-5EC9-4B73-8F17-9A13B6A22616}"/>
                    </a:ext>
                  </a:extLst>
                </p:cNvPr>
                <p:cNvPicPr/>
                <p:nvPr/>
              </p:nvPicPr>
              <p:blipFill>
                <a:blip r:embed="rId104"/>
                <a:stretch>
                  <a:fillRect/>
                </a:stretch>
              </p:blipFill>
              <p:spPr>
                <a:xfrm>
                  <a:off x="5881658" y="2702564"/>
                  <a:ext cx="22068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9" name="墨迹 58">
                  <a:extLst>
                    <a:ext uri="{FF2B5EF4-FFF2-40B4-BE49-F238E27FC236}">
                      <a16:creationId xmlns:a16="http://schemas.microsoft.com/office/drawing/2014/main" id="{4FBD9866-92A5-4318-8F8B-878E90656B84}"/>
                    </a:ext>
                  </a:extLst>
                </p14:cNvPr>
                <p14:cNvContentPartPr/>
                <p14:nvPr/>
              </p14:nvContentPartPr>
              <p14:xfrm>
                <a:off x="5907938" y="2680964"/>
                <a:ext cx="162720" cy="289080"/>
              </p14:xfrm>
            </p:contentPart>
          </mc:Choice>
          <mc:Fallback xmlns="">
            <p:pic>
              <p:nvPicPr>
                <p:cNvPr id="59" name="墨迹 58">
                  <a:extLst>
                    <a:ext uri="{FF2B5EF4-FFF2-40B4-BE49-F238E27FC236}">
                      <a16:creationId xmlns:a16="http://schemas.microsoft.com/office/drawing/2014/main" id="{4FBD9866-92A5-4318-8F8B-878E90656B84}"/>
                    </a:ext>
                  </a:extLst>
                </p:cNvPr>
                <p:cNvPicPr/>
                <p:nvPr/>
              </p:nvPicPr>
              <p:blipFill>
                <a:blip r:embed="rId106"/>
                <a:stretch>
                  <a:fillRect/>
                </a:stretch>
              </p:blipFill>
              <p:spPr>
                <a:xfrm>
                  <a:off x="5889938" y="2663324"/>
                  <a:ext cx="19836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0" name="墨迹 59">
                  <a:extLst>
                    <a:ext uri="{FF2B5EF4-FFF2-40B4-BE49-F238E27FC236}">
                      <a16:creationId xmlns:a16="http://schemas.microsoft.com/office/drawing/2014/main" id="{EA3671BD-0D7D-48BD-A6AA-5877F514C960}"/>
                    </a:ext>
                  </a:extLst>
                </p14:cNvPr>
                <p14:cNvContentPartPr/>
                <p14:nvPr/>
              </p14:nvContentPartPr>
              <p14:xfrm>
                <a:off x="6063458" y="2785364"/>
                <a:ext cx="105480" cy="112680"/>
              </p14:xfrm>
            </p:contentPart>
          </mc:Choice>
          <mc:Fallback xmlns="">
            <p:pic>
              <p:nvPicPr>
                <p:cNvPr id="60" name="墨迹 59">
                  <a:extLst>
                    <a:ext uri="{FF2B5EF4-FFF2-40B4-BE49-F238E27FC236}">
                      <a16:creationId xmlns:a16="http://schemas.microsoft.com/office/drawing/2014/main" id="{EA3671BD-0D7D-48BD-A6AA-5877F514C960}"/>
                    </a:ext>
                  </a:extLst>
                </p:cNvPr>
                <p:cNvPicPr/>
                <p:nvPr/>
              </p:nvPicPr>
              <p:blipFill>
                <a:blip r:embed="rId108"/>
                <a:stretch>
                  <a:fillRect/>
                </a:stretch>
              </p:blipFill>
              <p:spPr>
                <a:xfrm>
                  <a:off x="6045458" y="2767364"/>
                  <a:ext cx="14112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1" name="墨迹 60">
                  <a:extLst>
                    <a:ext uri="{FF2B5EF4-FFF2-40B4-BE49-F238E27FC236}">
                      <a16:creationId xmlns:a16="http://schemas.microsoft.com/office/drawing/2014/main" id="{53FC0472-519A-4A96-B62E-1802BB136123}"/>
                    </a:ext>
                  </a:extLst>
                </p14:cNvPr>
                <p14:cNvContentPartPr/>
                <p14:nvPr/>
              </p14:nvContentPartPr>
              <p14:xfrm>
                <a:off x="6022778" y="2887964"/>
                <a:ext cx="102960" cy="23400"/>
              </p14:xfrm>
            </p:contentPart>
          </mc:Choice>
          <mc:Fallback xmlns="">
            <p:pic>
              <p:nvPicPr>
                <p:cNvPr id="61" name="墨迹 60">
                  <a:extLst>
                    <a:ext uri="{FF2B5EF4-FFF2-40B4-BE49-F238E27FC236}">
                      <a16:creationId xmlns:a16="http://schemas.microsoft.com/office/drawing/2014/main" id="{53FC0472-519A-4A96-B62E-1802BB136123}"/>
                    </a:ext>
                  </a:extLst>
                </p:cNvPr>
                <p:cNvPicPr/>
                <p:nvPr/>
              </p:nvPicPr>
              <p:blipFill>
                <a:blip r:embed="rId110"/>
                <a:stretch>
                  <a:fillRect/>
                </a:stretch>
              </p:blipFill>
              <p:spPr>
                <a:xfrm>
                  <a:off x="6004778" y="2869964"/>
                  <a:ext cx="13860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2" name="墨迹 61">
                  <a:extLst>
                    <a:ext uri="{FF2B5EF4-FFF2-40B4-BE49-F238E27FC236}">
                      <a16:creationId xmlns:a16="http://schemas.microsoft.com/office/drawing/2014/main" id="{76DB4445-354B-4FA3-9542-D574DD2DCEF4}"/>
                    </a:ext>
                  </a:extLst>
                </p14:cNvPr>
                <p14:cNvContentPartPr/>
                <p14:nvPr/>
              </p14:nvContentPartPr>
              <p14:xfrm>
                <a:off x="6379898" y="2603204"/>
                <a:ext cx="163080" cy="173880"/>
              </p14:xfrm>
            </p:contentPart>
          </mc:Choice>
          <mc:Fallback xmlns="">
            <p:pic>
              <p:nvPicPr>
                <p:cNvPr id="62" name="墨迹 61">
                  <a:extLst>
                    <a:ext uri="{FF2B5EF4-FFF2-40B4-BE49-F238E27FC236}">
                      <a16:creationId xmlns:a16="http://schemas.microsoft.com/office/drawing/2014/main" id="{76DB4445-354B-4FA3-9542-D574DD2DCEF4}"/>
                    </a:ext>
                  </a:extLst>
                </p:cNvPr>
                <p:cNvPicPr/>
                <p:nvPr/>
              </p:nvPicPr>
              <p:blipFill>
                <a:blip r:embed="rId112"/>
                <a:stretch>
                  <a:fillRect/>
                </a:stretch>
              </p:blipFill>
              <p:spPr>
                <a:xfrm>
                  <a:off x="6362258" y="2585204"/>
                  <a:ext cx="1987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3" name="墨迹 62">
                  <a:extLst>
                    <a:ext uri="{FF2B5EF4-FFF2-40B4-BE49-F238E27FC236}">
                      <a16:creationId xmlns:a16="http://schemas.microsoft.com/office/drawing/2014/main" id="{73C48898-9ED5-44A8-891B-6133C465D157}"/>
                    </a:ext>
                  </a:extLst>
                </p14:cNvPr>
                <p14:cNvContentPartPr/>
                <p14:nvPr/>
              </p14:nvContentPartPr>
              <p14:xfrm>
                <a:off x="6369458" y="2645324"/>
                <a:ext cx="160920" cy="167760"/>
              </p14:xfrm>
            </p:contentPart>
          </mc:Choice>
          <mc:Fallback xmlns="">
            <p:pic>
              <p:nvPicPr>
                <p:cNvPr id="63" name="墨迹 62">
                  <a:extLst>
                    <a:ext uri="{FF2B5EF4-FFF2-40B4-BE49-F238E27FC236}">
                      <a16:creationId xmlns:a16="http://schemas.microsoft.com/office/drawing/2014/main" id="{73C48898-9ED5-44A8-891B-6133C465D157}"/>
                    </a:ext>
                  </a:extLst>
                </p:cNvPr>
                <p:cNvPicPr/>
                <p:nvPr/>
              </p:nvPicPr>
              <p:blipFill>
                <a:blip r:embed="rId114"/>
                <a:stretch>
                  <a:fillRect/>
                </a:stretch>
              </p:blipFill>
              <p:spPr>
                <a:xfrm>
                  <a:off x="6351818" y="2627684"/>
                  <a:ext cx="19656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561152" name="墨迹 561151">
                  <a:extLst>
                    <a:ext uri="{FF2B5EF4-FFF2-40B4-BE49-F238E27FC236}">
                      <a16:creationId xmlns:a16="http://schemas.microsoft.com/office/drawing/2014/main" id="{D1AC7251-04F5-47D1-A638-7CD1610D9C4B}"/>
                    </a:ext>
                  </a:extLst>
                </p14:cNvPr>
                <p14:cNvContentPartPr/>
                <p14:nvPr/>
              </p14:nvContentPartPr>
              <p14:xfrm>
                <a:off x="6285218" y="2795804"/>
                <a:ext cx="277560" cy="91080"/>
              </p14:xfrm>
            </p:contentPart>
          </mc:Choice>
          <mc:Fallback xmlns="">
            <p:pic>
              <p:nvPicPr>
                <p:cNvPr id="561152" name="墨迹 561151">
                  <a:extLst>
                    <a:ext uri="{FF2B5EF4-FFF2-40B4-BE49-F238E27FC236}">
                      <a16:creationId xmlns:a16="http://schemas.microsoft.com/office/drawing/2014/main" id="{D1AC7251-04F5-47D1-A638-7CD1610D9C4B}"/>
                    </a:ext>
                  </a:extLst>
                </p:cNvPr>
                <p:cNvPicPr/>
                <p:nvPr/>
              </p:nvPicPr>
              <p:blipFill>
                <a:blip r:embed="rId116"/>
                <a:stretch>
                  <a:fillRect/>
                </a:stretch>
              </p:blipFill>
              <p:spPr>
                <a:xfrm>
                  <a:off x="6267578" y="2778164"/>
                  <a:ext cx="3132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561153" name="墨迹 561152">
                  <a:extLst>
                    <a:ext uri="{FF2B5EF4-FFF2-40B4-BE49-F238E27FC236}">
                      <a16:creationId xmlns:a16="http://schemas.microsoft.com/office/drawing/2014/main" id="{DDDB6F8E-25B5-4EFA-8A23-3D4986E69530}"/>
                    </a:ext>
                  </a:extLst>
                </p14:cNvPr>
                <p14:cNvContentPartPr/>
                <p14:nvPr/>
              </p14:nvContentPartPr>
              <p14:xfrm>
                <a:off x="6398258" y="2809844"/>
                <a:ext cx="33480" cy="144720"/>
              </p14:xfrm>
            </p:contentPart>
          </mc:Choice>
          <mc:Fallback xmlns="">
            <p:pic>
              <p:nvPicPr>
                <p:cNvPr id="561153" name="墨迹 561152">
                  <a:extLst>
                    <a:ext uri="{FF2B5EF4-FFF2-40B4-BE49-F238E27FC236}">
                      <a16:creationId xmlns:a16="http://schemas.microsoft.com/office/drawing/2014/main" id="{DDDB6F8E-25B5-4EFA-8A23-3D4986E69530}"/>
                    </a:ext>
                  </a:extLst>
                </p:cNvPr>
                <p:cNvPicPr/>
                <p:nvPr/>
              </p:nvPicPr>
              <p:blipFill>
                <a:blip r:embed="rId118"/>
                <a:stretch>
                  <a:fillRect/>
                </a:stretch>
              </p:blipFill>
              <p:spPr>
                <a:xfrm>
                  <a:off x="6380258" y="2792204"/>
                  <a:ext cx="6912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561154" name="墨迹 561153">
                  <a:extLst>
                    <a:ext uri="{FF2B5EF4-FFF2-40B4-BE49-F238E27FC236}">
                      <a16:creationId xmlns:a16="http://schemas.microsoft.com/office/drawing/2014/main" id="{00987893-1760-429A-88F4-7E6868DC13E6}"/>
                    </a:ext>
                  </a:extLst>
                </p14:cNvPr>
                <p14:cNvContentPartPr/>
                <p14:nvPr/>
              </p14:nvContentPartPr>
              <p14:xfrm>
                <a:off x="6524258" y="2781044"/>
                <a:ext cx="32040" cy="302760"/>
              </p14:xfrm>
            </p:contentPart>
          </mc:Choice>
          <mc:Fallback xmlns="">
            <p:pic>
              <p:nvPicPr>
                <p:cNvPr id="561154" name="墨迹 561153">
                  <a:extLst>
                    <a:ext uri="{FF2B5EF4-FFF2-40B4-BE49-F238E27FC236}">
                      <a16:creationId xmlns:a16="http://schemas.microsoft.com/office/drawing/2014/main" id="{00987893-1760-429A-88F4-7E6868DC13E6}"/>
                    </a:ext>
                  </a:extLst>
                </p:cNvPr>
                <p:cNvPicPr/>
                <p:nvPr/>
              </p:nvPicPr>
              <p:blipFill>
                <a:blip r:embed="rId120"/>
                <a:stretch>
                  <a:fillRect/>
                </a:stretch>
              </p:blipFill>
              <p:spPr>
                <a:xfrm>
                  <a:off x="6506618" y="2763044"/>
                  <a:ext cx="6768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561156" name="墨迹 561155">
                  <a:extLst>
                    <a:ext uri="{FF2B5EF4-FFF2-40B4-BE49-F238E27FC236}">
                      <a16:creationId xmlns:a16="http://schemas.microsoft.com/office/drawing/2014/main" id="{7C9A8A34-6687-4020-86EA-20ABF86B9083}"/>
                    </a:ext>
                  </a:extLst>
                </p14:cNvPr>
                <p14:cNvContentPartPr/>
                <p14:nvPr/>
              </p14:nvContentPartPr>
              <p14:xfrm>
                <a:off x="6663218" y="2648924"/>
                <a:ext cx="151200" cy="28440"/>
              </p14:xfrm>
            </p:contentPart>
          </mc:Choice>
          <mc:Fallback xmlns="">
            <p:pic>
              <p:nvPicPr>
                <p:cNvPr id="561156" name="墨迹 561155">
                  <a:extLst>
                    <a:ext uri="{FF2B5EF4-FFF2-40B4-BE49-F238E27FC236}">
                      <a16:creationId xmlns:a16="http://schemas.microsoft.com/office/drawing/2014/main" id="{7C9A8A34-6687-4020-86EA-20ABF86B9083}"/>
                    </a:ext>
                  </a:extLst>
                </p:cNvPr>
                <p:cNvPicPr/>
                <p:nvPr/>
              </p:nvPicPr>
              <p:blipFill>
                <a:blip r:embed="rId122"/>
                <a:stretch>
                  <a:fillRect/>
                </a:stretch>
              </p:blipFill>
              <p:spPr>
                <a:xfrm>
                  <a:off x="6645218" y="2630924"/>
                  <a:ext cx="18684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561157" name="墨迹 561156">
                  <a:extLst>
                    <a:ext uri="{FF2B5EF4-FFF2-40B4-BE49-F238E27FC236}">
                      <a16:creationId xmlns:a16="http://schemas.microsoft.com/office/drawing/2014/main" id="{F2F34455-74A3-458C-8E71-AEEAFDADE2EB}"/>
                    </a:ext>
                  </a:extLst>
                </p14:cNvPr>
                <p14:cNvContentPartPr/>
                <p14:nvPr/>
              </p14:nvContentPartPr>
              <p14:xfrm>
                <a:off x="6607058" y="2739284"/>
                <a:ext cx="138240" cy="169560"/>
              </p14:xfrm>
            </p:contentPart>
          </mc:Choice>
          <mc:Fallback xmlns="">
            <p:pic>
              <p:nvPicPr>
                <p:cNvPr id="561157" name="墨迹 561156">
                  <a:extLst>
                    <a:ext uri="{FF2B5EF4-FFF2-40B4-BE49-F238E27FC236}">
                      <a16:creationId xmlns:a16="http://schemas.microsoft.com/office/drawing/2014/main" id="{F2F34455-74A3-458C-8E71-AEEAFDADE2EB}"/>
                    </a:ext>
                  </a:extLst>
                </p:cNvPr>
                <p:cNvPicPr/>
                <p:nvPr/>
              </p:nvPicPr>
              <p:blipFill>
                <a:blip r:embed="rId124"/>
                <a:stretch>
                  <a:fillRect/>
                </a:stretch>
              </p:blipFill>
              <p:spPr>
                <a:xfrm>
                  <a:off x="6589418" y="2721644"/>
                  <a:ext cx="1738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561158" name="墨迹 561157">
                  <a:extLst>
                    <a:ext uri="{FF2B5EF4-FFF2-40B4-BE49-F238E27FC236}">
                      <a16:creationId xmlns:a16="http://schemas.microsoft.com/office/drawing/2014/main" id="{04463F8B-116E-4DBA-9220-19742695714F}"/>
                    </a:ext>
                  </a:extLst>
                </p14:cNvPr>
                <p14:cNvContentPartPr/>
                <p14:nvPr/>
              </p14:nvContentPartPr>
              <p14:xfrm>
                <a:off x="6693098" y="2754404"/>
                <a:ext cx="131400" cy="185040"/>
              </p14:xfrm>
            </p:contentPart>
          </mc:Choice>
          <mc:Fallback xmlns="">
            <p:pic>
              <p:nvPicPr>
                <p:cNvPr id="561158" name="墨迹 561157">
                  <a:extLst>
                    <a:ext uri="{FF2B5EF4-FFF2-40B4-BE49-F238E27FC236}">
                      <a16:creationId xmlns:a16="http://schemas.microsoft.com/office/drawing/2014/main" id="{04463F8B-116E-4DBA-9220-19742695714F}"/>
                    </a:ext>
                  </a:extLst>
                </p:cNvPr>
                <p:cNvPicPr/>
                <p:nvPr/>
              </p:nvPicPr>
              <p:blipFill>
                <a:blip r:embed="rId126"/>
                <a:stretch>
                  <a:fillRect/>
                </a:stretch>
              </p:blipFill>
              <p:spPr>
                <a:xfrm>
                  <a:off x="6675098" y="2736404"/>
                  <a:ext cx="1670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561159" name="墨迹 561158">
                  <a:extLst>
                    <a:ext uri="{FF2B5EF4-FFF2-40B4-BE49-F238E27FC236}">
                      <a16:creationId xmlns:a16="http://schemas.microsoft.com/office/drawing/2014/main" id="{9792EEC7-EA4B-4F0B-BEDA-BDC2BD5FE303}"/>
                    </a:ext>
                  </a:extLst>
                </p14:cNvPr>
                <p14:cNvContentPartPr/>
                <p14:nvPr/>
              </p14:nvContentPartPr>
              <p14:xfrm>
                <a:off x="6941858" y="2578364"/>
                <a:ext cx="33120" cy="41760"/>
              </p14:xfrm>
            </p:contentPart>
          </mc:Choice>
          <mc:Fallback xmlns="">
            <p:pic>
              <p:nvPicPr>
                <p:cNvPr id="561159" name="墨迹 561158">
                  <a:extLst>
                    <a:ext uri="{FF2B5EF4-FFF2-40B4-BE49-F238E27FC236}">
                      <a16:creationId xmlns:a16="http://schemas.microsoft.com/office/drawing/2014/main" id="{9792EEC7-EA4B-4F0B-BEDA-BDC2BD5FE303}"/>
                    </a:ext>
                  </a:extLst>
                </p:cNvPr>
                <p:cNvPicPr/>
                <p:nvPr/>
              </p:nvPicPr>
              <p:blipFill>
                <a:blip r:embed="rId128"/>
                <a:stretch>
                  <a:fillRect/>
                </a:stretch>
              </p:blipFill>
              <p:spPr>
                <a:xfrm>
                  <a:off x="6923858" y="2560364"/>
                  <a:ext cx="6876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561160" name="墨迹 561159">
                  <a:extLst>
                    <a:ext uri="{FF2B5EF4-FFF2-40B4-BE49-F238E27FC236}">
                      <a16:creationId xmlns:a16="http://schemas.microsoft.com/office/drawing/2014/main" id="{0F7EC644-F95E-4F57-B481-102EDFA7F9E6}"/>
                    </a:ext>
                  </a:extLst>
                </p14:cNvPr>
                <p14:cNvContentPartPr/>
                <p14:nvPr/>
              </p14:nvContentPartPr>
              <p14:xfrm>
                <a:off x="6837818" y="2644244"/>
                <a:ext cx="188280" cy="51480"/>
              </p14:xfrm>
            </p:contentPart>
          </mc:Choice>
          <mc:Fallback xmlns="">
            <p:pic>
              <p:nvPicPr>
                <p:cNvPr id="561160" name="墨迹 561159">
                  <a:extLst>
                    <a:ext uri="{FF2B5EF4-FFF2-40B4-BE49-F238E27FC236}">
                      <a16:creationId xmlns:a16="http://schemas.microsoft.com/office/drawing/2014/main" id="{0F7EC644-F95E-4F57-B481-102EDFA7F9E6}"/>
                    </a:ext>
                  </a:extLst>
                </p:cNvPr>
                <p:cNvPicPr/>
                <p:nvPr/>
              </p:nvPicPr>
              <p:blipFill>
                <a:blip r:embed="rId130"/>
                <a:stretch>
                  <a:fillRect/>
                </a:stretch>
              </p:blipFill>
              <p:spPr>
                <a:xfrm>
                  <a:off x="6820178" y="2626244"/>
                  <a:ext cx="22392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561161" name="墨迹 561160">
                  <a:extLst>
                    <a:ext uri="{FF2B5EF4-FFF2-40B4-BE49-F238E27FC236}">
                      <a16:creationId xmlns:a16="http://schemas.microsoft.com/office/drawing/2014/main" id="{712B82A8-6AF2-49AB-B1A8-9A35D2E2BA72}"/>
                    </a:ext>
                  </a:extLst>
                </p14:cNvPr>
                <p14:cNvContentPartPr/>
                <p14:nvPr/>
              </p14:nvContentPartPr>
              <p14:xfrm>
                <a:off x="6870938" y="2670524"/>
                <a:ext cx="160920" cy="150840"/>
              </p14:xfrm>
            </p:contentPart>
          </mc:Choice>
          <mc:Fallback xmlns="">
            <p:pic>
              <p:nvPicPr>
                <p:cNvPr id="561161" name="墨迹 561160">
                  <a:extLst>
                    <a:ext uri="{FF2B5EF4-FFF2-40B4-BE49-F238E27FC236}">
                      <a16:creationId xmlns:a16="http://schemas.microsoft.com/office/drawing/2014/main" id="{712B82A8-6AF2-49AB-B1A8-9A35D2E2BA72}"/>
                    </a:ext>
                  </a:extLst>
                </p:cNvPr>
                <p:cNvPicPr/>
                <p:nvPr/>
              </p:nvPicPr>
              <p:blipFill>
                <a:blip r:embed="rId132"/>
                <a:stretch>
                  <a:fillRect/>
                </a:stretch>
              </p:blipFill>
              <p:spPr>
                <a:xfrm>
                  <a:off x="6853298" y="2652524"/>
                  <a:ext cx="19656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561162" name="墨迹 561161">
                  <a:extLst>
                    <a:ext uri="{FF2B5EF4-FFF2-40B4-BE49-F238E27FC236}">
                      <a16:creationId xmlns:a16="http://schemas.microsoft.com/office/drawing/2014/main" id="{73DCE389-E130-40F9-AAEA-84E81D0BB465}"/>
                    </a:ext>
                  </a:extLst>
                </p14:cNvPr>
                <p14:cNvContentPartPr/>
                <p14:nvPr/>
              </p14:nvContentPartPr>
              <p14:xfrm>
                <a:off x="6871298" y="2801204"/>
                <a:ext cx="112320" cy="133200"/>
              </p14:xfrm>
            </p:contentPart>
          </mc:Choice>
          <mc:Fallback xmlns="">
            <p:pic>
              <p:nvPicPr>
                <p:cNvPr id="561162" name="墨迹 561161">
                  <a:extLst>
                    <a:ext uri="{FF2B5EF4-FFF2-40B4-BE49-F238E27FC236}">
                      <a16:creationId xmlns:a16="http://schemas.microsoft.com/office/drawing/2014/main" id="{73DCE389-E130-40F9-AAEA-84E81D0BB465}"/>
                    </a:ext>
                  </a:extLst>
                </p:cNvPr>
                <p:cNvPicPr/>
                <p:nvPr/>
              </p:nvPicPr>
              <p:blipFill>
                <a:blip r:embed="rId134"/>
                <a:stretch>
                  <a:fillRect/>
                </a:stretch>
              </p:blipFill>
              <p:spPr>
                <a:xfrm>
                  <a:off x="6853298" y="2783564"/>
                  <a:ext cx="14796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561163" name="墨迹 561162">
                  <a:extLst>
                    <a:ext uri="{FF2B5EF4-FFF2-40B4-BE49-F238E27FC236}">
                      <a16:creationId xmlns:a16="http://schemas.microsoft.com/office/drawing/2014/main" id="{FF82BE9B-D7FE-465D-95F9-3847D83F5A12}"/>
                    </a:ext>
                  </a:extLst>
                </p14:cNvPr>
                <p14:cNvContentPartPr/>
                <p14:nvPr/>
              </p14:nvContentPartPr>
              <p14:xfrm>
                <a:off x="7028978" y="2803004"/>
                <a:ext cx="72360" cy="164520"/>
              </p14:xfrm>
            </p:contentPart>
          </mc:Choice>
          <mc:Fallback xmlns="">
            <p:pic>
              <p:nvPicPr>
                <p:cNvPr id="561163" name="墨迹 561162">
                  <a:extLst>
                    <a:ext uri="{FF2B5EF4-FFF2-40B4-BE49-F238E27FC236}">
                      <a16:creationId xmlns:a16="http://schemas.microsoft.com/office/drawing/2014/main" id="{FF82BE9B-D7FE-465D-95F9-3847D83F5A12}"/>
                    </a:ext>
                  </a:extLst>
                </p:cNvPr>
                <p:cNvPicPr/>
                <p:nvPr/>
              </p:nvPicPr>
              <p:blipFill>
                <a:blip r:embed="rId136"/>
                <a:stretch>
                  <a:fillRect/>
                </a:stretch>
              </p:blipFill>
              <p:spPr>
                <a:xfrm>
                  <a:off x="7011338" y="2785364"/>
                  <a:ext cx="10800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561164" name="墨迹 561163">
                  <a:extLst>
                    <a:ext uri="{FF2B5EF4-FFF2-40B4-BE49-F238E27FC236}">
                      <a16:creationId xmlns:a16="http://schemas.microsoft.com/office/drawing/2014/main" id="{9FBE8746-5E6F-47A2-89BF-F17EBB4CCAA0}"/>
                    </a:ext>
                  </a:extLst>
                </p14:cNvPr>
                <p14:cNvContentPartPr/>
                <p14:nvPr/>
              </p14:nvContentPartPr>
              <p14:xfrm>
                <a:off x="7181978" y="2460284"/>
                <a:ext cx="64440" cy="230760"/>
              </p14:xfrm>
            </p:contentPart>
          </mc:Choice>
          <mc:Fallback xmlns="">
            <p:pic>
              <p:nvPicPr>
                <p:cNvPr id="561164" name="墨迹 561163">
                  <a:extLst>
                    <a:ext uri="{FF2B5EF4-FFF2-40B4-BE49-F238E27FC236}">
                      <a16:creationId xmlns:a16="http://schemas.microsoft.com/office/drawing/2014/main" id="{9FBE8746-5E6F-47A2-89BF-F17EBB4CCAA0}"/>
                    </a:ext>
                  </a:extLst>
                </p:cNvPr>
                <p:cNvPicPr/>
                <p:nvPr/>
              </p:nvPicPr>
              <p:blipFill>
                <a:blip r:embed="rId138"/>
                <a:stretch>
                  <a:fillRect/>
                </a:stretch>
              </p:blipFill>
              <p:spPr>
                <a:xfrm>
                  <a:off x="7163978" y="2442284"/>
                  <a:ext cx="10008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561165" name="墨迹 561164">
                  <a:extLst>
                    <a:ext uri="{FF2B5EF4-FFF2-40B4-BE49-F238E27FC236}">
                      <a16:creationId xmlns:a16="http://schemas.microsoft.com/office/drawing/2014/main" id="{D404D30D-1CDB-421A-877D-2B00610BEDD6}"/>
                    </a:ext>
                  </a:extLst>
                </p14:cNvPr>
                <p14:cNvContentPartPr/>
                <p14:nvPr/>
              </p14:nvContentPartPr>
              <p14:xfrm>
                <a:off x="7273778" y="2553164"/>
                <a:ext cx="133920" cy="36360"/>
              </p14:xfrm>
            </p:contentPart>
          </mc:Choice>
          <mc:Fallback xmlns="">
            <p:pic>
              <p:nvPicPr>
                <p:cNvPr id="561165" name="墨迹 561164">
                  <a:extLst>
                    <a:ext uri="{FF2B5EF4-FFF2-40B4-BE49-F238E27FC236}">
                      <a16:creationId xmlns:a16="http://schemas.microsoft.com/office/drawing/2014/main" id="{D404D30D-1CDB-421A-877D-2B00610BEDD6}"/>
                    </a:ext>
                  </a:extLst>
                </p:cNvPr>
                <p:cNvPicPr/>
                <p:nvPr/>
              </p:nvPicPr>
              <p:blipFill>
                <a:blip r:embed="rId140"/>
                <a:stretch>
                  <a:fillRect/>
                </a:stretch>
              </p:blipFill>
              <p:spPr>
                <a:xfrm>
                  <a:off x="7255778" y="2535164"/>
                  <a:ext cx="16956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561166" name="墨迹 561165">
                  <a:extLst>
                    <a:ext uri="{FF2B5EF4-FFF2-40B4-BE49-F238E27FC236}">
                      <a16:creationId xmlns:a16="http://schemas.microsoft.com/office/drawing/2014/main" id="{748452F4-5CB7-4049-BF45-D8EA83E79EFD}"/>
                    </a:ext>
                  </a:extLst>
                </p14:cNvPr>
                <p14:cNvContentPartPr/>
                <p14:nvPr/>
              </p14:nvContentPartPr>
              <p14:xfrm>
                <a:off x="7269098" y="2628764"/>
                <a:ext cx="93960" cy="23760"/>
              </p14:xfrm>
            </p:contentPart>
          </mc:Choice>
          <mc:Fallback xmlns="">
            <p:pic>
              <p:nvPicPr>
                <p:cNvPr id="561166" name="墨迹 561165">
                  <a:extLst>
                    <a:ext uri="{FF2B5EF4-FFF2-40B4-BE49-F238E27FC236}">
                      <a16:creationId xmlns:a16="http://schemas.microsoft.com/office/drawing/2014/main" id="{748452F4-5CB7-4049-BF45-D8EA83E79EFD}"/>
                    </a:ext>
                  </a:extLst>
                </p:cNvPr>
                <p:cNvPicPr/>
                <p:nvPr/>
              </p:nvPicPr>
              <p:blipFill>
                <a:blip r:embed="rId142"/>
                <a:stretch>
                  <a:fillRect/>
                </a:stretch>
              </p:blipFill>
              <p:spPr>
                <a:xfrm>
                  <a:off x="7251098" y="2610764"/>
                  <a:ext cx="12960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561167" name="墨迹 561166">
                  <a:extLst>
                    <a:ext uri="{FF2B5EF4-FFF2-40B4-BE49-F238E27FC236}">
                      <a16:creationId xmlns:a16="http://schemas.microsoft.com/office/drawing/2014/main" id="{9A013CB2-ADB7-4068-8D84-374A32CFE76E}"/>
                    </a:ext>
                  </a:extLst>
                </p14:cNvPr>
                <p14:cNvContentPartPr/>
                <p14:nvPr/>
              </p14:nvContentPartPr>
              <p14:xfrm>
                <a:off x="7243178" y="2703284"/>
                <a:ext cx="323280" cy="242280"/>
              </p14:xfrm>
            </p:contentPart>
          </mc:Choice>
          <mc:Fallback xmlns="">
            <p:pic>
              <p:nvPicPr>
                <p:cNvPr id="561167" name="墨迹 561166">
                  <a:extLst>
                    <a:ext uri="{FF2B5EF4-FFF2-40B4-BE49-F238E27FC236}">
                      <a16:creationId xmlns:a16="http://schemas.microsoft.com/office/drawing/2014/main" id="{9A013CB2-ADB7-4068-8D84-374A32CFE76E}"/>
                    </a:ext>
                  </a:extLst>
                </p:cNvPr>
                <p:cNvPicPr/>
                <p:nvPr/>
              </p:nvPicPr>
              <p:blipFill>
                <a:blip r:embed="rId144"/>
                <a:stretch>
                  <a:fillRect/>
                </a:stretch>
              </p:blipFill>
              <p:spPr>
                <a:xfrm>
                  <a:off x="7225538" y="2685644"/>
                  <a:ext cx="35892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561168" name="墨迹 561167">
                  <a:extLst>
                    <a:ext uri="{FF2B5EF4-FFF2-40B4-BE49-F238E27FC236}">
                      <a16:creationId xmlns:a16="http://schemas.microsoft.com/office/drawing/2014/main" id="{8B04796F-0C20-4B6B-9DE2-3FA0D96A4F02}"/>
                    </a:ext>
                  </a:extLst>
                </p14:cNvPr>
                <p14:cNvContentPartPr/>
                <p14:nvPr/>
              </p14:nvContentPartPr>
              <p14:xfrm>
                <a:off x="7212938" y="2720924"/>
                <a:ext cx="155160" cy="140760"/>
              </p14:xfrm>
            </p:contentPart>
          </mc:Choice>
          <mc:Fallback xmlns="">
            <p:pic>
              <p:nvPicPr>
                <p:cNvPr id="561168" name="墨迹 561167">
                  <a:extLst>
                    <a:ext uri="{FF2B5EF4-FFF2-40B4-BE49-F238E27FC236}">
                      <a16:creationId xmlns:a16="http://schemas.microsoft.com/office/drawing/2014/main" id="{8B04796F-0C20-4B6B-9DE2-3FA0D96A4F02}"/>
                    </a:ext>
                  </a:extLst>
                </p:cNvPr>
                <p:cNvPicPr/>
                <p:nvPr/>
              </p:nvPicPr>
              <p:blipFill>
                <a:blip r:embed="rId146"/>
                <a:stretch>
                  <a:fillRect/>
                </a:stretch>
              </p:blipFill>
              <p:spPr>
                <a:xfrm>
                  <a:off x="7194938" y="2703284"/>
                  <a:ext cx="1908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561169" name="墨迹 561168">
                  <a:extLst>
                    <a:ext uri="{FF2B5EF4-FFF2-40B4-BE49-F238E27FC236}">
                      <a16:creationId xmlns:a16="http://schemas.microsoft.com/office/drawing/2014/main" id="{A7383D65-1550-4207-ABF1-4EE4EF39D3A9}"/>
                    </a:ext>
                  </a:extLst>
                </p14:cNvPr>
                <p14:cNvContentPartPr/>
                <p14:nvPr/>
              </p14:nvContentPartPr>
              <p14:xfrm>
                <a:off x="7237058" y="2711924"/>
                <a:ext cx="66960" cy="141480"/>
              </p14:xfrm>
            </p:contentPart>
          </mc:Choice>
          <mc:Fallback xmlns="">
            <p:pic>
              <p:nvPicPr>
                <p:cNvPr id="561169" name="墨迹 561168">
                  <a:extLst>
                    <a:ext uri="{FF2B5EF4-FFF2-40B4-BE49-F238E27FC236}">
                      <a16:creationId xmlns:a16="http://schemas.microsoft.com/office/drawing/2014/main" id="{A7383D65-1550-4207-ABF1-4EE4EF39D3A9}"/>
                    </a:ext>
                  </a:extLst>
                </p:cNvPr>
                <p:cNvPicPr/>
                <p:nvPr/>
              </p:nvPicPr>
              <p:blipFill>
                <a:blip r:embed="rId148"/>
                <a:stretch>
                  <a:fillRect/>
                </a:stretch>
              </p:blipFill>
              <p:spPr>
                <a:xfrm>
                  <a:off x="7219058" y="2693924"/>
                  <a:ext cx="10260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561170" name="墨迹 561169">
                  <a:extLst>
                    <a:ext uri="{FF2B5EF4-FFF2-40B4-BE49-F238E27FC236}">
                      <a16:creationId xmlns:a16="http://schemas.microsoft.com/office/drawing/2014/main" id="{176E27EB-D43A-4033-B8C2-E74CC3FF6C48}"/>
                    </a:ext>
                  </a:extLst>
                </p14:cNvPr>
                <p14:cNvContentPartPr/>
                <p14:nvPr/>
              </p14:nvContentPartPr>
              <p14:xfrm>
                <a:off x="7183058" y="2825684"/>
                <a:ext cx="207720" cy="187200"/>
              </p14:xfrm>
            </p:contentPart>
          </mc:Choice>
          <mc:Fallback xmlns="">
            <p:pic>
              <p:nvPicPr>
                <p:cNvPr id="561170" name="墨迹 561169">
                  <a:extLst>
                    <a:ext uri="{FF2B5EF4-FFF2-40B4-BE49-F238E27FC236}">
                      <a16:creationId xmlns:a16="http://schemas.microsoft.com/office/drawing/2014/main" id="{176E27EB-D43A-4033-B8C2-E74CC3FF6C48}"/>
                    </a:ext>
                  </a:extLst>
                </p:cNvPr>
                <p:cNvPicPr/>
                <p:nvPr/>
              </p:nvPicPr>
              <p:blipFill>
                <a:blip r:embed="rId150"/>
                <a:stretch>
                  <a:fillRect/>
                </a:stretch>
              </p:blipFill>
              <p:spPr>
                <a:xfrm>
                  <a:off x="7165058" y="2808044"/>
                  <a:ext cx="24336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561171" name="墨迹 561170">
                  <a:extLst>
                    <a:ext uri="{FF2B5EF4-FFF2-40B4-BE49-F238E27FC236}">
                      <a16:creationId xmlns:a16="http://schemas.microsoft.com/office/drawing/2014/main" id="{B7479C2A-6B97-4963-AA68-6D42F3E39DB6}"/>
                    </a:ext>
                  </a:extLst>
                </p14:cNvPr>
                <p14:cNvContentPartPr/>
                <p14:nvPr/>
              </p14:nvContentPartPr>
              <p14:xfrm>
                <a:off x="7277738" y="2875364"/>
                <a:ext cx="106200" cy="276840"/>
              </p14:xfrm>
            </p:contentPart>
          </mc:Choice>
          <mc:Fallback xmlns="">
            <p:pic>
              <p:nvPicPr>
                <p:cNvPr id="561171" name="墨迹 561170">
                  <a:extLst>
                    <a:ext uri="{FF2B5EF4-FFF2-40B4-BE49-F238E27FC236}">
                      <a16:creationId xmlns:a16="http://schemas.microsoft.com/office/drawing/2014/main" id="{B7479C2A-6B97-4963-AA68-6D42F3E39DB6}"/>
                    </a:ext>
                  </a:extLst>
                </p:cNvPr>
                <p:cNvPicPr/>
                <p:nvPr/>
              </p:nvPicPr>
              <p:blipFill>
                <a:blip r:embed="rId152"/>
                <a:stretch>
                  <a:fillRect/>
                </a:stretch>
              </p:blipFill>
              <p:spPr>
                <a:xfrm>
                  <a:off x="7259738" y="2857724"/>
                  <a:ext cx="14184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561172" name="墨迹 561171">
                  <a:extLst>
                    <a:ext uri="{FF2B5EF4-FFF2-40B4-BE49-F238E27FC236}">
                      <a16:creationId xmlns:a16="http://schemas.microsoft.com/office/drawing/2014/main" id="{2FD01BA9-C865-4B59-A54C-7B6B78605FCB}"/>
                    </a:ext>
                  </a:extLst>
                </p14:cNvPr>
                <p14:cNvContentPartPr/>
                <p14:nvPr/>
              </p14:nvContentPartPr>
              <p14:xfrm>
                <a:off x="7316258" y="2939444"/>
                <a:ext cx="36360" cy="23760"/>
              </p14:xfrm>
            </p:contentPart>
          </mc:Choice>
          <mc:Fallback xmlns="">
            <p:pic>
              <p:nvPicPr>
                <p:cNvPr id="561172" name="墨迹 561171">
                  <a:extLst>
                    <a:ext uri="{FF2B5EF4-FFF2-40B4-BE49-F238E27FC236}">
                      <a16:creationId xmlns:a16="http://schemas.microsoft.com/office/drawing/2014/main" id="{2FD01BA9-C865-4B59-A54C-7B6B78605FCB}"/>
                    </a:ext>
                  </a:extLst>
                </p:cNvPr>
                <p:cNvPicPr/>
                <p:nvPr/>
              </p:nvPicPr>
              <p:blipFill>
                <a:blip r:embed="rId154"/>
                <a:stretch>
                  <a:fillRect/>
                </a:stretch>
              </p:blipFill>
              <p:spPr>
                <a:xfrm>
                  <a:off x="7298258" y="2921804"/>
                  <a:ext cx="7200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561173" name="墨迹 561172">
                  <a:extLst>
                    <a:ext uri="{FF2B5EF4-FFF2-40B4-BE49-F238E27FC236}">
                      <a16:creationId xmlns:a16="http://schemas.microsoft.com/office/drawing/2014/main" id="{2A1D7740-E5FF-480E-95B0-25D92A159504}"/>
                    </a:ext>
                  </a:extLst>
                </p14:cNvPr>
                <p14:cNvContentPartPr/>
                <p14:nvPr/>
              </p14:nvContentPartPr>
              <p14:xfrm>
                <a:off x="7303658" y="2954204"/>
                <a:ext cx="55800" cy="84240"/>
              </p14:xfrm>
            </p:contentPart>
          </mc:Choice>
          <mc:Fallback xmlns="">
            <p:pic>
              <p:nvPicPr>
                <p:cNvPr id="561173" name="墨迹 561172">
                  <a:extLst>
                    <a:ext uri="{FF2B5EF4-FFF2-40B4-BE49-F238E27FC236}">
                      <a16:creationId xmlns:a16="http://schemas.microsoft.com/office/drawing/2014/main" id="{2A1D7740-E5FF-480E-95B0-25D92A159504}"/>
                    </a:ext>
                  </a:extLst>
                </p:cNvPr>
                <p:cNvPicPr/>
                <p:nvPr/>
              </p:nvPicPr>
              <p:blipFill>
                <a:blip r:embed="rId156"/>
                <a:stretch>
                  <a:fillRect/>
                </a:stretch>
              </p:blipFill>
              <p:spPr>
                <a:xfrm>
                  <a:off x="7285658" y="2936564"/>
                  <a:ext cx="9144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561174" name="墨迹 561173">
                  <a:extLst>
                    <a:ext uri="{FF2B5EF4-FFF2-40B4-BE49-F238E27FC236}">
                      <a16:creationId xmlns:a16="http://schemas.microsoft.com/office/drawing/2014/main" id="{BD03B194-6083-49D5-9AC8-EA172D0CB527}"/>
                    </a:ext>
                  </a:extLst>
                </p14:cNvPr>
                <p14:cNvContentPartPr/>
                <p14:nvPr/>
              </p14:nvContentPartPr>
              <p14:xfrm>
                <a:off x="7620098" y="2626604"/>
                <a:ext cx="163800" cy="38160"/>
              </p14:xfrm>
            </p:contentPart>
          </mc:Choice>
          <mc:Fallback xmlns="">
            <p:pic>
              <p:nvPicPr>
                <p:cNvPr id="561174" name="墨迹 561173">
                  <a:extLst>
                    <a:ext uri="{FF2B5EF4-FFF2-40B4-BE49-F238E27FC236}">
                      <a16:creationId xmlns:a16="http://schemas.microsoft.com/office/drawing/2014/main" id="{BD03B194-6083-49D5-9AC8-EA172D0CB527}"/>
                    </a:ext>
                  </a:extLst>
                </p:cNvPr>
                <p:cNvPicPr/>
                <p:nvPr/>
              </p:nvPicPr>
              <p:blipFill>
                <a:blip r:embed="rId158"/>
                <a:stretch>
                  <a:fillRect/>
                </a:stretch>
              </p:blipFill>
              <p:spPr>
                <a:xfrm>
                  <a:off x="7602098" y="2608604"/>
                  <a:ext cx="1994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561175" name="墨迹 561174">
                  <a:extLst>
                    <a:ext uri="{FF2B5EF4-FFF2-40B4-BE49-F238E27FC236}">
                      <a16:creationId xmlns:a16="http://schemas.microsoft.com/office/drawing/2014/main" id="{AE1C8EE0-7340-47F9-A98D-96C9CAEF98D8}"/>
                    </a:ext>
                  </a:extLst>
                </p14:cNvPr>
                <p14:cNvContentPartPr/>
                <p14:nvPr/>
              </p14:nvContentPartPr>
              <p14:xfrm>
                <a:off x="7624058" y="2760524"/>
                <a:ext cx="51840" cy="167400"/>
              </p14:xfrm>
            </p:contentPart>
          </mc:Choice>
          <mc:Fallback xmlns="">
            <p:pic>
              <p:nvPicPr>
                <p:cNvPr id="561175" name="墨迹 561174">
                  <a:extLst>
                    <a:ext uri="{FF2B5EF4-FFF2-40B4-BE49-F238E27FC236}">
                      <a16:creationId xmlns:a16="http://schemas.microsoft.com/office/drawing/2014/main" id="{AE1C8EE0-7340-47F9-A98D-96C9CAEF98D8}"/>
                    </a:ext>
                  </a:extLst>
                </p:cNvPr>
                <p:cNvPicPr/>
                <p:nvPr/>
              </p:nvPicPr>
              <p:blipFill>
                <a:blip r:embed="rId160"/>
                <a:stretch>
                  <a:fillRect/>
                </a:stretch>
              </p:blipFill>
              <p:spPr>
                <a:xfrm>
                  <a:off x="7606058" y="2742884"/>
                  <a:ext cx="8748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561176" name="墨迹 561175">
                  <a:extLst>
                    <a:ext uri="{FF2B5EF4-FFF2-40B4-BE49-F238E27FC236}">
                      <a16:creationId xmlns:a16="http://schemas.microsoft.com/office/drawing/2014/main" id="{B2829019-C213-463A-AC61-5D160FC72C0C}"/>
                    </a:ext>
                  </a:extLst>
                </p14:cNvPr>
                <p14:cNvContentPartPr/>
                <p14:nvPr/>
              </p14:nvContentPartPr>
              <p14:xfrm>
                <a:off x="7692098" y="2701484"/>
                <a:ext cx="160200" cy="258120"/>
              </p14:xfrm>
            </p:contentPart>
          </mc:Choice>
          <mc:Fallback xmlns="">
            <p:pic>
              <p:nvPicPr>
                <p:cNvPr id="561176" name="墨迹 561175">
                  <a:extLst>
                    <a:ext uri="{FF2B5EF4-FFF2-40B4-BE49-F238E27FC236}">
                      <a16:creationId xmlns:a16="http://schemas.microsoft.com/office/drawing/2014/main" id="{B2829019-C213-463A-AC61-5D160FC72C0C}"/>
                    </a:ext>
                  </a:extLst>
                </p:cNvPr>
                <p:cNvPicPr/>
                <p:nvPr/>
              </p:nvPicPr>
              <p:blipFill>
                <a:blip r:embed="rId162"/>
                <a:stretch>
                  <a:fillRect/>
                </a:stretch>
              </p:blipFill>
              <p:spPr>
                <a:xfrm>
                  <a:off x="7674458" y="2683844"/>
                  <a:ext cx="19584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561177" name="墨迹 561176">
                  <a:extLst>
                    <a:ext uri="{FF2B5EF4-FFF2-40B4-BE49-F238E27FC236}">
                      <a16:creationId xmlns:a16="http://schemas.microsoft.com/office/drawing/2014/main" id="{5BE2A3F9-99D9-48B8-B609-FC1109531B98}"/>
                    </a:ext>
                  </a:extLst>
                </p14:cNvPr>
                <p14:cNvContentPartPr/>
                <p14:nvPr/>
              </p14:nvContentPartPr>
              <p14:xfrm>
                <a:off x="7698578" y="2628044"/>
                <a:ext cx="137880" cy="221400"/>
              </p14:xfrm>
            </p:contentPart>
          </mc:Choice>
          <mc:Fallback xmlns="">
            <p:pic>
              <p:nvPicPr>
                <p:cNvPr id="561177" name="墨迹 561176">
                  <a:extLst>
                    <a:ext uri="{FF2B5EF4-FFF2-40B4-BE49-F238E27FC236}">
                      <a16:creationId xmlns:a16="http://schemas.microsoft.com/office/drawing/2014/main" id="{5BE2A3F9-99D9-48B8-B609-FC1109531B98}"/>
                    </a:ext>
                  </a:extLst>
                </p:cNvPr>
                <p:cNvPicPr/>
                <p:nvPr/>
              </p:nvPicPr>
              <p:blipFill>
                <a:blip r:embed="rId164"/>
                <a:stretch>
                  <a:fillRect/>
                </a:stretch>
              </p:blipFill>
              <p:spPr>
                <a:xfrm>
                  <a:off x="7680578" y="2610404"/>
                  <a:ext cx="17352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561178" name="墨迹 561177">
                  <a:extLst>
                    <a:ext uri="{FF2B5EF4-FFF2-40B4-BE49-F238E27FC236}">
                      <a16:creationId xmlns:a16="http://schemas.microsoft.com/office/drawing/2014/main" id="{F21EB3A7-3C21-42F9-A490-038DA1E87494}"/>
                    </a:ext>
                  </a:extLst>
                </p14:cNvPr>
                <p14:cNvContentPartPr/>
                <p14:nvPr/>
              </p14:nvContentPartPr>
              <p14:xfrm>
                <a:off x="7677338" y="2845844"/>
                <a:ext cx="97920" cy="82440"/>
              </p14:xfrm>
            </p:contentPart>
          </mc:Choice>
          <mc:Fallback xmlns="">
            <p:pic>
              <p:nvPicPr>
                <p:cNvPr id="561178" name="墨迹 561177">
                  <a:extLst>
                    <a:ext uri="{FF2B5EF4-FFF2-40B4-BE49-F238E27FC236}">
                      <a16:creationId xmlns:a16="http://schemas.microsoft.com/office/drawing/2014/main" id="{F21EB3A7-3C21-42F9-A490-038DA1E87494}"/>
                    </a:ext>
                  </a:extLst>
                </p:cNvPr>
                <p:cNvPicPr/>
                <p:nvPr/>
              </p:nvPicPr>
              <p:blipFill>
                <a:blip r:embed="rId166"/>
                <a:stretch>
                  <a:fillRect/>
                </a:stretch>
              </p:blipFill>
              <p:spPr>
                <a:xfrm>
                  <a:off x="7659338" y="2828204"/>
                  <a:ext cx="133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561179" name="墨迹 561178">
                  <a:extLst>
                    <a:ext uri="{FF2B5EF4-FFF2-40B4-BE49-F238E27FC236}">
                      <a16:creationId xmlns:a16="http://schemas.microsoft.com/office/drawing/2014/main" id="{A2773146-D84D-43E0-BEA0-CDF3B267D1EE}"/>
                    </a:ext>
                  </a:extLst>
                </p14:cNvPr>
                <p14:cNvContentPartPr/>
                <p14:nvPr/>
              </p14:nvContentPartPr>
              <p14:xfrm>
                <a:off x="7895138" y="2560364"/>
                <a:ext cx="151560" cy="163080"/>
              </p14:xfrm>
            </p:contentPart>
          </mc:Choice>
          <mc:Fallback xmlns="">
            <p:pic>
              <p:nvPicPr>
                <p:cNvPr id="561179" name="墨迹 561178">
                  <a:extLst>
                    <a:ext uri="{FF2B5EF4-FFF2-40B4-BE49-F238E27FC236}">
                      <a16:creationId xmlns:a16="http://schemas.microsoft.com/office/drawing/2014/main" id="{A2773146-D84D-43E0-BEA0-CDF3B267D1EE}"/>
                    </a:ext>
                  </a:extLst>
                </p:cNvPr>
                <p:cNvPicPr/>
                <p:nvPr/>
              </p:nvPicPr>
              <p:blipFill>
                <a:blip r:embed="rId168"/>
                <a:stretch>
                  <a:fillRect/>
                </a:stretch>
              </p:blipFill>
              <p:spPr>
                <a:xfrm>
                  <a:off x="7877138" y="2542724"/>
                  <a:ext cx="18720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561180" name="墨迹 561179">
                  <a:extLst>
                    <a:ext uri="{FF2B5EF4-FFF2-40B4-BE49-F238E27FC236}">
                      <a16:creationId xmlns:a16="http://schemas.microsoft.com/office/drawing/2014/main" id="{D50905F4-2433-4382-9679-06A3C90E3225}"/>
                    </a:ext>
                  </a:extLst>
                </p14:cNvPr>
                <p14:cNvContentPartPr/>
                <p14:nvPr/>
              </p14:nvContentPartPr>
              <p14:xfrm>
                <a:off x="7883978" y="2704004"/>
                <a:ext cx="137520" cy="118800"/>
              </p14:xfrm>
            </p:contentPart>
          </mc:Choice>
          <mc:Fallback xmlns="">
            <p:pic>
              <p:nvPicPr>
                <p:cNvPr id="561180" name="墨迹 561179">
                  <a:extLst>
                    <a:ext uri="{FF2B5EF4-FFF2-40B4-BE49-F238E27FC236}">
                      <a16:creationId xmlns:a16="http://schemas.microsoft.com/office/drawing/2014/main" id="{D50905F4-2433-4382-9679-06A3C90E3225}"/>
                    </a:ext>
                  </a:extLst>
                </p:cNvPr>
                <p:cNvPicPr/>
                <p:nvPr/>
              </p:nvPicPr>
              <p:blipFill>
                <a:blip r:embed="rId170"/>
                <a:stretch>
                  <a:fillRect/>
                </a:stretch>
              </p:blipFill>
              <p:spPr>
                <a:xfrm>
                  <a:off x="7866338" y="2686364"/>
                  <a:ext cx="1731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561181" name="墨迹 561180">
                  <a:extLst>
                    <a:ext uri="{FF2B5EF4-FFF2-40B4-BE49-F238E27FC236}">
                      <a16:creationId xmlns:a16="http://schemas.microsoft.com/office/drawing/2014/main" id="{DD21BA16-A5B0-4CC6-AF38-AEA6A9B59B4B}"/>
                    </a:ext>
                  </a:extLst>
                </p14:cNvPr>
                <p14:cNvContentPartPr/>
                <p14:nvPr/>
              </p14:nvContentPartPr>
              <p14:xfrm>
                <a:off x="7869938" y="2716964"/>
                <a:ext cx="176040" cy="230760"/>
              </p14:xfrm>
            </p:contentPart>
          </mc:Choice>
          <mc:Fallback xmlns="">
            <p:pic>
              <p:nvPicPr>
                <p:cNvPr id="561181" name="墨迹 561180">
                  <a:extLst>
                    <a:ext uri="{FF2B5EF4-FFF2-40B4-BE49-F238E27FC236}">
                      <a16:creationId xmlns:a16="http://schemas.microsoft.com/office/drawing/2014/main" id="{DD21BA16-A5B0-4CC6-AF38-AEA6A9B59B4B}"/>
                    </a:ext>
                  </a:extLst>
                </p:cNvPr>
                <p:cNvPicPr/>
                <p:nvPr/>
              </p:nvPicPr>
              <p:blipFill>
                <a:blip r:embed="rId172"/>
                <a:stretch>
                  <a:fillRect/>
                </a:stretch>
              </p:blipFill>
              <p:spPr>
                <a:xfrm>
                  <a:off x="7851938" y="2699324"/>
                  <a:ext cx="21168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561182" name="墨迹 561181">
                  <a:extLst>
                    <a:ext uri="{FF2B5EF4-FFF2-40B4-BE49-F238E27FC236}">
                      <a16:creationId xmlns:a16="http://schemas.microsoft.com/office/drawing/2014/main" id="{701D6E9A-B67F-4B2B-AFD1-DA3C9BD9897E}"/>
                    </a:ext>
                  </a:extLst>
                </p14:cNvPr>
                <p14:cNvContentPartPr/>
                <p14:nvPr/>
              </p14:nvContentPartPr>
              <p14:xfrm>
                <a:off x="7911698" y="2837924"/>
                <a:ext cx="222120" cy="136800"/>
              </p14:xfrm>
            </p:contentPart>
          </mc:Choice>
          <mc:Fallback xmlns="">
            <p:pic>
              <p:nvPicPr>
                <p:cNvPr id="561182" name="墨迹 561181">
                  <a:extLst>
                    <a:ext uri="{FF2B5EF4-FFF2-40B4-BE49-F238E27FC236}">
                      <a16:creationId xmlns:a16="http://schemas.microsoft.com/office/drawing/2014/main" id="{701D6E9A-B67F-4B2B-AFD1-DA3C9BD9897E}"/>
                    </a:ext>
                  </a:extLst>
                </p:cNvPr>
                <p:cNvPicPr/>
                <p:nvPr/>
              </p:nvPicPr>
              <p:blipFill>
                <a:blip r:embed="rId174"/>
                <a:stretch>
                  <a:fillRect/>
                </a:stretch>
              </p:blipFill>
              <p:spPr>
                <a:xfrm>
                  <a:off x="7894058" y="2820284"/>
                  <a:ext cx="25776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561184" name="墨迹 561183">
                  <a:extLst>
                    <a:ext uri="{FF2B5EF4-FFF2-40B4-BE49-F238E27FC236}">
                      <a16:creationId xmlns:a16="http://schemas.microsoft.com/office/drawing/2014/main" id="{19B46F7F-AC8C-4E64-8E1D-755E37113D61}"/>
                    </a:ext>
                  </a:extLst>
                </p14:cNvPr>
                <p14:cNvContentPartPr/>
                <p14:nvPr/>
              </p14:nvContentPartPr>
              <p14:xfrm>
                <a:off x="8171618" y="2530124"/>
                <a:ext cx="207720" cy="75600"/>
              </p14:xfrm>
            </p:contentPart>
          </mc:Choice>
          <mc:Fallback xmlns="">
            <p:pic>
              <p:nvPicPr>
                <p:cNvPr id="561184" name="墨迹 561183">
                  <a:extLst>
                    <a:ext uri="{FF2B5EF4-FFF2-40B4-BE49-F238E27FC236}">
                      <a16:creationId xmlns:a16="http://schemas.microsoft.com/office/drawing/2014/main" id="{19B46F7F-AC8C-4E64-8E1D-755E37113D61}"/>
                    </a:ext>
                  </a:extLst>
                </p:cNvPr>
                <p:cNvPicPr/>
                <p:nvPr/>
              </p:nvPicPr>
              <p:blipFill>
                <a:blip r:embed="rId176"/>
                <a:stretch>
                  <a:fillRect/>
                </a:stretch>
              </p:blipFill>
              <p:spPr>
                <a:xfrm>
                  <a:off x="8153618" y="2512484"/>
                  <a:ext cx="24336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561185" name="墨迹 561184">
                  <a:extLst>
                    <a:ext uri="{FF2B5EF4-FFF2-40B4-BE49-F238E27FC236}">
                      <a16:creationId xmlns:a16="http://schemas.microsoft.com/office/drawing/2014/main" id="{79D6413B-B954-4145-9DC6-54934E1D9843}"/>
                    </a:ext>
                  </a:extLst>
                </p14:cNvPr>
                <p14:cNvContentPartPr/>
                <p14:nvPr/>
              </p14:nvContentPartPr>
              <p14:xfrm>
                <a:off x="8233538" y="2565764"/>
                <a:ext cx="34920" cy="117360"/>
              </p14:xfrm>
            </p:contentPart>
          </mc:Choice>
          <mc:Fallback xmlns="">
            <p:pic>
              <p:nvPicPr>
                <p:cNvPr id="561185" name="墨迹 561184">
                  <a:extLst>
                    <a:ext uri="{FF2B5EF4-FFF2-40B4-BE49-F238E27FC236}">
                      <a16:creationId xmlns:a16="http://schemas.microsoft.com/office/drawing/2014/main" id="{79D6413B-B954-4145-9DC6-54934E1D9843}"/>
                    </a:ext>
                  </a:extLst>
                </p:cNvPr>
                <p:cNvPicPr/>
                <p:nvPr/>
              </p:nvPicPr>
              <p:blipFill>
                <a:blip r:embed="rId178"/>
                <a:stretch>
                  <a:fillRect/>
                </a:stretch>
              </p:blipFill>
              <p:spPr>
                <a:xfrm>
                  <a:off x="8215538" y="2547764"/>
                  <a:ext cx="7056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561186" name="墨迹 561185">
                  <a:extLst>
                    <a:ext uri="{FF2B5EF4-FFF2-40B4-BE49-F238E27FC236}">
                      <a16:creationId xmlns:a16="http://schemas.microsoft.com/office/drawing/2014/main" id="{6EB59D9D-7C2B-4C44-A44C-00D73EFC520F}"/>
                    </a:ext>
                  </a:extLst>
                </p14:cNvPr>
                <p14:cNvContentPartPr/>
                <p14:nvPr/>
              </p14:nvContentPartPr>
              <p14:xfrm>
                <a:off x="8177738" y="2518244"/>
                <a:ext cx="163800" cy="258480"/>
              </p14:xfrm>
            </p:contentPart>
          </mc:Choice>
          <mc:Fallback xmlns="">
            <p:pic>
              <p:nvPicPr>
                <p:cNvPr id="561186" name="墨迹 561185">
                  <a:extLst>
                    <a:ext uri="{FF2B5EF4-FFF2-40B4-BE49-F238E27FC236}">
                      <a16:creationId xmlns:a16="http://schemas.microsoft.com/office/drawing/2014/main" id="{6EB59D9D-7C2B-4C44-A44C-00D73EFC520F}"/>
                    </a:ext>
                  </a:extLst>
                </p:cNvPr>
                <p:cNvPicPr/>
                <p:nvPr/>
              </p:nvPicPr>
              <p:blipFill>
                <a:blip r:embed="rId180"/>
                <a:stretch>
                  <a:fillRect/>
                </a:stretch>
              </p:blipFill>
              <p:spPr>
                <a:xfrm>
                  <a:off x="8160098" y="2500244"/>
                  <a:ext cx="19944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561187" name="墨迹 561186">
                  <a:extLst>
                    <a:ext uri="{FF2B5EF4-FFF2-40B4-BE49-F238E27FC236}">
                      <a16:creationId xmlns:a16="http://schemas.microsoft.com/office/drawing/2014/main" id="{61F7A2CF-B4B2-48FD-BDAE-C8E1D1F944DD}"/>
                    </a:ext>
                  </a:extLst>
                </p14:cNvPr>
                <p14:cNvContentPartPr/>
                <p14:nvPr/>
              </p14:nvContentPartPr>
              <p14:xfrm>
                <a:off x="8270618" y="2653244"/>
                <a:ext cx="31320" cy="248400"/>
              </p14:xfrm>
            </p:contentPart>
          </mc:Choice>
          <mc:Fallback xmlns="">
            <p:pic>
              <p:nvPicPr>
                <p:cNvPr id="561187" name="墨迹 561186">
                  <a:extLst>
                    <a:ext uri="{FF2B5EF4-FFF2-40B4-BE49-F238E27FC236}">
                      <a16:creationId xmlns:a16="http://schemas.microsoft.com/office/drawing/2014/main" id="{61F7A2CF-B4B2-48FD-BDAE-C8E1D1F944DD}"/>
                    </a:ext>
                  </a:extLst>
                </p:cNvPr>
                <p:cNvPicPr/>
                <p:nvPr/>
              </p:nvPicPr>
              <p:blipFill>
                <a:blip r:embed="rId182"/>
                <a:stretch>
                  <a:fillRect/>
                </a:stretch>
              </p:blipFill>
              <p:spPr>
                <a:xfrm>
                  <a:off x="8252978" y="2635604"/>
                  <a:ext cx="6696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561188" name="墨迹 561187">
                  <a:extLst>
                    <a:ext uri="{FF2B5EF4-FFF2-40B4-BE49-F238E27FC236}">
                      <a16:creationId xmlns:a16="http://schemas.microsoft.com/office/drawing/2014/main" id="{12B9CF73-B42E-4CFF-BBBA-33529D3FF85C}"/>
                    </a:ext>
                  </a:extLst>
                </p14:cNvPr>
                <p14:cNvContentPartPr/>
                <p14:nvPr/>
              </p14:nvContentPartPr>
              <p14:xfrm>
                <a:off x="8159378" y="2688524"/>
                <a:ext cx="148320" cy="245880"/>
              </p14:xfrm>
            </p:contentPart>
          </mc:Choice>
          <mc:Fallback xmlns="">
            <p:pic>
              <p:nvPicPr>
                <p:cNvPr id="561188" name="墨迹 561187">
                  <a:extLst>
                    <a:ext uri="{FF2B5EF4-FFF2-40B4-BE49-F238E27FC236}">
                      <a16:creationId xmlns:a16="http://schemas.microsoft.com/office/drawing/2014/main" id="{12B9CF73-B42E-4CFF-BBBA-33529D3FF85C}"/>
                    </a:ext>
                  </a:extLst>
                </p:cNvPr>
                <p:cNvPicPr/>
                <p:nvPr/>
              </p:nvPicPr>
              <p:blipFill>
                <a:blip r:embed="rId184"/>
                <a:stretch>
                  <a:fillRect/>
                </a:stretch>
              </p:blipFill>
              <p:spPr>
                <a:xfrm>
                  <a:off x="8141738" y="2670524"/>
                  <a:ext cx="18396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561189" name="墨迹 561188">
                  <a:extLst>
                    <a:ext uri="{FF2B5EF4-FFF2-40B4-BE49-F238E27FC236}">
                      <a16:creationId xmlns:a16="http://schemas.microsoft.com/office/drawing/2014/main" id="{9F3AADE2-4F3C-46A1-853C-1AC074C9478A}"/>
                    </a:ext>
                  </a:extLst>
                </p14:cNvPr>
                <p14:cNvContentPartPr/>
                <p14:nvPr/>
              </p14:nvContentPartPr>
              <p14:xfrm>
                <a:off x="8226698" y="2759444"/>
                <a:ext cx="180360" cy="108000"/>
              </p14:xfrm>
            </p:contentPart>
          </mc:Choice>
          <mc:Fallback xmlns="">
            <p:pic>
              <p:nvPicPr>
                <p:cNvPr id="561189" name="墨迹 561188">
                  <a:extLst>
                    <a:ext uri="{FF2B5EF4-FFF2-40B4-BE49-F238E27FC236}">
                      <a16:creationId xmlns:a16="http://schemas.microsoft.com/office/drawing/2014/main" id="{9F3AADE2-4F3C-46A1-853C-1AC074C9478A}"/>
                    </a:ext>
                  </a:extLst>
                </p:cNvPr>
                <p:cNvPicPr/>
                <p:nvPr/>
              </p:nvPicPr>
              <p:blipFill>
                <a:blip r:embed="rId186"/>
                <a:stretch>
                  <a:fillRect/>
                </a:stretch>
              </p:blipFill>
              <p:spPr>
                <a:xfrm>
                  <a:off x="8208698" y="2741804"/>
                  <a:ext cx="2160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561190" name="墨迹 561189">
                  <a:extLst>
                    <a:ext uri="{FF2B5EF4-FFF2-40B4-BE49-F238E27FC236}">
                      <a16:creationId xmlns:a16="http://schemas.microsoft.com/office/drawing/2014/main" id="{27856B8D-0DBD-4610-970F-80FF94D6AFB2}"/>
                    </a:ext>
                  </a:extLst>
                </p14:cNvPr>
                <p14:cNvContentPartPr/>
                <p14:nvPr/>
              </p14:nvContentPartPr>
              <p14:xfrm>
                <a:off x="8538818" y="2596724"/>
                <a:ext cx="75600" cy="15120"/>
              </p14:xfrm>
            </p:contentPart>
          </mc:Choice>
          <mc:Fallback xmlns="">
            <p:pic>
              <p:nvPicPr>
                <p:cNvPr id="561190" name="墨迹 561189">
                  <a:extLst>
                    <a:ext uri="{FF2B5EF4-FFF2-40B4-BE49-F238E27FC236}">
                      <a16:creationId xmlns:a16="http://schemas.microsoft.com/office/drawing/2014/main" id="{27856B8D-0DBD-4610-970F-80FF94D6AFB2}"/>
                    </a:ext>
                  </a:extLst>
                </p:cNvPr>
                <p:cNvPicPr/>
                <p:nvPr/>
              </p:nvPicPr>
              <p:blipFill>
                <a:blip r:embed="rId188"/>
                <a:stretch>
                  <a:fillRect/>
                </a:stretch>
              </p:blipFill>
              <p:spPr>
                <a:xfrm>
                  <a:off x="8521178" y="2578724"/>
                  <a:ext cx="1112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561191" name="墨迹 561190">
                  <a:extLst>
                    <a:ext uri="{FF2B5EF4-FFF2-40B4-BE49-F238E27FC236}">
                      <a16:creationId xmlns:a16="http://schemas.microsoft.com/office/drawing/2014/main" id="{5A4FE444-167D-4849-90F6-320D2401A6B0}"/>
                    </a:ext>
                  </a:extLst>
                </p14:cNvPr>
                <p14:cNvContentPartPr/>
                <p14:nvPr/>
              </p14:nvContentPartPr>
              <p14:xfrm>
                <a:off x="8471138" y="2688164"/>
                <a:ext cx="70920" cy="225720"/>
              </p14:xfrm>
            </p:contentPart>
          </mc:Choice>
          <mc:Fallback xmlns="">
            <p:pic>
              <p:nvPicPr>
                <p:cNvPr id="561191" name="墨迹 561190">
                  <a:extLst>
                    <a:ext uri="{FF2B5EF4-FFF2-40B4-BE49-F238E27FC236}">
                      <a16:creationId xmlns:a16="http://schemas.microsoft.com/office/drawing/2014/main" id="{5A4FE444-167D-4849-90F6-320D2401A6B0}"/>
                    </a:ext>
                  </a:extLst>
                </p:cNvPr>
                <p:cNvPicPr/>
                <p:nvPr/>
              </p:nvPicPr>
              <p:blipFill>
                <a:blip r:embed="rId190"/>
                <a:stretch>
                  <a:fillRect/>
                </a:stretch>
              </p:blipFill>
              <p:spPr>
                <a:xfrm>
                  <a:off x="8453138" y="2670524"/>
                  <a:ext cx="10656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561192" name="墨迹 561191">
                  <a:extLst>
                    <a:ext uri="{FF2B5EF4-FFF2-40B4-BE49-F238E27FC236}">
                      <a16:creationId xmlns:a16="http://schemas.microsoft.com/office/drawing/2014/main" id="{18C0F962-D45A-4460-826D-AF65F63A8E13}"/>
                    </a:ext>
                  </a:extLst>
                </p14:cNvPr>
                <p14:cNvContentPartPr/>
                <p14:nvPr/>
              </p14:nvContentPartPr>
              <p14:xfrm>
                <a:off x="8555018" y="2707244"/>
                <a:ext cx="81000" cy="272160"/>
              </p14:xfrm>
            </p:contentPart>
          </mc:Choice>
          <mc:Fallback xmlns="">
            <p:pic>
              <p:nvPicPr>
                <p:cNvPr id="561192" name="墨迹 561191">
                  <a:extLst>
                    <a:ext uri="{FF2B5EF4-FFF2-40B4-BE49-F238E27FC236}">
                      <a16:creationId xmlns:a16="http://schemas.microsoft.com/office/drawing/2014/main" id="{18C0F962-D45A-4460-826D-AF65F63A8E13}"/>
                    </a:ext>
                  </a:extLst>
                </p:cNvPr>
                <p:cNvPicPr/>
                <p:nvPr/>
              </p:nvPicPr>
              <p:blipFill>
                <a:blip r:embed="rId192"/>
                <a:stretch>
                  <a:fillRect/>
                </a:stretch>
              </p:blipFill>
              <p:spPr>
                <a:xfrm>
                  <a:off x="8537378" y="2689604"/>
                  <a:ext cx="11664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561193" name="墨迹 561192">
                  <a:extLst>
                    <a:ext uri="{FF2B5EF4-FFF2-40B4-BE49-F238E27FC236}">
                      <a16:creationId xmlns:a16="http://schemas.microsoft.com/office/drawing/2014/main" id="{CCF6B4C0-3EE1-44F0-9AD2-40F6B4546D66}"/>
                    </a:ext>
                  </a:extLst>
                </p14:cNvPr>
                <p14:cNvContentPartPr/>
                <p14:nvPr/>
              </p14:nvContentPartPr>
              <p14:xfrm>
                <a:off x="8545658" y="2637764"/>
                <a:ext cx="30960" cy="200880"/>
              </p14:xfrm>
            </p:contentPart>
          </mc:Choice>
          <mc:Fallback xmlns="">
            <p:pic>
              <p:nvPicPr>
                <p:cNvPr id="561193" name="墨迹 561192">
                  <a:extLst>
                    <a:ext uri="{FF2B5EF4-FFF2-40B4-BE49-F238E27FC236}">
                      <a16:creationId xmlns:a16="http://schemas.microsoft.com/office/drawing/2014/main" id="{CCF6B4C0-3EE1-44F0-9AD2-40F6B4546D66}"/>
                    </a:ext>
                  </a:extLst>
                </p:cNvPr>
                <p:cNvPicPr/>
                <p:nvPr/>
              </p:nvPicPr>
              <p:blipFill>
                <a:blip r:embed="rId194"/>
                <a:stretch>
                  <a:fillRect/>
                </a:stretch>
              </p:blipFill>
              <p:spPr>
                <a:xfrm>
                  <a:off x="8527658" y="2620124"/>
                  <a:ext cx="6660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561194" name="墨迹 561193">
                  <a:extLst>
                    <a:ext uri="{FF2B5EF4-FFF2-40B4-BE49-F238E27FC236}">
                      <a16:creationId xmlns:a16="http://schemas.microsoft.com/office/drawing/2014/main" id="{857080D8-5857-4407-87F5-7EA4D556D916}"/>
                    </a:ext>
                  </a:extLst>
                </p14:cNvPr>
                <p14:cNvContentPartPr/>
                <p14:nvPr/>
              </p14:nvContentPartPr>
              <p14:xfrm>
                <a:off x="8572658" y="2620124"/>
                <a:ext cx="56160" cy="198720"/>
              </p14:xfrm>
            </p:contentPart>
          </mc:Choice>
          <mc:Fallback xmlns="">
            <p:pic>
              <p:nvPicPr>
                <p:cNvPr id="561194" name="墨迹 561193">
                  <a:extLst>
                    <a:ext uri="{FF2B5EF4-FFF2-40B4-BE49-F238E27FC236}">
                      <a16:creationId xmlns:a16="http://schemas.microsoft.com/office/drawing/2014/main" id="{857080D8-5857-4407-87F5-7EA4D556D916}"/>
                    </a:ext>
                  </a:extLst>
                </p:cNvPr>
                <p:cNvPicPr/>
                <p:nvPr/>
              </p:nvPicPr>
              <p:blipFill>
                <a:blip r:embed="rId196"/>
                <a:stretch>
                  <a:fillRect/>
                </a:stretch>
              </p:blipFill>
              <p:spPr>
                <a:xfrm>
                  <a:off x="8555018" y="2602484"/>
                  <a:ext cx="9180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561195" name="墨迹 561194">
                  <a:extLst>
                    <a:ext uri="{FF2B5EF4-FFF2-40B4-BE49-F238E27FC236}">
                      <a16:creationId xmlns:a16="http://schemas.microsoft.com/office/drawing/2014/main" id="{7BD6720F-C1BC-426B-AD98-2DFC91F12599}"/>
                    </a:ext>
                  </a:extLst>
                </p14:cNvPr>
                <p14:cNvContentPartPr/>
                <p14:nvPr/>
              </p14:nvContentPartPr>
              <p14:xfrm>
                <a:off x="8529818" y="2790404"/>
                <a:ext cx="93240" cy="115560"/>
              </p14:xfrm>
            </p:contentPart>
          </mc:Choice>
          <mc:Fallback xmlns="">
            <p:pic>
              <p:nvPicPr>
                <p:cNvPr id="561195" name="墨迹 561194">
                  <a:extLst>
                    <a:ext uri="{FF2B5EF4-FFF2-40B4-BE49-F238E27FC236}">
                      <a16:creationId xmlns:a16="http://schemas.microsoft.com/office/drawing/2014/main" id="{7BD6720F-C1BC-426B-AD98-2DFC91F12599}"/>
                    </a:ext>
                  </a:extLst>
                </p:cNvPr>
                <p:cNvPicPr/>
                <p:nvPr/>
              </p:nvPicPr>
              <p:blipFill>
                <a:blip r:embed="rId198"/>
                <a:stretch>
                  <a:fillRect/>
                </a:stretch>
              </p:blipFill>
              <p:spPr>
                <a:xfrm>
                  <a:off x="8511818" y="2772764"/>
                  <a:ext cx="1288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561196" name="墨迹 561195">
                  <a:extLst>
                    <a:ext uri="{FF2B5EF4-FFF2-40B4-BE49-F238E27FC236}">
                      <a16:creationId xmlns:a16="http://schemas.microsoft.com/office/drawing/2014/main" id="{676E4706-00CC-447B-B1FC-0227D89B34C0}"/>
                    </a:ext>
                  </a:extLst>
                </p14:cNvPr>
                <p14:cNvContentPartPr/>
                <p14:nvPr/>
              </p14:nvContentPartPr>
              <p14:xfrm>
                <a:off x="8706218" y="2614364"/>
                <a:ext cx="90360" cy="73800"/>
              </p14:xfrm>
            </p:contentPart>
          </mc:Choice>
          <mc:Fallback xmlns="">
            <p:pic>
              <p:nvPicPr>
                <p:cNvPr id="561196" name="墨迹 561195">
                  <a:extLst>
                    <a:ext uri="{FF2B5EF4-FFF2-40B4-BE49-F238E27FC236}">
                      <a16:creationId xmlns:a16="http://schemas.microsoft.com/office/drawing/2014/main" id="{676E4706-00CC-447B-B1FC-0227D89B34C0}"/>
                    </a:ext>
                  </a:extLst>
                </p:cNvPr>
                <p:cNvPicPr/>
                <p:nvPr/>
              </p:nvPicPr>
              <p:blipFill>
                <a:blip r:embed="rId200"/>
                <a:stretch>
                  <a:fillRect/>
                </a:stretch>
              </p:blipFill>
              <p:spPr>
                <a:xfrm>
                  <a:off x="8688578" y="2596724"/>
                  <a:ext cx="12600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561197" name="墨迹 561196">
                  <a:extLst>
                    <a:ext uri="{FF2B5EF4-FFF2-40B4-BE49-F238E27FC236}">
                      <a16:creationId xmlns:a16="http://schemas.microsoft.com/office/drawing/2014/main" id="{BAE56F4F-5F3B-40BD-AF7A-D47C02796654}"/>
                    </a:ext>
                  </a:extLst>
                </p14:cNvPr>
                <p14:cNvContentPartPr/>
                <p14:nvPr/>
              </p14:nvContentPartPr>
              <p14:xfrm>
                <a:off x="8704778" y="2622644"/>
                <a:ext cx="97200" cy="162000"/>
              </p14:xfrm>
            </p:contentPart>
          </mc:Choice>
          <mc:Fallback xmlns="">
            <p:pic>
              <p:nvPicPr>
                <p:cNvPr id="561197" name="墨迹 561196">
                  <a:extLst>
                    <a:ext uri="{FF2B5EF4-FFF2-40B4-BE49-F238E27FC236}">
                      <a16:creationId xmlns:a16="http://schemas.microsoft.com/office/drawing/2014/main" id="{BAE56F4F-5F3B-40BD-AF7A-D47C02796654}"/>
                    </a:ext>
                  </a:extLst>
                </p:cNvPr>
                <p:cNvPicPr/>
                <p:nvPr/>
              </p:nvPicPr>
              <p:blipFill>
                <a:blip r:embed="rId202"/>
                <a:stretch>
                  <a:fillRect/>
                </a:stretch>
              </p:blipFill>
              <p:spPr>
                <a:xfrm>
                  <a:off x="8686778" y="2605004"/>
                  <a:ext cx="13284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561198" name="墨迹 561197">
                  <a:extLst>
                    <a:ext uri="{FF2B5EF4-FFF2-40B4-BE49-F238E27FC236}">
                      <a16:creationId xmlns:a16="http://schemas.microsoft.com/office/drawing/2014/main" id="{649E2F90-8AE2-4C47-AE98-E41027B2F5EB}"/>
                    </a:ext>
                  </a:extLst>
                </p14:cNvPr>
                <p14:cNvContentPartPr/>
                <p14:nvPr/>
              </p14:nvContentPartPr>
              <p14:xfrm>
                <a:off x="8673818" y="2811644"/>
                <a:ext cx="11160" cy="98280"/>
              </p14:xfrm>
            </p:contentPart>
          </mc:Choice>
          <mc:Fallback xmlns="">
            <p:pic>
              <p:nvPicPr>
                <p:cNvPr id="561198" name="墨迹 561197">
                  <a:extLst>
                    <a:ext uri="{FF2B5EF4-FFF2-40B4-BE49-F238E27FC236}">
                      <a16:creationId xmlns:a16="http://schemas.microsoft.com/office/drawing/2014/main" id="{649E2F90-8AE2-4C47-AE98-E41027B2F5EB}"/>
                    </a:ext>
                  </a:extLst>
                </p:cNvPr>
                <p:cNvPicPr/>
                <p:nvPr/>
              </p:nvPicPr>
              <p:blipFill>
                <a:blip r:embed="rId204"/>
                <a:stretch>
                  <a:fillRect/>
                </a:stretch>
              </p:blipFill>
              <p:spPr>
                <a:xfrm>
                  <a:off x="8655818" y="2793644"/>
                  <a:ext cx="468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561199" name="墨迹 561198">
                  <a:extLst>
                    <a:ext uri="{FF2B5EF4-FFF2-40B4-BE49-F238E27FC236}">
                      <a16:creationId xmlns:a16="http://schemas.microsoft.com/office/drawing/2014/main" id="{45724C34-59A4-464D-BF70-9F2228D624DA}"/>
                    </a:ext>
                  </a:extLst>
                </p14:cNvPr>
                <p14:cNvContentPartPr/>
                <p14:nvPr/>
              </p14:nvContentPartPr>
              <p14:xfrm>
                <a:off x="8687498" y="2796164"/>
                <a:ext cx="138240" cy="156240"/>
              </p14:xfrm>
            </p:contentPart>
          </mc:Choice>
          <mc:Fallback xmlns="">
            <p:pic>
              <p:nvPicPr>
                <p:cNvPr id="561199" name="墨迹 561198">
                  <a:extLst>
                    <a:ext uri="{FF2B5EF4-FFF2-40B4-BE49-F238E27FC236}">
                      <a16:creationId xmlns:a16="http://schemas.microsoft.com/office/drawing/2014/main" id="{45724C34-59A4-464D-BF70-9F2228D624DA}"/>
                    </a:ext>
                  </a:extLst>
                </p:cNvPr>
                <p:cNvPicPr/>
                <p:nvPr/>
              </p:nvPicPr>
              <p:blipFill>
                <a:blip r:embed="rId206"/>
                <a:stretch>
                  <a:fillRect/>
                </a:stretch>
              </p:blipFill>
              <p:spPr>
                <a:xfrm>
                  <a:off x="8669498" y="2778164"/>
                  <a:ext cx="17388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561200" name="墨迹 561199">
                  <a:extLst>
                    <a:ext uri="{FF2B5EF4-FFF2-40B4-BE49-F238E27FC236}">
                      <a16:creationId xmlns:a16="http://schemas.microsoft.com/office/drawing/2014/main" id="{9D8359DB-6BBC-4AD0-B888-7CC0CE416932}"/>
                    </a:ext>
                  </a:extLst>
                </p14:cNvPr>
                <p14:cNvContentPartPr/>
                <p14:nvPr/>
              </p14:nvContentPartPr>
              <p14:xfrm>
                <a:off x="8674898" y="2886884"/>
                <a:ext cx="138960" cy="101880"/>
              </p14:xfrm>
            </p:contentPart>
          </mc:Choice>
          <mc:Fallback xmlns="">
            <p:pic>
              <p:nvPicPr>
                <p:cNvPr id="561200" name="墨迹 561199">
                  <a:extLst>
                    <a:ext uri="{FF2B5EF4-FFF2-40B4-BE49-F238E27FC236}">
                      <a16:creationId xmlns:a16="http://schemas.microsoft.com/office/drawing/2014/main" id="{9D8359DB-6BBC-4AD0-B888-7CC0CE416932}"/>
                    </a:ext>
                  </a:extLst>
                </p:cNvPr>
                <p:cNvPicPr/>
                <p:nvPr/>
              </p:nvPicPr>
              <p:blipFill>
                <a:blip r:embed="rId208"/>
                <a:stretch>
                  <a:fillRect/>
                </a:stretch>
              </p:blipFill>
              <p:spPr>
                <a:xfrm>
                  <a:off x="8656898" y="2868884"/>
                  <a:ext cx="174600" cy="137520"/>
                </a:xfrm>
                <a:prstGeom prst="rect">
                  <a:avLst/>
                </a:prstGeom>
              </p:spPr>
            </p:pic>
          </mc:Fallback>
        </mc:AlternateContent>
      </p:grpSp>
    </p:spTree>
  </p:cSld>
  <p:clrMapOvr>
    <a:masterClrMapping/>
  </p:clrMapOvr>
  <p:transition>
    <p:randomBar dir="vert"/>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250" name="Rectangle 2"/>
          <p:cNvSpPr>
            <a:spLocks noGrp="1" noChangeArrowheads="1"/>
          </p:cNvSpPr>
          <p:nvPr>
            <p:ph type="title"/>
          </p:nvPr>
        </p:nvSpPr>
        <p:spPr>
          <a:xfrm>
            <a:off x="1619250" y="260350"/>
            <a:ext cx="7772400" cy="701675"/>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mj-ea"/>
                <a:cs typeface="Times New Roman" panose="02020603050405020304" pitchFamily="18" charset="0"/>
              </a:rPr>
              <a:t>ESI and Protein conformation</a:t>
            </a:r>
          </a:p>
        </p:txBody>
      </p:sp>
      <p:sp>
        <p:nvSpPr>
          <p:cNvPr id="949251" name="Rectangle 3"/>
          <p:cNvSpPr>
            <a:spLocks noGrp="1" noChangeArrowheads="1"/>
          </p:cNvSpPr>
          <p:nvPr>
            <p:ph idx="1"/>
          </p:nvPr>
        </p:nvSpPr>
        <p:spPr>
          <a:xfrm>
            <a:off x="971550" y="1628775"/>
            <a:ext cx="7772400" cy="41148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800" b="0"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ESI spectra are actually quite sensitive to the conformation of the protein</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800" b="0"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Folded, ligated or complexed proteins tend to display non-gaussian peak distributions, with few observable peaks weighted toward higher m/z values</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800" b="0"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Denatured or open form proteins/peptides which ionize easier tend to display many peaks with a classic gaussian distribution</a:t>
            </a:r>
          </a:p>
        </p:txBody>
      </p:sp>
    </p:spTree>
  </p:cSld>
  <p:clrMapOvr>
    <a:masterClrMapping/>
  </p:clrMapOvr>
  <p:transition>
    <p:randomBar dir="vert"/>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0274" name="Rectangle 2"/>
          <p:cNvSpPr>
            <a:spLocks noGrp="1" noChangeArrowheads="1"/>
          </p:cNvSpPr>
          <p:nvPr>
            <p:ph type="title"/>
          </p:nvPr>
        </p:nvSpPr>
        <p:spPr>
          <a:xfrm>
            <a:off x="1727200" y="404813"/>
            <a:ext cx="7416800" cy="701675"/>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j-ea"/>
                <a:cs typeface="Times New Roman" panose="02020603050405020304" pitchFamily="18" charset="0"/>
              </a:rPr>
              <a:t>ESI and Protein Conformation</a:t>
            </a:r>
          </a:p>
        </p:txBody>
      </p:sp>
      <p:graphicFrame>
        <p:nvGraphicFramePr>
          <p:cNvPr id="174082" name="Object 3"/>
          <p:cNvGraphicFramePr>
            <a:graphicFrameLocks noChangeAspect="1"/>
          </p:cNvGraphicFramePr>
          <p:nvPr/>
        </p:nvGraphicFramePr>
        <p:xfrm>
          <a:off x="1187450" y="1484313"/>
          <a:ext cx="6400800" cy="4894262"/>
        </p:xfrm>
        <a:graphic>
          <a:graphicData uri="http://schemas.openxmlformats.org/presentationml/2006/ole">
            <mc:AlternateContent xmlns:mc="http://schemas.openxmlformats.org/markup-compatibility/2006">
              <mc:Choice xmlns:v="urn:schemas-microsoft-com:vml" Requires="v">
                <p:oleObj r:id="rId2" imgW="5667375" imgH="4333875" progId="CorelPhotoPaint.Image.7">
                  <p:embed/>
                </p:oleObj>
              </mc:Choice>
              <mc:Fallback>
                <p:oleObj r:id="rId2" imgW="5667375" imgH="4333875" progId="CorelPhotoPaint.Image.7">
                  <p:embed/>
                  <p:pic>
                    <p:nvPicPr>
                      <p:cNvPr id="0" name="图片 3084"/>
                      <p:cNvPicPr/>
                      <p:nvPr/>
                    </p:nvPicPr>
                    <p:blipFill>
                      <a:blip r:embed="rId3"/>
                      <a:stretch>
                        <a:fillRect/>
                      </a:stretch>
                    </p:blipFill>
                    <p:spPr>
                      <a:xfrm>
                        <a:off x="1187450" y="1484313"/>
                        <a:ext cx="6400800" cy="4894262"/>
                      </a:xfrm>
                      <a:prstGeom prst="rect">
                        <a:avLst/>
                      </a:prstGeom>
                      <a:noFill/>
                      <a:ln w="38100">
                        <a:noFill/>
                        <a:miter/>
                      </a:ln>
                    </p:spPr>
                  </p:pic>
                </p:oleObj>
              </mc:Fallback>
            </mc:AlternateContent>
          </a:graphicData>
        </a:graphic>
      </p:graphicFrame>
      <p:sp>
        <p:nvSpPr>
          <p:cNvPr id="174084" name="Text Box 4"/>
          <p:cNvSpPr txBox="1"/>
          <p:nvPr/>
        </p:nvSpPr>
        <p:spPr>
          <a:xfrm>
            <a:off x="6172200" y="2144713"/>
            <a:ext cx="1806575"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2000" strike="noStrike" noProof="1">
                <a:solidFill>
                  <a:schemeClr val="tx2"/>
                </a:solidFill>
                <a:latin typeface="+mn-lt"/>
                <a:ea typeface="宋体" panose="02010600030101010101" pitchFamily="2" charset="-122"/>
                <a:cs typeface="+mn-cs"/>
              </a:rPr>
              <a:t>Native Azurin</a:t>
            </a:r>
            <a:endParaRPr lang="en-US" altLang="zh-CN" sz="2400" b="0" strike="noStrike" noProof="1">
              <a:solidFill>
                <a:schemeClr val="tx2"/>
              </a:solidFill>
              <a:ea typeface="宋体" panose="02010600030101010101" pitchFamily="2" charset="-122"/>
            </a:endParaRPr>
          </a:p>
        </p:txBody>
      </p:sp>
      <p:sp>
        <p:nvSpPr>
          <p:cNvPr id="174085" name="Text Box 5"/>
          <p:cNvSpPr txBox="1"/>
          <p:nvPr/>
        </p:nvSpPr>
        <p:spPr>
          <a:xfrm>
            <a:off x="6096000" y="4403725"/>
            <a:ext cx="2301875"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2000" strike="noStrike" noProof="1">
                <a:solidFill>
                  <a:schemeClr val="tx2"/>
                </a:solidFill>
                <a:latin typeface="+mn-lt"/>
                <a:ea typeface="宋体" panose="02010600030101010101" pitchFamily="2" charset="-122"/>
                <a:cs typeface="+mn-cs"/>
              </a:rPr>
              <a:t>Denatured Azurin</a:t>
            </a:r>
            <a:endParaRPr lang="en-US" altLang="zh-CN" sz="2400" b="0" strike="noStrike" noProof="1">
              <a:solidFill>
                <a:schemeClr val="tx2"/>
              </a:solidFill>
              <a:ea typeface="宋体" panose="02010600030101010101" pitchFamily="2" charset="-122"/>
            </a:endParaRPr>
          </a:p>
        </p:txBody>
      </p:sp>
    </p:spTree>
  </p:cSld>
  <p:clrMapOvr>
    <a:masterClrMapping/>
  </p:clrMapOvr>
  <p:transition>
    <p:randomBar dir="vert"/>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105" name="Picture 2" descr="MALDI IMAC 2"/>
          <p:cNvPicPr>
            <a:picLocks noChangeAspect="1"/>
          </p:cNvPicPr>
          <p:nvPr/>
        </p:nvPicPr>
        <p:blipFill>
          <a:blip r:embed="rId2"/>
          <a:stretch>
            <a:fillRect/>
          </a:stretch>
        </p:blipFill>
        <p:spPr>
          <a:xfrm>
            <a:off x="1476375" y="417338"/>
            <a:ext cx="3957638" cy="6396038"/>
          </a:xfrm>
          <a:prstGeom prst="rect">
            <a:avLst/>
          </a:prstGeom>
          <a:noFill/>
          <a:ln w="9525">
            <a:noFill/>
          </a:ln>
        </p:spPr>
      </p:pic>
      <p:sp>
        <p:nvSpPr>
          <p:cNvPr id="952323" name="Rectangle 3"/>
          <p:cNvSpPr>
            <a:spLocks noGrp="1" noChangeArrowheads="1"/>
          </p:cNvSpPr>
          <p:nvPr>
            <p:ph sz="half" idx="2"/>
          </p:nvPr>
        </p:nvSpPr>
        <p:spPr>
          <a:xfrm>
            <a:off x="5334000" y="620713"/>
            <a:ext cx="3810000" cy="4987925"/>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None/>
              <a:defRPr/>
            </a:pPr>
            <a:r>
              <a:rPr kumimoji="0" lang="en-US" altLang="zh-CN" sz="2400" b="1" i="0" u="none" strike="noStrike" kern="0" cap="none" spc="0" normalizeH="0" baseline="0" noProof="0">
                <a:ln>
                  <a:noFill/>
                </a:ln>
                <a:solidFill>
                  <a:schemeClr val="accent2"/>
                </a:solidFill>
                <a:effectLst>
                  <a:outerShdw blurRad="38100" dist="38100" dir="2700000" algn="tl">
                    <a:srgbClr val="C0C0C0"/>
                  </a:outerShdw>
                </a:effectLst>
                <a:uLnTx/>
                <a:uFillTx/>
                <a:latin typeface="+mn-lt"/>
                <a:ea typeface="+mn-ea"/>
                <a:cs typeface="+mn-cs"/>
              </a:rPr>
              <a:t>MALDI-MS spectrum</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en-US" altLang="zh-CN" sz="2400" b="1" i="0" u="none" strike="noStrike" kern="0" cap="none" spc="0" normalizeH="0" baseline="0" noProof="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400" b="1" i="0" u="none" strike="noStrike" kern="0" cap="none" spc="0" normalizeH="0" baseline="0" noProof="0">
                <a:ln>
                  <a:noFill/>
                </a:ln>
                <a:solidFill>
                  <a:schemeClr val="accent2"/>
                </a:solidFill>
                <a:effectLst>
                  <a:outerShdw blurRad="38100" dist="38100" dir="2700000" algn="tl">
                    <a:srgbClr val="C0C0C0"/>
                  </a:outerShdw>
                </a:effectLst>
                <a:uLnTx/>
                <a:uFillTx/>
                <a:latin typeface="+mn-lt"/>
                <a:ea typeface="+mn-ea"/>
                <a:cs typeface="+mn-cs"/>
              </a:rPr>
              <a:t>A: peptide bound to IMAC beads applied directly to MALDI </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en-US" altLang="zh-CN" sz="2400" b="1" i="0" u="none" strike="noStrike" kern="0" cap="none" spc="0" normalizeH="0" baseline="0" noProof="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en-US" altLang="zh-CN" sz="2400" b="1" i="0" u="none" strike="noStrike" kern="0" cap="none" spc="0" normalizeH="0" baseline="0" noProof="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400" b="1" i="0" u="none" strike="noStrike" kern="0" cap="none" spc="0" normalizeH="0" baseline="0" noProof="0">
                <a:ln>
                  <a:noFill/>
                </a:ln>
                <a:solidFill>
                  <a:schemeClr val="accent2"/>
                </a:solidFill>
                <a:effectLst>
                  <a:outerShdw blurRad="38100" dist="38100" dir="2700000" algn="tl">
                    <a:srgbClr val="C0C0C0"/>
                  </a:outerShdw>
                </a:effectLst>
                <a:uLnTx/>
                <a:uFillTx/>
                <a:latin typeface="+mn-lt"/>
                <a:ea typeface="+mn-ea"/>
                <a:cs typeface="+mn-cs"/>
              </a:rPr>
              <a:t>B:MALDI-MS/MS (Q-TOF) to locate phosphorylation site</a:t>
            </a:r>
          </a:p>
        </p:txBody>
      </p:sp>
      <p:sp>
        <p:nvSpPr>
          <p:cNvPr id="175108" name="Text Box 4"/>
          <p:cNvSpPr txBox="1"/>
          <p:nvPr/>
        </p:nvSpPr>
        <p:spPr>
          <a:xfrm>
            <a:off x="6877050" y="5084763"/>
            <a:ext cx="1844675" cy="91598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r>
              <a:rPr lang="en-US" altLang="zh-CN" sz="1800" b="0" strike="noStrike" noProof="1">
                <a:solidFill>
                  <a:srgbClr val="FF0000"/>
                </a:solidFill>
                <a:latin typeface="+mn-lt"/>
                <a:ea typeface="宋体" panose="02010600030101010101" pitchFamily="2" charset="-122"/>
                <a:cs typeface="+mn-cs"/>
              </a:rPr>
              <a:t>contains phosphorylated residue</a:t>
            </a:r>
            <a:endParaRPr lang="en-US" altLang="zh-CN" sz="1800" b="0" strike="noStrike" noProof="1">
              <a:solidFill>
                <a:srgbClr val="FF0000"/>
              </a:solidFill>
              <a:ea typeface="宋体" panose="02010600030101010101" pitchFamily="2" charset="-122"/>
            </a:endParaRPr>
          </a:p>
        </p:txBody>
      </p:sp>
      <p:sp>
        <p:nvSpPr>
          <p:cNvPr id="2" name="Line 5"/>
          <p:cNvSpPr/>
          <p:nvPr/>
        </p:nvSpPr>
        <p:spPr>
          <a:xfrm flipH="1">
            <a:off x="3733800" y="5257800"/>
            <a:ext cx="2971800" cy="381000"/>
          </a:xfrm>
          <a:prstGeom prst="line">
            <a:avLst/>
          </a:prstGeom>
          <a:ln w="9525" cap="flat" cmpd="sng">
            <a:solidFill>
              <a:srgbClr val="0000FF"/>
            </a:solidFill>
            <a:prstDash val="solid"/>
            <a:round/>
            <a:headEnd type="none" w="med" len="med"/>
            <a:tailEnd type="triangle" w="med" len="med"/>
          </a:ln>
        </p:spPr>
        <p:txBody>
          <a:bodyPr/>
          <a:lstStyle/>
          <a:p>
            <a:endParaRPr lang="zh-CN" altLang="en-US"/>
          </a:p>
        </p:txBody>
      </p:sp>
      <p:sp>
        <p:nvSpPr>
          <p:cNvPr id="175109" name="Line 6"/>
          <p:cNvSpPr/>
          <p:nvPr/>
        </p:nvSpPr>
        <p:spPr>
          <a:xfrm flipH="1">
            <a:off x="4114800" y="5257800"/>
            <a:ext cx="2590800" cy="533400"/>
          </a:xfrm>
          <a:prstGeom prst="line">
            <a:avLst/>
          </a:prstGeom>
          <a:ln w="9525" cap="flat" cmpd="sng">
            <a:solidFill>
              <a:srgbClr val="0000FF"/>
            </a:solidFill>
            <a:prstDash val="solid"/>
            <a:round/>
            <a:headEnd type="none" w="med" len="med"/>
            <a:tailEnd type="triangle" w="med" len="med"/>
          </a:ln>
        </p:spPr>
        <p:txBody>
          <a:bodyPr/>
          <a:lstStyle/>
          <a:p>
            <a:endParaRPr lang="zh-CN" altLang="en-US"/>
          </a:p>
        </p:txBody>
      </p:sp>
    </p:spTree>
  </p:cSld>
  <p:clrMapOvr>
    <a:masterClrMapping/>
  </p:clrMapOvr>
  <p:transition>
    <p:randomBar dir="vert"/>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129" name="Picture 2" descr="MALDI phosphatase"/>
          <p:cNvPicPr>
            <a:picLocks noChangeAspect="1"/>
          </p:cNvPicPr>
          <p:nvPr/>
        </p:nvPicPr>
        <p:blipFill>
          <a:blip r:embed="rId2">
            <a:lum bright="-10001" contrast="10000"/>
          </a:blip>
          <a:srcRect b="3369"/>
          <a:stretch>
            <a:fillRect/>
          </a:stretch>
        </p:blipFill>
        <p:spPr>
          <a:xfrm>
            <a:off x="1561465" y="806133"/>
            <a:ext cx="7413625" cy="5372100"/>
          </a:xfrm>
          <a:prstGeom prst="rect">
            <a:avLst/>
          </a:prstGeom>
          <a:noFill/>
          <a:ln w="9525">
            <a:noFill/>
          </a:ln>
        </p:spPr>
      </p:pic>
    </p:spTree>
  </p:cSld>
  <p:clrMapOvr>
    <a:masterClrMapping/>
  </p:clrMapOvr>
  <p:transition>
    <p:randomBar dir="vert"/>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370" name="Rectangle 2"/>
          <p:cNvSpPr>
            <a:spLocks noGrp="1" noChangeArrowheads="1"/>
          </p:cNvSpPr>
          <p:nvPr>
            <p:ph type="title"/>
          </p:nvPr>
        </p:nvSpPr>
        <p:spPr>
          <a:xfrm>
            <a:off x="1835150" y="274638"/>
            <a:ext cx="6851650" cy="561975"/>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dirty="0">
                <a:sym typeface="+mn-ea"/>
              </a:rPr>
              <a:t>Questions</a:t>
            </a:r>
            <a:endParaRPr kumimoji="0" lang="zh-CN" altLang="en-US" sz="3600" b="1" i="0" u="none" strike="noStrike" kern="0" cap="none" spc="0" normalizeH="0" baseline="0" noProof="0">
              <a:ln>
                <a:noFill/>
              </a:ln>
              <a:solidFill>
                <a:srgbClr val="CC0000"/>
              </a:solidFill>
              <a:effectLst>
                <a:outerShdw blurRad="38100" dist="38100" dir="2700000" algn="tl">
                  <a:srgbClr val="C0C0C0"/>
                </a:outerShdw>
              </a:effectLst>
              <a:uLnTx/>
              <a:uFillTx/>
              <a:latin typeface="+mj-lt"/>
              <a:ea typeface="+mj-ea"/>
              <a:cs typeface="+mj-cs"/>
            </a:endParaRPr>
          </a:p>
        </p:txBody>
      </p:sp>
      <p:sp>
        <p:nvSpPr>
          <p:cNvPr id="954371" name="Rectangle 3"/>
          <p:cNvSpPr>
            <a:spLocks noGrp="1" noChangeArrowheads="1"/>
          </p:cNvSpPr>
          <p:nvPr>
            <p:ph idx="1"/>
          </p:nvPr>
        </p:nvSpPr>
        <p:spPr>
          <a:xfrm>
            <a:off x="1043305" y="1268730"/>
            <a:ext cx="7860030" cy="5310505"/>
          </a:xfrm>
        </p:spPr>
        <p:txBody>
          <a:bodyPr vert="horz" wrap="square" lIns="91440" tIns="45720" rIns="91440" bIns="45720" numCol="1" anchor="t" anchorCtr="0" compatLnSpc="1">
            <a:normAutofit fontScale="87500" lnSpcReduction="20000"/>
          </a:bodyPr>
          <a:lstStyle/>
          <a:p>
            <a:pPr marL="342900" marR="0" lvl="0" indent="-342900" algn="l" defTabSz="914400" rtl="0" eaLnBrk="1" fontAlgn="base" latinLnBrk="0" hangingPunct="1">
              <a:lnSpc>
                <a:spcPct val="110000"/>
              </a:lnSpc>
              <a:spcBef>
                <a:spcPct val="20000"/>
              </a:spcBef>
              <a:spcAft>
                <a:spcPct val="0"/>
              </a:spcAft>
              <a:buClrTx/>
              <a:buSzTx/>
              <a:buFont typeface="Wingdings" panose="05000000000000000000" pitchFamily="2" charset="2"/>
              <a:buChar char="l"/>
              <a:defRPr/>
            </a:pPr>
            <a:r>
              <a:rPr kumimoji="0" sz="2400" b="1" i="0" u="none" strike="noStrike" kern="0" cap="none" spc="0" normalizeH="0" baseline="0" noProof="0">
                <a:ln>
                  <a:noFill/>
                </a:ln>
                <a:solidFill>
                  <a:schemeClr val="accent2"/>
                </a:solidFill>
                <a:effectLst>
                  <a:outerShdw blurRad="38100" dist="38100" dir="2700000" algn="tl">
                    <a:srgbClr val="C0C0C0"/>
                  </a:outerShdw>
                </a:effectLst>
                <a:uLnTx/>
                <a:uFillTx/>
                <a:ea typeface="+mn-ea"/>
                <a:cs typeface="Arial" panose="020B0604020202020204" pitchFamily="34" charset="0"/>
              </a:rPr>
              <a:t>Which protein characteristics (IDs) can be used to search databases to identify proteins? How do I get these protein IDs?</a:t>
            </a:r>
          </a:p>
          <a:p>
            <a:pPr marL="342900" marR="0" lvl="0" indent="-342900" algn="l" defTabSz="914400" rtl="0" eaLnBrk="1" fontAlgn="base" latinLnBrk="0" hangingPunct="1">
              <a:lnSpc>
                <a:spcPct val="110000"/>
              </a:lnSpc>
              <a:spcBef>
                <a:spcPct val="20000"/>
              </a:spcBef>
              <a:spcAft>
                <a:spcPct val="0"/>
              </a:spcAft>
              <a:buClrTx/>
              <a:buSzTx/>
              <a:buFont typeface="Wingdings" panose="05000000000000000000" pitchFamily="2" charset="2"/>
              <a:buChar char="l"/>
              <a:defRPr/>
            </a:pPr>
            <a:r>
              <a:rPr kumimoji="0" lang="zh-CN" altLang="en-US" sz="2400" b="1" i="0" u="none" strike="noStrike" kern="0" cap="none" spc="0" normalizeH="0" baseline="0" noProof="0">
                <a:ln>
                  <a:noFill/>
                </a:ln>
                <a:solidFill>
                  <a:schemeClr val="accent2"/>
                </a:solidFill>
                <a:effectLst>
                  <a:outerShdw blurRad="38100" dist="38100" dir="2700000" algn="tl">
                    <a:srgbClr val="C0C0C0"/>
                  </a:outerShdw>
                </a:effectLst>
                <a:uLnTx/>
                <a:uFillTx/>
                <a:ea typeface="+mn-ea"/>
                <a:cs typeface="Arial" panose="020B0604020202020204" pitchFamily="34" charset="0"/>
              </a:rPr>
              <a:t>What are the techniques of microsequencing?</a:t>
            </a:r>
          </a:p>
          <a:p>
            <a:pPr marL="342900" marR="0" lvl="0" indent="-342900" algn="l" defTabSz="914400" rtl="0" eaLnBrk="1" fontAlgn="base" latinLnBrk="0" hangingPunct="1">
              <a:lnSpc>
                <a:spcPct val="110000"/>
              </a:lnSpc>
              <a:spcBef>
                <a:spcPct val="20000"/>
              </a:spcBef>
              <a:spcAft>
                <a:spcPct val="0"/>
              </a:spcAft>
              <a:buClrTx/>
              <a:buSzTx/>
              <a:buFont typeface="Wingdings" panose="05000000000000000000" pitchFamily="2" charset="2"/>
              <a:buChar char="l"/>
              <a:defRPr/>
            </a:pPr>
            <a:r>
              <a:rPr kumimoji="0" lang="zh-CN" altLang="en-US" sz="2400" b="1" i="0" u="none" strike="noStrike" kern="0" cap="none" spc="0" normalizeH="0" baseline="0" noProof="0">
                <a:ln>
                  <a:noFill/>
                </a:ln>
                <a:solidFill>
                  <a:schemeClr val="accent2"/>
                </a:solidFill>
                <a:effectLst>
                  <a:outerShdw blurRad="38100" dist="38100" dir="2700000" algn="tl">
                    <a:srgbClr val="C0C0C0"/>
                  </a:outerShdw>
                </a:effectLst>
                <a:uLnTx/>
                <a:uFillTx/>
                <a:ea typeface="+mn-ea"/>
                <a:cs typeface="Arial" panose="020B0604020202020204" pitchFamily="34" charset="0"/>
              </a:rPr>
              <a:t>What is mass spectrometry? What are the components of the mass spectrometer and what are their representatives?</a:t>
            </a:r>
          </a:p>
          <a:p>
            <a:pPr marL="342900" marR="0" lvl="0" indent="-342900" algn="l" defTabSz="914400" rtl="0" eaLnBrk="1" fontAlgn="base" latinLnBrk="0" hangingPunct="1">
              <a:lnSpc>
                <a:spcPct val="110000"/>
              </a:lnSpc>
              <a:spcBef>
                <a:spcPct val="20000"/>
              </a:spcBef>
              <a:spcAft>
                <a:spcPct val="0"/>
              </a:spcAft>
              <a:buClrTx/>
              <a:buSzTx/>
              <a:buFont typeface="Wingdings" panose="05000000000000000000" pitchFamily="2" charset="2"/>
              <a:buChar char="l"/>
              <a:defRPr/>
            </a:pPr>
            <a:r>
              <a:rPr kumimoji="0" lang="en-US" sz="2400" b="1" i="0" u="none" strike="noStrike" kern="0" cap="none" spc="0" normalizeH="0" baseline="0" noProof="0">
                <a:ln>
                  <a:noFill/>
                </a:ln>
                <a:solidFill>
                  <a:schemeClr val="accent2"/>
                </a:solidFill>
                <a:effectLst>
                  <a:outerShdw blurRad="38100" dist="38100" dir="2700000" algn="tl">
                    <a:srgbClr val="C0C0C0"/>
                  </a:outerShdw>
                </a:effectLst>
                <a:uLnTx/>
                <a:uFillTx/>
                <a:ea typeface="+mn-ea"/>
                <a:cs typeface="Arial" panose="020B0604020202020204" pitchFamily="34" charset="0"/>
              </a:rPr>
              <a:t>C</a:t>
            </a:r>
            <a:r>
              <a:rPr kumimoji="0" sz="2400" b="1" i="0" u="none" strike="noStrike" kern="0" cap="none" spc="0" normalizeH="0" baseline="0" noProof="0">
                <a:ln>
                  <a:noFill/>
                </a:ln>
                <a:solidFill>
                  <a:schemeClr val="accent2"/>
                </a:solidFill>
                <a:effectLst>
                  <a:outerShdw blurRad="38100" dist="38100" dir="2700000" algn="tl">
                    <a:srgbClr val="C0C0C0"/>
                  </a:outerShdw>
                </a:effectLst>
                <a:uLnTx/>
                <a:uFillTx/>
                <a:ea typeface="+mn-ea"/>
                <a:cs typeface="Arial" panose="020B0604020202020204" pitchFamily="34" charset="0"/>
              </a:rPr>
              <a:t>ompare</a:t>
            </a:r>
            <a:r>
              <a:rPr kumimoji="0" lang="en-US" sz="2400" b="1" i="0" u="none" strike="noStrike" kern="0" cap="none" spc="0" normalizeH="0" baseline="0" noProof="0">
                <a:ln>
                  <a:noFill/>
                </a:ln>
                <a:solidFill>
                  <a:schemeClr val="accent2"/>
                </a:solidFill>
                <a:effectLst>
                  <a:outerShdw blurRad="38100" dist="38100" dir="2700000" algn="tl">
                    <a:srgbClr val="C0C0C0"/>
                  </a:outerShdw>
                </a:effectLst>
                <a:uLnTx/>
                <a:uFillTx/>
                <a:ea typeface="+mn-ea"/>
                <a:cs typeface="Arial" panose="020B0604020202020204" pitchFamily="34" charset="0"/>
              </a:rPr>
              <a:t>: 1) ESI-MS  vs MALDI-MS   2) MS/MS sequencing vs Ladder sequencing</a:t>
            </a:r>
            <a:endParaRPr kumimoji="0" sz="2400" b="1" i="0" u="none" strike="noStrike" kern="0" cap="none" spc="0" normalizeH="0" baseline="0" noProof="0">
              <a:ln>
                <a:noFill/>
              </a:ln>
              <a:solidFill>
                <a:schemeClr val="accent2"/>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110000"/>
              </a:lnSpc>
              <a:spcBef>
                <a:spcPct val="20000"/>
              </a:spcBef>
              <a:spcAft>
                <a:spcPct val="0"/>
              </a:spcAft>
              <a:buClrTx/>
              <a:buSzTx/>
              <a:buFont typeface="Wingdings" panose="05000000000000000000" pitchFamily="2" charset="2"/>
              <a:buChar char="l"/>
              <a:defRPr/>
            </a:pPr>
            <a:r>
              <a:rPr kumimoji="0" lang="zh-CN" altLang="en-US" sz="2400" b="1" i="0" u="none" strike="noStrike" kern="0" cap="none" spc="0" normalizeH="0" baseline="0" noProof="0">
                <a:ln>
                  <a:noFill/>
                </a:ln>
                <a:solidFill>
                  <a:schemeClr val="accent2"/>
                </a:solidFill>
                <a:effectLst>
                  <a:outerShdw blurRad="38100" dist="38100" dir="2700000" algn="tl">
                    <a:srgbClr val="C0C0C0"/>
                  </a:outerShdw>
                </a:effectLst>
                <a:uLnTx/>
                <a:uFillTx/>
                <a:ea typeface="+mn-ea"/>
                <a:cs typeface="Arial" panose="020B0604020202020204" pitchFamily="34" charset="0"/>
              </a:rPr>
              <a:t>What is tandem mass spectrometry? How is it classified? How does it differ from conventional mass spectrometry in structure and application?</a:t>
            </a:r>
          </a:p>
          <a:p>
            <a:pPr marL="342900" marR="0" lvl="0" indent="-342900" algn="l" defTabSz="914400" rtl="0" eaLnBrk="1" fontAlgn="base" latinLnBrk="0" hangingPunct="1">
              <a:lnSpc>
                <a:spcPct val="110000"/>
              </a:lnSpc>
              <a:spcBef>
                <a:spcPct val="20000"/>
              </a:spcBef>
              <a:spcAft>
                <a:spcPct val="0"/>
              </a:spcAft>
              <a:buClrTx/>
              <a:buSzTx/>
              <a:buFont typeface="Wingdings" panose="05000000000000000000" pitchFamily="2" charset="2"/>
              <a:buChar char="l"/>
              <a:defRPr/>
            </a:pPr>
            <a:r>
              <a:rPr kumimoji="0" lang="zh-CN" altLang="en-US" sz="2400" b="1" i="0" u="none" strike="noStrike" kern="0" cap="none" spc="0" normalizeH="0" baseline="0" noProof="0">
                <a:ln>
                  <a:noFill/>
                </a:ln>
                <a:solidFill>
                  <a:schemeClr val="accent2"/>
                </a:solidFill>
                <a:effectLst>
                  <a:outerShdw blurRad="38100" dist="38100" dir="2700000" algn="tl">
                    <a:srgbClr val="C0C0C0"/>
                  </a:outerShdw>
                </a:effectLst>
                <a:uLnTx/>
                <a:uFillTx/>
                <a:ea typeface="+mn-ea"/>
                <a:cs typeface="Arial" panose="020B0604020202020204" pitchFamily="34" charset="0"/>
              </a:rPr>
              <a:t>How to Use Biomass Spectrometry to Study Proteome</a:t>
            </a:r>
          </a:p>
          <a:p>
            <a:pPr marL="342900" marR="0" lvl="0" indent="-342900" algn="l" defTabSz="914400" rtl="0" eaLnBrk="1" fontAlgn="base" latinLnBrk="0" hangingPunct="1">
              <a:lnSpc>
                <a:spcPct val="110000"/>
              </a:lnSpc>
              <a:spcBef>
                <a:spcPct val="20000"/>
              </a:spcBef>
              <a:spcAft>
                <a:spcPct val="0"/>
              </a:spcAft>
              <a:buClrTx/>
              <a:buSzTx/>
              <a:buFont typeface="Wingdings" panose="05000000000000000000" pitchFamily="2" charset="2"/>
              <a:buChar char="l"/>
              <a:defRPr/>
            </a:pPr>
            <a:r>
              <a:rPr kumimoji="0" lang="en-US" altLang="zh-CN" sz="2400" b="1" i="0" u="none" strike="noStrike" kern="0" cap="none" spc="0" normalizeH="0" baseline="0" noProof="0">
                <a:ln>
                  <a:noFill/>
                </a:ln>
                <a:solidFill>
                  <a:schemeClr val="accent2"/>
                </a:solidFill>
                <a:effectLst>
                  <a:outerShdw blurRad="38100" dist="38100" dir="2700000" algn="tl">
                    <a:srgbClr val="C0C0C0"/>
                  </a:outerShdw>
                </a:effectLst>
                <a:uLnTx/>
                <a:uFillTx/>
                <a:ea typeface="+mn-ea"/>
                <a:cs typeface="Arial" panose="020B0604020202020204" pitchFamily="34" charset="0"/>
              </a:rPr>
              <a:t>What are the MS-based sequencing techniques ? The Principle? The Samility and difference</a:t>
            </a:r>
          </a:p>
          <a:p>
            <a:pPr marL="342900" marR="0" lvl="0" indent="-342900" algn="l" defTabSz="914400" rtl="0" eaLnBrk="1" fontAlgn="base" latinLnBrk="0" hangingPunct="1">
              <a:lnSpc>
                <a:spcPct val="110000"/>
              </a:lnSpc>
              <a:spcBef>
                <a:spcPct val="20000"/>
              </a:spcBef>
              <a:spcAft>
                <a:spcPct val="0"/>
              </a:spcAft>
              <a:buClrTx/>
              <a:buSzTx/>
              <a:buFont typeface="Wingdings" panose="05000000000000000000" pitchFamily="2" charset="2"/>
              <a:buChar char="l"/>
              <a:defRPr/>
            </a:pPr>
            <a:r>
              <a:rPr kumimoji="0" lang="en-US" altLang="zh-CN" sz="2400" b="1" i="0" u="none" strike="noStrike" kern="0" cap="none" spc="0" normalizeH="0" baseline="0" noProof="0">
                <a:ln>
                  <a:noFill/>
                </a:ln>
                <a:solidFill>
                  <a:schemeClr val="accent2"/>
                </a:solidFill>
                <a:effectLst>
                  <a:outerShdw blurRad="38100" dist="38100" dir="2700000" algn="tl">
                    <a:srgbClr val="C0C0C0"/>
                  </a:outerShdw>
                </a:effectLst>
                <a:uLnTx/>
                <a:uFillTx/>
                <a:ea typeface="+mn-ea"/>
                <a:cs typeface="Arial" panose="020B0604020202020204" pitchFamily="34" charset="0"/>
              </a:rPr>
              <a:t>What is the peptide mass fingerprint (PMS)? What is a peptide sequence tag? How to get them?</a:t>
            </a:r>
          </a:p>
        </p:txBody>
      </p:sp>
    </p:spTree>
  </p:cSld>
  <p:clrMapOvr>
    <a:masterClrMapping/>
  </p:clrMapOvr>
  <p:transition>
    <p:randomBar dir="vert"/>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p:cNvSpPr>
          <p:nvPr>
            <p:ph type="title"/>
          </p:nvPr>
        </p:nvSpPr>
        <p:spPr>
          <a:xfrm>
            <a:off x="1835150" y="274638"/>
            <a:ext cx="6851650" cy="706438"/>
          </a:xfrm>
        </p:spPr>
        <p:txBody>
          <a:bodyPr vert="horz" wrap="square" lIns="91440" tIns="45720" rIns="91440" bIns="45720" anchor="ctr"/>
          <a:lstStyle/>
          <a:p>
            <a:pPr algn="ctr" eaLnBrk="1" fontAlgn="base" hangingPunct="1"/>
            <a:r>
              <a:rPr lang="en-US" altLang="zh-CN" sz="3200" b="0" strike="noStrike" noProof="1"/>
              <a:t>Computer Exercises</a:t>
            </a:r>
          </a:p>
        </p:txBody>
      </p:sp>
      <p:sp>
        <p:nvSpPr>
          <p:cNvPr id="178179" name="Rectangle 3"/>
          <p:cNvSpPr>
            <a:spLocks noGrp="1"/>
          </p:cNvSpPr>
          <p:nvPr>
            <p:ph idx="1"/>
          </p:nvPr>
        </p:nvSpPr>
        <p:spPr>
          <a:xfrm>
            <a:off x="1284288" y="1341438"/>
            <a:ext cx="7859713" cy="5327650"/>
          </a:xfrm>
        </p:spPr>
        <p:txBody>
          <a:bodyPr vert="horz" wrap="square" lIns="91440" tIns="45720" rIns="91440" bIns="45720" anchor="t"/>
          <a:lstStyle/>
          <a:p>
            <a:pPr eaLnBrk="1" fontAlgn="base" hangingPunct="1"/>
            <a:r>
              <a:rPr lang="en-US" altLang="zh-CN" sz="1800" b="0" strike="noStrike" noProof="1"/>
              <a:t>Search a ESI data of a protein and use it to  calculate the MW of the protein</a:t>
            </a:r>
          </a:p>
          <a:p>
            <a:pPr eaLnBrk="1" fontAlgn="base" hangingPunct="1"/>
            <a:r>
              <a:rPr lang="en-US" altLang="zh-CN" sz="1800" b="0" strike="noStrike" noProof="1"/>
              <a:t>Whole protein analysis</a:t>
            </a:r>
          </a:p>
          <a:p>
            <a:pPr lvl="1" eaLnBrk="1" fontAlgn="base" hangingPunct="1"/>
            <a:r>
              <a:rPr lang="en-US" altLang="zh-CN" sz="1400" b="0" strike="noStrike" noProof="1"/>
              <a:t>Explore Expasy information available for a protein</a:t>
            </a:r>
          </a:p>
          <a:p>
            <a:pPr lvl="1" eaLnBrk="1" fontAlgn="base" hangingPunct="1"/>
            <a:r>
              <a:rPr lang="en-US" altLang="zh-CN" sz="1400" b="0" strike="noStrike" noProof="1"/>
              <a:t>Find the theoretical MW of a protein</a:t>
            </a:r>
          </a:p>
          <a:p>
            <a:pPr lvl="1" eaLnBrk="1" fontAlgn="base" hangingPunct="1"/>
            <a:r>
              <a:rPr lang="en-US" altLang="zh-CN" sz="1400" b="0" strike="noStrike" noProof="1"/>
              <a:t>Find the amino acid sequence of a protein in FASTA format</a:t>
            </a:r>
          </a:p>
          <a:p>
            <a:pPr lvl="1" eaLnBrk="1" fontAlgn="base" hangingPunct="1"/>
            <a:r>
              <a:rPr lang="en-US" altLang="zh-CN" sz="1400" b="0" strike="noStrike" noProof="1"/>
              <a:t>Explore the X-ray crystal structure of a protein</a:t>
            </a:r>
          </a:p>
          <a:p>
            <a:pPr eaLnBrk="1" fontAlgn="base" hangingPunct="1"/>
            <a:r>
              <a:rPr lang="en-US" altLang="zh-CN" sz="1800" b="0" strike="noStrike" noProof="1"/>
              <a:t>Peptide Mass Mapping</a:t>
            </a:r>
          </a:p>
          <a:p>
            <a:pPr lvl="1" eaLnBrk="1" fontAlgn="base" hangingPunct="1"/>
            <a:r>
              <a:rPr lang="en-US" altLang="zh-CN" sz="1400" b="0" strike="noStrike" noProof="1"/>
              <a:t>Identify a protein from a peptide mass list</a:t>
            </a:r>
          </a:p>
          <a:p>
            <a:pPr lvl="1" eaLnBrk="1" fontAlgn="base" hangingPunct="1"/>
            <a:r>
              <a:rPr lang="en-US" altLang="zh-CN" sz="1400" b="0" strike="noStrike" noProof="1"/>
              <a:t>Confirm this identity by producing a theoretical mass list</a:t>
            </a:r>
          </a:p>
          <a:p>
            <a:pPr lvl="1" eaLnBrk="1" fontAlgn="base" hangingPunct="1"/>
            <a:r>
              <a:rPr lang="en-US" altLang="zh-CN" sz="1400" b="0" strike="noStrike" noProof="1"/>
              <a:t>Optional (for the speedy ones) identify more unknowns from</a:t>
            </a:r>
          </a:p>
          <a:p>
            <a:pPr lvl="1" eaLnBrk="1" fontAlgn="base" hangingPunct="1"/>
            <a:r>
              <a:rPr lang="en-US" altLang="zh-CN" sz="1400" b="0" strike="noStrike" noProof="1"/>
              <a:t>mass lists</a:t>
            </a:r>
          </a:p>
          <a:p>
            <a:pPr eaLnBrk="1" fontAlgn="base" hangingPunct="1"/>
            <a:r>
              <a:rPr lang="en-US" altLang="zh-CN" sz="1800" b="0" strike="noStrike" noProof="1"/>
              <a:t>Peptide Sequencing &amp; Protein ID</a:t>
            </a:r>
          </a:p>
          <a:p>
            <a:pPr lvl="1" eaLnBrk="1" fontAlgn="base" hangingPunct="1"/>
            <a:r>
              <a:rPr lang="en-US" altLang="zh-CN" sz="1400" b="0" strike="noStrike" noProof="1"/>
              <a:t>Identify a peptide (and it’s protein) from an MS-MS mass list</a:t>
            </a:r>
          </a:p>
          <a:p>
            <a:pPr eaLnBrk="1" fontAlgn="base" hangingPunct="1"/>
            <a:r>
              <a:rPr lang="en-US" altLang="zh-CN" sz="1800" b="0" strike="noStrike" noProof="1"/>
              <a:t>Find an unknown protein</a:t>
            </a:r>
          </a:p>
          <a:p>
            <a:pPr lvl="1" eaLnBrk="1" fontAlgn="base" hangingPunct="1"/>
            <a:r>
              <a:rPr lang="en-US" altLang="zh-CN" sz="1400" b="0" strike="noStrike" noProof="1"/>
              <a:t>Use the Information provided below to find an unknown peptide</a:t>
            </a:r>
          </a:p>
          <a:p>
            <a:pPr lvl="2" eaLnBrk="1" fontAlgn="base" hangingPunct="1"/>
            <a:r>
              <a:rPr lang="en-US" altLang="zh-CN" sz="1400" b="0" strike="noStrike" noProof="1"/>
              <a:t>MS spectrum</a:t>
            </a:r>
          </a:p>
          <a:p>
            <a:pPr lvl="2" eaLnBrk="1" fontAlgn="base" hangingPunct="1"/>
            <a:r>
              <a:rPr lang="en-US" altLang="zh-CN" sz="1400" b="0" strike="noStrike" noProof="1"/>
              <a:t>MS/MS spectrum</a:t>
            </a:r>
          </a:p>
        </p:txBody>
      </p:sp>
    </p:spTree>
  </p:cSld>
  <p:clrMapOvr>
    <a:masterClrMapping/>
  </p:clrMapOvr>
  <p:transition>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p:cNvSpPr>
            <a:spLocks noGrp="1" noChangeArrowheads="1"/>
          </p:cNvSpPr>
          <p:nvPr>
            <p:ph type="title"/>
          </p:nvPr>
        </p:nvSpPr>
        <p:spPr>
          <a:xfrm>
            <a:off x="1763713" y="404813"/>
            <a:ext cx="6694488" cy="579438"/>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j-ea"/>
                <a:cs typeface="Times New Roman" panose="02020603050405020304" pitchFamily="18" charset="0"/>
              </a:rPr>
              <a:t>N- terminal --Edman degradation</a:t>
            </a:r>
          </a:p>
        </p:txBody>
      </p:sp>
      <p:sp>
        <p:nvSpPr>
          <p:cNvPr id="21507" name="Rectangle 4"/>
          <p:cNvSpPr/>
          <p:nvPr/>
        </p:nvSpPr>
        <p:spPr>
          <a:xfrm>
            <a:off x="2200275" y="2119313"/>
            <a:ext cx="9144000" cy="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pic>
        <p:nvPicPr>
          <p:cNvPr id="2" name="Picture 5" descr="http:/www.netlibrary.com/nlreader/nlReader.dll?BookID=111228&amp;FileName=p2000c7a5g53001.png"/>
          <p:cNvPicPr>
            <a:picLocks noChangeAspect="1"/>
          </p:cNvPicPr>
          <p:nvPr/>
        </p:nvPicPr>
        <p:blipFill>
          <a:blip r:embed="rId2" r:link="rId3"/>
          <a:stretch>
            <a:fillRect/>
          </a:stretch>
        </p:blipFill>
        <p:spPr>
          <a:xfrm>
            <a:off x="827088" y="1628775"/>
            <a:ext cx="7162800" cy="4198938"/>
          </a:xfrm>
          <a:prstGeom prst="rect">
            <a:avLst/>
          </a:prstGeom>
          <a:noFill/>
          <a:ln w="9525">
            <a:noFill/>
          </a:ln>
        </p:spPr>
      </p:pic>
      <p:sp>
        <p:nvSpPr>
          <p:cNvPr id="21509" name="Text Box 6"/>
          <p:cNvSpPr txBox="1"/>
          <p:nvPr/>
        </p:nvSpPr>
        <p:spPr>
          <a:xfrm>
            <a:off x="5364163" y="2060575"/>
            <a:ext cx="735013"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2000" b="0" strike="noStrike" noProof="1">
                <a:solidFill>
                  <a:schemeClr val="tx1"/>
                </a:solidFill>
                <a:latin typeface="Times New Roman" panose="02020603050405020304" pitchFamily="18" charset="0"/>
                <a:ea typeface="+mn-ea"/>
                <a:cs typeface="+mn-cs"/>
              </a:rPr>
              <a:t>PITC</a:t>
            </a:r>
            <a:endParaRPr lang="en-US" altLang="zh-CN" sz="2000" b="0" strike="noStrike" noProof="1">
              <a:solidFill>
                <a:schemeClr val="tx1"/>
              </a:solidFill>
              <a:latin typeface="Times New Roman" panose="02020603050405020304" pitchFamily="18" charset="0"/>
            </a:endParaRPr>
          </a:p>
        </p:txBody>
      </p:sp>
      <p:sp>
        <p:nvSpPr>
          <p:cNvPr id="21510" name="Text Box 7"/>
          <p:cNvSpPr txBox="1"/>
          <p:nvPr/>
        </p:nvSpPr>
        <p:spPr>
          <a:xfrm>
            <a:off x="5435600" y="3860800"/>
            <a:ext cx="865188" cy="3968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2000" b="0" strike="noStrike" noProof="1">
                <a:solidFill>
                  <a:schemeClr val="tx1"/>
                </a:solidFill>
                <a:latin typeface="Times New Roman" panose="02020603050405020304" pitchFamily="18" charset="0"/>
                <a:ea typeface="+mn-ea"/>
                <a:cs typeface="+mn-cs"/>
              </a:rPr>
              <a:t>TFA</a:t>
            </a:r>
            <a:endParaRPr lang="en-US" altLang="zh-CN" sz="2000" b="0" strike="noStrike" noProof="1">
              <a:solidFill>
                <a:schemeClr val="tx1"/>
              </a:solidFill>
              <a:latin typeface="Times New Roman" panose="02020603050405020304" pitchFamily="18" charset="0"/>
            </a:endParaRPr>
          </a:p>
        </p:txBody>
      </p:sp>
      <p:sp>
        <p:nvSpPr>
          <p:cNvPr id="21511" name="Text Box 8"/>
          <p:cNvSpPr txBox="1"/>
          <p:nvPr/>
        </p:nvSpPr>
        <p:spPr>
          <a:xfrm>
            <a:off x="8027988" y="2636838"/>
            <a:ext cx="792163" cy="366713"/>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50000"/>
              </a:spcBef>
              <a:buNone/>
            </a:pPr>
            <a:r>
              <a:rPr lang="en-US" altLang="zh-CN" sz="1800" b="0" strike="noStrike" noProof="1">
                <a:latin typeface="+mn-lt"/>
                <a:ea typeface="华文细黑" pitchFamily="2" charset="-122"/>
                <a:cs typeface="+mn-cs"/>
              </a:rPr>
              <a:t>label</a:t>
            </a:r>
            <a:endParaRPr lang="en-US" altLang="zh-CN" sz="1800" b="0" strike="noStrike" noProof="1">
              <a:ea typeface="华文细黑" pitchFamily="2" charset="-122"/>
            </a:endParaRPr>
          </a:p>
        </p:txBody>
      </p:sp>
      <p:sp>
        <p:nvSpPr>
          <p:cNvPr id="21512" name="Text Box 9"/>
          <p:cNvSpPr txBox="1"/>
          <p:nvPr/>
        </p:nvSpPr>
        <p:spPr>
          <a:xfrm>
            <a:off x="7885113" y="3933825"/>
            <a:ext cx="1258888" cy="366713"/>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50000"/>
              </a:spcBef>
              <a:buNone/>
            </a:pPr>
            <a:r>
              <a:rPr lang="en-US" altLang="zh-CN" sz="1800" b="0" strike="noStrike" noProof="1">
                <a:latin typeface="+mn-lt"/>
                <a:ea typeface="华文细黑" pitchFamily="2" charset="-122"/>
                <a:cs typeface="+mn-cs"/>
              </a:rPr>
              <a:t>hydrolyze</a:t>
            </a:r>
            <a:endParaRPr lang="en-US" altLang="zh-CN" sz="1800" b="0" strike="noStrike" noProof="1">
              <a:ea typeface="华文细黑" pitchFamily="2" charset="-122"/>
            </a:endParaRPr>
          </a:p>
        </p:txBody>
      </p:sp>
      <p:sp>
        <p:nvSpPr>
          <p:cNvPr id="21513" name="Text Box 10"/>
          <p:cNvSpPr txBox="1"/>
          <p:nvPr/>
        </p:nvSpPr>
        <p:spPr>
          <a:xfrm>
            <a:off x="1258888" y="6021388"/>
            <a:ext cx="1368425" cy="641350"/>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50000"/>
              </a:spcBef>
              <a:buNone/>
            </a:pPr>
            <a:r>
              <a:rPr lang="en-US" altLang="zh-CN" sz="1800" b="0" strike="noStrike" noProof="1">
                <a:latin typeface="+mn-lt"/>
                <a:ea typeface="华文细黑" pitchFamily="2" charset="-122"/>
                <a:cs typeface="+mn-cs"/>
              </a:rPr>
              <a:t>HPLC assay</a:t>
            </a:r>
            <a:endParaRPr lang="en-US" altLang="zh-CN" sz="1800" b="0" strike="noStrike" noProof="1">
              <a:ea typeface="华文细黑" pitchFamily="2" charset="-122"/>
            </a:endParaRPr>
          </a:p>
        </p:txBody>
      </p:sp>
      <p:sp>
        <p:nvSpPr>
          <p:cNvPr id="3" name="Line 11"/>
          <p:cNvSpPr/>
          <p:nvPr/>
        </p:nvSpPr>
        <p:spPr>
          <a:xfrm flipH="1">
            <a:off x="2339975" y="5949950"/>
            <a:ext cx="431800" cy="431800"/>
          </a:xfrm>
          <a:prstGeom prst="line">
            <a:avLst/>
          </a:prstGeom>
          <a:ln w="25400" cap="flat" cmpd="sng">
            <a:solidFill>
              <a:schemeClr val="tx1"/>
            </a:solidFill>
            <a:prstDash val="solid"/>
            <a:round/>
            <a:headEnd type="none" w="med" len="med"/>
            <a:tailEnd type="triangle" w="med" len="med"/>
          </a:ln>
        </p:spPr>
      </p:sp>
    </p:spTree>
  </p:cSld>
  <p:clrMapOvr>
    <a:masterClrMapping/>
  </p:clrMapOvr>
  <p:transition>
    <p:randomBar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Rectangle 2"/>
          <p:cNvSpPr>
            <a:spLocks noGrp="1" noChangeArrowheads="1"/>
          </p:cNvSpPr>
          <p:nvPr>
            <p:ph type="title"/>
          </p:nvPr>
        </p:nvSpPr>
        <p:spPr>
          <a:xfrm>
            <a:off x="1547813" y="404813"/>
            <a:ext cx="7772400" cy="76200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6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j-ea"/>
                <a:cs typeface="Times New Roman" panose="02020603050405020304" pitchFamily="18" charset="0"/>
              </a:rPr>
              <a:t>Edman degradation in proteomics</a:t>
            </a:r>
          </a:p>
        </p:txBody>
      </p:sp>
      <p:pic>
        <p:nvPicPr>
          <p:cNvPr id="22530" name="Picture 3"/>
          <p:cNvPicPr>
            <a:picLocks noChangeAspect="1"/>
          </p:cNvPicPr>
          <p:nvPr/>
        </p:nvPicPr>
        <p:blipFill>
          <a:blip r:embed="rId2"/>
          <a:stretch>
            <a:fillRect/>
          </a:stretch>
        </p:blipFill>
        <p:spPr>
          <a:xfrm>
            <a:off x="1331913" y="1557338"/>
            <a:ext cx="7353300" cy="4229100"/>
          </a:xfrm>
          <a:prstGeom prst="rect">
            <a:avLst/>
          </a:prstGeom>
          <a:noFill/>
          <a:ln w="9525">
            <a:noFill/>
          </a:ln>
        </p:spPr>
      </p:pic>
      <p:pic>
        <p:nvPicPr>
          <p:cNvPr id="22531" name="Picture 4"/>
          <p:cNvPicPr>
            <a:picLocks noChangeAspect="1"/>
          </p:cNvPicPr>
          <p:nvPr/>
        </p:nvPicPr>
        <p:blipFill>
          <a:blip r:embed="rId3"/>
          <a:stretch>
            <a:fillRect/>
          </a:stretch>
        </p:blipFill>
        <p:spPr>
          <a:xfrm>
            <a:off x="1763713" y="5876925"/>
            <a:ext cx="5219700" cy="723900"/>
          </a:xfrm>
          <a:prstGeom prst="rect">
            <a:avLst/>
          </a:prstGeom>
          <a:noFill/>
          <a:ln w="9525">
            <a:noFill/>
          </a:ln>
        </p:spPr>
      </p:pic>
    </p:spTree>
  </p:cSld>
  <p:clrMapOvr>
    <a:masterClrMapping/>
  </p:clrMapOvr>
  <p:transition>
    <p:randomBar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Rectangle 2"/>
          <p:cNvSpPr>
            <a:spLocks noGrp="1" noChangeArrowheads="1"/>
          </p:cNvSpPr>
          <p:nvPr>
            <p:ph type="title"/>
          </p:nvPr>
        </p:nvSpPr>
        <p:spPr>
          <a:xfrm>
            <a:off x="1547813" y="260350"/>
            <a:ext cx="7596188" cy="76200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6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j-ea"/>
                <a:cs typeface="Times New Roman" panose="02020603050405020304" pitchFamily="18" charset="0"/>
              </a:rPr>
              <a:t>Edman degradation in proteomics</a:t>
            </a:r>
          </a:p>
        </p:txBody>
      </p:sp>
      <p:sp>
        <p:nvSpPr>
          <p:cNvPr id="565251" name="Rectangle 3"/>
          <p:cNvSpPr>
            <a:spLocks noGrp="1" noChangeArrowheads="1"/>
          </p:cNvSpPr>
          <p:nvPr>
            <p:ph idx="1"/>
          </p:nvPr>
        </p:nvSpPr>
        <p:spPr>
          <a:xfrm>
            <a:off x="1331913" y="1125538"/>
            <a:ext cx="7632700" cy="4708525"/>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sz="2400" b="1" i="0" u="sng"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Disadvantages</a:t>
            </a:r>
            <a:r>
              <a:rPr kumimoji="0" lang="en-US" sz="2400" b="1" i="0" u="none"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a:t>
            </a:r>
          </a:p>
          <a:p>
            <a:pPr marL="742950" marR="0" lvl="1" indent="-285750" algn="l" defTabSz="914400" rtl="0" eaLnBrk="1" fontAlgn="base" latinLnBrk="0" hangingPunct="1">
              <a:lnSpc>
                <a:spcPct val="100000"/>
              </a:lnSpc>
              <a:spcBef>
                <a:spcPct val="20000"/>
              </a:spcBef>
              <a:spcAft>
                <a:spcPct val="0"/>
              </a:spcAft>
              <a:buClr>
                <a:schemeClr val="tx1"/>
              </a:buClr>
              <a:buSzTx/>
              <a:buFontTx/>
              <a:buBlip>
                <a:blip r:embed="rId2"/>
              </a:buBlip>
              <a:defRPr/>
            </a:pPr>
            <a:r>
              <a:rPr kumimoji="0" lang="en-US" sz="24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laborious &amp; time-consuming (sequencing 10 residues per day);</a:t>
            </a:r>
          </a:p>
          <a:p>
            <a:pPr marL="742950" marR="0" lvl="1" indent="-285750" algn="l" defTabSz="914400" rtl="0" eaLnBrk="1" fontAlgn="base" latinLnBrk="0" hangingPunct="1">
              <a:lnSpc>
                <a:spcPct val="100000"/>
              </a:lnSpc>
              <a:spcBef>
                <a:spcPct val="20000"/>
              </a:spcBef>
              <a:spcAft>
                <a:spcPct val="0"/>
              </a:spcAft>
              <a:buClr>
                <a:schemeClr val="tx1"/>
              </a:buClr>
              <a:buSzTx/>
              <a:buFontTx/>
              <a:buBlip>
                <a:blip r:embed="rId2"/>
              </a:buBlip>
              <a:defRPr/>
            </a:pPr>
            <a:r>
              <a:rPr kumimoji="0" lang="en-US" sz="24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in some proteins, the </a:t>
            </a:r>
            <a:r>
              <a:rPr kumimoji="0" lang="en-US" sz="24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sym typeface="Symbol" panose="05050102010706020507" pitchFamily="18" charset="2"/>
              </a:rPr>
              <a:t></a:t>
            </a:r>
            <a:r>
              <a:rPr kumimoji="0" lang="en-US" sz="24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–amino group of the N-terminal amino acid residue is modified, and then fails to react with phenyl isothiocyanate.</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Blip>
                <a:blip r:embed="rId2"/>
              </a:buBlip>
              <a:defRPr/>
            </a:pPr>
            <a:r>
              <a:rPr kumimoji="0" lang="en-US" sz="2400" b="1" i="0" u="sng"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Advantages</a:t>
            </a:r>
            <a:r>
              <a:rPr kumimoji="0" lang="en-US" sz="2400" b="1" i="0" u="none"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a:t>
            </a:r>
          </a:p>
          <a:p>
            <a:pPr marL="742950" marR="0" lvl="1" indent="-285750" algn="l" defTabSz="914400" rtl="0" eaLnBrk="1" fontAlgn="base" latinLnBrk="0" hangingPunct="1">
              <a:lnSpc>
                <a:spcPct val="100000"/>
              </a:lnSpc>
              <a:spcBef>
                <a:spcPct val="20000"/>
              </a:spcBef>
              <a:spcAft>
                <a:spcPct val="0"/>
              </a:spcAft>
              <a:buClr>
                <a:schemeClr val="tx1"/>
              </a:buClr>
              <a:buSzTx/>
              <a:buFontTx/>
              <a:buBlip>
                <a:blip r:embed="rId2"/>
              </a:buBlip>
              <a:defRPr/>
            </a:pPr>
            <a:r>
              <a:rPr kumimoji="0" lang="en-US" altLang="zh-CN" sz="24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Is </a:t>
            </a:r>
            <a:r>
              <a:rPr kumimoji="0" lang="en-US" sz="24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the most convenient method for determining the N-terminal sequence </a:t>
            </a:r>
            <a:endParaRPr kumimoji="0" lang="en-US" altLang="zh-CN" sz="24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endParaRPr>
          </a:p>
          <a:p>
            <a:pPr marL="742950" marR="0" lvl="1" indent="-285750" algn="l" defTabSz="914400" rtl="0" eaLnBrk="1" fontAlgn="base" latinLnBrk="0" hangingPunct="1">
              <a:lnSpc>
                <a:spcPct val="100000"/>
              </a:lnSpc>
              <a:spcBef>
                <a:spcPct val="20000"/>
              </a:spcBef>
              <a:spcAft>
                <a:spcPct val="0"/>
              </a:spcAft>
              <a:buClr>
                <a:schemeClr val="tx1"/>
              </a:buClr>
              <a:buSzTx/>
              <a:buFontTx/>
              <a:buBlip>
                <a:blip r:embed="rId2"/>
              </a:buBlip>
              <a:defRPr/>
            </a:pPr>
            <a:r>
              <a:rPr kumimoji="0" lang="en-US" altLang="zh-CN" sz="24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Is a </a:t>
            </a:r>
            <a:r>
              <a:rPr kumimoji="0" lang="en-US" sz="24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very sensitive method (0.5-1 pmol</a:t>
            </a:r>
            <a:r>
              <a:rPr kumimoji="0" lang="en-US" altLang="zh-CN" sz="24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 protein</a:t>
            </a:r>
            <a:r>
              <a:rPr kumimoji="0" lang="en-US" sz="24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a:t>
            </a:r>
          </a:p>
        </p:txBody>
      </p:sp>
      <p:grpSp>
        <p:nvGrpSpPr>
          <p:cNvPr id="15" name="组合 14">
            <a:extLst>
              <a:ext uri="{FF2B5EF4-FFF2-40B4-BE49-F238E27FC236}">
                <a16:creationId xmlns:a16="http://schemas.microsoft.com/office/drawing/2014/main" id="{0C5A28FF-0593-45ED-8D0E-6E4B8D17FD67}"/>
              </a:ext>
            </a:extLst>
          </p:cNvPr>
          <p:cNvGrpSpPr/>
          <p:nvPr/>
        </p:nvGrpSpPr>
        <p:grpSpPr>
          <a:xfrm>
            <a:off x="4319978" y="1130949"/>
            <a:ext cx="998640" cy="461520"/>
            <a:chOff x="4319978" y="1130949"/>
            <a:chExt cx="998640" cy="461520"/>
          </a:xfrm>
        </p:grpSpPr>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11038C5B-83B0-45C3-BF86-6051E1FDEA7E}"/>
                    </a:ext>
                  </a:extLst>
                </p14:cNvPr>
                <p14:cNvContentPartPr/>
                <p14:nvPr/>
              </p14:nvContentPartPr>
              <p14:xfrm>
                <a:off x="4319978" y="1259109"/>
                <a:ext cx="217800" cy="48600"/>
              </p14:xfrm>
            </p:contentPart>
          </mc:Choice>
          <mc:Fallback xmlns="">
            <p:pic>
              <p:nvPicPr>
                <p:cNvPr id="2" name="墨迹 1">
                  <a:extLst>
                    <a:ext uri="{FF2B5EF4-FFF2-40B4-BE49-F238E27FC236}">
                      <a16:creationId xmlns:a16="http://schemas.microsoft.com/office/drawing/2014/main" id="{11038C5B-83B0-45C3-BF86-6051E1FDEA7E}"/>
                    </a:ext>
                  </a:extLst>
                </p:cNvPr>
                <p:cNvPicPr/>
                <p:nvPr/>
              </p:nvPicPr>
              <p:blipFill>
                <a:blip r:embed="rId4"/>
                <a:stretch>
                  <a:fillRect/>
                </a:stretch>
              </p:blipFill>
              <p:spPr>
                <a:xfrm>
                  <a:off x="4301978" y="1241109"/>
                  <a:ext cx="25344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06F43669-3EDB-4AB6-93A6-815EE36DEB8A}"/>
                    </a:ext>
                  </a:extLst>
                </p14:cNvPr>
                <p14:cNvContentPartPr/>
                <p14:nvPr/>
              </p14:nvContentPartPr>
              <p14:xfrm>
                <a:off x="4355978" y="1331109"/>
                <a:ext cx="127080" cy="63360"/>
              </p14:xfrm>
            </p:contentPart>
          </mc:Choice>
          <mc:Fallback xmlns="">
            <p:pic>
              <p:nvPicPr>
                <p:cNvPr id="3" name="墨迹 2">
                  <a:extLst>
                    <a:ext uri="{FF2B5EF4-FFF2-40B4-BE49-F238E27FC236}">
                      <a16:creationId xmlns:a16="http://schemas.microsoft.com/office/drawing/2014/main" id="{06F43669-3EDB-4AB6-93A6-815EE36DEB8A}"/>
                    </a:ext>
                  </a:extLst>
                </p:cNvPr>
                <p:cNvPicPr/>
                <p:nvPr/>
              </p:nvPicPr>
              <p:blipFill>
                <a:blip r:embed="rId6"/>
                <a:stretch>
                  <a:fillRect/>
                </a:stretch>
              </p:blipFill>
              <p:spPr>
                <a:xfrm>
                  <a:off x="4338338" y="1313109"/>
                  <a:ext cx="1627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FB1FF4D8-90A8-4D0D-BD8E-3E4AA235416F}"/>
                    </a:ext>
                  </a:extLst>
                </p14:cNvPr>
                <p14:cNvContentPartPr/>
                <p14:nvPr/>
              </p14:nvContentPartPr>
              <p14:xfrm>
                <a:off x="4331858" y="1351269"/>
                <a:ext cx="243000" cy="135360"/>
              </p14:xfrm>
            </p:contentPart>
          </mc:Choice>
          <mc:Fallback xmlns="">
            <p:pic>
              <p:nvPicPr>
                <p:cNvPr id="4" name="墨迹 3">
                  <a:extLst>
                    <a:ext uri="{FF2B5EF4-FFF2-40B4-BE49-F238E27FC236}">
                      <a16:creationId xmlns:a16="http://schemas.microsoft.com/office/drawing/2014/main" id="{FB1FF4D8-90A8-4D0D-BD8E-3E4AA235416F}"/>
                    </a:ext>
                  </a:extLst>
                </p:cNvPr>
                <p:cNvPicPr/>
                <p:nvPr/>
              </p:nvPicPr>
              <p:blipFill>
                <a:blip r:embed="rId8"/>
                <a:stretch>
                  <a:fillRect/>
                </a:stretch>
              </p:blipFill>
              <p:spPr>
                <a:xfrm>
                  <a:off x="4314218" y="1333629"/>
                  <a:ext cx="2786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墨迹 4">
                  <a:extLst>
                    <a:ext uri="{FF2B5EF4-FFF2-40B4-BE49-F238E27FC236}">
                      <a16:creationId xmlns:a16="http://schemas.microsoft.com/office/drawing/2014/main" id="{81E62180-BDCB-43D4-B8B9-E851C6E3017C}"/>
                    </a:ext>
                  </a:extLst>
                </p14:cNvPr>
                <p14:cNvContentPartPr/>
                <p14:nvPr/>
              </p14:nvContentPartPr>
              <p14:xfrm>
                <a:off x="4472618" y="1166229"/>
                <a:ext cx="59760" cy="426240"/>
              </p14:xfrm>
            </p:contentPart>
          </mc:Choice>
          <mc:Fallback xmlns="">
            <p:pic>
              <p:nvPicPr>
                <p:cNvPr id="5" name="墨迹 4">
                  <a:extLst>
                    <a:ext uri="{FF2B5EF4-FFF2-40B4-BE49-F238E27FC236}">
                      <a16:creationId xmlns:a16="http://schemas.microsoft.com/office/drawing/2014/main" id="{81E62180-BDCB-43D4-B8B9-E851C6E3017C}"/>
                    </a:ext>
                  </a:extLst>
                </p:cNvPr>
                <p:cNvPicPr/>
                <p:nvPr/>
              </p:nvPicPr>
              <p:blipFill>
                <a:blip r:embed="rId10"/>
                <a:stretch>
                  <a:fillRect/>
                </a:stretch>
              </p:blipFill>
              <p:spPr>
                <a:xfrm>
                  <a:off x="4454618" y="1148589"/>
                  <a:ext cx="9540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墨迹 5">
                  <a:extLst>
                    <a:ext uri="{FF2B5EF4-FFF2-40B4-BE49-F238E27FC236}">
                      <a16:creationId xmlns:a16="http://schemas.microsoft.com/office/drawing/2014/main" id="{E5CD96FC-04D8-493D-A162-359EBEE9C8B8}"/>
                    </a:ext>
                  </a:extLst>
                </p14:cNvPr>
                <p14:cNvContentPartPr/>
                <p14:nvPr/>
              </p14:nvContentPartPr>
              <p14:xfrm>
                <a:off x="4392698" y="1357749"/>
                <a:ext cx="206640" cy="209520"/>
              </p14:xfrm>
            </p:contentPart>
          </mc:Choice>
          <mc:Fallback xmlns="">
            <p:pic>
              <p:nvPicPr>
                <p:cNvPr id="6" name="墨迹 5">
                  <a:extLst>
                    <a:ext uri="{FF2B5EF4-FFF2-40B4-BE49-F238E27FC236}">
                      <a16:creationId xmlns:a16="http://schemas.microsoft.com/office/drawing/2014/main" id="{E5CD96FC-04D8-493D-A162-359EBEE9C8B8}"/>
                    </a:ext>
                  </a:extLst>
                </p:cNvPr>
                <p:cNvPicPr/>
                <p:nvPr/>
              </p:nvPicPr>
              <p:blipFill>
                <a:blip r:embed="rId12"/>
                <a:stretch>
                  <a:fillRect/>
                </a:stretch>
              </p:blipFill>
              <p:spPr>
                <a:xfrm>
                  <a:off x="4375058" y="1340109"/>
                  <a:ext cx="24228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墨迹 6">
                  <a:extLst>
                    <a:ext uri="{FF2B5EF4-FFF2-40B4-BE49-F238E27FC236}">
                      <a16:creationId xmlns:a16="http://schemas.microsoft.com/office/drawing/2014/main" id="{7C84B94F-CACE-403B-A38A-6C5B6846E31F}"/>
                    </a:ext>
                  </a:extLst>
                </p14:cNvPr>
                <p14:cNvContentPartPr/>
                <p14:nvPr/>
              </p14:nvContentPartPr>
              <p14:xfrm>
                <a:off x="4640378" y="1214109"/>
                <a:ext cx="121680" cy="109440"/>
              </p14:xfrm>
            </p:contentPart>
          </mc:Choice>
          <mc:Fallback xmlns="">
            <p:pic>
              <p:nvPicPr>
                <p:cNvPr id="7" name="墨迹 6">
                  <a:extLst>
                    <a:ext uri="{FF2B5EF4-FFF2-40B4-BE49-F238E27FC236}">
                      <a16:creationId xmlns:a16="http://schemas.microsoft.com/office/drawing/2014/main" id="{7C84B94F-CACE-403B-A38A-6C5B6846E31F}"/>
                    </a:ext>
                  </a:extLst>
                </p:cNvPr>
                <p:cNvPicPr/>
                <p:nvPr/>
              </p:nvPicPr>
              <p:blipFill>
                <a:blip r:embed="rId14"/>
                <a:stretch>
                  <a:fillRect/>
                </a:stretch>
              </p:blipFill>
              <p:spPr>
                <a:xfrm>
                  <a:off x="4622738" y="1196109"/>
                  <a:ext cx="1573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墨迹 7">
                  <a:extLst>
                    <a:ext uri="{FF2B5EF4-FFF2-40B4-BE49-F238E27FC236}">
                      <a16:creationId xmlns:a16="http://schemas.microsoft.com/office/drawing/2014/main" id="{E7D1558D-84D1-44B8-A0A3-0E47E81048D5}"/>
                    </a:ext>
                  </a:extLst>
                </p14:cNvPr>
                <p14:cNvContentPartPr/>
                <p14:nvPr/>
              </p14:nvContentPartPr>
              <p14:xfrm>
                <a:off x="4597898" y="1354509"/>
                <a:ext cx="206640" cy="122040"/>
              </p14:xfrm>
            </p:contentPart>
          </mc:Choice>
          <mc:Fallback xmlns="">
            <p:pic>
              <p:nvPicPr>
                <p:cNvPr id="8" name="墨迹 7">
                  <a:extLst>
                    <a:ext uri="{FF2B5EF4-FFF2-40B4-BE49-F238E27FC236}">
                      <a16:creationId xmlns:a16="http://schemas.microsoft.com/office/drawing/2014/main" id="{E7D1558D-84D1-44B8-A0A3-0E47E81048D5}"/>
                    </a:ext>
                  </a:extLst>
                </p:cNvPr>
                <p:cNvPicPr/>
                <p:nvPr/>
              </p:nvPicPr>
              <p:blipFill>
                <a:blip r:embed="rId16"/>
                <a:stretch>
                  <a:fillRect/>
                </a:stretch>
              </p:blipFill>
              <p:spPr>
                <a:xfrm>
                  <a:off x="4580258" y="1336509"/>
                  <a:ext cx="24228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墨迹 8">
                  <a:extLst>
                    <a:ext uri="{FF2B5EF4-FFF2-40B4-BE49-F238E27FC236}">
                      <a16:creationId xmlns:a16="http://schemas.microsoft.com/office/drawing/2014/main" id="{04623F03-4FB4-4892-A40D-8D77041B4D8D}"/>
                    </a:ext>
                  </a:extLst>
                </p14:cNvPr>
                <p14:cNvContentPartPr/>
                <p14:nvPr/>
              </p14:nvContentPartPr>
              <p14:xfrm>
                <a:off x="4698698" y="1251189"/>
                <a:ext cx="139320" cy="303840"/>
              </p14:xfrm>
            </p:contentPart>
          </mc:Choice>
          <mc:Fallback xmlns="">
            <p:pic>
              <p:nvPicPr>
                <p:cNvPr id="9" name="墨迹 8">
                  <a:extLst>
                    <a:ext uri="{FF2B5EF4-FFF2-40B4-BE49-F238E27FC236}">
                      <a16:creationId xmlns:a16="http://schemas.microsoft.com/office/drawing/2014/main" id="{04623F03-4FB4-4892-A40D-8D77041B4D8D}"/>
                    </a:ext>
                  </a:extLst>
                </p:cNvPr>
                <p:cNvPicPr/>
                <p:nvPr/>
              </p:nvPicPr>
              <p:blipFill>
                <a:blip r:embed="rId18"/>
                <a:stretch>
                  <a:fillRect/>
                </a:stretch>
              </p:blipFill>
              <p:spPr>
                <a:xfrm>
                  <a:off x="4681058" y="1233549"/>
                  <a:ext cx="17496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墨迹 9">
                  <a:extLst>
                    <a:ext uri="{FF2B5EF4-FFF2-40B4-BE49-F238E27FC236}">
                      <a16:creationId xmlns:a16="http://schemas.microsoft.com/office/drawing/2014/main" id="{A2F598AA-BDAE-4676-ABFA-EF069663BB3A}"/>
                    </a:ext>
                  </a:extLst>
                </p14:cNvPr>
                <p14:cNvContentPartPr/>
                <p14:nvPr/>
              </p14:nvContentPartPr>
              <p14:xfrm>
                <a:off x="4903538" y="1223109"/>
                <a:ext cx="24480" cy="189720"/>
              </p14:xfrm>
            </p:contentPart>
          </mc:Choice>
          <mc:Fallback xmlns="">
            <p:pic>
              <p:nvPicPr>
                <p:cNvPr id="10" name="墨迹 9">
                  <a:extLst>
                    <a:ext uri="{FF2B5EF4-FFF2-40B4-BE49-F238E27FC236}">
                      <a16:creationId xmlns:a16="http://schemas.microsoft.com/office/drawing/2014/main" id="{A2F598AA-BDAE-4676-ABFA-EF069663BB3A}"/>
                    </a:ext>
                  </a:extLst>
                </p:cNvPr>
                <p:cNvPicPr/>
                <p:nvPr/>
              </p:nvPicPr>
              <p:blipFill>
                <a:blip r:embed="rId20"/>
                <a:stretch>
                  <a:fillRect/>
                </a:stretch>
              </p:blipFill>
              <p:spPr>
                <a:xfrm>
                  <a:off x="4885898" y="1205469"/>
                  <a:ext cx="601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 name="墨迹 10">
                  <a:extLst>
                    <a:ext uri="{FF2B5EF4-FFF2-40B4-BE49-F238E27FC236}">
                      <a16:creationId xmlns:a16="http://schemas.microsoft.com/office/drawing/2014/main" id="{2225E206-2904-4D52-B5F3-3AE307912658}"/>
                    </a:ext>
                  </a:extLst>
                </p14:cNvPr>
                <p14:cNvContentPartPr/>
                <p14:nvPr/>
              </p14:nvContentPartPr>
              <p14:xfrm>
                <a:off x="4943138" y="1207989"/>
                <a:ext cx="128160" cy="244440"/>
              </p14:xfrm>
            </p:contentPart>
          </mc:Choice>
          <mc:Fallback xmlns="">
            <p:pic>
              <p:nvPicPr>
                <p:cNvPr id="11" name="墨迹 10">
                  <a:extLst>
                    <a:ext uri="{FF2B5EF4-FFF2-40B4-BE49-F238E27FC236}">
                      <a16:creationId xmlns:a16="http://schemas.microsoft.com/office/drawing/2014/main" id="{2225E206-2904-4D52-B5F3-3AE307912658}"/>
                    </a:ext>
                  </a:extLst>
                </p:cNvPr>
                <p:cNvPicPr/>
                <p:nvPr/>
              </p:nvPicPr>
              <p:blipFill>
                <a:blip r:embed="rId22"/>
                <a:stretch>
                  <a:fillRect/>
                </a:stretch>
              </p:blipFill>
              <p:spPr>
                <a:xfrm>
                  <a:off x="4925138" y="1189989"/>
                  <a:ext cx="16380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2" name="墨迹 11">
                  <a:extLst>
                    <a:ext uri="{FF2B5EF4-FFF2-40B4-BE49-F238E27FC236}">
                      <a16:creationId xmlns:a16="http://schemas.microsoft.com/office/drawing/2014/main" id="{C5AED372-5135-4B57-BB06-983118A3AF66}"/>
                    </a:ext>
                  </a:extLst>
                </p14:cNvPr>
                <p14:cNvContentPartPr/>
                <p14:nvPr/>
              </p14:nvContentPartPr>
              <p14:xfrm>
                <a:off x="4982738" y="1411749"/>
                <a:ext cx="95040" cy="72000"/>
              </p14:xfrm>
            </p:contentPart>
          </mc:Choice>
          <mc:Fallback xmlns="">
            <p:pic>
              <p:nvPicPr>
                <p:cNvPr id="12" name="墨迹 11">
                  <a:extLst>
                    <a:ext uri="{FF2B5EF4-FFF2-40B4-BE49-F238E27FC236}">
                      <a16:creationId xmlns:a16="http://schemas.microsoft.com/office/drawing/2014/main" id="{C5AED372-5135-4B57-BB06-983118A3AF66}"/>
                    </a:ext>
                  </a:extLst>
                </p:cNvPr>
                <p:cNvPicPr/>
                <p:nvPr/>
              </p:nvPicPr>
              <p:blipFill>
                <a:blip r:embed="rId24"/>
                <a:stretch>
                  <a:fillRect/>
                </a:stretch>
              </p:blipFill>
              <p:spPr>
                <a:xfrm>
                  <a:off x="4964738" y="1394109"/>
                  <a:ext cx="13068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3" name="墨迹 12">
                  <a:extLst>
                    <a:ext uri="{FF2B5EF4-FFF2-40B4-BE49-F238E27FC236}">
                      <a16:creationId xmlns:a16="http://schemas.microsoft.com/office/drawing/2014/main" id="{178EE0E9-317B-4765-8A47-EC2BC170E432}"/>
                    </a:ext>
                  </a:extLst>
                </p14:cNvPr>
                <p14:cNvContentPartPr/>
                <p14:nvPr/>
              </p14:nvContentPartPr>
              <p14:xfrm>
                <a:off x="5102618" y="1206549"/>
                <a:ext cx="216000" cy="108000"/>
              </p14:xfrm>
            </p:contentPart>
          </mc:Choice>
          <mc:Fallback xmlns="">
            <p:pic>
              <p:nvPicPr>
                <p:cNvPr id="13" name="墨迹 12">
                  <a:extLst>
                    <a:ext uri="{FF2B5EF4-FFF2-40B4-BE49-F238E27FC236}">
                      <a16:creationId xmlns:a16="http://schemas.microsoft.com/office/drawing/2014/main" id="{178EE0E9-317B-4765-8A47-EC2BC170E432}"/>
                    </a:ext>
                  </a:extLst>
                </p:cNvPr>
                <p:cNvPicPr/>
                <p:nvPr/>
              </p:nvPicPr>
              <p:blipFill>
                <a:blip r:embed="rId26"/>
                <a:stretch>
                  <a:fillRect/>
                </a:stretch>
              </p:blipFill>
              <p:spPr>
                <a:xfrm>
                  <a:off x="5084618" y="1188549"/>
                  <a:ext cx="2516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4" name="墨迹 13">
                  <a:extLst>
                    <a:ext uri="{FF2B5EF4-FFF2-40B4-BE49-F238E27FC236}">
                      <a16:creationId xmlns:a16="http://schemas.microsoft.com/office/drawing/2014/main" id="{A2A66502-8683-4DAA-9595-4763BC1914AC}"/>
                    </a:ext>
                  </a:extLst>
                </p14:cNvPr>
                <p14:cNvContentPartPr/>
                <p14:nvPr/>
              </p14:nvContentPartPr>
              <p14:xfrm>
                <a:off x="5105858" y="1130949"/>
                <a:ext cx="165600" cy="451440"/>
              </p14:xfrm>
            </p:contentPart>
          </mc:Choice>
          <mc:Fallback xmlns="">
            <p:pic>
              <p:nvPicPr>
                <p:cNvPr id="14" name="墨迹 13">
                  <a:extLst>
                    <a:ext uri="{FF2B5EF4-FFF2-40B4-BE49-F238E27FC236}">
                      <a16:creationId xmlns:a16="http://schemas.microsoft.com/office/drawing/2014/main" id="{A2A66502-8683-4DAA-9595-4763BC1914AC}"/>
                    </a:ext>
                  </a:extLst>
                </p:cNvPr>
                <p:cNvPicPr/>
                <p:nvPr/>
              </p:nvPicPr>
              <p:blipFill>
                <a:blip r:embed="rId28"/>
                <a:stretch>
                  <a:fillRect/>
                </a:stretch>
              </p:blipFill>
              <p:spPr>
                <a:xfrm>
                  <a:off x="5088218" y="1113309"/>
                  <a:ext cx="201240" cy="487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16" name="墨迹 15">
                <a:extLst>
                  <a:ext uri="{FF2B5EF4-FFF2-40B4-BE49-F238E27FC236}">
                    <a16:creationId xmlns:a16="http://schemas.microsoft.com/office/drawing/2014/main" id="{6CDAE973-EA0A-4BC5-A368-AC9FAF5B04A4}"/>
                  </a:ext>
                </a:extLst>
              </p14:cNvPr>
              <p14:cNvContentPartPr/>
              <p14:nvPr/>
            </p14:nvContentPartPr>
            <p14:xfrm>
              <a:off x="5060858" y="2232189"/>
              <a:ext cx="69480" cy="289440"/>
            </p14:xfrm>
          </p:contentPart>
        </mc:Choice>
        <mc:Fallback xmlns="">
          <p:pic>
            <p:nvPicPr>
              <p:cNvPr id="16" name="墨迹 15">
                <a:extLst>
                  <a:ext uri="{FF2B5EF4-FFF2-40B4-BE49-F238E27FC236}">
                    <a16:creationId xmlns:a16="http://schemas.microsoft.com/office/drawing/2014/main" id="{6CDAE973-EA0A-4BC5-A368-AC9FAF5B04A4}"/>
                  </a:ext>
                </a:extLst>
              </p:cNvPr>
              <p:cNvPicPr/>
              <p:nvPr/>
            </p:nvPicPr>
            <p:blipFill>
              <a:blip r:embed="rId30"/>
              <a:stretch>
                <a:fillRect/>
              </a:stretch>
            </p:blipFill>
            <p:spPr>
              <a:xfrm>
                <a:off x="5043218" y="2214189"/>
                <a:ext cx="10512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7" name="墨迹 16">
                <a:extLst>
                  <a:ext uri="{FF2B5EF4-FFF2-40B4-BE49-F238E27FC236}">
                    <a16:creationId xmlns:a16="http://schemas.microsoft.com/office/drawing/2014/main" id="{DC2CA471-3BD2-40AC-80AF-CECCF5F77EE7}"/>
                  </a:ext>
                </a:extLst>
              </p14:cNvPr>
              <p14:cNvContentPartPr/>
              <p14:nvPr/>
            </p14:nvContentPartPr>
            <p14:xfrm>
              <a:off x="5132858" y="2228949"/>
              <a:ext cx="127800" cy="245160"/>
            </p14:xfrm>
          </p:contentPart>
        </mc:Choice>
        <mc:Fallback xmlns="">
          <p:pic>
            <p:nvPicPr>
              <p:cNvPr id="17" name="墨迹 16">
                <a:extLst>
                  <a:ext uri="{FF2B5EF4-FFF2-40B4-BE49-F238E27FC236}">
                    <a16:creationId xmlns:a16="http://schemas.microsoft.com/office/drawing/2014/main" id="{DC2CA471-3BD2-40AC-80AF-CECCF5F77EE7}"/>
                  </a:ext>
                </a:extLst>
              </p:cNvPr>
              <p:cNvPicPr/>
              <p:nvPr/>
            </p:nvPicPr>
            <p:blipFill>
              <a:blip r:embed="rId32"/>
              <a:stretch>
                <a:fillRect/>
              </a:stretch>
            </p:blipFill>
            <p:spPr>
              <a:xfrm>
                <a:off x="5115218" y="2210949"/>
                <a:ext cx="163440" cy="280800"/>
              </a:xfrm>
              <a:prstGeom prst="rect">
                <a:avLst/>
              </a:prstGeom>
            </p:spPr>
          </p:pic>
        </mc:Fallback>
      </mc:AlternateContent>
      <p:grpSp>
        <p:nvGrpSpPr>
          <p:cNvPr id="565265" name="组合 565264">
            <a:extLst>
              <a:ext uri="{FF2B5EF4-FFF2-40B4-BE49-F238E27FC236}">
                <a16:creationId xmlns:a16="http://schemas.microsoft.com/office/drawing/2014/main" id="{894D69A0-D194-46FE-8396-D1805383A80D}"/>
              </a:ext>
            </a:extLst>
          </p:cNvPr>
          <p:cNvGrpSpPr/>
          <p:nvPr/>
        </p:nvGrpSpPr>
        <p:grpSpPr>
          <a:xfrm>
            <a:off x="5403938" y="2025189"/>
            <a:ext cx="3541680" cy="527760"/>
            <a:chOff x="5403938" y="2025189"/>
            <a:chExt cx="3541680" cy="527760"/>
          </a:xfrm>
        </p:grpSpPr>
        <mc:AlternateContent xmlns:mc="http://schemas.openxmlformats.org/markup-compatibility/2006" xmlns:p14="http://schemas.microsoft.com/office/powerpoint/2010/main">
          <mc:Choice Requires="p14">
            <p:contentPart p14:bwMode="auto" r:id="rId33">
              <p14:nvContentPartPr>
                <p14:cNvPr id="18" name="墨迹 17">
                  <a:extLst>
                    <a:ext uri="{FF2B5EF4-FFF2-40B4-BE49-F238E27FC236}">
                      <a16:creationId xmlns:a16="http://schemas.microsoft.com/office/drawing/2014/main" id="{41A58685-7A6D-4DE1-B580-A473ED7380EF}"/>
                    </a:ext>
                  </a:extLst>
                </p14:cNvPr>
                <p14:cNvContentPartPr/>
                <p14:nvPr/>
              </p14:nvContentPartPr>
              <p14:xfrm>
                <a:off x="5468378" y="2134629"/>
                <a:ext cx="19440" cy="133920"/>
              </p14:xfrm>
            </p:contentPart>
          </mc:Choice>
          <mc:Fallback xmlns="">
            <p:pic>
              <p:nvPicPr>
                <p:cNvPr id="18" name="墨迹 17">
                  <a:extLst>
                    <a:ext uri="{FF2B5EF4-FFF2-40B4-BE49-F238E27FC236}">
                      <a16:creationId xmlns:a16="http://schemas.microsoft.com/office/drawing/2014/main" id="{41A58685-7A6D-4DE1-B580-A473ED7380EF}"/>
                    </a:ext>
                  </a:extLst>
                </p:cNvPr>
                <p:cNvPicPr/>
                <p:nvPr/>
              </p:nvPicPr>
              <p:blipFill>
                <a:blip r:embed="rId34"/>
                <a:stretch>
                  <a:fillRect/>
                </a:stretch>
              </p:blipFill>
              <p:spPr>
                <a:xfrm>
                  <a:off x="5450378" y="2116989"/>
                  <a:ext cx="550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9" name="墨迹 18">
                  <a:extLst>
                    <a:ext uri="{FF2B5EF4-FFF2-40B4-BE49-F238E27FC236}">
                      <a16:creationId xmlns:a16="http://schemas.microsoft.com/office/drawing/2014/main" id="{F13C53EB-D2D7-44CF-A5D7-9662C5598223}"/>
                    </a:ext>
                  </a:extLst>
                </p14:cNvPr>
                <p14:cNvContentPartPr/>
                <p14:nvPr/>
              </p14:nvContentPartPr>
              <p14:xfrm>
                <a:off x="5403938" y="2263149"/>
                <a:ext cx="113400" cy="31320"/>
              </p14:xfrm>
            </p:contentPart>
          </mc:Choice>
          <mc:Fallback xmlns="">
            <p:pic>
              <p:nvPicPr>
                <p:cNvPr id="19" name="墨迹 18">
                  <a:extLst>
                    <a:ext uri="{FF2B5EF4-FFF2-40B4-BE49-F238E27FC236}">
                      <a16:creationId xmlns:a16="http://schemas.microsoft.com/office/drawing/2014/main" id="{F13C53EB-D2D7-44CF-A5D7-9662C5598223}"/>
                    </a:ext>
                  </a:extLst>
                </p:cNvPr>
                <p:cNvPicPr/>
                <p:nvPr/>
              </p:nvPicPr>
              <p:blipFill>
                <a:blip r:embed="rId36"/>
                <a:stretch>
                  <a:fillRect/>
                </a:stretch>
              </p:blipFill>
              <p:spPr>
                <a:xfrm>
                  <a:off x="5386298" y="2245149"/>
                  <a:ext cx="1490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0" name="墨迹 19">
                  <a:extLst>
                    <a:ext uri="{FF2B5EF4-FFF2-40B4-BE49-F238E27FC236}">
                      <a16:creationId xmlns:a16="http://schemas.microsoft.com/office/drawing/2014/main" id="{5448B59B-92C2-482B-B50E-B943749BBFFC}"/>
                    </a:ext>
                  </a:extLst>
                </p14:cNvPr>
                <p14:cNvContentPartPr/>
                <p14:nvPr/>
              </p14:nvContentPartPr>
              <p14:xfrm>
                <a:off x="5439578" y="2294469"/>
                <a:ext cx="28440" cy="61200"/>
              </p14:xfrm>
            </p:contentPart>
          </mc:Choice>
          <mc:Fallback xmlns="">
            <p:pic>
              <p:nvPicPr>
                <p:cNvPr id="20" name="墨迹 19">
                  <a:extLst>
                    <a:ext uri="{FF2B5EF4-FFF2-40B4-BE49-F238E27FC236}">
                      <a16:creationId xmlns:a16="http://schemas.microsoft.com/office/drawing/2014/main" id="{5448B59B-92C2-482B-B50E-B943749BBFFC}"/>
                    </a:ext>
                  </a:extLst>
                </p:cNvPr>
                <p:cNvPicPr/>
                <p:nvPr/>
              </p:nvPicPr>
              <p:blipFill>
                <a:blip r:embed="rId38"/>
                <a:stretch>
                  <a:fillRect/>
                </a:stretch>
              </p:blipFill>
              <p:spPr>
                <a:xfrm>
                  <a:off x="5421938" y="2276829"/>
                  <a:ext cx="6408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1" name="墨迹 20">
                  <a:extLst>
                    <a:ext uri="{FF2B5EF4-FFF2-40B4-BE49-F238E27FC236}">
                      <a16:creationId xmlns:a16="http://schemas.microsoft.com/office/drawing/2014/main" id="{C431FE50-AF02-4E28-95D4-D8F4519C203A}"/>
                    </a:ext>
                  </a:extLst>
                </p14:cNvPr>
                <p14:cNvContentPartPr/>
                <p14:nvPr/>
              </p14:nvContentPartPr>
              <p14:xfrm>
                <a:off x="5448938" y="2179989"/>
                <a:ext cx="222480" cy="262080"/>
              </p14:xfrm>
            </p:contentPart>
          </mc:Choice>
          <mc:Fallback xmlns="">
            <p:pic>
              <p:nvPicPr>
                <p:cNvPr id="21" name="墨迹 20">
                  <a:extLst>
                    <a:ext uri="{FF2B5EF4-FFF2-40B4-BE49-F238E27FC236}">
                      <a16:creationId xmlns:a16="http://schemas.microsoft.com/office/drawing/2014/main" id="{C431FE50-AF02-4E28-95D4-D8F4519C203A}"/>
                    </a:ext>
                  </a:extLst>
                </p:cNvPr>
                <p:cNvPicPr/>
                <p:nvPr/>
              </p:nvPicPr>
              <p:blipFill>
                <a:blip r:embed="rId40"/>
                <a:stretch>
                  <a:fillRect/>
                </a:stretch>
              </p:blipFill>
              <p:spPr>
                <a:xfrm>
                  <a:off x="5431298" y="2161989"/>
                  <a:ext cx="25812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2" name="墨迹 21">
                  <a:extLst>
                    <a:ext uri="{FF2B5EF4-FFF2-40B4-BE49-F238E27FC236}">
                      <a16:creationId xmlns:a16="http://schemas.microsoft.com/office/drawing/2014/main" id="{ABD7406C-4A2C-42B6-9B15-28BE277F5D26}"/>
                    </a:ext>
                  </a:extLst>
                </p14:cNvPr>
                <p14:cNvContentPartPr/>
                <p14:nvPr/>
              </p14:nvContentPartPr>
              <p14:xfrm>
                <a:off x="5589338" y="2191509"/>
                <a:ext cx="126360" cy="102600"/>
              </p14:xfrm>
            </p:contentPart>
          </mc:Choice>
          <mc:Fallback xmlns="">
            <p:pic>
              <p:nvPicPr>
                <p:cNvPr id="22" name="墨迹 21">
                  <a:extLst>
                    <a:ext uri="{FF2B5EF4-FFF2-40B4-BE49-F238E27FC236}">
                      <a16:creationId xmlns:a16="http://schemas.microsoft.com/office/drawing/2014/main" id="{ABD7406C-4A2C-42B6-9B15-28BE277F5D26}"/>
                    </a:ext>
                  </a:extLst>
                </p:cNvPr>
                <p:cNvPicPr/>
                <p:nvPr/>
              </p:nvPicPr>
              <p:blipFill>
                <a:blip r:embed="rId42"/>
                <a:stretch>
                  <a:fillRect/>
                </a:stretch>
              </p:blipFill>
              <p:spPr>
                <a:xfrm>
                  <a:off x="5571338" y="2173509"/>
                  <a:ext cx="16200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3" name="墨迹 22">
                  <a:extLst>
                    <a:ext uri="{FF2B5EF4-FFF2-40B4-BE49-F238E27FC236}">
                      <a16:creationId xmlns:a16="http://schemas.microsoft.com/office/drawing/2014/main" id="{C240D30F-BAFC-47F7-BA10-62C66F350BB3}"/>
                    </a:ext>
                  </a:extLst>
                </p14:cNvPr>
                <p14:cNvContentPartPr/>
                <p14:nvPr/>
              </p14:nvContentPartPr>
              <p14:xfrm>
                <a:off x="5608058" y="2283669"/>
                <a:ext cx="62280" cy="78840"/>
              </p14:xfrm>
            </p:contentPart>
          </mc:Choice>
          <mc:Fallback xmlns="">
            <p:pic>
              <p:nvPicPr>
                <p:cNvPr id="23" name="墨迹 22">
                  <a:extLst>
                    <a:ext uri="{FF2B5EF4-FFF2-40B4-BE49-F238E27FC236}">
                      <a16:creationId xmlns:a16="http://schemas.microsoft.com/office/drawing/2014/main" id="{C240D30F-BAFC-47F7-BA10-62C66F350BB3}"/>
                    </a:ext>
                  </a:extLst>
                </p:cNvPr>
                <p:cNvPicPr/>
                <p:nvPr/>
              </p:nvPicPr>
              <p:blipFill>
                <a:blip r:embed="rId44"/>
                <a:stretch>
                  <a:fillRect/>
                </a:stretch>
              </p:blipFill>
              <p:spPr>
                <a:xfrm>
                  <a:off x="5590418" y="2266029"/>
                  <a:ext cx="979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4" name="墨迹 23">
                  <a:extLst>
                    <a:ext uri="{FF2B5EF4-FFF2-40B4-BE49-F238E27FC236}">
                      <a16:creationId xmlns:a16="http://schemas.microsoft.com/office/drawing/2014/main" id="{7A49C70C-53AA-47A1-B705-0A09388B675F}"/>
                    </a:ext>
                  </a:extLst>
                </p14:cNvPr>
                <p14:cNvContentPartPr/>
                <p14:nvPr/>
              </p14:nvContentPartPr>
              <p14:xfrm>
                <a:off x="5577458" y="2326149"/>
                <a:ext cx="210960" cy="150120"/>
              </p14:xfrm>
            </p:contentPart>
          </mc:Choice>
          <mc:Fallback xmlns="">
            <p:pic>
              <p:nvPicPr>
                <p:cNvPr id="24" name="墨迹 23">
                  <a:extLst>
                    <a:ext uri="{FF2B5EF4-FFF2-40B4-BE49-F238E27FC236}">
                      <a16:creationId xmlns:a16="http://schemas.microsoft.com/office/drawing/2014/main" id="{7A49C70C-53AA-47A1-B705-0A09388B675F}"/>
                    </a:ext>
                  </a:extLst>
                </p:cNvPr>
                <p:cNvPicPr/>
                <p:nvPr/>
              </p:nvPicPr>
              <p:blipFill>
                <a:blip r:embed="rId46"/>
                <a:stretch>
                  <a:fillRect/>
                </a:stretch>
              </p:blipFill>
              <p:spPr>
                <a:xfrm>
                  <a:off x="5559818" y="2308149"/>
                  <a:ext cx="2466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5" name="墨迹 24">
                  <a:extLst>
                    <a:ext uri="{FF2B5EF4-FFF2-40B4-BE49-F238E27FC236}">
                      <a16:creationId xmlns:a16="http://schemas.microsoft.com/office/drawing/2014/main" id="{0DBD9E89-9D03-4974-8444-2CD236A9EA40}"/>
                    </a:ext>
                  </a:extLst>
                </p14:cNvPr>
                <p14:cNvContentPartPr/>
                <p14:nvPr/>
              </p14:nvContentPartPr>
              <p14:xfrm>
                <a:off x="5625338" y="2342349"/>
                <a:ext cx="21600" cy="108000"/>
              </p14:xfrm>
            </p:contentPart>
          </mc:Choice>
          <mc:Fallback xmlns="">
            <p:pic>
              <p:nvPicPr>
                <p:cNvPr id="25" name="墨迹 24">
                  <a:extLst>
                    <a:ext uri="{FF2B5EF4-FFF2-40B4-BE49-F238E27FC236}">
                      <a16:creationId xmlns:a16="http://schemas.microsoft.com/office/drawing/2014/main" id="{0DBD9E89-9D03-4974-8444-2CD236A9EA40}"/>
                    </a:ext>
                  </a:extLst>
                </p:cNvPr>
                <p:cNvPicPr/>
                <p:nvPr/>
              </p:nvPicPr>
              <p:blipFill>
                <a:blip r:embed="rId48"/>
                <a:stretch>
                  <a:fillRect/>
                </a:stretch>
              </p:blipFill>
              <p:spPr>
                <a:xfrm>
                  <a:off x="5607698" y="2324349"/>
                  <a:ext cx="572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6" name="墨迹 25">
                  <a:extLst>
                    <a:ext uri="{FF2B5EF4-FFF2-40B4-BE49-F238E27FC236}">
                      <a16:creationId xmlns:a16="http://schemas.microsoft.com/office/drawing/2014/main" id="{5C7878EB-6614-464C-BE2F-90FC736AFE56}"/>
                    </a:ext>
                  </a:extLst>
                </p14:cNvPr>
                <p14:cNvContentPartPr/>
                <p14:nvPr/>
              </p14:nvContentPartPr>
              <p14:xfrm>
                <a:off x="5658098" y="2341629"/>
                <a:ext cx="19800" cy="122400"/>
              </p14:xfrm>
            </p:contentPart>
          </mc:Choice>
          <mc:Fallback xmlns="">
            <p:pic>
              <p:nvPicPr>
                <p:cNvPr id="26" name="墨迹 25">
                  <a:extLst>
                    <a:ext uri="{FF2B5EF4-FFF2-40B4-BE49-F238E27FC236}">
                      <a16:creationId xmlns:a16="http://schemas.microsoft.com/office/drawing/2014/main" id="{5C7878EB-6614-464C-BE2F-90FC736AFE56}"/>
                    </a:ext>
                  </a:extLst>
                </p:cNvPr>
                <p:cNvPicPr/>
                <p:nvPr/>
              </p:nvPicPr>
              <p:blipFill>
                <a:blip r:embed="rId50"/>
                <a:stretch>
                  <a:fillRect/>
                </a:stretch>
              </p:blipFill>
              <p:spPr>
                <a:xfrm>
                  <a:off x="5640098" y="2323989"/>
                  <a:ext cx="5544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7" name="墨迹 26">
                  <a:extLst>
                    <a:ext uri="{FF2B5EF4-FFF2-40B4-BE49-F238E27FC236}">
                      <a16:creationId xmlns:a16="http://schemas.microsoft.com/office/drawing/2014/main" id="{034601CF-5F77-4EB5-BD46-9F2E61F3F12E}"/>
                    </a:ext>
                  </a:extLst>
                </p14:cNvPr>
                <p14:cNvContentPartPr/>
                <p14:nvPr/>
              </p14:nvContentPartPr>
              <p14:xfrm>
                <a:off x="5909738" y="2147949"/>
                <a:ext cx="21600" cy="89640"/>
              </p14:xfrm>
            </p:contentPart>
          </mc:Choice>
          <mc:Fallback xmlns="">
            <p:pic>
              <p:nvPicPr>
                <p:cNvPr id="27" name="墨迹 26">
                  <a:extLst>
                    <a:ext uri="{FF2B5EF4-FFF2-40B4-BE49-F238E27FC236}">
                      <a16:creationId xmlns:a16="http://schemas.microsoft.com/office/drawing/2014/main" id="{034601CF-5F77-4EB5-BD46-9F2E61F3F12E}"/>
                    </a:ext>
                  </a:extLst>
                </p:cNvPr>
                <p:cNvPicPr/>
                <p:nvPr/>
              </p:nvPicPr>
              <p:blipFill>
                <a:blip r:embed="rId52"/>
                <a:stretch>
                  <a:fillRect/>
                </a:stretch>
              </p:blipFill>
              <p:spPr>
                <a:xfrm>
                  <a:off x="5892098" y="2129949"/>
                  <a:ext cx="572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8" name="墨迹 27">
                  <a:extLst>
                    <a:ext uri="{FF2B5EF4-FFF2-40B4-BE49-F238E27FC236}">
                      <a16:creationId xmlns:a16="http://schemas.microsoft.com/office/drawing/2014/main" id="{3B3CAB90-9F87-40F1-9475-2762A86A0FC3}"/>
                    </a:ext>
                  </a:extLst>
                </p14:cNvPr>
                <p14:cNvContentPartPr/>
                <p14:nvPr/>
              </p14:nvContentPartPr>
              <p14:xfrm>
                <a:off x="5859698" y="2226789"/>
                <a:ext cx="84960" cy="206640"/>
              </p14:xfrm>
            </p:contentPart>
          </mc:Choice>
          <mc:Fallback xmlns="">
            <p:pic>
              <p:nvPicPr>
                <p:cNvPr id="28" name="墨迹 27">
                  <a:extLst>
                    <a:ext uri="{FF2B5EF4-FFF2-40B4-BE49-F238E27FC236}">
                      <a16:creationId xmlns:a16="http://schemas.microsoft.com/office/drawing/2014/main" id="{3B3CAB90-9F87-40F1-9475-2762A86A0FC3}"/>
                    </a:ext>
                  </a:extLst>
                </p:cNvPr>
                <p:cNvPicPr/>
                <p:nvPr/>
              </p:nvPicPr>
              <p:blipFill>
                <a:blip r:embed="rId54"/>
                <a:stretch>
                  <a:fillRect/>
                </a:stretch>
              </p:blipFill>
              <p:spPr>
                <a:xfrm>
                  <a:off x="5841698" y="2208789"/>
                  <a:ext cx="12060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9" name="墨迹 28">
                  <a:extLst>
                    <a:ext uri="{FF2B5EF4-FFF2-40B4-BE49-F238E27FC236}">
                      <a16:creationId xmlns:a16="http://schemas.microsoft.com/office/drawing/2014/main" id="{3304B5E7-E49B-45FB-B43E-809CF946C40C}"/>
                    </a:ext>
                  </a:extLst>
                </p14:cNvPr>
                <p14:cNvContentPartPr/>
                <p14:nvPr/>
              </p14:nvContentPartPr>
              <p14:xfrm>
                <a:off x="5972738" y="2250549"/>
                <a:ext cx="75960" cy="97200"/>
              </p14:xfrm>
            </p:contentPart>
          </mc:Choice>
          <mc:Fallback xmlns="">
            <p:pic>
              <p:nvPicPr>
                <p:cNvPr id="29" name="墨迹 28">
                  <a:extLst>
                    <a:ext uri="{FF2B5EF4-FFF2-40B4-BE49-F238E27FC236}">
                      <a16:creationId xmlns:a16="http://schemas.microsoft.com/office/drawing/2014/main" id="{3304B5E7-E49B-45FB-B43E-809CF946C40C}"/>
                    </a:ext>
                  </a:extLst>
                </p:cNvPr>
                <p:cNvPicPr/>
                <p:nvPr/>
              </p:nvPicPr>
              <p:blipFill>
                <a:blip r:embed="rId56"/>
                <a:stretch>
                  <a:fillRect/>
                </a:stretch>
              </p:blipFill>
              <p:spPr>
                <a:xfrm>
                  <a:off x="5955098" y="2232549"/>
                  <a:ext cx="11160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墨迹 29">
                  <a:extLst>
                    <a:ext uri="{FF2B5EF4-FFF2-40B4-BE49-F238E27FC236}">
                      <a16:creationId xmlns:a16="http://schemas.microsoft.com/office/drawing/2014/main" id="{12FA2999-5BED-4394-857A-FDA23A2204BA}"/>
                    </a:ext>
                  </a:extLst>
                </p14:cNvPr>
                <p14:cNvContentPartPr/>
                <p14:nvPr/>
              </p14:nvContentPartPr>
              <p14:xfrm>
                <a:off x="6090458" y="2145069"/>
                <a:ext cx="84240" cy="107640"/>
              </p14:xfrm>
            </p:contentPart>
          </mc:Choice>
          <mc:Fallback xmlns="">
            <p:pic>
              <p:nvPicPr>
                <p:cNvPr id="30" name="墨迹 29">
                  <a:extLst>
                    <a:ext uri="{FF2B5EF4-FFF2-40B4-BE49-F238E27FC236}">
                      <a16:creationId xmlns:a16="http://schemas.microsoft.com/office/drawing/2014/main" id="{12FA2999-5BED-4394-857A-FDA23A2204BA}"/>
                    </a:ext>
                  </a:extLst>
                </p:cNvPr>
                <p:cNvPicPr/>
                <p:nvPr/>
              </p:nvPicPr>
              <p:blipFill>
                <a:blip r:embed="rId58"/>
                <a:stretch>
                  <a:fillRect/>
                </a:stretch>
              </p:blipFill>
              <p:spPr>
                <a:xfrm>
                  <a:off x="6072458" y="2127069"/>
                  <a:ext cx="1198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1" name="墨迹 30">
                  <a:extLst>
                    <a:ext uri="{FF2B5EF4-FFF2-40B4-BE49-F238E27FC236}">
                      <a16:creationId xmlns:a16="http://schemas.microsoft.com/office/drawing/2014/main" id="{2A4A549F-5E93-4837-B4E2-07C2C092691D}"/>
                    </a:ext>
                  </a:extLst>
                </p14:cNvPr>
                <p14:cNvContentPartPr/>
                <p14:nvPr/>
              </p14:nvContentPartPr>
              <p14:xfrm>
                <a:off x="6069218" y="2109069"/>
                <a:ext cx="53640" cy="334440"/>
              </p14:xfrm>
            </p:contentPart>
          </mc:Choice>
          <mc:Fallback xmlns="">
            <p:pic>
              <p:nvPicPr>
                <p:cNvPr id="31" name="墨迹 30">
                  <a:extLst>
                    <a:ext uri="{FF2B5EF4-FFF2-40B4-BE49-F238E27FC236}">
                      <a16:creationId xmlns:a16="http://schemas.microsoft.com/office/drawing/2014/main" id="{2A4A549F-5E93-4837-B4E2-07C2C092691D}"/>
                    </a:ext>
                  </a:extLst>
                </p:cNvPr>
                <p:cNvPicPr/>
                <p:nvPr/>
              </p:nvPicPr>
              <p:blipFill>
                <a:blip r:embed="rId60"/>
                <a:stretch>
                  <a:fillRect/>
                </a:stretch>
              </p:blipFill>
              <p:spPr>
                <a:xfrm>
                  <a:off x="6051218" y="2091069"/>
                  <a:ext cx="8928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2" name="墨迹 31">
                  <a:extLst>
                    <a:ext uri="{FF2B5EF4-FFF2-40B4-BE49-F238E27FC236}">
                      <a16:creationId xmlns:a16="http://schemas.microsoft.com/office/drawing/2014/main" id="{E9CF1E73-53E4-4C30-B9C2-1EEEE9D9A869}"/>
                    </a:ext>
                  </a:extLst>
                </p14:cNvPr>
                <p14:cNvContentPartPr/>
                <p14:nvPr/>
              </p14:nvContentPartPr>
              <p14:xfrm>
                <a:off x="6097298" y="2264949"/>
                <a:ext cx="66240" cy="171360"/>
              </p14:xfrm>
            </p:contentPart>
          </mc:Choice>
          <mc:Fallback xmlns="">
            <p:pic>
              <p:nvPicPr>
                <p:cNvPr id="32" name="墨迹 31">
                  <a:extLst>
                    <a:ext uri="{FF2B5EF4-FFF2-40B4-BE49-F238E27FC236}">
                      <a16:creationId xmlns:a16="http://schemas.microsoft.com/office/drawing/2014/main" id="{E9CF1E73-53E4-4C30-B9C2-1EEEE9D9A869}"/>
                    </a:ext>
                  </a:extLst>
                </p:cNvPr>
                <p:cNvPicPr/>
                <p:nvPr/>
              </p:nvPicPr>
              <p:blipFill>
                <a:blip r:embed="rId62"/>
                <a:stretch>
                  <a:fillRect/>
                </a:stretch>
              </p:blipFill>
              <p:spPr>
                <a:xfrm>
                  <a:off x="6079298" y="2246949"/>
                  <a:ext cx="1018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3" name="墨迹 32">
                  <a:extLst>
                    <a:ext uri="{FF2B5EF4-FFF2-40B4-BE49-F238E27FC236}">
                      <a16:creationId xmlns:a16="http://schemas.microsoft.com/office/drawing/2014/main" id="{F1695902-C1A3-4627-9238-A313558ED44E}"/>
                    </a:ext>
                  </a:extLst>
                </p14:cNvPr>
                <p14:cNvContentPartPr/>
                <p14:nvPr/>
              </p14:nvContentPartPr>
              <p14:xfrm>
                <a:off x="6106298" y="2322909"/>
                <a:ext cx="147600" cy="153000"/>
              </p14:xfrm>
            </p:contentPart>
          </mc:Choice>
          <mc:Fallback xmlns="">
            <p:pic>
              <p:nvPicPr>
                <p:cNvPr id="33" name="墨迹 32">
                  <a:extLst>
                    <a:ext uri="{FF2B5EF4-FFF2-40B4-BE49-F238E27FC236}">
                      <a16:creationId xmlns:a16="http://schemas.microsoft.com/office/drawing/2014/main" id="{F1695902-C1A3-4627-9238-A313558ED44E}"/>
                    </a:ext>
                  </a:extLst>
                </p:cNvPr>
                <p:cNvPicPr/>
                <p:nvPr/>
              </p:nvPicPr>
              <p:blipFill>
                <a:blip r:embed="rId64"/>
                <a:stretch>
                  <a:fillRect/>
                </a:stretch>
              </p:blipFill>
              <p:spPr>
                <a:xfrm>
                  <a:off x="6088658" y="2304909"/>
                  <a:ext cx="1832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4" name="墨迹 33">
                  <a:extLst>
                    <a:ext uri="{FF2B5EF4-FFF2-40B4-BE49-F238E27FC236}">
                      <a16:creationId xmlns:a16="http://schemas.microsoft.com/office/drawing/2014/main" id="{0108DF84-1110-443F-9CC0-8D5126482BA8}"/>
                    </a:ext>
                  </a:extLst>
                </p14:cNvPr>
                <p14:cNvContentPartPr/>
                <p14:nvPr/>
              </p14:nvContentPartPr>
              <p14:xfrm>
                <a:off x="6245978" y="2199069"/>
                <a:ext cx="62640" cy="268560"/>
              </p14:xfrm>
            </p:contentPart>
          </mc:Choice>
          <mc:Fallback xmlns="">
            <p:pic>
              <p:nvPicPr>
                <p:cNvPr id="34" name="墨迹 33">
                  <a:extLst>
                    <a:ext uri="{FF2B5EF4-FFF2-40B4-BE49-F238E27FC236}">
                      <a16:creationId xmlns:a16="http://schemas.microsoft.com/office/drawing/2014/main" id="{0108DF84-1110-443F-9CC0-8D5126482BA8}"/>
                    </a:ext>
                  </a:extLst>
                </p:cNvPr>
                <p:cNvPicPr/>
                <p:nvPr/>
              </p:nvPicPr>
              <p:blipFill>
                <a:blip r:embed="rId66"/>
                <a:stretch>
                  <a:fillRect/>
                </a:stretch>
              </p:blipFill>
              <p:spPr>
                <a:xfrm>
                  <a:off x="6228338" y="2181069"/>
                  <a:ext cx="9828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5" name="墨迹 34">
                  <a:extLst>
                    <a:ext uri="{FF2B5EF4-FFF2-40B4-BE49-F238E27FC236}">
                      <a16:creationId xmlns:a16="http://schemas.microsoft.com/office/drawing/2014/main" id="{078CF115-8132-4BC7-94AB-EB4C77846E5A}"/>
                    </a:ext>
                  </a:extLst>
                </p14:cNvPr>
                <p14:cNvContentPartPr/>
                <p14:nvPr/>
              </p14:nvContentPartPr>
              <p14:xfrm>
                <a:off x="6352898" y="2249829"/>
                <a:ext cx="7920" cy="88560"/>
              </p14:xfrm>
            </p:contentPart>
          </mc:Choice>
          <mc:Fallback xmlns="">
            <p:pic>
              <p:nvPicPr>
                <p:cNvPr id="35" name="墨迹 34">
                  <a:extLst>
                    <a:ext uri="{FF2B5EF4-FFF2-40B4-BE49-F238E27FC236}">
                      <a16:creationId xmlns:a16="http://schemas.microsoft.com/office/drawing/2014/main" id="{078CF115-8132-4BC7-94AB-EB4C77846E5A}"/>
                    </a:ext>
                  </a:extLst>
                </p:cNvPr>
                <p:cNvPicPr/>
                <p:nvPr/>
              </p:nvPicPr>
              <p:blipFill>
                <a:blip r:embed="rId68"/>
                <a:stretch>
                  <a:fillRect/>
                </a:stretch>
              </p:blipFill>
              <p:spPr>
                <a:xfrm>
                  <a:off x="6335258" y="2232189"/>
                  <a:ext cx="4356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6" name="墨迹 35">
                  <a:extLst>
                    <a:ext uri="{FF2B5EF4-FFF2-40B4-BE49-F238E27FC236}">
                      <a16:creationId xmlns:a16="http://schemas.microsoft.com/office/drawing/2014/main" id="{ADD21520-4298-4933-AB47-7F73B63D9DE3}"/>
                    </a:ext>
                  </a:extLst>
                </p14:cNvPr>
                <p14:cNvContentPartPr/>
                <p14:nvPr/>
              </p14:nvContentPartPr>
              <p14:xfrm>
                <a:off x="6386738" y="2102589"/>
                <a:ext cx="146160" cy="229680"/>
              </p14:xfrm>
            </p:contentPart>
          </mc:Choice>
          <mc:Fallback xmlns="">
            <p:pic>
              <p:nvPicPr>
                <p:cNvPr id="36" name="墨迹 35">
                  <a:extLst>
                    <a:ext uri="{FF2B5EF4-FFF2-40B4-BE49-F238E27FC236}">
                      <a16:creationId xmlns:a16="http://schemas.microsoft.com/office/drawing/2014/main" id="{ADD21520-4298-4933-AB47-7F73B63D9DE3}"/>
                    </a:ext>
                  </a:extLst>
                </p:cNvPr>
                <p:cNvPicPr/>
                <p:nvPr/>
              </p:nvPicPr>
              <p:blipFill>
                <a:blip r:embed="rId70"/>
                <a:stretch>
                  <a:fillRect/>
                </a:stretch>
              </p:blipFill>
              <p:spPr>
                <a:xfrm>
                  <a:off x="6369098" y="2084949"/>
                  <a:ext cx="18180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7" name="墨迹 36">
                  <a:extLst>
                    <a:ext uri="{FF2B5EF4-FFF2-40B4-BE49-F238E27FC236}">
                      <a16:creationId xmlns:a16="http://schemas.microsoft.com/office/drawing/2014/main" id="{78CB3857-7130-4BD5-8BAE-323EE2E6FA13}"/>
                    </a:ext>
                  </a:extLst>
                </p14:cNvPr>
                <p14:cNvContentPartPr/>
                <p14:nvPr/>
              </p14:nvContentPartPr>
              <p14:xfrm>
                <a:off x="6401138" y="2251629"/>
                <a:ext cx="202680" cy="93960"/>
              </p14:xfrm>
            </p:contentPart>
          </mc:Choice>
          <mc:Fallback xmlns="">
            <p:pic>
              <p:nvPicPr>
                <p:cNvPr id="37" name="墨迹 36">
                  <a:extLst>
                    <a:ext uri="{FF2B5EF4-FFF2-40B4-BE49-F238E27FC236}">
                      <a16:creationId xmlns:a16="http://schemas.microsoft.com/office/drawing/2014/main" id="{78CB3857-7130-4BD5-8BAE-323EE2E6FA13}"/>
                    </a:ext>
                  </a:extLst>
                </p:cNvPr>
                <p:cNvPicPr/>
                <p:nvPr/>
              </p:nvPicPr>
              <p:blipFill>
                <a:blip r:embed="rId72"/>
                <a:stretch>
                  <a:fillRect/>
                </a:stretch>
              </p:blipFill>
              <p:spPr>
                <a:xfrm>
                  <a:off x="6383138" y="2233989"/>
                  <a:ext cx="23832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8" name="墨迹 37">
                  <a:extLst>
                    <a:ext uri="{FF2B5EF4-FFF2-40B4-BE49-F238E27FC236}">
                      <a16:creationId xmlns:a16="http://schemas.microsoft.com/office/drawing/2014/main" id="{6899CB12-CB61-444C-B946-D336230B99AB}"/>
                    </a:ext>
                  </a:extLst>
                </p14:cNvPr>
                <p14:cNvContentPartPr/>
                <p14:nvPr/>
              </p14:nvContentPartPr>
              <p14:xfrm>
                <a:off x="6435338" y="2297349"/>
                <a:ext cx="129240" cy="255600"/>
              </p14:xfrm>
            </p:contentPart>
          </mc:Choice>
          <mc:Fallback xmlns="">
            <p:pic>
              <p:nvPicPr>
                <p:cNvPr id="38" name="墨迹 37">
                  <a:extLst>
                    <a:ext uri="{FF2B5EF4-FFF2-40B4-BE49-F238E27FC236}">
                      <a16:creationId xmlns:a16="http://schemas.microsoft.com/office/drawing/2014/main" id="{6899CB12-CB61-444C-B946-D336230B99AB}"/>
                    </a:ext>
                  </a:extLst>
                </p:cNvPr>
                <p:cNvPicPr/>
                <p:nvPr/>
              </p:nvPicPr>
              <p:blipFill>
                <a:blip r:embed="rId74"/>
                <a:stretch>
                  <a:fillRect/>
                </a:stretch>
              </p:blipFill>
              <p:spPr>
                <a:xfrm>
                  <a:off x="6417698" y="2279709"/>
                  <a:ext cx="16488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39" name="墨迹 38">
                  <a:extLst>
                    <a:ext uri="{FF2B5EF4-FFF2-40B4-BE49-F238E27FC236}">
                      <a16:creationId xmlns:a16="http://schemas.microsoft.com/office/drawing/2014/main" id="{33FCAE19-AE18-4BD1-93F6-145F1018CA3C}"/>
                    </a:ext>
                  </a:extLst>
                </p14:cNvPr>
                <p14:cNvContentPartPr/>
                <p14:nvPr/>
              </p14:nvContentPartPr>
              <p14:xfrm>
                <a:off x="6613898" y="2151189"/>
                <a:ext cx="77760" cy="162000"/>
              </p14:xfrm>
            </p:contentPart>
          </mc:Choice>
          <mc:Fallback xmlns="">
            <p:pic>
              <p:nvPicPr>
                <p:cNvPr id="39" name="墨迹 38">
                  <a:extLst>
                    <a:ext uri="{FF2B5EF4-FFF2-40B4-BE49-F238E27FC236}">
                      <a16:creationId xmlns:a16="http://schemas.microsoft.com/office/drawing/2014/main" id="{33FCAE19-AE18-4BD1-93F6-145F1018CA3C}"/>
                    </a:ext>
                  </a:extLst>
                </p:cNvPr>
                <p:cNvPicPr/>
                <p:nvPr/>
              </p:nvPicPr>
              <p:blipFill>
                <a:blip r:embed="rId76"/>
                <a:stretch>
                  <a:fillRect/>
                </a:stretch>
              </p:blipFill>
              <p:spPr>
                <a:xfrm>
                  <a:off x="6595898" y="2133549"/>
                  <a:ext cx="11340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0" name="墨迹 39">
                  <a:extLst>
                    <a:ext uri="{FF2B5EF4-FFF2-40B4-BE49-F238E27FC236}">
                      <a16:creationId xmlns:a16="http://schemas.microsoft.com/office/drawing/2014/main" id="{E061B036-1447-4429-B1F0-F69C2B0C1698}"/>
                    </a:ext>
                  </a:extLst>
                </p14:cNvPr>
                <p14:cNvContentPartPr/>
                <p14:nvPr/>
              </p14:nvContentPartPr>
              <p14:xfrm>
                <a:off x="6694178" y="2174949"/>
                <a:ext cx="74880" cy="163800"/>
              </p14:xfrm>
            </p:contentPart>
          </mc:Choice>
          <mc:Fallback xmlns="">
            <p:pic>
              <p:nvPicPr>
                <p:cNvPr id="40" name="墨迹 39">
                  <a:extLst>
                    <a:ext uri="{FF2B5EF4-FFF2-40B4-BE49-F238E27FC236}">
                      <a16:creationId xmlns:a16="http://schemas.microsoft.com/office/drawing/2014/main" id="{E061B036-1447-4429-B1F0-F69C2B0C1698}"/>
                    </a:ext>
                  </a:extLst>
                </p:cNvPr>
                <p:cNvPicPr/>
                <p:nvPr/>
              </p:nvPicPr>
              <p:blipFill>
                <a:blip r:embed="rId78"/>
                <a:stretch>
                  <a:fillRect/>
                </a:stretch>
              </p:blipFill>
              <p:spPr>
                <a:xfrm>
                  <a:off x="6676178" y="2156949"/>
                  <a:ext cx="1105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1" name="墨迹 40">
                  <a:extLst>
                    <a:ext uri="{FF2B5EF4-FFF2-40B4-BE49-F238E27FC236}">
                      <a16:creationId xmlns:a16="http://schemas.microsoft.com/office/drawing/2014/main" id="{AB0574F5-FE3D-4759-B15A-65914EA06983}"/>
                    </a:ext>
                  </a:extLst>
                </p14:cNvPr>
                <p14:cNvContentPartPr/>
                <p14:nvPr/>
              </p14:nvContentPartPr>
              <p14:xfrm>
                <a:off x="6665378" y="2282949"/>
                <a:ext cx="86400" cy="245520"/>
              </p14:xfrm>
            </p:contentPart>
          </mc:Choice>
          <mc:Fallback xmlns="">
            <p:pic>
              <p:nvPicPr>
                <p:cNvPr id="41" name="墨迹 40">
                  <a:extLst>
                    <a:ext uri="{FF2B5EF4-FFF2-40B4-BE49-F238E27FC236}">
                      <a16:creationId xmlns:a16="http://schemas.microsoft.com/office/drawing/2014/main" id="{AB0574F5-FE3D-4759-B15A-65914EA06983}"/>
                    </a:ext>
                  </a:extLst>
                </p:cNvPr>
                <p:cNvPicPr/>
                <p:nvPr/>
              </p:nvPicPr>
              <p:blipFill>
                <a:blip r:embed="rId80"/>
                <a:stretch>
                  <a:fillRect/>
                </a:stretch>
              </p:blipFill>
              <p:spPr>
                <a:xfrm>
                  <a:off x="6647738" y="2265309"/>
                  <a:ext cx="12204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2" name="墨迹 41">
                  <a:extLst>
                    <a:ext uri="{FF2B5EF4-FFF2-40B4-BE49-F238E27FC236}">
                      <a16:creationId xmlns:a16="http://schemas.microsoft.com/office/drawing/2014/main" id="{DBC31F9F-D4BD-41C4-B70B-00F0D0EE1EC9}"/>
                    </a:ext>
                  </a:extLst>
                </p14:cNvPr>
                <p14:cNvContentPartPr/>
                <p14:nvPr/>
              </p14:nvContentPartPr>
              <p14:xfrm>
                <a:off x="6791018" y="2095029"/>
                <a:ext cx="152280" cy="187200"/>
              </p14:xfrm>
            </p:contentPart>
          </mc:Choice>
          <mc:Fallback xmlns="">
            <p:pic>
              <p:nvPicPr>
                <p:cNvPr id="42" name="墨迹 41">
                  <a:extLst>
                    <a:ext uri="{FF2B5EF4-FFF2-40B4-BE49-F238E27FC236}">
                      <a16:creationId xmlns:a16="http://schemas.microsoft.com/office/drawing/2014/main" id="{DBC31F9F-D4BD-41C4-B70B-00F0D0EE1EC9}"/>
                    </a:ext>
                  </a:extLst>
                </p:cNvPr>
                <p:cNvPicPr/>
                <p:nvPr/>
              </p:nvPicPr>
              <p:blipFill>
                <a:blip r:embed="rId82"/>
                <a:stretch>
                  <a:fillRect/>
                </a:stretch>
              </p:blipFill>
              <p:spPr>
                <a:xfrm>
                  <a:off x="6773018" y="2077389"/>
                  <a:ext cx="18792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3" name="墨迹 42">
                  <a:extLst>
                    <a:ext uri="{FF2B5EF4-FFF2-40B4-BE49-F238E27FC236}">
                      <a16:creationId xmlns:a16="http://schemas.microsoft.com/office/drawing/2014/main" id="{340F5797-0902-4AF3-9C33-5262FF76AE4B}"/>
                    </a:ext>
                  </a:extLst>
                </p14:cNvPr>
                <p14:cNvContentPartPr/>
                <p14:nvPr/>
              </p14:nvContentPartPr>
              <p14:xfrm>
                <a:off x="6837458" y="2268189"/>
                <a:ext cx="7920" cy="65880"/>
              </p14:xfrm>
            </p:contentPart>
          </mc:Choice>
          <mc:Fallback xmlns="">
            <p:pic>
              <p:nvPicPr>
                <p:cNvPr id="43" name="墨迹 42">
                  <a:extLst>
                    <a:ext uri="{FF2B5EF4-FFF2-40B4-BE49-F238E27FC236}">
                      <a16:creationId xmlns:a16="http://schemas.microsoft.com/office/drawing/2014/main" id="{340F5797-0902-4AF3-9C33-5262FF76AE4B}"/>
                    </a:ext>
                  </a:extLst>
                </p:cNvPr>
                <p:cNvPicPr/>
                <p:nvPr/>
              </p:nvPicPr>
              <p:blipFill>
                <a:blip r:embed="rId84"/>
                <a:stretch>
                  <a:fillRect/>
                </a:stretch>
              </p:blipFill>
              <p:spPr>
                <a:xfrm>
                  <a:off x="6819458" y="2250549"/>
                  <a:ext cx="4356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4" name="墨迹 43">
                  <a:extLst>
                    <a:ext uri="{FF2B5EF4-FFF2-40B4-BE49-F238E27FC236}">
                      <a16:creationId xmlns:a16="http://schemas.microsoft.com/office/drawing/2014/main" id="{A7FD9275-668E-496B-ABF8-57D6BFD0A2F9}"/>
                    </a:ext>
                  </a:extLst>
                </p14:cNvPr>
                <p14:cNvContentPartPr/>
                <p14:nvPr/>
              </p14:nvContentPartPr>
              <p14:xfrm>
                <a:off x="6861938" y="2205189"/>
                <a:ext cx="154800" cy="145080"/>
              </p14:xfrm>
            </p:contentPart>
          </mc:Choice>
          <mc:Fallback xmlns="">
            <p:pic>
              <p:nvPicPr>
                <p:cNvPr id="44" name="墨迹 43">
                  <a:extLst>
                    <a:ext uri="{FF2B5EF4-FFF2-40B4-BE49-F238E27FC236}">
                      <a16:creationId xmlns:a16="http://schemas.microsoft.com/office/drawing/2014/main" id="{A7FD9275-668E-496B-ABF8-57D6BFD0A2F9}"/>
                    </a:ext>
                  </a:extLst>
                </p:cNvPr>
                <p:cNvPicPr/>
                <p:nvPr/>
              </p:nvPicPr>
              <p:blipFill>
                <a:blip r:embed="rId86"/>
                <a:stretch>
                  <a:fillRect/>
                </a:stretch>
              </p:blipFill>
              <p:spPr>
                <a:xfrm>
                  <a:off x="6844298" y="2187549"/>
                  <a:ext cx="19044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5" name="墨迹 44">
                  <a:extLst>
                    <a:ext uri="{FF2B5EF4-FFF2-40B4-BE49-F238E27FC236}">
                      <a16:creationId xmlns:a16="http://schemas.microsoft.com/office/drawing/2014/main" id="{BBADB8A2-C288-4513-8AE7-937D7F7EF871}"/>
                    </a:ext>
                  </a:extLst>
                </p14:cNvPr>
                <p14:cNvContentPartPr/>
                <p14:nvPr/>
              </p14:nvContentPartPr>
              <p14:xfrm>
                <a:off x="6888578" y="2186109"/>
                <a:ext cx="32760" cy="321840"/>
              </p14:xfrm>
            </p:contentPart>
          </mc:Choice>
          <mc:Fallback xmlns="">
            <p:pic>
              <p:nvPicPr>
                <p:cNvPr id="45" name="墨迹 44">
                  <a:extLst>
                    <a:ext uri="{FF2B5EF4-FFF2-40B4-BE49-F238E27FC236}">
                      <a16:creationId xmlns:a16="http://schemas.microsoft.com/office/drawing/2014/main" id="{BBADB8A2-C288-4513-8AE7-937D7F7EF871}"/>
                    </a:ext>
                  </a:extLst>
                </p:cNvPr>
                <p:cNvPicPr/>
                <p:nvPr/>
              </p:nvPicPr>
              <p:blipFill>
                <a:blip r:embed="rId88"/>
                <a:stretch>
                  <a:fillRect/>
                </a:stretch>
              </p:blipFill>
              <p:spPr>
                <a:xfrm>
                  <a:off x="6870578" y="2168109"/>
                  <a:ext cx="68400"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6" name="墨迹 45">
                  <a:extLst>
                    <a:ext uri="{FF2B5EF4-FFF2-40B4-BE49-F238E27FC236}">
                      <a16:creationId xmlns:a16="http://schemas.microsoft.com/office/drawing/2014/main" id="{F10803B2-F948-4DBD-85F4-A4B292F8275F}"/>
                    </a:ext>
                  </a:extLst>
                </p14:cNvPr>
                <p14:cNvContentPartPr/>
                <p14:nvPr/>
              </p14:nvContentPartPr>
              <p14:xfrm>
                <a:off x="7112138" y="2053989"/>
                <a:ext cx="121320" cy="116640"/>
              </p14:xfrm>
            </p:contentPart>
          </mc:Choice>
          <mc:Fallback xmlns="">
            <p:pic>
              <p:nvPicPr>
                <p:cNvPr id="46" name="墨迹 45">
                  <a:extLst>
                    <a:ext uri="{FF2B5EF4-FFF2-40B4-BE49-F238E27FC236}">
                      <a16:creationId xmlns:a16="http://schemas.microsoft.com/office/drawing/2014/main" id="{F10803B2-F948-4DBD-85F4-A4B292F8275F}"/>
                    </a:ext>
                  </a:extLst>
                </p:cNvPr>
                <p:cNvPicPr/>
                <p:nvPr/>
              </p:nvPicPr>
              <p:blipFill>
                <a:blip r:embed="rId90"/>
                <a:stretch>
                  <a:fillRect/>
                </a:stretch>
              </p:blipFill>
              <p:spPr>
                <a:xfrm>
                  <a:off x="7094138" y="2036349"/>
                  <a:ext cx="1569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7" name="墨迹 46">
                  <a:extLst>
                    <a:ext uri="{FF2B5EF4-FFF2-40B4-BE49-F238E27FC236}">
                      <a16:creationId xmlns:a16="http://schemas.microsoft.com/office/drawing/2014/main" id="{47BABD0E-6592-4EDE-8AAD-51ABA0A62FDA}"/>
                    </a:ext>
                  </a:extLst>
                </p14:cNvPr>
                <p14:cNvContentPartPr/>
                <p14:nvPr/>
              </p14:nvContentPartPr>
              <p14:xfrm>
                <a:off x="7151018" y="2113749"/>
                <a:ext cx="49680" cy="79560"/>
              </p14:xfrm>
            </p:contentPart>
          </mc:Choice>
          <mc:Fallback xmlns="">
            <p:pic>
              <p:nvPicPr>
                <p:cNvPr id="47" name="墨迹 46">
                  <a:extLst>
                    <a:ext uri="{FF2B5EF4-FFF2-40B4-BE49-F238E27FC236}">
                      <a16:creationId xmlns:a16="http://schemas.microsoft.com/office/drawing/2014/main" id="{47BABD0E-6592-4EDE-8AAD-51ABA0A62FDA}"/>
                    </a:ext>
                  </a:extLst>
                </p:cNvPr>
                <p:cNvPicPr/>
                <p:nvPr/>
              </p:nvPicPr>
              <p:blipFill>
                <a:blip r:embed="rId92"/>
                <a:stretch>
                  <a:fillRect/>
                </a:stretch>
              </p:blipFill>
              <p:spPr>
                <a:xfrm>
                  <a:off x="7133018" y="2096109"/>
                  <a:ext cx="853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8" name="墨迹 47">
                  <a:extLst>
                    <a:ext uri="{FF2B5EF4-FFF2-40B4-BE49-F238E27FC236}">
                      <a16:creationId xmlns:a16="http://schemas.microsoft.com/office/drawing/2014/main" id="{F90768F0-045A-4D66-AFEF-3CA016DFCD53}"/>
                    </a:ext>
                  </a:extLst>
                </p14:cNvPr>
                <p14:cNvContentPartPr/>
                <p14:nvPr/>
              </p14:nvContentPartPr>
              <p14:xfrm>
                <a:off x="7105658" y="2144349"/>
                <a:ext cx="38880" cy="124920"/>
              </p14:xfrm>
            </p:contentPart>
          </mc:Choice>
          <mc:Fallback xmlns="">
            <p:pic>
              <p:nvPicPr>
                <p:cNvPr id="48" name="墨迹 47">
                  <a:extLst>
                    <a:ext uri="{FF2B5EF4-FFF2-40B4-BE49-F238E27FC236}">
                      <a16:creationId xmlns:a16="http://schemas.microsoft.com/office/drawing/2014/main" id="{F90768F0-045A-4D66-AFEF-3CA016DFCD53}"/>
                    </a:ext>
                  </a:extLst>
                </p:cNvPr>
                <p:cNvPicPr/>
                <p:nvPr/>
              </p:nvPicPr>
              <p:blipFill>
                <a:blip r:embed="rId94"/>
                <a:stretch>
                  <a:fillRect/>
                </a:stretch>
              </p:blipFill>
              <p:spPr>
                <a:xfrm>
                  <a:off x="7088018" y="2126709"/>
                  <a:ext cx="7452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9" name="墨迹 48">
                  <a:extLst>
                    <a:ext uri="{FF2B5EF4-FFF2-40B4-BE49-F238E27FC236}">
                      <a16:creationId xmlns:a16="http://schemas.microsoft.com/office/drawing/2014/main" id="{48267591-608B-456A-AE28-2DE9878624A9}"/>
                    </a:ext>
                  </a:extLst>
                </p14:cNvPr>
                <p14:cNvContentPartPr/>
                <p14:nvPr/>
              </p14:nvContentPartPr>
              <p14:xfrm>
                <a:off x="7132658" y="2205189"/>
                <a:ext cx="164880" cy="37080"/>
              </p14:xfrm>
            </p:contentPart>
          </mc:Choice>
          <mc:Fallback xmlns="">
            <p:pic>
              <p:nvPicPr>
                <p:cNvPr id="49" name="墨迹 48">
                  <a:extLst>
                    <a:ext uri="{FF2B5EF4-FFF2-40B4-BE49-F238E27FC236}">
                      <a16:creationId xmlns:a16="http://schemas.microsoft.com/office/drawing/2014/main" id="{48267591-608B-456A-AE28-2DE9878624A9}"/>
                    </a:ext>
                  </a:extLst>
                </p:cNvPr>
                <p:cNvPicPr/>
                <p:nvPr/>
              </p:nvPicPr>
              <p:blipFill>
                <a:blip r:embed="rId96"/>
                <a:stretch>
                  <a:fillRect/>
                </a:stretch>
              </p:blipFill>
              <p:spPr>
                <a:xfrm>
                  <a:off x="7114658" y="2187549"/>
                  <a:ext cx="2005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0" name="墨迹 49">
                  <a:extLst>
                    <a:ext uri="{FF2B5EF4-FFF2-40B4-BE49-F238E27FC236}">
                      <a16:creationId xmlns:a16="http://schemas.microsoft.com/office/drawing/2014/main" id="{F175E359-DFA0-414F-966C-0FAAD6D9F380}"/>
                    </a:ext>
                  </a:extLst>
                </p14:cNvPr>
                <p14:cNvContentPartPr/>
                <p14:nvPr/>
              </p14:nvContentPartPr>
              <p14:xfrm>
                <a:off x="7120058" y="2277549"/>
                <a:ext cx="104760" cy="58320"/>
              </p14:xfrm>
            </p:contentPart>
          </mc:Choice>
          <mc:Fallback xmlns="">
            <p:pic>
              <p:nvPicPr>
                <p:cNvPr id="50" name="墨迹 49">
                  <a:extLst>
                    <a:ext uri="{FF2B5EF4-FFF2-40B4-BE49-F238E27FC236}">
                      <a16:creationId xmlns:a16="http://schemas.microsoft.com/office/drawing/2014/main" id="{F175E359-DFA0-414F-966C-0FAAD6D9F380}"/>
                    </a:ext>
                  </a:extLst>
                </p:cNvPr>
                <p:cNvPicPr/>
                <p:nvPr/>
              </p:nvPicPr>
              <p:blipFill>
                <a:blip r:embed="rId98"/>
                <a:stretch>
                  <a:fillRect/>
                </a:stretch>
              </p:blipFill>
              <p:spPr>
                <a:xfrm>
                  <a:off x="7102058" y="2259549"/>
                  <a:ext cx="1404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1" name="墨迹 50">
                  <a:extLst>
                    <a:ext uri="{FF2B5EF4-FFF2-40B4-BE49-F238E27FC236}">
                      <a16:creationId xmlns:a16="http://schemas.microsoft.com/office/drawing/2014/main" id="{5321A2D0-6B2B-4D74-84AA-19F83BF935CC}"/>
                    </a:ext>
                  </a:extLst>
                </p14:cNvPr>
                <p14:cNvContentPartPr/>
                <p14:nvPr/>
              </p14:nvContentPartPr>
              <p14:xfrm>
                <a:off x="7148858" y="2259189"/>
                <a:ext cx="97200" cy="140760"/>
              </p14:xfrm>
            </p:contentPart>
          </mc:Choice>
          <mc:Fallback xmlns="">
            <p:pic>
              <p:nvPicPr>
                <p:cNvPr id="51" name="墨迹 50">
                  <a:extLst>
                    <a:ext uri="{FF2B5EF4-FFF2-40B4-BE49-F238E27FC236}">
                      <a16:creationId xmlns:a16="http://schemas.microsoft.com/office/drawing/2014/main" id="{5321A2D0-6B2B-4D74-84AA-19F83BF935CC}"/>
                    </a:ext>
                  </a:extLst>
                </p:cNvPr>
                <p:cNvPicPr/>
                <p:nvPr/>
              </p:nvPicPr>
              <p:blipFill>
                <a:blip r:embed="rId100"/>
                <a:stretch>
                  <a:fillRect/>
                </a:stretch>
              </p:blipFill>
              <p:spPr>
                <a:xfrm>
                  <a:off x="7130858" y="2241549"/>
                  <a:ext cx="132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2" name="墨迹 51">
                  <a:extLst>
                    <a:ext uri="{FF2B5EF4-FFF2-40B4-BE49-F238E27FC236}">
                      <a16:creationId xmlns:a16="http://schemas.microsoft.com/office/drawing/2014/main" id="{84AF0C84-059F-41ED-B833-C99B940650FF}"/>
                    </a:ext>
                  </a:extLst>
                </p14:cNvPr>
                <p14:cNvContentPartPr/>
                <p14:nvPr/>
              </p14:nvContentPartPr>
              <p14:xfrm>
                <a:off x="7336418" y="2072349"/>
                <a:ext cx="111240" cy="275040"/>
              </p14:xfrm>
            </p:contentPart>
          </mc:Choice>
          <mc:Fallback xmlns="">
            <p:pic>
              <p:nvPicPr>
                <p:cNvPr id="52" name="墨迹 51">
                  <a:extLst>
                    <a:ext uri="{FF2B5EF4-FFF2-40B4-BE49-F238E27FC236}">
                      <a16:creationId xmlns:a16="http://schemas.microsoft.com/office/drawing/2014/main" id="{84AF0C84-059F-41ED-B833-C99B940650FF}"/>
                    </a:ext>
                  </a:extLst>
                </p:cNvPr>
                <p:cNvPicPr/>
                <p:nvPr/>
              </p:nvPicPr>
              <p:blipFill>
                <a:blip r:embed="rId102"/>
                <a:stretch>
                  <a:fillRect/>
                </a:stretch>
              </p:blipFill>
              <p:spPr>
                <a:xfrm>
                  <a:off x="7318778" y="2054349"/>
                  <a:ext cx="1468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3" name="墨迹 52">
                  <a:extLst>
                    <a:ext uri="{FF2B5EF4-FFF2-40B4-BE49-F238E27FC236}">
                      <a16:creationId xmlns:a16="http://schemas.microsoft.com/office/drawing/2014/main" id="{B3D69671-ADB4-4694-AA01-A70338DB5F01}"/>
                    </a:ext>
                  </a:extLst>
                </p14:cNvPr>
                <p14:cNvContentPartPr/>
                <p14:nvPr/>
              </p14:nvContentPartPr>
              <p14:xfrm>
                <a:off x="7429658" y="2172069"/>
                <a:ext cx="119520" cy="204480"/>
              </p14:xfrm>
            </p:contentPart>
          </mc:Choice>
          <mc:Fallback xmlns="">
            <p:pic>
              <p:nvPicPr>
                <p:cNvPr id="53" name="墨迹 52">
                  <a:extLst>
                    <a:ext uri="{FF2B5EF4-FFF2-40B4-BE49-F238E27FC236}">
                      <a16:creationId xmlns:a16="http://schemas.microsoft.com/office/drawing/2014/main" id="{B3D69671-ADB4-4694-AA01-A70338DB5F01}"/>
                    </a:ext>
                  </a:extLst>
                </p:cNvPr>
                <p:cNvPicPr/>
                <p:nvPr/>
              </p:nvPicPr>
              <p:blipFill>
                <a:blip r:embed="rId104"/>
                <a:stretch>
                  <a:fillRect/>
                </a:stretch>
              </p:blipFill>
              <p:spPr>
                <a:xfrm>
                  <a:off x="7411658" y="2154069"/>
                  <a:ext cx="15516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4" name="墨迹 53">
                  <a:extLst>
                    <a:ext uri="{FF2B5EF4-FFF2-40B4-BE49-F238E27FC236}">
                      <a16:creationId xmlns:a16="http://schemas.microsoft.com/office/drawing/2014/main" id="{78B359F2-31AB-4665-A648-2B5CB6651606}"/>
                    </a:ext>
                  </a:extLst>
                </p14:cNvPr>
                <p14:cNvContentPartPr/>
                <p14:nvPr/>
              </p14:nvContentPartPr>
              <p14:xfrm>
                <a:off x="7392218" y="2297349"/>
                <a:ext cx="128160" cy="10080"/>
              </p14:xfrm>
            </p:contentPart>
          </mc:Choice>
          <mc:Fallback xmlns="">
            <p:pic>
              <p:nvPicPr>
                <p:cNvPr id="54" name="墨迹 53">
                  <a:extLst>
                    <a:ext uri="{FF2B5EF4-FFF2-40B4-BE49-F238E27FC236}">
                      <a16:creationId xmlns:a16="http://schemas.microsoft.com/office/drawing/2014/main" id="{78B359F2-31AB-4665-A648-2B5CB6651606}"/>
                    </a:ext>
                  </a:extLst>
                </p:cNvPr>
                <p:cNvPicPr/>
                <p:nvPr/>
              </p:nvPicPr>
              <p:blipFill>
                <a:blip r:embed="rId106"/>
                <a:stretch>
                  <a:fillRect/>
                </a:stretch>
              </p:blipFill>
              <p:spPr>
                <a:xfrm>
                  <a:off x="7374578" y="2279709"/>
                  <a:ext cx="16380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5" name="墨迹 54">
                  <a:extLst>
                    <a:ext uri="{FF2B5EF4-FFF2-40B4-BE49-F238E27FC236}">
                      <a16:creationId xmlns:a16="http://schemas.microsoft.com/office/drawing/2014/main" id="{2E074AE3-76DF-4E98-9872-4F3C901B10F1}"/>
                    </a:ext>
                  </a:extLst>
                </p14:cNvPr>
                <p14:cNvContentPartPr/>
                <p14:nvPr/>
              </p14:nvContentPartPr>
              <p14:xfrm>
                <a:off x="7415258" y="2362869"/>
                <a:ext cx="114480" cy="17640"/>
              </p14:xfrm>
            </p:contentPart>
          </mc:Choice>
          <mc:Fallback xmlns="">
            <p:pic>
              <p:nvPicPr>
                <p:cNvPr id="55" name="墨迹 54">
                  <a:extLst>
                    <a:ext uri="{FF2B5EF4-FFF2-40B4-BE49-F238E27FC236}">
                      <a16:creationId xmlns:a16="http://schemas.microsoft.com/office/drawing/2014/main" id="{2E074AE3-76DF-4E98-9872-4F3C901B10F1}"/>
                    </a:ext>
                  </a:extLst>
                </p:cNvPr>
                <p:cNvPicPr/>
                <p:nvPr/>
              </p:nvPicPr>
              <p:blipFill>
                <a:blip r:embed="rId108"/>
                <a:stretch>
                  <a:fillRect/>
                </a:stretch>
              </p:blipFill>
              <p:spPr>
                <a:xfrm>
                  <a:off x="7397618" y="2344869"/>
                  <a:ext cx="1501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6" name="墨迹 55">
                  <a:extLst>
                    <a:ext uri="{FF2B5EF4-FFF2-40B4-BE49-F238E27FC236}">
                      <a16:creationId xmlns:a16="http://schemas.microsoft.com/office/drawing/2014/main" id="{52D2A089-33EC-4CD5-A417-CEAF7A471D73}"/>
                    </a:ext>
                  </a:extLst>
                </p14:cNvPr>
                <p14:cNvContentPartPr/>
                <p14:nvPr/>
              </p14:nvContentPartPr>
              <p14:xfrm>
                <a:off x="7684898" y="2135349"/>
                <a:ext cx="129240" cy="23400"/>
              </p14:xfrm>
            </p:contentPart>
          </mc:Choice>
          <mc:Fallback xmlns="">
            <p:pic>
              <p:nvPicPr>
                <p:cNvPr id="56" name="墨迹 55">
                  <a:extLst>
                    <a:ext uri="{FF2B5EF4-FFF2-40B4-BE49-F238E27FC236}">
                      <a16:creationId xmlns:a16="http://schemas.microsoft.com/office/drawing/2014/main" id="{52D2A089-33EC-4CD5-A417-CEAF7A471D73}"/>
                    </a:ext>
                  </a:extLst>
                </p:cNvPr>
                <p:cNvPicPr/>
                <p:nvPr/>
              </p:nvPicPr>
              <p:blipFill>
                <a:blip r:embed="rId110"/>
                <a:stretch>
                  <a:fillRect/>
                </a:stretch>
              </p:blipFill>
              <p:spPr>
                <a:xfrm>
                  <a:off x="7666898" y="2117349"/>
                  <a:ext cx="16488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7" name="墨迹 56">
                  <a:extLst>
                    <a:ext uri="{FF2B5EF4-FFF2-40B4-BE49-F238E27FC236}">
                      <a16:creationId xmlns:a16="http://schemas.microsoft.com/office/drawing/2014/main" id="{E86EEF00-BD78-4CF1-A262-00C5C9E07D5A}"/>
                    </a:ext>
                  </a:extLst>
                </p14:cNvPr>
                <p14:cNvContentPartPr/>
                <p14:nvPr/>
              </p14:nvContentPartPr>
              <p14:xfrm>
                <a:off x="7598858" y="2240829"/>
                <a:ext cx="236520" cy="33840"/>
              </p14:xfrm>
            </p:contentPart>
          </mc:Choice>
          <mc:Fallback xmlns="">
            <p:pic>
              <p:nvPicPr>
                <p:cNvPr id="57" name="墨迹 56">
                  <a:extLst>
                    <a:ext uri="{FF2B5EF4-FFF2-40B4-BE49-F238E27FC236}">
                      <a16:creationId xmlns:a16="http://schemas.microsoft.com/office/drawing/2014/main" id="{E86EEF00-BD78-4CF1-A262-00C5C9E07D5A}"/>
                    </a:ext>
                  </a:extLst>
                </p:cNvPr>
                <p:cNvPicPr/>
                <p:nvPr/>
              </p:nvPicPr>
              <p:blipFill>
                <a:blip r:embed="rId112"/>
                <a:stretch>
                  <a:fillRect/>
                </a:stretch>
              </p:blipFill>
              <p:spPr>
                <a:xfrm>
                  <a:off x="7580858" y="2222829"/>
                  <a:ext cx="27216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8" name="墨迹 57">
                  <a:extLst>
                    <a:ext uri="{FF2B5EF4-FFF2-40B4-BE49-F238E27FC236}">
                      <a16:creationId xmlns:a16="http://schemas.microsoft.com/office/drawing/2014/main" id="{2D10C702-6380-441D-A415-25F01DD73B35}"/>
                    </a:ext>
                  </a:extLst>
                </p14:cNvPr>
                <p14:cNvContentPartPr/>
                <p14:nvPr/>
              </p14:nvContentPartPr>
              <p14:xfrm>
                <a:off x="7648538" y="2189709"/>
                <a:ext cx="254880" cy="253800"/>
              </p14:xfrm>
            </p:contentPart>
          </mc:Choice>
          <mc:Fallback xmlns="">
            <p:pic>
              <p:nvPicPr>
                <p:cNvPr id="58" name="墨迹 57">
                  <a:extLst>
                    <a:ext uri="{FF2B5EF4-FFF2-40B4-BE49-F238E27FC236}">
                      <a16:creationId xmlns:a16="http://schemas.microsoft.com/office/drawing/2014/main" id="{2D10C702-6380-441D-A415-25F01DD73B35}"/>
                    </a:ext>
                  </a:extLst>
                </p:cNvPr>
                <p:cNvPicPr/>
                <p:nvPr/>
              </p:nvPicPr>
              <p:blipFill>
                <a:blip r:embed="rId114"/>
                <a:stretch>
                  <a:fillRect/>
                </a:stretch>
              </p:blipFill>
              <p:spPr>
                <a:xfrm>
                  <a:off x="7630538" y="2172069"/>
                  <a:ext cx="29052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59" name="墨迹 58">
                  <a:extLst>
                    <a:ext uri="{FF2B5EF4-FFF2-40B4-BE49-F238E27FC236}">
                      <a16:creationId xmlns:a16="http://schemas.microsoft.com/office/drawing/2014/main" id="{D3912B78-6922-4BFD-AE13-17F023410972}"/>
                    </a:ext>
                  </a:extLst>
                </p14:cNvPr>
                <p14:cNvContentPartPr/>
                <p14:nvPr/>
              </p14:nvContentPartPr>
              <p14:xfrm>
                <a:off x="7988738" y="2144349"/>
                <a:ext cx="45720" cy="64440"/>
              </p14:xfrm>
            </p:contentPart>
          </mc:Choice>
          <mc:Fallback xmlns="">
            <p:pic>
              <p:nvPicPr>
                <p:cNvPr id="59" name="墨迹 58">
                  <a:extLst>
                    <a:ext uri="{FF2B5EF4-FFF2-40B4-BE49-F238E27FC236}">
                      <a16:creationId xmlns:a16="http://schemas.microsoft.com/office/drawing/2014/main" id="{D3912B78-6922-4BFD-AE13-17F023410972}"/>
                    </a:ext>
                  </a:extLst>
                </p:cNvPr>
                <p:cNvPicPr/>
                <p:nvPr/>
              </p:nvPicPr>
              <p:blipFill>
                <a:blip r:embed="rId116"/>
                <a:stretch>
                  <a:fillRect/>
                </a:stretch>
              </p:blipFill>
              <p:spPr>
                <a:xfrm>
                  <a:off x="7970738" y="2126709"/>
                  <a:ext cx="813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0" name="墨迹 59">
                  <a:extLst>
                    <a:ext uri="{FF2B5EF4-FFF2-40B4-BE49-F238E27FC236}">
                      <a16:creationId xmlns:a16="http://schemas.microsoft.com/office/drawing/2014/main" id="{D7571FC4-8FA4-413C-B700-064D5F72CF90}"/>
                    </a:ext>
                  </a:extLst>
                </p14:cNvPr>
                <p14:cNvContentPartPr/>
                <p14:nvPr/>
              </p14:nvContentPartPr>
              <p14:xfrm>
                <a:off x="7977218" y="2247669"/>
                <a:ext cx="74160" cy="126000"/>
              </p14:xfrm>
            </p:contentPart>
          </mc:Choice>
          <mc:Fallback xmlns="">
            <p:pic>
              <p:nvPicPr>
                <p:cNvPr id="60" name="墨迹 59">
                  <a:extLst>
                    <a:ext uri="{FF2B5EF4-FFF2-40B4-BE49-F238E27FC236}">
                      <a16:creationId xmlns:a16="http://schemas.microsoft.com/office/drawing/2014/main" id="{D7571FC4-8FA4-413C-B700-064D5F72CF90}"/>
                    </a:ext>
                  </a:extLst>
                </p:cNvPr>
                <p:cNvPicPr/>
                <p:nvPr/>
              </p:nvPicPr>
              <p:blipFill>
                <a:blip r:embed="rId118"/>
                <a:stretch>
                  <a:fillRect/>
                </a:stretch>
              </p:blipFill>
              <p:spPr>
                <a:xfrm>
                  <a:off x="7959218" y="2229669"/>
                  <a:ext cx="1098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1" name="墨迹 60">
                  <a:extLst>
                    <a:ext uri="{FF2B5EF4-FFF2-40B4-BE49-F238E27FC236}">
                      <a16:creationId xmlns:a16="http://schemas.microsoft.com/office/drawing/2014/main" id="{13D2EA47-20AF-4155-9814-4BDAACB7857C}"/>
                    </a:ext>
                  </a:extLst>
                </p14:cNvPr>
                <p14:cNvContentPartPr/>
                <p14:nvPr/>
              </p14:nvContentPartPr>
              <p14:xfrm>
                <a:off x="8102138" y="2142549"/>
                <a:ext cx="73800" cy="50400"/>
              </p14:xfrm>
            </p:contentPart>
          </mc:Choice>
          <mc:Fallback xmlns="">
            <p:pic>
              <p:nvPicPr>
                <p:cNvPr id="61" name="墨迹 60">
                  <a:extLst>
                    <a:ext uri="{FF2B5EF4-FFF2-40B4-BE49-F238E27FC236}">
                      <a16:creationId xmlns:a16="http://schemas.microsoft.com/office/drawing/2014/main" id="{13D2EA47-20AF-4155-9814-4BDAACB7857C}"/>
                    </a:ext>
                  </a:extLst>
                </p:cNvPr>
                <p:cNvPicPr/>
                <p:nvPr/>
              </p:nvPicPr>
              <p:blipFill>
                <a:blip r:embed="rId120"/>
                <a:stretch>
                  <a:fillRect/>
                </a:stretch>
              </p:blipFill>
              <p:spPr>
                <a:xfrm>
                  <a:off x="8084138" y="2124909"/>
                  <a:ext cx="1094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62" name="墨迹 61">
                  <a:extLst>
                    <a:ext uri="{FF2B5EF4-FFF2-40B4-BE49-F238E27FC236}">
                      <a16:creationId xmlns:a16="http://schemas.microsoft.com/office/drawing/2014/main" id="{BDA0C9DD-68AA-4BFA-A822-7BD7838E0334}"/>
                    </a:ext>
                  </a:extLst>
                </p14:cNvPr>
                <p14:cNvContentPartPr/>
                <p14:nvPr/>
              </p14:nvContentPartPr>
              <p14:xfrm>
                <a:off x="8141018" y="2078469"/>
                <a:ext cx="25200" cy="182520"/>
              </p14:xfrm>
            </p:contentPart>
          </mc:Choice>
          <mc:Fallback xmlns="">
            <p:pic>
              <p:nvPicPr>
                <p:cNvPr id="62" name="墨迹 61">
                  <a:extLst>
                    <a:ext uri="{FF2B5EF4-FFF2-40B4-BE49-F238E27FC236}">
                      <a16:creationId xmlns:a16="http://schemas.microsoft.com/office/drawing/2014/main" id="{BDA0C9DD-68AA-4BFA-A822-7BD7838E0334}"/>
                    </a:ext>
                  </a:extLst>
                </p:cNvPr>
                <p:cNvPicPr/>
                <p:nvPr/>
              </p:nvPicPr>
              <p:blipFill>
                <a:blip r:embed="rId122"/>
                <a:stretch>
                  <a:fillRect/>
                </a:stretch>
              </p:blipFill>
              <p:spPr>
                <a:xfrm>
                  <a:off x="8123378" y="2060829"/>
                  <a:ext cx="6084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63" name="墨迹 62">
                  <a:extLst>
                    <a:ext uri="{FF2B5EF4-FFF2-40B4-BE49-F238E27FC236}">
                      <a16:creationId xmlns:a16="http://schemas.microsoft.com/office/drawing/2014/main" id="{A694F647-A03F-4649-A7B7-65190CCA1989}"/>
                    </a:ext>
                  </a:extLst>
                </p14:cNvPr>
                <p14:cNvContentPartPr/>
                <p14:nvPr/>
              </p14:nvContentPartPr>
              <p14:xfrm>
                <a:off x="8066858" y="2223549"/>
                <a:ext cx="208800" cy="56520"/>
              </p14:xfrm>
            </p:contentPart>
          </mc:Choice>
          <mc:Fallback xmlns="">
            <p:pic>
              <p:nvPicPr>
                <p:cNvPr id="63" name="墨迹 62">
                  <a:extLst>
                    <a:ext uri="{FF2B5EF4-FFF2-40B4-BE49-F238E27FC236}">
                      <a16:creationId xmlns:a16="http://schemas.microsoft.com/office/drawing/2014/main" id="{A694F647-A03F-4649-A7B7-65190CCA1989}"/>
                    </a:ext>
                  </a:extLst>
                </p:cNvPr>
                <p:cNvPicPr/>
                <p:nvPr/>
              </p:nvPicPr>
              <p:blipFill>
                <a:blip r:embed="rId124"/>
                <a:stretch>
                  <a:fillRect/>
                </a:stretch>
              </p:blipFill>
              <p:spPr>
                <a:xfrm>
                  <a:off x="8049218" y="2205909"/>
                  <a:ext cx="24444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565248" name="墨迹 565247">
                  <a:extLst>
                    <a:ext uri="{FF2B5EF4-FFF2-40B4-BE49-F238E27FC236}">
                      <a16:creationId xmlns:a16="http://schemas.microsoft.com/office/drawing/2014/main" id="{5EDBE0D4-27BB-4556-9BE3-7CEFDE6B6190}"/>
                    </a:ext>
                  </a:extLst>
                </p14:cNvPr>
                <p14:cNvContentPartPr/>
                <p14:nvPr/>
              </p14:nvContentPartPr>
              <p14:xfrm>
                <a:off x="8100698" y="2302749"/>
                <a:ext cx="181440" cy="157320"/>
              </p14:xfrm>
            </p:contentPart>
          </mc:Choice>
          <mc:Fallback xmlns="">
            <p:pic>
              <p:nvPicPr>
                <p:cNvPr id="565248" name="墨迹 565247">
                  <a:extLst>
                    <a:ext uri="{FF2B5EF4-FFF2-40B4-BE49-F238E27FC236}">
                      <a16:creationId xmlns:a16="http://schemas.microsoft.com/office/drawing/2014/main" id="{5EDBE0D4-27BB-4556-9BE3-7CEFDE6B6190}"/>
                    </a:ext>
                  </a:extLst>
                </p:cNvPr>
                <p:cNvPicPr/>
                <p:nvPr/>
              </p:nvPicPr>
              <p:blipFill>
                <a:blip r:embed="rId126"/>
                <a:stretch>
                  <a:fillRect/>
                </a:stretch>
              </p:blipFill>
              <p:spPr>
                <a:xfrm>
                  <a:off x="8082698" y="2285109"/>
                  <a:ext cx="21708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565252" name="墨迹 565251">
                  <a:extLst>
                    <a:ext uri="{FF2B5EF4-FFF2-40B4-BE49-F238E27FC236}">
                      <a16:creationId xmlns:a16="http://schemas.microsoft.com/office/drawing/2014/main" id="{7E94AE1C-7C45-40C2-AE6D-12AEFD3C7400}"/>
                    </a:ext>
                  </a:extLst>
                </p14:cNvPr>
                <p14:cNvContentPartPr/>
                <p14:nvPr/>
              </p14:nvContentPartPr>
              <p14:xfrm>
                <a:off x="8359538" y="2185749"/>
                <a:ext cx="22320" cy="30600"/>
              </p14:xfrm>
            </p:contentPart>
          </mc:Choice>
          <mc:Fallback xmlns="">
            <p:pic>
              <p:nvPicPr>
                <p:cNvPr id="565252" name="墨迹 565251">
                  <a:extLst>
                    <a:ext uri="{FF2B5EF4-FFF2-40B4-BE49-F238E27FC236}">
                      <a16:creationId xmlns:a16="http://schemas.microsoft.com/office/drawing/2014/main" id="{7E94AE1C-7C45-40C2-AE6D-12AEFD3C7400}"/>
                    </a:ext>
                  </a:extLst>
                </p:cNvPr>
                <p:cNvPicPr/>
                <p:nvPr/>
              </p:nvPicPr>
              <p:blipFill>
                <a:blip r:embed="rId128"/>
                <a:stretch>
                  <a:fillRect/>
                </a:stretch>
              </p:blipFill>
              <p:spPr>
                <a:xfrm>
                  <a:off x="8341538" y="2167749"/>
                  <a:ext cx="579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565253" name="墨迹 565252">
                  <a:extLst>
                    <a:ext uri="{FF2B5EF4-FFF2-40B4-BE49-F238E27FC236}">
                      <a16:creationId xmlns:a16="http://schemas.microsoft.com/office/drawing/2014/main" id="{A80677A6-49C4-4418-9C0B-5362563CE8EF}"/>
                    </a:ext>
                  </a:extLst>
                </p14:cNvPr>
                <p14:cNvContentPartPr/>
                <p14:nvPr/>
              </p14:nvContentPartPr>
              <p14:xfrm>
                <a:off x="8348738" y="2246589"/>
                <a:ext cx="37080" cy="169560"/>
              </p14:xfrm>
            </p:contentPart>
          </mc:Choice>
          <mc:Fallback xmlns="">
            <p:pic>
              <p:nvPicPr>
                <p:cNvPr id="565253" name="墨迹 565252">
                  <a:extLst>
                    <a:ext uri="{FF2B5EF4-FFF2-40B4-BE49-F238E27FC236}">
                      <a16:creationId xmlns:a16="http://schemas.microsoft.com/office/drawing/2014/main" id="{A80677A6-49C4-4418-9C0B-5362563CE8EF}"/>
                    </a:ext>
                  </a:extLst>
                </p:cNvPr>
                <p:cNvPicPr/>
                <p:nvPr/>
              </p:nvPicPr>
              <p:blipFill>
                <a:blip r:embed="rId130"/>
                <a:stretch>
                  <a:fillRect/>
                </a:stretch>
              </p:blipFill>
              <p:spPr>
                <a:xfrm>
                  <a:off x="8330738" y="2228589"/>
                  <a:ext cx="727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565254" name="墨迹 565253">
                  <a:extLst>
                    <a:ext uri="{FF2B5EF4-FFF2-40B4-BE49-F238E27FC236}">
                      <a16:creationId xmlns:a16="http://schemas.microsoft.com/office/drawing/2014/main" id="{63167ED5-FAF9-4DBF-BE4F-29F352EAF4DB}"/>
                    </a:ext>
                  </a:extLst>
                </p14:cNvPr>
                <p14:cNvContentPartPr/>
                <p14:nvPr/>
              </p14:nvContentPartPr>
              <p14:xfrm>
                <a:off x="8414978" y="2140029"/>
                <a:ext cx="38160" cy="126360"/>
              </p14:xfrm>
            </p:contentPart>
          </mc:Choice>
          <mc:Fallback xmlns="">
            <p:pic>
              <p:nvPicPr>
                <p:cNvPr id="565254" name="墨迹 565253">
                  <a:extLst>
                    <a:ext uri="{FF2B5EF4-FFF2-40B4-BE49-F238E27FC236}">
                      <a16:creationId xmlns:a16="http://schemas.microsoft.com/office/drawing/2014/main" id="{63167ED5-FAF9-4DBF-BE4F-29F352EAF4DB}"/>
                    </a:ext>
                  </a:extLst>
                </p:cNvPr>
                <p:cNvPicPr/>
                <p:nvPr/>
              </p:nvPicPr>
              <p:blipFill>
                <a:blip r:embed="rId132"/>
                <a:stretch>
                  <a:fillRect/>
                </a:stretch>
              </p:blipFill>
              <p:spPr>
                <a:xfrm>
                  <a:off x="8397338" y="2122029"/>
                  <a:ext cx="7380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565255" name="墨迹 565254">
                  <a:extLst>
                    <a:ext uri="{FF2B5EF4-FFF2-40B4-BE49-F238E27FC236}">
                      <a16:creationId xmlns:a16="http://schemas.microsoft.com/office/drawing/2014/main" id="{72978A54-DF3B-4489-AB5E-5F71F987F02A}"/>
                    </a:ext>
                  </a:extLst>
                </p14:cNvPr>
                <p14:cNvContentPartPr/>
                <p14:nvPr/>
              </p14:nvContentPartPr>
              <p14:xfrm>
                <a:off x="8420378" y="2096469"/>
                <a:ext cx="141120" cy="221760"/>
              </p14:xfrm>
            </p:contentPart>
          </mc:Choice>
          <mc:Fallback xmlns="">
            <p:pic>
              <p:nvPicPr>
                <p:cNvPr id="565255" name="墨迹 565254">
                  <a:extLst>
                    <a:ext uri="{FF2B5EF4-FFF2-40B4-BE49-F238E27FC236}">
                      <a16:creationId xmlns:a16="http://schemas.microsoft.com/office/drawing/2014/main" id="{72978A54-DF3B-4489-AB5E-5F71F987F02A}"/>
                    </a:ext>
                  </a:extLst>
                </p:cNvPr>
                <p:cNvPicPr/>
                <p:nvPr/>
              </p:nvPicPr>
              <p:blipFill>
                <a:blip r:embed="rId134"/>
                <a:stretch>
                  <a:fillRect/>
                </a:stretch>
              </p:blipFill>
              <p:spPr>
                <a:xfrm>
                  <a:off x="8402378" y="2078829"/>
                  <a:ext cx="17676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565256" name="墨迹 565255">
                  <a:extLst>
                    <a:ext uri="{FF2B5EF4-FFF2-40B4-BE49-F238E27FC236}">
                      <a16:creationId xmlns:a16="http://schemas.microsoft.com/office/drawing/2014/main" id="{C2FFF7F9-9D62-4015-B4E3-A2CC85CA4434}"/>
                    </a:ext>
                  </a:extLst>
                </p14:cNvPr>
                <p14:cNvContentPartPr/>
                <p14:nvPr/>
              </p14:nvContentPartPr>
              <p14:xfrm>
                <a:off x="8422178" y="2210229"/>
                <a:ext cx="67320" cy="214200"/>
              </p14:xfrm>
            </p:contentPart>
          </mc:Choice>
          <mc:Fallback xmlns="">
            <p:pic>
              <p:nvPicPr>
                <p:cNvPr id="565256" name="墨迹 565255">
                  <a:extLst>
                    <a:ext uri="{FF2B5EF4-FFF2-40B4-BE49-F238E27FC236}">
                      <a16:creationId xmlns:a16="http://schemas.microsoft.com/office/drawing/2014/main" id="{C2FFF7F9-9D62-4015-B4E3-A2CC85CA4434}"/>
                    </a:ext>
                  </a:extLst>
                </p:cNvPr>
                <p:cNvPicPr/>
                <p:nvPr/>
              </p:nvPicPr>
              <p:blipFill>
                <a:blip r:embed="rId136"/>
                <a:stretch>
                  <a:fillRect/>
                </a:stretch>
              </p:blipFill>
              <p:spPr>
                <a:xfrm>
                  <a:off x="8404178" y="2192589"/>
                  <a:ext cx="10296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565257" name="墨迹 565256">
                  <a:extLst>
                    <a:ext uri="{FF2B5EF4-FFF2-40B4-BE49-F238E27FC236}">
                      <a16:creationId xmlns:a16="http://schemas.microsoft.com/office/drawing/2014/main" id="{70C1D177-9ABB-40AC-9096-C55EB5D670FA}"/>
                    </a:ext>
                  </a:extLst>
                </p14:cNvPr>
                <p14:cNvContentPartPr/>
                <p14:nvPr/>
              </p14:nvContentPartPr>
              <p14:xfrm>
                <a:off x="8509658" y="2191869"/>
                <a:ext cx="95400" cy="172440"/>
              </p14:xfrm>
            </p:contentPart>
          </mc:Choice>
          <mc:Fallback xmlns="">
            <p:pic>
              <p:nvPicPr>
                <p:cNvPr id="565257" name="墨迹 565256">
                  <a:extLst>
                    <a:ext uri="{FF2B5EF4-FFF2-40B4-BE49-F238E27FC236}">
                      <a16:creationId xmlns:a16="http://schemas.microsoft.com/office/drawing/2014/main" id="{70C1D177-9ABB-40AC-9096-C55EB5D670FA}"/>
                    </a:ext>
                  </a:extLst>
                </p:cNvPr>
                <p:cNvPicPr/>
                <p:nvPr/>
              </p:nvPicPr>
              <p:blipFill>
                <a:blip r:embed="rId138"/>
                <a:stretch>
                  <a:fillRect/>
                </a:stretch>
              </p:blipFill>
              <p:spPr>
                <a:xfrm>
                  <a:off x="8492018" y="2174229"/>
                  <a:ext cx="1310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565258" name="墨迹 565257">
                  <a:extLst>
                    <a:ext uri="{FF2B5EF4-FFF2-40B4-BE49-F238E27FC236}">
                      <a16:creationId xmlns:a16="http://schemas.microsoft.com/office/drawing/2014/main" id="{CED4B514-ED88-4890-B741-8D9C634D60E0}"/>
                    </a:ext>
                  </a:extLst>
                </p14:cNvPr>
                <p14:cNvContentPartPr/>
                <p14:nvPr/>
              </p14:nvContentPartPr>
              <p14:xfrm>
                <a:off x="8571218" y="2025189"/>
                <a:ext cx="86760" cy="416520"/>
              </p14:xfrm>
            </p:contentPart>
          </mc:Choice>
          <mc:Fallback xmlns="">
            <p:pic>
              <p:nvPicPr>
                <p:cNvPr id="565258" name="墨迹 565257">
                  <a:extLst>
                    <a:ext uri="{FF2B5EF4-FFF2-40B4-BE49-F238E27FC236}">
                      <a16:creationId xmlns:a16="http://schemas.microsoft.com/office/drawing/2014/main" id="{CED4B514-ED88-4890-B741-8D9C634D60E0}"/>
                    </a:ext>
                  </a:extLst>
                </p:cNvPr>
                <p:cNvPicPr/>
                <p:nvPr/>
              </p:nvPicPr>
              <p:blipFill>
                <a:blip r:embed="rId140"/>
                <a:stretch>
                  <a:fillRect/>
                </a:stretch>
              </p:blipFill>
              <p:spPr>
                <a:xfrm>
                  <a:off x="8553218" y="2007549"/>
                  <a:ext cx="122400" cy="4521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565259" name="墨迹 565258">
                  <a:extLst>
                    <a:ext uri="{FF2B5EF4-FFF2-40B4-BE49-F238E27FC236}">
                      <a16:creationId xmlns:a16="http://schemas.microsoft.com/office/drawing/2014/main" id="{D735A451-E7B0-4384-8040-DC3C3987C96F}"/>
                    </a:ext>
                  </a:extLst>
                </p14:cNvPr>
                <p14:cNvContentPartPr/>
                <p14:nvPr/>
              </p14:nvContentPartPr>
              <p14:xfrm>
                <a:off x="8825738" y="2026989"/>
                <a:ext cx="14040" cy="72000"/>
              </p14:xfrm>
            </p:contentPart>
          </mc:Choice>
          <mc:Fallback xmlns="">
            <p:pic>
              <p:nvPicPr>
                <p:cNvPr id="565259" name="墨迹 565258">
                  <a:extLst>
                    <a:ext uri="{FF2B5EF4-FFF2-40B4-BE49-F238E27FC236}">
                      <a16:creationId xmlns:a16="http://schemas.microsoft.com/office/drawing/2014/main" id="{D735A451-E7B0-4384-8040-DC3C3987C96F}"/>
                    </a:ext>
                  </a:extLst>
                </p:cNvPr>
                <p:cNvPicPr/>
                <p:nvPr/>
              </p:nvPicPr>
              <p:blipFill>
                <a:blip r:embed="rId142"/>
                <a:stretch>
                  <a:fillRect/>
                </a:stretch>
              </p:blipFill>
              <p:spPr>
                <a:xfrm>
                  <a:off x="8807738" y="2008989"/>
                  <a:ext cx="4968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565260" name="墨迹 565259">
                  <a:extLst>
                    <a:ext uri="{FF2B5EF4-FFF2-40B4-BE49-F238E27FC236}">
                      <a16:creationId xmlns:a16="http://schemas.microsoft.com/office/drawing/2014/main" id="{7733DDC5-C33F-480D-8363-DEA9F2F97A39}"/>
                    </a:ext>
                  </a:extLst>
                </p14:cNvPr>
                <p14:cNvContentPartPr/>
                <p14:nvPr/>
              </p14:nvContentPartPr>
              <p14:xfrm>
                <a:off x="8692538" y="2131389"/>
                <a:ext cx="165960" cy="51840"/>
              </p14:xfrm>
            </p:contentPart>
          </mc:Choice>
          <mc:Fallback xmlns="">
            <p:pic>
              <p:nvPicPr>
                <p:cNvPr id="565260" name="墨迹 565259">
                  <a:extLst>
                    <a:ext uri="{FF2B5EF4-FFF2-40B4-BE49-F238E27FC236}">
                      <a16:creationId xmlns:a16="http://schemas.microsoft.com/office/drawing/2014/main" id="{7733DDC5-C33F-480D-8363-DEA9F2F97A39}"/>
                    </a:ext>
                  </a:extLst>
                </p:cNvPr>
                <p:cNvPicPr/>
                <p:nvPr/>
              </p:nvPicPr>
              <p:blipFill>
                <a:blip r:embed="rId144"/>
                <a:stretch>
                  <a:fillRect/>
                </a:stretch>
              </p:blipFill>
              <p:spPr>
                <a:xfrm>
                  <a:off x="8674898" y="2113389"/>
                  <a:ext cx="2016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565261" name="墨迹 565260">
                  <a:extLst>
                    <a:ext uri="{FF2B5EF4-FFF2-40B4-BE49-F238E27FC236}">
                      <a16:creationId xmlns:a16="http://schemas.microsoft.com/office/drawing/2014/main" id="{DDE76A31-8A1B-4596-BD28-2AEF314F11BC}"/>
                    </a:ext>
                  </a:extLst>
                </p14:cNvPr>
                <p14:cNvContentPartPr/>
                <p14:nvPr/>
              </p14:nvContentPartPr>
              <p14:xfrm>
                <a:off x="8680658" y="2209149"/>
                <a:ext cx="113400" cy="304200"/>
              </p14:xfrm>
            </p:contentPart>
          </mc:Choice>
          <mc:Fallback xmlns="">
            <p:pic>
              <p:nvPicPr>
                <p:cNvPr id="565261" name="墨迹 565260">
                  <a:extLst>
                    <a:ext uri="{FF2B5EF4-FFF2-40B4-BE49-F238E27FC236}">
                      <a16:creationId xmlns:a16="http://schemas.microsoft.com/office/drawing/2014/main" id="{DDE76A31-8A1B-4596-BD28-2AEF314F11BC}"/>
                    </a:ext>
                  </a:extLst>
                </p:cNvPr>
                <p:cNvPicPr/>
                <p:nvPr/>
              </p:nvPicPr>
              <p:blipFill>
                <a:blip r:embed="rId146"/>
                <a:stretch>
                  <a:fillRect/>
                </a:stretch>
              </p:blipFill>
              <p:spPr>
                <a:xfrm>
                  <a:off x="8662658" y="2191509"/>
                  <a:ext cx="14904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565262" name="墨迹 565261">
                  <a:extLst>
                    <a:ext uri="{FF2B5EF4-FFF2-40B4-BE49-F238E27FC236}">
                      <a16:creationId xmlns:a16="http://schemas.microsoft.com/office/drawing/2014/main" id="{1A607E71-0156-439B-9D80-5BA625CBB6F7}"/>
                    </a:ext>
                  </a:extLst>
                </p14:cNvPr>
                <p14:cNvContentPartPr/>
                <p14:nvPr/>
              </p14:nvContentPartPr>
              <p14:xfrm>
                <a:off x="8829698" y="2213109"/>
                <a:ext cx="87840" cy="107640"/>
              </p14:xfrm>
            </p:contentPart>
          </mc:Choice>
          <mc:Fallback xmlns="">
            <p:pic>
              <p:nvPicPr>
                <p:cNvPr id="565262" name="墨迹 565261">
                  <a:extLst>
                    <a:ext uri="{FF2B5EF4-FFF2-40B4-BE49-F238E27FC236}">
                      <a16:creationId xmlns:a16="http://schemas.microsoft.com/office/drawing/2014/main" id="{1A607E71-0156-439B-9D80-5BA625CBB6F7}"/>
                    </a:ext>
                  </a:extLst>
                </p:cNvPr>
                <p:cNvPicPr/>
                <p:nvPr/>
              </p:nvPicPr>
              <p:blipFill>
                <a:blip r:embed="rId148"/>
                <a:stretch>
                  <a:fillRect/>
                </a:stretch>
              </p:blipFill>
              <p:spPr>
                <a:xfrm>
                  <a:off x="8811698" y="2195469"/>
                  <a:ext cx="1234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565263" name="墨迹 565262">
                  <a:extLst>
                    <a:ext uri="{FF2B5EF4-FFF2-40B4-BE49-F238E27FC236}">
                      <a16:creationId xmlns:a16="http://schemas.microsoft.com/office/drawing/2014/main" id="{44EEB8F0-26F2-441C-B7D0-CF784349A8C9}"/>
                    </a:ext>
                  </a:extLst>
                </p14:cNvPr>
                <p14:cNvContentPartPr/>
                <p14:nvPr/>
              </p14:nvContentPartPr>
              <p14:xfrm>
                <a:off x="8740778" y="2348109"/>
                <a:ext cx="204840" cy="67680"/>
              </p14:xfrm>
            </p:contentPart>
          </mc:Choice>
          <mc:Fallback xmlns="">
            <p:pic>
              <p:nvPicPr>
                <p:cNvPr id="565263" name="墨迹 565262">
                  <a:extLst>
                    <a:ext uri="{FF2B5EF4-FFF2-40B4-BE49-F238E27FC236}">
                      <a16:creationId xmlns:a16="http://schemas.microsoft.com/office/drawing/2014/main" id="{44EEB8F0-26F2-441C-B7D0-CF784349A8C9}"/>
                    </a:ext>
                  </a:extLst>
                </p:cNvPr>
                <p:cNvPicPr/>
                <p:nvPr/>
              </p:nvPicPr>
              <p:blipFill>
                <a:blip r:embed="rId150"/>
                <a:stretch>
                  <a:fillRect/>
                </a:stretch>
              </p:blipFill>
              <p:spPr>
                <a:xfrm>
                  <a:off x="8723138" y="2330469"/>
                  <a:ext cx="24048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565264" name="墨迹 565263">
                  <a:extLst>
                    <a:ext uri="{FF2B5EF4-FFF2-40B4-BE49-F238E27FC236}">
                      <a16:creationId xmlns:a16="http://schemas.microsoft.com/office/drawing/2014/main" id="{9194715A-AFCA-43B1-968A-D3A88E0C0632}"/>
                    </a:ext>
                  </a:extLst>
                </p14:cNvPr>
                <p14:cNvContentPartPr/>
                <p14:nvPr/>
              </p14:nvContentPartPr>
              <p14:xfrm>
                <a:off x="8779298" y="2361069"/>
                <a:ext cx="97920" cy="191520"/>
              </p14:xfrm>
            </p:contentPart>
          </mc:Choice>
          <mc:Fallback xmlns="">
            <p:pic>
              <p:nvPicPr>
                <p:cNvPr id="565264" name="墨迹 565263">
                  <a:extLst>
                    <a:ext uri="{FF2B5EF4-FFF2-40B4-BE49-F238E27FC236}">
                      <a16:creationId xmlns:a16="http://schemas.microsoft.com/office/drawing/2014/main" id="{9194715A-AFCA-43B1-968A-D3A88E0C0632}"/>
                    </a:ext>
                  </a:extLst>
                </p:cNvPr>
                <p:cNvPicPr/>
                <p:nvPr/>
              </p:nvPicPr>
              <p:blipFill>
                <a:blip r:embed="rId152"/>
                <a:stretch>
                  <a:fillRect/>
                </a:stretch>
              </p:blipFill>
              <p:spPr>
                <a:xfrm>
                  <a:off x="8761298" y="2343069"/>
                  <a:ext cx="133560" cy="227160"/>
                </a:xfrm>
                <a:prstGeom prst="rect">
                  <a:avLst/>
                </a:prstGeom>
              </p:spPr>
            </p:pic>
          </mc:Fallback>
        </mc:AlternateContent>
      </p:gr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6525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56525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56525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6525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56525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56525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5251"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Rectangle 2"/>
          <p:cNvSpPr>
            <a:spLocks noGrp="1" noChangeArrowheads="1"/>
          </p:cNvSpPr>
          <p:nvPr>
            <p:ph idx="1"/>
          </p:nvPr>
        </p:nvSpPr>
        <p:spPr>
          <a:xfrm>
            <a:off x="1547813" y="620713"/>
            <a:ext cx="7127875" cy="4011613"/>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sz="3200" b="1" i="0" u="none"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C- terminal</a:t>
            </a:r>
            <a:r>
              <a:rPr kumimoji="0" lang="en-US" altLang="zh-CN" sz="3200" b="1" i="0" u="none"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 sequencing</a:t>
            </a:r>
            <a:endParaRPr kumimoji="0" lang="zh-CN" sz="3200" b="1" i="0" u="none"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endParaRPr>
          </a:p>
          <a:p>
            <a:pPr marL="742950" marR="0" lvl="1" indent="-285750" algn="l" defTabSz="914400" rtl="0" eaLnBrk="1" fontAlgn="base" latinLnBrk="0" hangingPunct="1">
              <a:lnSpc>
                <a:spcPct val="100000"/>
              </a:lnSpc>
              <a:spcBef>
                <a:spcPct val="20000"/>
              </a:spcBef>
              <a:spcAft>
                <a:spcPct val="0"/>
              </a:spcAft>
              <a:buClrTx/>
              <a:buSzTx/>
              <a:buFontTx/>
              <a:buChar char="–"/>
              <a:defRPr/>
            </a:pPr>
            <a:r>
              <a:rPr kumimoji="0" 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exopeptidases + HPLC </a:t>
            </a:r>
            <a:r>
              <a:rPr kumimoji="0"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assay</a:t>
            </a:r>
            <a:endParaRPr kumimoji="0" 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zh-CN" sz="2800" b="1" i="0" u="none" strike="noStrike" kern="0" cap="none" spc="0" normalizeH="0" baseline="0" noProof="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en-US" altLang="zh-CN" sz="4000" b="1" i="0" u="none" strike="noStrike" kern="0" cap="none" spc="0" normalizeH="0" baseline="0" noProof="0">
              <a:ln>
                <a:noFill/>
              </a:ln>
              <a:solidFill>
                <a:schemeClr val="accent2"/>
              </a:solidFill>
              <a:effectLst>
                <a:outerShdw blurRad="38100" dist="38100" dir="2700000" algn="tl">
                  <a:srgbClr val="C0C0C0"/>
                </a:outerShdw>
              </a:effectLst>
              <a:uLnTx/>
              <a:uFillTx/>
              <a:latin typeface="+mn-lt"/>
              <a:ea typeface="+mn-ea"/>
              <a:cs typeface="+mn-cs"/>
            </a:endParaRPr>
          </a:p>
        </p:txBody>
      </p:sp>
      <p:grpSp>
        <p:nvGrpSpPr>
          <p:cNvPr id="24578" name="Group 33"/>
          <p:cNvGrpSpPr/>
          <p:nvPr/>
        </p:nvGrpSpPr>
        <p:grpSpPr>
          <a:xfrm>
            <a:off x="1107123" y="2420938"/>
            <a:ext cx="4970462" cy="415925"/>
            <a:chOff x="793" y="1518"/>
            <a:chExt cx="3131" cy="262"/>
          </a:xfrm>
        </p:grpSpPr>
        <p:grpSp>
          <p:nvGrpSpPr>
            <p:cNvPr id="24579" name="Group 32"/>
            <p:cNvGrpSpPr/>
            <p:nvPr/>
          </p:nvGrpSpPr>
          <p:grpSpPr>
            <a:xfrm>
              <a:off x="2971" y="1518"/>
              <a:ext cx="953" cy="234"/>
              <a:chOff x="1519" y="2069"/>
              <a:chExt cx="953" cy="234"/>
            </a:xfrm>
          </p:grpSpPr>
          <p:sp>
            <p:nvSpPr>
              <p:cNvPr id="24664" name="Oval 8"/>
              <p:cNvSpPr/>
              <p:nvPr/>
            </p:nvSpPr>
            <p:spPr>
              <a:xfrm>
                <a:off x="2245" y="2069"/>
                <a:ext cx="227" cy="227"/>
              </a:xfrm>
              <a:prstGeom prst="ellipse">
                <a:avLst/>
              </a:prstGeom>
              <a:solidFill>
                <a:schemeClr val="accent6"/>
              </a:solidFill>
              <a:ln w="25400" cap="flat" cmpd="sng">
                <a:solidFill>
                  <a:schemeClr val="bg2"/>
                </a:solidFill>
                <a:prstDash val="solid"/>
                <a:headEnd type="none" w="med" len="med"/>
                <a:tailEnd type="none" w="med" len="med"/>
              </a:ln>
            </p:spPr>
            <p:txBody>
              <a:bodyPr wrap="none" lIns="90000" tIns="46800" rIns="90000" bIns="46800"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grpSp>
            <p:nvGrpSpPr>
              <p:cNvPr id="24581" name="Group 16"/>
              <p:cNvGrpSpPr/>
              <p:nvPr/>
            </p:nvGrpSpPr>
            <p:grpSpPr>
              <a:xfrm>
                <a:off x="1519" y="2069"/>
                <a:ext cx="726" cy="234"/>
                <a:chOff x="1474" y="2718"/>
                <a:chExt cx="726" cy="234"/>
              </a:xfrm>
            </p:grpSpPr>
            <p:sp>
              <p:nvSpPr>
                <p:cNvPr id="24666" name="Oval 4"/>
                <p:cNvSpPr/>
                <p:nvPr/>
              </p:nvSpPr>
              <p:spPr>
                <a:xfrm>
                  <a:off x="1474" y="2725"/>
                  <a:ext cx="227" cy="227"/>
                </a:xfrm>
                <a:prstGeom prst="ellipse">
                  <a:avLst/>
                </a:prstGeom>
                <a:solidFill>
                  <a:schemeClr val="accent6"/>
                </a:solidFill>
                <a:ln w="25400" cap="flat" cmpd="sng">
                  <a:solidFill>
                    <a:schemeClr val="bg2"/>
                  </a:solidFill>
                  <a:prstDash val="solid"/>
                  <a:headEnd type="none" w="med" len="med"/>
                  <a:tailEnd type="none" w="med" len="med"/>
                </a:ln>
              </p:spPr>
              <p:txBody>
                <a:bodyPr wrap="none" lIns="90000" tIns="46800" rIns="90000" bIns="46800"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24667" name="Oval 12"/>
                <p:cNvSpPr/>
                <p:nvPr/>
              </p:nvSpPr>
              <p:spPr>
                <a:xfrm>
                  <a:off x="1837" y="2718"/>
                  <a:ext cx="227" cy="227"/>
                </a:xfrm>
                <a:prstGeom prst="ellipse">
                  <a:avLst/>
                </a:prstGeom>
                <a:solidFill>
                  <a:schemeClr val="accent6"/>
                </a:solidFill>
                <a:ln w="25400" cap="flat" cmpd="sng">
                  <a:solidFill>
                    <a:schemeClr val="bg2"/>
                  </a:solidFill>
                  <a:prstDash val="solid"/>
                  <a:headEnd type="none" w="med" len="med"/>
                  <a:tailEnd type="none" w="med" len="med"/>
                </a:ln>
              </p:spPr>
              <p:txBody>
                <a:bodyPr wrap="none" lIns="90000" tIns="46800" rIns="90000" bIns="46800"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24584" name="Line 13"/>
                <p:cNvSpPr/>
                <p:nvPr/>
              </p:nvSpPr>
              <p:spPr>
                <a:xfrm>
                  <a:off x="1701" y="2840"/>
                  <a:ext cx="136"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sp>
            <p:sp>
              <p:nvSpPr>
                <p:cNvPr id="24585" name="Line 15"/>
                <p:cNvSpPr/>
                <p:nvPr/>
              </p:nvSpPr>
              <p:spPr>
                <a:xfrm>
                  <a:off x="2064" y="2837"/>
                  <a:ext cx="136"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sp>
          </p:grpSp>
        </p:grpSp>
        <p:grpSp>
          <p:nvGrpSpPr>
            <p:cNvPr id="24586" name="Group 17"/>
            <p:cNvGrpSpPr/>
            <p:nvPr/>
          </p:nvGrpSpPr>
          <p:grpSpPr>
            <a:xfrm>
              <a:off x="2245" y="1528"/>
              <a:ext cx="726" cy="234"/>
              <a:chOff x="1474" y="2718"/>
              <a:chExt cx="726" cy="234"/>
            </a:xfrm>
          </p:grpSpPr>
          <p:sp>
            <p:nvSpPr>
              <p:cNvPr id="24660" name="Oval 18"/>
              <p:cNvSpPr/>
              <p:nvPr/>
            </p:nvSpPr>
            <p:spPr>
              <a:xfrm>
                <a:off x="1474" y="2725"/>
                <a:ext cx="227" cy="227"/>
              </a:xfrm>
              <a:prstGeom prst="ellipse">
                <a:avLst/>
              </a:prstGeom>
              <a:solidFill>
                <a:schemeClr val="accent6"/>
              </a:solidFill>
              <a:ln w="25400" cap="flat" cmpd="sng">
                <a:solidFill>
                  <a:schemeClr val="bg2"/>
                </a:solidFill>
                <a:prstDash val="solid"/>
                <a:headEnd type="none" w="med" len="med"/>
                <a:tailEnd type="none" w="med" len="med"/>
              </a:ln>
            </p:spPr>
            <p:txBody>
              <a:bodyPr wrap="none" lIns="90000" tIns="46800" rIns="90000" bIns="46800"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24661" name="Oval 19"/>
              <p:cNvSpPr/>
              <p:nvPr/>
            </p:nvSpPr>
            <p:spPr>
              <a:xfrm>
                <a:off x="1837" y="2718"/>
                <a:ext cx="227" cy="227"/>
              </a:xfrm>
              <a:prstGeom prst="ellipse">
                <a:avLst/>
              </a:prstGeom>
              <a:solidFill>
                <a:schemeClr val="accent6"/>
              </a:solidFill>
              <a:ln w="25400" cap="flat" cmpd="sng">
                <a:solidFill>
                  <a:schemeClr val="bg2"/>
                </a:solidFill>
                <a:prstDash val="solid"/>
                <a:headEnd type="none" w="med" len="med"/>
                <a:tailEnd type="none" w="med" len="med"/>
              </a:ln>
            </p:spPr>
            <p:txBody>
              <a:bodyPr wrap="none" lIns="90000" tIns="46800" rIns="90000" bIns="46800"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24589" name="Line 20"/>
              <p:cNvSpPr/>
              <p:nvPr/>
            </p:nvSpPr>
            <p:spPr>
              <a:xfrm>
                <a:off x="1701" y="2840"/>
                <a:ext cx="136"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sp>
          <p:sp>
            <p:nvSpPr>
              <p:cNvPr id="24590" name="Line 21"/>
              <p:cNvSpPr/>
              <p:nvPr/>
            </p:nvSpPr>
            <p:spPr>
              <a:xfrm>
                <a:off x="2064" y="2837"/>
                <a:ext cx="136"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sp>
        </p:grpSp>
        <p:grpSp>
          <p:nvGrpSpPr>
            <p:cNvPr id="24591" name="Group 22"/>
            <p:cNvGrpSpPr/>
            <p:nvPr/>
          </p:nvGrpSpPr>
          <p:grpSpPr>
            <a:xfrm>
              <a:off x="1519" y="1542"/>
              <a:ext cx="726" cy="234"/>
              <a:chOff x="1474" y="2718"/>
              <a:chExt cx="726" cy="234"/>
            </a:xfrm>
          </p:grpSpPr>
          <p:sp>
            <p:nvSpPr>
              <p:cNvPr id="24656" name="Oval 23"/>
              <p:cNvSpPr/>
              <p:nvPr/>
            </p:nvSpPr>
            <p:spPr>
              <a:xfrm>
                <a:off x="1474" y="2725"/>
                <a:ext cx="227" cy="227"/>
              </a:xfrm>
              <a:prstGeom prst="ellipse">
                <a:avLst/>
              </a:prstGeom>
              <a:solidFill>
                <a:schemeClr val="accent6"/>
              </a:solidFill>
              <a:ln w="25400" cap="flat" cmpd="sng">
                <a:solidFill>
                  <a:schemeClr val="bg2"/>
                </a:solidFill>
                <a:prstDash val="solid"/>
                <a:headEnd type="none" w="med" len="med"/>
                <a:tailEnd type="none" w="med" len="med"/>
              </a:ln>
            </p:spPr>
            <p:txBody>
              <a:bodyPr wrap="none" lIns="90000" tIns="46800" rIns="90000" bIns="46800" anchor="ctr">
                <a:no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algn="ctr" eaLnBrk="1" hangingPunct="1">
                  <a:buNone/>
                </a:pPr>
                <a:endParaRPr lang="zh-CN" altLang="en-US" sz="2400" b="0" dirty="0">
                  <a:solidFill>
                    <a:schemeClr val="tx1"/>
                  </a:solidFill>
                  <a:sym typeface="+mn-ea"/>
                </a:endParaRPr>
              </a:p>
            </p:txBody>
          </p:sp>
          <p:sp>
            <p:nvSpPr>
              <p:cNvPr id="24657" name="Oval 24"/>
              <p:cNvSpPr/>
              <p:nvPr/>
            </p:nvSpPr>
            <p:spPr>
              <a:xfrm>
                <a:off x="1837" y="2718"/>
                <a:ext cx="227" cy="227"/>
              </a:xfrm>
              <a:prstGeom prst="ellipse">
                <a:avLst/>
              </a:prstGeom>
              <a:solidFill>
                <a:schemeClr val="accent6"/>
              </a:solidFill>
              <a:ln w="25400" cap="flat" cmpd="sng">
                <a:solidFill>
                  <a:schemeClr val="bg2"/>
                </a:solidFill>
                <a:prstDash val="solid"/>
                <a:headEnd type="none" w="med" len="med"/>
                <a:tailEnd type="none" w="med" len="med"/>
              </a:ln>
            </p:spPr>
            <p:txBody>
              <a:bodyPr wrap="none" lIns="90000" tIns="46800" rIns="90000" bIns="46800"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24594" name="Line 25"/>
              <p:cNvSpPr/>
              <p:nvPr/>
            </p:nvSpPr>
            <p:spPr>
              <a:xfrm>
                <a:off x="1701" y="2840"/>
                <a:ext cx="136"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sp>
          <p:sp>
            <p:nvSpPr>
              <p:cNvPr id="24595" name="Line 26"/>
              <p:cNvSpPr/>
              <p:nvPr/>
            </p:nvSpPr>
            <p:spPr>
              <a:xfrm>
                <a:off x="2064" y="2837"/>
                <a:ext cx="136"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sp>
        </p:grpSp>
        <p:grpSp>
          <p:nvGrpSpPr>
            <p:cNvPr id="24596" name="Group 27"/>
            <p:cNvGrpSpPr/>
            <p:nvPr/>
          </p:nvGrpSpPr>
          <p:grpSpPr>
            <a:xfrm>
              <a:off x="793" y="1546"/>
              <a:ext cx="726" cy="234"/>
              <a:chOff x="1474" y="2718"/>
              <a:chExt cx="726" cy="234"/>
            </a:xfrm>
          </p:grpSpPr>
          <p:sp>
            <p:nvSpPr>
              <p:cNvPr id="24652" name="Oval 28"/>
              <p:cNvSpPr/>
              <p:nvPr/>
            </p:nvSpPr>
            <p:spPr>
              <a:xfrm>
                <a:off x="1474" y="2725"/>
                <a:ext cx="227" cy="227"/>
              </a:xfrm>
              <a:prstGeom prst="ellipse">
                <a:avLst/>
              </a:prstGeom>
              <a:solidFill>
                <a:schemeClr val="accent6"/>
              </a:solidFill>
              <a:ln w="25400" cap="flat" cmpd="sng">
                <a:solidFill>
                  <a:schemeClr val="bg2"/>
                </a:solidFill>
                <a:prstDash val="solid"/>
                <a:headEnd type="none" w="med" len="med"/>
                <a:tailEnd type="none" w="med" len="med"/>
              </a:ln>
            </p:spPr>
            <p:txBody>
              <a:bodyPr wrap="none" lIns="90000" tIns="46800" rIns="90000" bIns="46800"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24653" name="Oval 29"/>
              <p:cNvSpPr/>
              <p:nvPr/>
            </p:nvSpPr>
            <p:spPr>
              <a:xfrm>
                <a:off x="1837" y="2718"/>
                <a:ext cx="227" cy="227"/>
              </a:xfrm>
              <a:prstGeom prst="ellipse">
                <a:avLst/>
              </a:prstGeom>
              <a:solidFill>
                <a:schemeClr val="accent6"/>
              </a:solidFill>
              <a:ln w="25400" cap="flat" cmpd="sng">
                <a:solidFill>
                  <a:schemeClr val="bg2"/>
                </a:solidFill>
                <a:prstDash val="solid"/>
                <a:headEnd type="none" w="med" len="med"/>
                <a:tailEnd type="none" w="med" len="med"/>
              </a:ln>
            </p:spPr>
            <p:txBody>
              <a:bodyPr wrap="none" lIns="90000" tIns="46800" rIns="90000" bIns="46800" anchor="ctr">
                <a:no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algn="ctr" eaLnBrk="1" hangingPunct="1">
                  <a:buNone/>
                </a:pPr>
                <a:endParaRPr lang="zh-CN" altLang="en-US" sz="2400" b="0" dirty="0">
                  <a:solidFill>
                    <a:schemeClr val="tx1"/>
                  </a:solidFill>
                  <a:sym typeface="+mn-ea"/>
                </a:endParaRPr>
              </a:p>
            </p:txBody>
          </p:sp>
          <p:sp>
            <p:nvSpPr>
              <p:cNvPr id="24599" name="Line 30"/>
              <p:cNvSpPr/>
              <p:nvPr/>
            </p:nvSpPr>
            <p:spPr>
              <a:xfrm>
                <a:off x="1701" y="2840"/>
                <a:ext cx="136"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sp>
          <p:sp>
            <p:nvSpPr>
              <p:cNvPr id="24600" name="Line 31"/>
              <p:cNvSpPr/>
              <p:nvPr/>
            </p:nvSpPr>
            <p:spPr>
              <a:xfrm>
                <a:off x="2064" y="2837"/>
                <a:ext cx="136"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sp>
        </p:grpSp>
      </p:grpSp>
      <p:sp>
        <p:nvSpPr>
          <p:cNvPr id="14" name="Line 127"/>
          <p:cNvSpPr/>
          <p:nvPr/>
        </p:nvSpPr>
        <p:spPr>
          <a:xfrm>
            <a:off x="3492500" y="2781300"/>
            <a:ext cx="0" cy="576263"/>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sp>
      <p:sp>
        <p:nvSpPr>
          <p:cNvPr id="15" name="Text Box 128"/>
          <p:cNvSpPr txBox="1"/>
          <p:nvPr/>
        </p:nvSpPr>
        <p:spPr>
          <a:xfrm>
            <a:off x="3708400" y="2924175"/>
            <a:ext cx="1079500" cy="366713"/>
          </a:xfrm>
          <a:prstGeom prst="rect">
            <a:avLst/>
          </a:prstGeom>
          <a:noFill/>
          <a:ln w="25400">
            <a:noFill/>
          </a:ln>
        </p:spPr>
        <p:txBody>
          <a:bodyPr lIns="90000" tIns="46800" rIns="90000" bIns="46800">
            <a:spAutoFit/>
          </a:bodyPr>
          <a:lstStyle/>
          <a:p>
            <a:pPr algn="ctr">
              <a:spcBef>
                <a:spcPct val="50000"/>
              </a:spcBef>
              <a:buFont typeface="Wingdings" panose="05000000000000000000" pitchFamily="2" charset="2"/>
              <a:buNone/>
            </a:pPr>
            <a:endParaRPr lang="zh-CN" altLang="zh-CN" sz="1800" noProof="1">
              <a:effectLst>
                <a:outerShdw blurRad="38100" dist="38100" dir="2700000">
                  <a:srgbClr val="FFFFFF"/>
                </a:outerShdw>
              </a:effectLst>
              <a:latin typeface="Arial" panose="020B0604020202020204" pitchFamily="34" charset="0"/>
              <a:ea typeface="华文细黑" pitchFamily="2" charset="-122"/>
            </a:endParaRPr>
          </a:p>
        </p:txBody>
      </p:sp>
      <p:sp>
        <p:nvSpPr>
          <p:cNvPr id="566401" name="Text Box 129"/>
          <p:cNvSpPr txBox="1">
            <a:spLocks noChangeArrowheads="1"/>
          </p:cNvSpPr>
          <p:nvPr/>
        </p:nvSpPr>
        <p:spPr bwMode="auto">
          <a:xfrm>
            <a:off x="3635375" y="2852738"/>
            <a:ext cx="1801813" cy="366713"/>
          </a:xfrm>
          <a:prstGeom prst="rect">
            <a:avLst/>
          </a:prstGeom>
          <a:noFill/>
          <a:ln w="25400">
            <a:noFill/>
            <a:miter lim="800000"/>
          </a:ln>
          <a:effectLst/>
        </p:spPr>
        <p:txBody>
          <a:bodyPr lIns="90000" tIns="46800" rIns="90000" bIns="46800">
            <a:spAutoFit/>
          </a:bodyPr>
          <a:lstStyle/>
          <a:p>
            <a:pPr algn="ctr">
              <a:spcBef>
                <a:spcPct val="50000"/>
              </a:spcBef>
            </a:pPr>
            <a:r>
              <a:rPr lang="zh-CN" altLang="zh-CN" sz="1800" b="1" noProof="1">
                <a:solidFill>
                  <a:schemeClr val="accent2"/>
                </a:solidFill>
                <a:effectLst>
                  <a:outerShdw blurRad="38100" dist="38100" dir="2700000">
                    <a:srgbClr val="000000"/>
                  </a:outerShdw>
                </a:effectLst>
                <a:latin typeface="Arial" panose="020B0604020202020204" pitchFamily="34" charset="0"/>
                <a:ea typeface="华文细黑" pitchFamily="2" charset="-122"/>
                <a:cs typeface="+mn-ea"/>
              </a:rPr>
              <a:t>exopeptidase</a:t>
            </a:r>
            <a:endParaRPr lang="zh-CN" altLang="zh-CN" sz="1800" b="1" noProof="1">
              <a:solidFill>
                <a:schemeClr val="accent2"/>
              </a:solidFill>
              <a:effectLst>
                <a:outerShdw blurRad="38100" dist="38100" dir="2700000">
                  <a:srgbClr val="000000"/>
                </a:outerShdw>
              </a:effectLst>
              <a:latin typeface="Arial" panose="020B0604020202020204" pitchFamily="34" charset="0"/>
              <a:ea typeface="华文细黑" pitchFamily="2" charset="-122"/>
            </a:endParaRPr>
          </a:p>
        </p:txBody>
      </p:sp>
      <p:sp>
        <p:nvSpPr>
          <p:cNvPr id="566402" name="Text Box 130"/>
          <p:cNvSpPr txBox="1">
            <a:spLocks noChangeArrowheads="1"/>
          </p:cNvSpPr>
          <p:nvPr/>
        </p:nvSpPr>
        <p:spPr bwMode="auto">
          <a:xfrm>
            <a:off x="3635375" y="3789363"/>
            <a:ext cx="1801813" cy="366713"/>
          </a:xfrm>
          <a:prstGeom prst="rect">
            <a:avLst/>
          </a:prstGeom>
          <a:noFill/>
          <a:ln w="25400">
            <a:noFill/>
            <a:miter lim="800000"/>
          </a:ln>
          <a:effectLst/>
        </p:spPr>
        <p:txBody>
          <a:bodyPr lIns="90000" tIns="46800" rIns="90000" bIns="46800">
            <a:spAutoFit/>
          </a:bodyPr>
          <a:lstStyle/>
          <a:p>
            <a:pPr algn="ctr">
              <a:spcBef>
                <a:spcPct val="50000"/>
              </a:spcBef>
            </a:pPr>
            <a:r>
              <a:rPr lang="zh-CN" altLang="zh-CN" sz="1800" b="1" noProof="1">
                <a:solidFill>
                  <a:schemeClr val="accent2"/>
                </a:solidFill>
                <a:effectLst>
                  <a:outerShdw blurRad="38100" dist="38100" dir="2700000">
                    <a:srgbClr val="000000"/>
                  </a:outerShdw>
                </a:effectLst>
                <a:latin typeface="Arial" panose="020B0604020202020204" pitchFamily="34" charset="0"/>
                <a:ea typeface="华文细黑" pitchFamily="2" charset="-122"/>
                <a:cs typeface="+mn-ea"/>
              </a:rPr>
              <a:t>exopeptidase</a:t>
            </a:r>
            <a:endParaRPr lang="zh-CN" altLang="zh-CN" sz="1800" b="1" noProof="1">
              <a:solidFill>
                <a:schemeClr val="accent2"/>
              </a:solidFill>
              <a:effectLst>
                <a:outerShdw blurRad="38100" dist="38100" dir="2700000">
                  <a:srgbClr val="000000"/>
                </a:outerShdw>
              </a:effectLst>
              <a:latin typeface="Arial" panose="020B0604020202020204" pitchFamily="34" charset="0"/>
              <a:ea typeface="华文细黑" pitchFamily="2" charset="-122"/>
            </a:endParaRPr>
          </a:p>
        </p:txBody>
      </p:sp>
      <p:sp>
        <p:nvSpPr>
          <p:cNvPr id="566403" name="Text Box 131"/>
          <p:cNvSpPr txBox="1">
            <a:spLocks noChangeArrowheads="1"/>
          </p:cNvSpPr>
          <p:nvPr/>
        </p:nvSpPr>
        <p:spPr bwMode="auto">
          <a:xfrm>
            <a:off x="3635375" y="4868863"/>
            <a:ext cx="1801813" cy="366713"/>
          </a:xfrm>
          <a:prstGeom prst="rect">
            <a:avLst/>
          </a:prstGeom>
          <a:noFill/>
          <a:ln w="25400">
            <a:noFill/>
            <a:miter lim="800000"/>
          </a:ln>
          <a:effectLst/>
        </p:spPr>
        <p:txBody>
          <a:bodyPr lIns="90000" tIns="46800" rIns="90000" bIns="46800">
            <a:spAutoFit/>
          </a:bodyPr>
          <a:lstStyle/>
          <a:p>
            <a:pPr algn="ctr">
              <a:spcBef>
                <a:spcPct val="50000"/>
              </a:spcBef>
            </a:pPr>
            <a:r>
              <a:rPr lang="zh-CN" altLang="zh-CN" sz="1800" b="1" noProof="1">
                <a:solidFill>
                  <a:schemeClr val="accent2"/>
                </a:solidFill>
                <a:effectLst>
                  <a:outerShdw blurRad="38100" dist="38100" dir="2700000">
                    <a:srgbClr val="000000"/>
                  </a:outerShdw>
                </a:effectLst>
                <a:latin typeface="Arial" panose="020B0604020202020204" pitchFamily="34" charset="0"/>
                <a:ea typeface="华文细黑" pitchFamily="2" charset="-122"/>
                <a:cs typeface="+mn-ea"/>
              </a:rPr>
              <a:t>exopeptidase</a:t>
            </a:r>
            <a:endParaRPr lang="zh-CN" altLang="zh-CN" sz="1800" b="1" noProof="1">
              <a:solidFill>
                <a:schemeClr val="accent2"/>
              </a:solidFill>
              <a:effectLst>
                <a:outerShdw blurRad="38100" dist="38100" dir="2700000">
                  <a:srgbClr val="000000"/>
                </a:outerShdw>
              </a:effectLst>
              <a:latin typeface="Arial" panose="020B0604020202020204" pitchFamily="34" charset="0"/>
              <a:ea typeface="华文细黑" pitchFamily="2" charset="-122"/>
            </a:endParaRPr>
          </a:p>
        </p:txBody>
      </p:sp>
      <p:sp>
        <p:nvSpPr>
          <p:cNvPr id="16" name="Line 132"/>
          <p:cNvSpPr/>
          <p:nvPr/>
        </p:nvSpPr>
        <p:spPr>
          <a:xfrm>
            <a:off x="3492500" y="3789363"/>
            <a:ext cx="0" cy="576262"/>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sp>
      <p:sp>
        <p:nvSpPr>
          <p:cNvPr id="24658" name="Line 133"/>
          <p:cNvSpPr/>
          <p:nvPr/>
        </p:nvSpPr>
        <p:spPr>
          <a:xfrm>
            <a:off x="3492500" y="4797425"/>
            <a:ext cx="0" cy="576263"/>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sp>
      <p:sp>
        <p:nvSpPr>
          <p:cNvPr id="24592" name="Text Box 135"/>
          <p:cNvSpPr txBox="1"/>
          <p:nvPr/>
        </p:nvSpPr>
        <p:spPr>
          <a:xfrm>
            <a:off x="5867400" y="3213100"/>
            <a:ext cx="647700" cy="457200"/>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2400" b="0" strike="noStrike" noProof="1">
                <a:solidFill>
                  <a:schemeClr val="tx1"/>
                </a:solidFill>
                <a:latin typeface="+mn-lt"/>
                <a:ea typeface="华文细黑" pitchFamily="2" charset="-122"/>
                <a:cs typeface="+mn-cs"/>
              </a:rPr>
              <a:t>+</a:t>
            </a:r>
            <a:endParaRPr lang="en-US" altLang="zh-CN" sz="2400" b="0" strike="noStrike" noProof="1">
              <a:solidFill>
                <a:schemeClr val="tx1"/>
              </a:solidFill>
              <a:ea typeface="华文细黑" pitchFamily="2" charset="-122"/>
            </a:endParaRPr>
          </a:p>
        </p:txBody>
      </p:sp>
      <p:sp>
        <p:nvSpPr>
          <p:cNvPr id="24593" name="Oval 136"/>
          <p:cNvSpPr/>
          <p:nvPr/>
        </p:nvSpPr>
        <p:spPr>
          <a:xfrm>
            <a:off x="6372225" y="3284538"/>
            <a:ext cx="360363" cy="358775"/>
          </a:xfrm>
          <a:prstGeom prst="ellipse">
            <a:avLst/>
          </a:prstGeom>
          <a:solidFill>
            <a:schemeClr val="bg2"/>
          </a:solidFill>
          <a:ln w="25400" cap="flat" cmpd="sng">
            <a:solidFill>
              <a:schemeClr val="bg2"/>
            </a:solidFill>
            <a:prstDash val="solid"/>
            <a:headEnd type="none" w="med" len="med"/>
            <a:tailEnd type="none" w="med" len="med"/>
          </a:ln>
        </p:spPr>
        <p:txBody>
          <a:bodyPr wrap="none" lIns="90000" tIns="46800" rIns="90000" bIns="46800"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r>
              <a:rPr lang="en-US" altLang="zh-CN" sz="1800" b="0" strike="noStrike" noProof="1">
                <a:solidFill>
                  <a:schemeClr val="tx1"/>
                </a:solidFill>
                <a:latin typeface="+mn-lt"/>
                <a:ea typeface="华文细黑" pitchFamily="2" charset="-122"/>
                <a:cs typeface="+mn-cs"/>
              </a:rPr>
              <a:t>AA1</a:t>
            </a:r>
            <a:endParaRPr lang="en-US" altLang="zh-CN" sz="1800" b="0" strike="noStrike" noProof="1">
              <a:solidFill>
                <a:schemeClr val="tx1"/>
              </a:solidFill>
              <a:ea typeface="华文细黑" pitchFamily="2" charset="-122"/>
            </a:endParaRPr>
          </a:p>
        </p:txBody>
      </p:sp>
      <p:sp>
        <p:nvSpPr>
          <p:cNvPr id="17" name="Text Box 138"/>
          <p:cNvSpPr txBox="1"/>
          <p:nvPr/>
        </p:nvSpPr>
        <p:spPr>
          <a:xfrm>
            <a:off x="5867400" y="3213100"/>
            <a:ext cx="647700" cy="457200"/>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2400" b="0" strike="noStrike" noProof="1">
                <a:solidFill>
                  <a:schemeClr val="tx1"/>
                </a:solidFill>
                <a:latin typeface="+mn-lt"/>
                <a:ea typeface="华文细黑" pitchFamily="2" charset="-122"/>
                <a:cs typeface="+mn-cs"/>
              </a:rPr>
              <a:t>+</a:t>
            </a:r>
            <a:endParaRPr lang="en-US" altLang="zh-CN" sz="2400" b="0" strike="noStrike" noProof="1">
              <a:solidFill>
                <a:schemeClr val="tx1"/>
              </a:solidFill>
              <a:ea typeface="华文细黑" pitchFamily="2" charset="-122"/>
            </a:endParaRPr>
          </a:p>
        </p:txBody>
      </p:sp>
      <p:sp>
        <p:nvSpPr>
          <p:cNvPr id="18" name="Oval 139"/>
          <p:cNvSpPr/>
          <p:nvPr/>
        </p:nvSpPr>
        <p:spPr>
          <a:xfrm>
            <a:off x="6372225" y="3284538"/>
            <a:ext cx="360363" cy="358775"/>
          </a:xfrm>
          <a:prstGeom prst="ellipse">
            <a:avLst/>
          </a:prstGeom>
          <a:solidFill>
            <a:schemeClr val="accent6"/>
          </a:solidFill>
          <a:ln w="25400" cap="flat" cmpd="sng">
            <a:solidFill>
              <a:schemeClr val="bg2"/>
            </a:solidFill>
            <a:prstDash val="solid"/>
            <a:headEnd type="none" w="med" len="med"/>
            <a:tailEnd type="none" w="med" len="med"/>
          </a:ln>
        </p:spPr>
        <p:txBody>
          <a:bodyPr wrap="none" lIns="90000" tIns="46800" rIns="90000" bIns="46800"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r>
              <a:rPr lang="en-US" altLang="zh-CN" sz="1800" b="0" strike="noStrike" noProof="1">
                <a:solidFill>
                  <a:schemeClr val="tx1"/>
                </a:solidFill>
                <a:latin typeface="+mn-lt"/>
                <a:ea typeface="华文细黑" pitchFamily="2" charset="-122"/>
                <a:cs typeface="+mn-cs"/>
              </a:rPr>
              <a:t>AA1</a:t>
            </a:r>
            <a:endParaRPr lang="en-US" altLang="zh-CN" sz="1800" b="0" strike="noStrike" noProof="1">
              <a:solidFill>
                <a:schemeClr val="tx1"/>
              </a:solidFill>
              <a:ea typeface="华文细黑" pitchFamily="2" charset="-122"/>
            </a:endParaRPr>
          </a:p>
        </p:txBody>
      </p:sp>
      <p:sp>
        <p:nvSpPr>
          <p:cNvPr id="19" name="Text Box 142"/>
          <p:cNvSpPr txBox="1"/>
          <p:nvPr/>
        </p:nvSpPr>
        <p:spPr>
          <a:xfrm>
            <a:off x="4787900" y="5300663"/>
            <a:ext cx="647700" cy="457200"/>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2400" b="0" strike="noStrike" noProof="1">
                <a:solidFill>
                  <a:schemeClr val="tx1"/>
                </a:solidFill>
                <a:latin typeface="+mn-lt"/>
                <a:ea typeface="华文细黑" pitchFamily="2" charset="-122"/>
                <a:cs typeface="+mn-cs"/>
              </a:rPr>
              <a:t>+</a:t>
            </a:r>
            <a:endParaRPr lang="en-US" altLang="zh-CN" sz="2400" b="0" strike="noStrike" noProof="1">
              <a:solidFill>
                <a:schemeClr val="tx1"/>
              </a:solidFill>
              <a:ea typeface="华文细黑" pitchFamily="2" charset="-122"/>
            </a:endParaRPr>
          </a:p>
        </p:txBody>
      </p:sp>
      <p:sp>
        <p:nvSpPr>
          <p:cNvPr id="24597" name="Oval 143"/>
          <p:cNvSpPr/>
          <p:nvPr/>
        </p:nvSpPr>
        <p:spPr>
          <a:xfrm>
            <a:off x="5651500" y="4292600"/>
            <a:ext cx="360363" cy="358775"/>
          </a:xfrm>
          <a:prstGeom prst="ellipse">
            <a:avLst/>
          </a:prstGeom>
          <a:solidFill>
            <a:schemeClr val="accent6"/>
          </a:solidFill>
          <a:ln w="25400" cap="flat" cmpd="sng">
            <a:solidFill>
              <a:schemeClr val="bg2"/>
            </a:solidFill>
            <a:prstDash val="solid"/>
            <a:headEnd type="none" w="med" len="med"/>
            <a:tailEnd type="none" w="med" len="med"/>
          </a:ln>
        </p:spPr>
        <p:txBody>
          <a:bodyPr wrap="none" lIns="90000" tIns="46800" rIns="90000" bIns="46800"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r>
              <a:rPr lang="en-US" altLang="zh-CN" sz="1800" b="0" strike="noStrike" noProof="1">
                <a:solidFill>
                  <a:schemeClr val="tx1"/>
                </a:solidFill>
                <a:latin typeface="+mn-lt"/>
                <a:ea typeface="华文细黑" pitchFamily="2" charset="-122"/>
                <a:cs typeface="+mn-cs"/>
              </a:rPr>
              <a:t>AA2</a:t>
            </a:r>
            <a:endParaRPr lang="en-US" altLang="zh-CN" sz="1800" b="0" strike="noStrike" noProof="1">
              <a:solidFill>
                <a:schemeClr val="tx1"/>
              </a:solidFill>
              <a:ea typeface="华文细黑" pitchFamily="2" charset="-122"/>
            </a:endParaRPr>
          </a:p>
        </p:txBody>
      </p:sp>
      <p:sp>
        <p:nvSpPr>
          <p:cNvPr id="24598" name="Text Box 144"/>
          <p:cNvSpPr txBox="1"/>
          <p:nvPr/>
        </p:nvSpPr>
        <p:spPr>
          <a:xfrm>
            <a:off x="5219700" y="4221163"/>
            <a:ext cx="647700" cy="457200"/>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2400" b="0" strike="noStrike" noProof="1">
                <a:solidFill>
                  <a:schemeClr val="tx1"/>
                </a:solidFill>
                <a:latin typeface="+mn-lt"/>
                <a:ea typeface="华文细黑" pitchFamily="2" charset="-122"/>
                <a:cs typeface="+mn-cs"/>
              </a:rPr>
              <a:t>+</a:t>
            </a:r>
            <a:endParaRPr lang="en-US" altLang="zh-CN" sz="2400" b="0" strike="noStrike" noProof="1">
              <a:solidFill>
                <a:schemeClr val="tx1"/>
              </a:solidFill>
              <a:ea typeface="华文细黑" pitchFamily="2" charset="-122"/>
            </a:endParaRPr>
          </a:p>
        </p:txBody>
      </p:sp>
      <p:sp>
        <p:nvSpPr>
          <p:cNvPr id="20" name="Oval 145"/>
          <p:cNvSpPr/>
          <p:nvPr/>
        </p:nvSpPr>
        <p:spPr>
          <a:xfrm>
            <a:off x="5291138" y="5373688"/>
            <a:ext cx="360363" cy="358775"/>
          </a:xfrm>
          <a:prstGeom prst="ellipse">
            <a:avLst/>
          </a:prstGeom>
          <a:solidFill>
            <a:schemeClr val="accent6"/>
          </a:solidFill>
          <a:ln w="25400" cap="flat" cmpd="sng">
            <a:solidFill>
              <a:schemeClr val="bg2"/>
            </a:solidFill>
            <a:prstDash val="solid"/>
            <a:headEnd type="none" w="med" len="med"/>
            <a:tailEnd type="none" w="med" len="med"/>
          </a:ln>
        </p:spPr>
        <p:txBody>
          <a:bodyPr wrap="none" lIns="90000" tIns="46800" rIns="90000" bIns="46800"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r>
              <a:rPr lang="en-US" altLang="zh-CN" sz="1800" b="0" strike="noStrike" noProof="1">
                <a:solidFill>
                  <a:schemeClr val="tx1"/>
                </a:solidFill>
                <a:latin typeface="+mn-lt"/>
                <a:ea typeface="华文细黑" pitchFamily="2" charset="-122"/>
                <a:cs typeface="+mn-cs"/>
              </a:rPr>
              <a:t>AA3</a:t>
            </a:r>
            <a:endParaRPr lang="en-US" altLang="zh-CN" sz="1800" b="0" strike="noStrike" noProof="1">
              <a:solidFill>
                <a:schemeClr val="tx1"/>
              </a:solidFill>
              <a:ea typeface="华文细黑" pitchFamily="2" charset="-122"/>
            </a:endParaRPr>
          </a:p>
        </p:txBody>
      </p:sp>
      <p:sp>
        <p:nvSpPr>
          <p:cNvPr id="21" name="AutoShape 146"/>
          <p:cNvSpPr/>
          <p:nvPr/>
        </p:nvSpPr>
        <p:spPr>
          <a:xfrm>
            <a:off x="7019925" y="3500438"/>
            <a:ext cx="144463" cy="2305050"/>
          </a:xfrm>
          <a:prstGeom prst="rightBrace">
            <a:avLst>
              <a:gd name="adj1" fmla="val 132966"/>
              <a:gd name="adj2" fmla="val 50000"/>
            </a:avLst>
          </a:prstGeom>
          <a:noFill/>
          <a:ln w="25400" cap="flat" cmpd="sng">
            <a:solidFill>
              <a:schemeClr val="bg2"/>
            </a:solidFill>
            <a:prstDash val="solid"/>
            <a:headEnd type="none" w="med" len="med"/>
            <a:tailEnd type="none" w="med" len="med"/>
          </a:ln>
        </p:spPr>
        <p:txBody>
          <a:bodyPr wrap="none" lIns="90000" tIns="46800" rIns="90000" bIns="46800"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22" name="Text Box 147"/>
          <p:cNvSpPr txBox="1"/>
          <p:nvPr/>
        </p:nvSpPr>
        <p:spPr>
          <a:xfrm>
            <a:off x="7164388" y="4365625"/>
            <a:ext cx="1368425" cy="641350"/>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50000"/>
              </a:spcBef>
              <a:buNone/>
            </a:pPr>
            <a:r>
              <a:rPr lang="en-US" altLang="zh-CN" sz="1800" b="0" strike="noStrike" noProof="1">
                <a:solidFill>
                  <a:schemeClr val="tx1"/>
                </a:solidFill>
                <a:latin typeface="+mn-lt"/>
                <a:ea typeface="华文细黑" pitchFamily="2" charset="-122"/>
                <a:cs typeface="+mn-cs"/>
              </a:rPr>
              <a:t>HPLC assay</a:t>
            </a:r>
            <a:endParaRPr lang="en-US" altLang="zh-CN" sz="1800" b="0" strike="noStrike" noProof="1">
              <a:solidFill>
                <a:schemeClr val="tx1"/>
              </a:solidFill>
              <a:ea typeface="华文细黑" pitchFamily="2" charset="-122"/>
            </a:endParaRPr>
          </a:p>
        </p:txBody>
      </p:sp>
      <p:grpSp>
        <p:nvGrpSpPr>
          <p:cNvPr id="23" name="Group 33"/>
          <p:cNvGrpSpPr/>
          <p:nvPr/>
        </p:nvGrpSpPr>
        <p:grpSpPr>
          <a:xfrm>
            <a:off x="1107123" y="3254058"/>
            <a:ext cx="4394200" cy="415925"/>
            <a:chOff x="793" y="1518"/>
            <a:chExt cx="2768" cy="262"/>
          </a:xfrm>
        </p:grpSpPr>
        <p:grpSp>
          <p:nvGrpSpPr>
            <p:cNvPr id="26" name="Group 16"/>
            <p:cNvGrpSpPr/>
            <p:nvPr/>
          </p:nvGrpSpPr>
          <p:grpSpPr>
            <a:xfrm>
              <a:off x="2971" y="1518"/>
              <a:ext cx="590" cy="234"/>
              <a:chOff x="1474" y="2718"/>
              <a:chExt cx="590" cy="234"/>
            </a:xfrm>
          </p:grpSpPr>
          <p:sp>
            <p:nvSpPr>
              <p:cNvPr id="27" name="Oval 4"/>
              <p:cNvSpPr/>
              <p:nvPr/>
            </p:nvSpPr>
            <p:spPr>
              <a:xfrm>
                <a:off x="1474" y="2725"/>
                <a:ext cx="227" cy="227"/>
              </a:xfrm>
              <a:prstGeom prst="ellipse">
                <a:avLst/>
              </a:prstGeom>
              <a:solidFill>
                <a:schemeClr val="accent6"/>
              </a:solidFill>
              <a:ln w="25400" cap="flat" cmpd="sng">
                <a:solidFill>
                  <a:schemeClr val="bg2"/>
                </a:solidFill>
                <a:prstDash val="solid"/>
                <a:headEnd type="none" w="med" len="med"/>
                <a:tailEnd type="none" w="med" len="med"/>
              </a:ln>
            </p:spPr>
            <p:txBody>
              <a:bodyPr wrap="none" lIns="90000" tIns="46800" rIns="90000" bIns="46800"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28" name="Oval 12"/>
              <p:cNvSpPr/>
              <p:nvPr/>
            </p:nvSpPr>
            <p:spPr>
              <a:xfrm>
                <a:off x="1837" y="2718"/>
                <a:ext cx="227" cy="227"/>
              </a:xfrm>
              <a:prstGeom prst="ellipse">
                <a:avLst/>
              </a:prstGeom>
              <a:solidFill>
                <a:schemeClr val="accent6"/>
              </a:solidFill>
              <a:ln w="25400" cap="flat" cmpd="sng">
                <a:solidFill>
                  <a:schemeClr val="bg2"/>
                </a:solidFill>
                <a:prstDash val="solid"/>
                <a:headEnd type="none" w="med" len="med"/>
                <a:tailEnd type="none" w="med" len="med"/>
              </a:ln>
            </p:spPr>
            <p:txBody>
              <a:bodyPr wrap="none" lIns="90000" tIns="46800" rIns="90000" bIns="46800"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29" name="Line 13"/>
              <p:cNvSpPr/>
              <p:nvPr/>
            </p:nvSpPr>
            <p:spPr>
              <a:xfrm>
                <a:off x="1701" y="2840"/>
                <a:ext cx="136"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sp>
        </p:grpSp>
        <p:grpSp>
          <p:nvGrpSpPr>
            <p:cNvPr id="31" name="Group 17"/>
            <p:cNvGrpSpPr/>
            <p:nvPr/>
          </p:nvGrpSpPr>
          <p:grpSpPr>
            <a:xfrm>
              <a:off x="2245" y="1528"/>
              <a:ext cx="726" cy="234"/>
              <a:chOff x="1474" y="2718"/>
              <a:chExt cx="726" cy="234"/>
            </a:xfrm>
          </p:grpSpPr>
          <p:sp>
            <p:nvSpPr>
              <p:cNvPr id="32" name="Oval 18"/>
              <p:cNvSpPr/>
              <p:nvPr/>
            </p:nvSpPr>
            <p:spPr>
              <a:xfrm>
                <a:off x="1474" y="2725"/>
                <a:ext cx="227" cy="227"/>
              </a:xfrm>
              <a:prstGeom prst="ellipse">
                <a:avLst/>
              </a:prstGeom>
              <a:solidFill>
                <a:schemeClr val="accent6"/>
              </a:solidFill>
              <a:ln w="25400" cap="flat" cmpd="sng">
                <a:solidFill>
                  <a:schemeClr val="bg2"/>
                </a:solidFill>
                <a:prstDash val="solid"/>
                <a:headEnd type="none" w="med" len="med"/>
                <a:tailEnd type="none" w="med" len="med"/>
              </a:ln>
            </p:spPr>
            <p:txBody>
              <a:bodyPr wrap="none" lIns="90000" tIns="46800" rIns="90000" bIns="46800"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33" name="Oval 19"/>
              <p:cNvSpPr/>
              <p:nvPr/>
            </p:nvSpPr>
            <p:spPr>
              <a:xfrm>
                <a:off x="1837" y="2718"/>
                <a:ext cx="227" cy="227"/>
              </a:xfrm>
              <a:prstGeom prst="ellipse">
                <a:avLst/>
              </a:prstGeom>
              <a:solidFill>
                <a:schemeClr val="accent6"/>
              </a:solidFill>
              <a:ln w="25400" cap="flat" cmpd="sng">
                <a:solidFill>
                  <a:schemeClr val="bg2"/>
                </a:solidFill>
                <a:prstDash val="solid"/>
                <a:headEnd type="none" w="med" len="med"/>
                <a:tailEnd type="none" w="med" len="med"/>
              </a:ln>
            </p:spPr>
            <p:txBody>
              <a:bodyPr wrap="none" lIns="90000" tIns="46800" rIns="90000" bIns="46800"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34" name="Line 20"/>
              <p:cNvSpPr/>
              <p:nvPr/>
            </p:nvSpPr>
            <p:spPr>
              <a:xfrm>
                <a:off x="1701" y="2840"/>
                <a:ext cx="136"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sp>
          <p:sp>
            <p:nvSpPr>
              <p:cNvPr id="35" name="Line 21"/>
              <p:cNvSpPr/>
              <p:nvPr/>
            </p:nvSpPr>
            <p:spPr>
              <a:xfrm>
                <a:off x="2064" y="2837"/>
                <a:ext cx="136"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sp>
        </p:grpSp>
        <p:grpSp>
          <p:nvGrpSpPr>
            <p:cNvPr id="36" name="Group 22"/>
            <p:cNvGrpSpPr/>
            <p:nvPr/>
          </p:nvGrpSpPr>
          <p:grpSpPr>
            <a:xfrm>
              <a:off x="1519" y="1542"/>
              <a:ext cx="726" cy="234"/>
              <a:chOff x="1474" y="2718"/>
              <a:chExt cx="726" cy="234"/>
            </a:xfrm>
          </p:grpSpPr>
          <p:sp>
            <p:nvSpPr>
              <p:cNvPr id="37" name="Oval 23"/>
              <p:cNvSpPr/>
              <p:nvPr/>
            </p:nvSpPr>
            <p:spPr>
              <a:xfrm>
                <a:off x="1474" y="2725"/>
                <a:ext cx="227" cy="227"/>
              </a:xfrm>
              <a:prstGeom prst="ellipse">
                <a:avLst/>
              </a:prstGeom>
              <a:solidFill>
                <a:schemeClr val="accent6"/>
              </a:solidFill>
              <a:ln w="25400" cap="flat" cmpd="sng">
                <a:solidFill>
                  <a:schemeClr val="bg2"/>
                </a:solidFill>
                <a:prstDash val="solid"/>
                <a:headEnd type="none" w="med" len="med"/>
                <a:tailEnd type="none" w="med" len="med"/>
              </a:ln>
            </p:spPr>
            <p:txBody>
              <a:bodyPr wrap="none" lIns="90000" tIns="46800" rIns="90000" bIns="46800" anchor="ctr">
                <a:no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algn="ctr" eaLnBrk="1" hangingPunct="1">
                  <a:buNone/>
                </a:pPr>
                <a:endParaRPr lang="zh-CN" altLang="en-US" sz="2400" b="0" dirty="0">
                  <a:solidFill>
                    <a:schemeClr val="tx1"/>
                  </a:solidFill>
                  <a:sym typeface="+mn-ea"/>
                </a:endParaRPr>
              </a:p>
            </p:txBody>
          </p:sp>
          <p:sp>
            <p:nvSpPr>
              <p:cNvPr id="38" name="Oval 24"/>
              <p:cNvSpPr/>
              <p:nvPr/>
            </p:nvSpPr>
            <p:spPr>
              <a:xfrm>
                <a:off x="1837" y="2718"/>
                <a:ext cx="227" cy="227"/>
              </a:xfrm>
              <a:prstGeom prst="ellipse">
                <a:avLst/>
              </a:prstGeom>
              <a:solidFill>
                <a:schemeClr val="accent6"/>
              </a:solidFill>
              <a:ln w="25400" cap="flat" cmpd="sng">
                <a:solidFill>
                  <a:schemeClr val="bg2"/>
                </a:solidFill>
                <a:prstDash val="solid"/>
                <a:headEnd type="none" w="med" len="med"/>
                <a:tailEnd type="none" w="med" len="med"/>
              </a:ln>
            </p:spPr>
            <p:txBody>
              <a:bodyPr wrap="none" lIns="90000" tIns="46800" rIns="90000" bIns="46800"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39" name="Line 25"/>
              <p:cNvSpPr/>
              <p:nvPr/>
            </p:nvSpPr>
            <p:spPr>
              <a:xfrm>
                <a:off x="1701" y="2840"/>
                <a:ext cx="136"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sp>
          <p:sp>
            <p:nvSpPr>
              <p:cNvPr id="40" name="Line 26"/>
              <p:cNvSpPr/>
              <p:nvPr/>
            </p:nvSpPr>
            <p:spPr>
              <a:xfrm>
                <a:off x="2064" y="2837"/>
                <a:ext cx="136"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sp>
        </p:grpSp>
        <p:grpSp>
          <p:nvGrpSpPr>
            <p:cNvPr id="41" name="Group 27"/>
            <p:cNvGrpSpPr/>
            <p:nvPr/>
          </p:nvGrpSpPr>
          <p:grpSpPr>
            <a:xfrm>
              <a:off x="793" y="1546"/>
              <a:ext cx="726" cy="234"/>
              <a:chOff x="1474" y="2718"/>
              <a:chExt cx="726" cy="234"/>
            </a:xfrm>
          </p:grpSpPr>
          <p:sp>
            <p:nvSpPr>
              <p:cNvPr id="42" name="Oval 28"/>
              <p:cNvSpPr/>
              <p:nvPr/>
            </p:nvSpPr>
            <p:spPr>
              <a:xfrm>
                <a:off x="1474" y="2725"/>
                <a:ext cx="227" cy="227"/>
              </a:xfrm>
              <a:prstGeom prst="ellipse">
                <a:avLst/>
              </a:prstGeom>
              <a:solidFill>
                <a:schemeClr val="accent6"/>
              </a:solidFill>
              <a:ln w="25400" cap="flat" cmpd="sng">
                <a:solidFill>
                  <a:schemeClr val="bg2"/>
                </a:solidFill>
                <a:prstDash val="solid"/>
                <a:headEnd type="none" w="med" len="med"/>
                <a:tailEnd type="none" w="med" len="med"/>
              </a:ln>
            </p:spPr>
            <p:txBody>
              <a:bodyPr wrap="none" lIns="90000" tIns="46800" rIns="90000" bIns="46800"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43" name="Oval 29"/>
              <p:cNvSpPr/>
              <p:nvPr/>
            </p:nvSpPr>
            <p:spPr>
              <a:xfrm>
                <a:off x="1837" y="2718"/>
                <a:ext cx="227" cy="227"/>
              </a:xfrm>
              <a:prstGeom prst="ellipse">
                <a:avLst/>
              </a:prstGeom>
              <a:solidFill>
                <a:schemeClr val="accent6"/>
              </a:solidFill>
              <a:ln w="25400" cap="flat" cmpd="sng">
                <a:solidFill>
                  <a:schemeClr val="bg2"/>
                </a:solidFill>
                <a:prstDash val="solid"/>
                <a:headEnd type="none" w="med" len="med"/>
                <a:tailEnd type="none" w="med" len="med"/>
              </a:ln>
            </p:spPr>
            <p:txBody>
              <a:bodyPr wrap="none" lIns="90000" tIns="46800" rIns="90000" bIns="46800" anchor="ctr">
                <a:no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algn="ctr" eaLnBrk="1" hangingPunct="1">
                  <a:buNone/>
                </a:pPr>
                <a:endParaRPr lang="zh-CN" altLang="en-US" sz="2400" b="0" dirty="0">
                  <a:solidFill>
                    <a:schemeClr val="tx1"/>
                  </a:solidFill>
                  <a:sym typeface="+mn-ea"/>
                </a:endParaRPr>
              </a:p>
            </p:txBody>
          </p:sp>
          <p:sp>
            <p:nvSpPr>
              <p:cNvPr id="44" name="Line 30"/>
              <p:cNvSpPr/>
              <p:nvPr/>
            </p:nvSpPr>
            <p:spPr>
              <a:xfrm>
                <a:off x="1701" y="2840"/>
                <a:ext cx="136"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sp>
          <p:sp>
            <p:nvSpPr>
              <p:cNvPr id="45" name="Line 31"/>
              <p:cNvSpPr/>
              <p:nvPr/>
            </p:nvSpPr>
            <p:spPr>
              <a:xfrm>
                <a:off x="2064" y="2837"/>
                <a:ext cx="136"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sp>
        </p:grpSp>
      </p:grpSp>
      <p:grpSp>
        <p:nvGrpSpPr>
          <p:cNvPr id="46" name="Group 33"/>
          <p:cNvGrpSpPr/>
          <p:nvPr/>
        </p:nvGrpSpPr>
        <p:grpSpPr>
          <a:xfrm>
            <a:off x="1107123" y="5411788"/>
            <a:ext cx="3241675" cy="400050"/>
            <a:chOff x="793" y="1528"/>
            <a:chExt cx="2042" cy="252"/>
          </a:xfrm>
        </p:grpSpPr>
        <p:grpSp>
          <p:nvGrpSpPr>
            <p:cNvPr id="54" name="Group 17"/>
            <p:cNvGrpSpPr/>
            <p:nvPr/>
          </p:nvGrpSpPr>
          <p:grpSpPr>
            <a:xfrm>
              <a:off x="2245" y="1528"/>
              <a:ext cx="590" cy="234"/>
              <a:chOff x="1474" y="2718"/>
              <a:chExt cx="590" cy="234"/>
            </a:xfrm>
          </p:grpSpPr>
          <p:sp>
            <p:nvSpPr>
              <p:cNvPr id="55" name="Oval 18"/>
              <p:cNvSpPr/>
              <p:nvPr/>
            </p:nvSpPr>
            <p:spPr>
              <a:xfrm>
                <a:off x="1474" y="2725"/>
                <a:ext cx="227" cy="227"/>
              </a:xfrm>
              <a:prstGeom prst="ellipse">
                <a:avLst/>
              </a:prstGeom>
              <a:solidFill>
                <a:schemeClr val="accent6"/>
              </a:solidFill>
              <a:ln w="25400" cap="flat" cmpd="sng">
                <a:solidFill>
                  <a:schemeClr val="bg2"/>
                </a:solidFill>
                <a:prstDash val="solid"/>
                <a:headEnd type="none" w="med" len="med"/>
                <a:tailEnd type="none" w="med" len="med"/>
              </a:ln>
            </p:spPr>
            <p:txBody>
              <a:bodyPr wrap="none" lIns="90000" tIns="46800" rIns="90000" bIns="46800"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56" name="Oval 19"/>
              <p:cNvSpPr/>
              <p:nvPr/>
            </p:nvSpPr>
            <p:spPr>
              <a:xfrm>
                <a:off x="1837" y="2718"/>
                <a:ext cx="227" cy="227"/>
              </a:xfrm>
              <a:prstGeom prst="ellipse">
                <a:avLst/>
              </a:prstGeom>
              <a:solidFill>
                <a:schemeClr val="accent6"/>
              </a:solidFill>
              <a:ln w="25400" cap="flat" cmpd="sng">
                <a:solidFill>
                  <a:schemeClr val="bg2"/>
                </a:solidFill>
                <a:prstDash val="solid"/>
                <a:headEnd type="none" w="med" len="med"/>
                <a:tailEnd type="none" w="med" len="med"/>
              </a:ln>
            </p:spPr>
            <p:txBody>
              <a:bodyPr wrap="none" lIns="90000" tIns="46800" rIns="90000" bIns="46800"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57" name="Line 20"/>
              <p:cNvSpPr/>
              <p:nvPr/>
            </p:nvSpPr>
            <p:spPr>
              <a:xfrm>
                <a:off x="1701" y="2840"/>
                <a:ext cx="136"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sp>
        </p:grpSp>
        <p:grpSp>
          <p:nvGrpSpPr>
            <p:cNvPr id="59" name="Group 22"/>
            <p:cNvGrpSpPr/>
            <p:nvPr/>
          </p:nvGrpSpPr>
          <p:grpSpPr>
            <a:xfrm>
              <a:off x="1519" y="1542"/>
              <a:ext cx="726" cy="234"/>
              <a:chOff x="1474" y="2718"/>
              <a:chExt cx="726" cy="234"/>
            </a:xfrm>
          </p:grpSpPr>
          <p:sp>
            <p:nvSpPr>
              <p:cNvPr id="60" name="Oval 23"/>
              <p:cNvSpPr/>
              <p:nvPr/>
            </p:nvSpPr>
            <p:spPr>
              <a:xfrm>
                <a:off x="1474" y="2725"/>
                <a:ext cx="227" cy="227"/>
              </a:xfrm>
              <a:prstGeom prst="ellipse">
                <a:avLst/>
              </a:prstGeom>
              <a:solidFill>
                <a:schemeClr val="accent6"/>
              </a:solidFill>
              <a:ln w="25400" cap="flat" cmpd="sng">
                <a:solidFill>
                  <a:schemeClr val="bg2"/>
                </a:solidFill>
                <a:prstDash val="solid"/>
                <a:headEnd type="none" w="med" len="med"/>
                <a:tailEnd type="none" w="med" len="med"/>
              </a:ln>
            </p:spPr>
            <p:txBody>
              <a:bodyPr wrap="none" lIns="90000" tIns="46800" rIns="90000" bIns="46800" anchor="ctr">
                <a:no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algn="ctr" eaLnBrk="1" hangingPunct="1">
                  <a:buNone/>
                </a:pPr>
                <a:endParaRPr lang="zh-CN" altLang="en-US" sz="2400" b="0" dirty="0">
                  <a:solidFill>
                    <a:schemeClr val="tx1"/>
                  </a:solidFill>
                  <a:sym typeface="+mn-ea"/>
                </a:endParaRPr>
              </a:p>
            </p:txBody>
          </p:sp>
          <p:sp>
            <p:nvSpPr>
              <p:cNvPr id="61" name="Oval 24"/>
              <p:cNvSpPr/>
              <p:nvPr/>
            </p:nvSpPr>
            <p:spPr>
              <a:xfrm>
                <a:off x="1837" y="2718"/>
                <a:ext cx="227" cy="227"/>
              </a:xfrm>
              <a:prstGeom prst="ellipse">
                <a:avLst/>
              </a:prstGeom>
              <a:solidFill>
                <a:schemeClr val="accent6"/>
              </a:solidFill>
              <a:ln w="25400" cap="flat" cmpd="sng">
                <a:solidFill>
                  <a:schemeClr val="bg2"/>
                </a:solidFill>
                <a:prstDash val="solid"/>
                <a:headEnd type="none" w="med" len="med"/>
                <a:tailEnd type="none" w="med" len="med"/>
              </a:ln>
            </p:spPr>
            <p:txBody>
              <a:bodyPr wrap="none" lIns="90000" tIns="46800" rIns="90000" bIns="46800"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62" name="Line 25"/>
              <p:cNvSpPr/>
              <p:nvPr/>
            </p:nvSpPr>
            <p:spPr>
              <a:xfrm>
                <a:off x="1701" y="2840"/>
                <a:ext cx="136"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sp>
          <p:sp>
            <p:nvSpPr>
              <p:cNvPr id="63" name="Line 26"/>
              <p:cNvSpPr/>
              <p:nvPr/>
            </p:nvSpPr>
            <p:spPr>
              <a:xfrm>
                <a:off x="2064" y="2837"/>
                <a:ext cx="136"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sp>
        </p:grpSp>
        <p:grpSp>
          <p:nvGrpSpPr>
            <p:cNvPr id="64" name="Group 27"/>
            <p:cNvGrpSpPr/>
            <p:nvPr/>
          </p:nvGrpSpPr>
          <p:grpSpPr>
            <a:xfrm>
              <a:off x="793" y="1546"/>
              <a:ext cx="726" cy="234"/>
              <a:chOff x="1474" y="2718"/>
              <a:chExt cx="726" cy="234"/>
            </a:xfrm>
          </p:grpSpPr>
          <p:sp>
            <p:nvSpPr>
              <p:cNvPr id="65" name="Oval 28"/>
              <p:cNvSpPr/>
              <p:nvPr/>
            </p:nvSpPr>
            <p:spPr>
              <a:xfrm>
                <a:off x="1474" y="2725"/>
                <a:ext cx="227" cy="227"/>
              </a:xfrm>
              <a:prstGeom prst="ellipse">
                <a:avLst/>
              </a:prstGeom>
              <a:solidFill>
                <a:schemeClr val="accent6"/>
              </a:solidFill>
              <a:ln w="25400" cap="flat" cmpd="sng">
                <a:solidFill>
                  <a:schemeClr val="bg2"/>
                </a:solidFill>
                <a:prstDash val="solid"/>
                <a:headEnd type="none" w="med" len="med"/>
                <a:tailEnd type="none" w="med" len="med"/>
              </a:ln>
            </p:spPr>
            <p:txBody>
              <a:bodyPr wrap="none" lIns="90000" tIns="46800" rIns="90000" bIns="46800"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66" name="Oval 29"/>
              <p:cNvSpPr/>
              <p:nvPr/>
            </p:nvSpPr>
            <p:spPr>
              <a:xfrm>
                <a:off x="1837" y="2718"/>
                <a:ext cx="227" cy="227"/>
              </a:xfrm>
              <a:prstGeom prst="ellipse">
                <a:avLst/>
              </a:prstGeom>
              <a:solidFill>
                <a:schemeClr val="accent6"/>
              </a:solidFill>
              <a:ln w="25400" cap="flat" cmpd="sng">
                <a:solidFill>
                  <a:schemeClr val="bg2"/>
                </a:solidFill>
                <a:prstDash val="solid"/>
                <a:headEnd type="none" w="med" len="med"/>
                <a:tailEnd type="none" w="med" len="med"/>
              </a:ln>
            </p:spPr>
            <p:txBody>
              <a:bodyPr wrap="none" lIns="90000" tIns="46800" rIns="90000" bIns="46800" anchor="ctr">
                <a:no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algn="ctr" eaLnBrk="1" hangingPunct="1">
                  <a:buNone/>
                </a:pPr>
                <a:endParaRPr lang="zh-CN" altLang="en-US" sz="2400" b="0" dirty="0">
                  <a:solidFill>
                    <a:schemeClr val="tx1"/>
                  </a:solidFill>
                  <a:sym typeface="+mn-ea"/>
                </a:endParaRPr>
              </a:p>
            </p:txBody>
          </p:sp>
          <p:sp>
            <p:nvSpPr>
              <p:cNvPr id="67" name="Line 30"/>
              <p:cNvSpPr/>
              <p:nvPr/>
            </p:nvSpPr>
            <p:spPr>
              <a:xfrm>
                <a:off x="1701" y="2840"/>
                <a:ext cx="136"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sp>
          <p:sp>
            <p:nvSpPr>
              <p:cNvPr id="68" name="Line 31"/>
              <p:cNvSpPr/>
              <p:nvPr/>
            </p:nvSpPr>
            <p:spPr>
              <a:xfrm>
                <a:off x="2064" y="2837"/>
                <a:ext cx="136"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sp>
        </p:grpSp>
      </p:grpSp>
      <p:grpSp>
        <p:nvGrpSpPr>
          <p:cNvPr id="69" name="Group 33"/>
          <p:cNvGrpSpPr/>
          <p:nvPr/>
        </p:nvGrpSpPr>
        <p:grpSpPr>
          <a:xfrm>
            <a:off x="1107123" y="4392296"/>
            <a:ext cx="3817937" cy="404813"/>
            <a:chOff x="793" y="1525"/>
            <a:chExt cx="2405" cy="255"/>
          </a:xfrm>
        </p:grpSpPr>
        <p:sp>
          <p:nvSpPr>
            <p:cNvPr id="73" name="Oval 4"/>
            <p:cNvSpPr/>
            <p:nvPr/>
          </p:nvSpPr>
          <p:spPr>
            <a:xfrm>
              <a:off x="2971" y="1525"/>
              <a:ext cx="227" cy="227"/>
            </a:xfrm>
            <a:prstGeom prst="ellipse">
              <a:avLst/>
            </a:prstGeom>
            <a:solidFill>
              <a:schemeClr val="accent6"/>
            </a:solidFill>
            <a:ln w="25400" cap="flat" cmpd="sng">
              <a:solidFill>
                <a:schemeClr val="bg2"/>
              </a:solidFill>
              <a:prstDash val="solid"/>
              <a:headEnd type="none" w="med" len="med"/>
              <a:tailEnd type="none" w="med" len="med"/>
            </a:ln>
          </p:spPr>
          <p:txBody>
            <a:bodyPr wrap="none" lIns="90000" tIns="46800" rIns="90000" bIns="46800"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grpSp>
          <p:nvGrpSpPr>
            <p:cNvPr id="77" name="Group 17"/>
            <p:cNvGrpSpPr/>
            <p:nvPr/>
          </p:nvGrpSpPr>
          <p:grpSpPr>
            <a:xfrm>
              <a:off x="2245" y="1528"/>
              <a:ext cx="726" cy="234"/>
              <a:chOff x="1474" y="2718"/>
              <a:chExt cx="726" cy="234"/>
            </a:xfrm>
          </p:grpSpPr>
          <p:sp>
            <p:nvSpPr>
              <p:cNvPr id="78" name="Oval 18"/>
              <p:cNvSpPr/>
              <p:nvPr/>
            </p:nvSpPr>
            <p:spPr>
              <a:xfrm>
                <a:off x="1474" y="2725"/>
                <a:ext cx="227" cy="227"/>
              </a:xfrm>
              <a:prstGeom prst="ellipse">
                <a:avLst/>
              </a:prstGeom>
              <a:solidFill>
                <a:schemeClr val="accent6"/>
              </a:solidFill>
              <a:ln w="25400" cap="flat" cmpd="sng">
                <a:solidFill>
                  <a:schemeClr val="bg2"/>
                </a:solidFill>
                <a:prstDash val="solid"/>
                <a:headEnd type="none" w="med" len="med"/>
                <a:tailEnd type="none" w="med" len="med"/>
              </a:ln>
            </p:spPr>
            <p:txBody>
              <a:bodyPr wrap="none" lIns="90000" tIns="46800" rIns="90000" bIns="46800"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79" name="Oval 19"/>
              <p:cNvSpPr/>
              <p:nvPr/>
            </p:nvSpPr>
            <p:spPr>
              <a:xfrm>
                <a:off x="1837" y="2718"/>
                <a:ext cx="227" cy="227"/>
              </a:xfrm>
              <a:prstGeom prst="ellipse">
                <a:avLst/>
              </a:prstGeom>
              <a:solidFill>
                <a:schemeClr val="accent6"/>
              </a:solidFill>
              <a:ln w="25400" cap="flat" cmpd="sng">
                <a:solidFill>
                  <a:schemeClr val="bg2"/>
                </a:solidFill>
                <a:prstDash val="solid"/>
                <a:headEnd type="none" w="med" len="med"/>
                <a:tailEnd type="none" w="med" len="med"/>
              </a:ln>
            </p:spPr>
            <p:txBody>
              <a:bodyPr wrap="none" lIns="90000" tIns="46800" rIns="90000" bIns="46800"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80" name="Line 20"/>
              <p:cNvSpPr/>
              <p:nvPr/>
            </p:nvSpPr>
            <p:spPr>
              <a:xfrm>
                <a:off x="1701" y="2840"/>
                <a:ext cx="136"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sp>
          <p:sp>
            <p:nvSpPr>
              <p:cNvPr id="81" name="Line 21"/>
              <p:cNvSpPr/>
              <p:nvPr/>
            </p:nvSpPr>
            <p:spPr>
              <a:xfrm>
                <a:off x="2064" y="2837"/>
                <a:ext cx="136"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sp>
        </p:grpSp>
        <p:grpSp>
          <p:nvGrpSpPr>
            <p:cNvPr id="82" name="Group 22"/>
            <p:cNvGrpSpPr/>
            <p:nvPr/>
          </p:nvGrpSpPr>
          <p:grpSpPr>
            <a:xfrm>
              <a:off x="1519" y="1542"/>
              <a:ext cx="726" cy="234"/>
              <a:chOff x="1474" y="2718"/>
              <a:chExt cx="726" cy="234"/>
            </a:xfrm>
          </p:grpSpPr>
          <p:sp>
            <p:nvSpPr>
              <p:cNvPr id="83" name="Oval 23"/>
              <p:cNvSpPr/>
              <p:nvPr/>
            </p:nvSpPr>
            <p:spPr>
              <a:xfrm>
                <a:off x="1474" y="2725"/>
                <a:ext cx="227" cy="227"/>
              </a:xfrm>
              <a:prstGeom prst="ellipse">
                <a:avLst/>
              </a:prstGeom>
              <a:solidFill>
                <a:schemeClr val="accent6"/>
              </a:solidFill>
              <a:ln w="25400" cap="flat" cmpd="sng">
                <a:solidFill>
                  <a:schemeClr val="bg2"/>
                </a:solidFill>
                <a:prstDash val="solid"/>
                <a:headEnd type="none" w="med" len="med"/>
                <a:tailEnd type="none" w="med" len="med"/>
              </a:ln>
            </p:spPr>
            <p:txBody>
              <a:bodyPr wrap="none" lIns="90000" tIns="46800" rIns="90000" bIns="46800" anchor="ctr">
                <a:no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algn="ctr" eaLnBrk="1" hangingPunct="1">
                  <a:buNone/>
                </a:pPr>
                <a:endParaRPr lang="zh-CN" altLang="en-US" sz="2400" b="0" dirty="0">
                  <a:solidFill>
                    <a:schemeClr val="tx1"/>
                  </a:solidFill>
                  <a:sym typeface="+mn-ea"/>
                </a:endParaRPr>
              </a:p>
            </p:txBody>
          </p:sp>
          <p:sp>
            <p:nvSpPr>
              <p:cNvPr id="84" name="Oval 24"/>
              <p:cNvSpPr/>
              <p:nvPr/>
            </p:nvSpPr>
            <p:spPr>
              <a:xfrm>
                <a:off x="1837" y="2718"/>
                <a:ext cx="227" cy="227"/>
              </a:xfrm>
              <a:prstGeom prst="ellipse">
                <a:avLst/>
              </a:prstGeom>
              <a:solidFill>
                <a:schemeClr val="accent6"/>
              </a:solidFill>
              <a:ln w="25400" cap="flat" cmpd="sng">
                <a:solidFill>
                  <a:schemeClr val="bg2"/>
                </a:solidFill>
                <a:prstDash val="solid"/>
                <a:headEnd type="none" w="med" len="med"/>
                <a:tailEnd type="none" w="med" len="med"/>
              </a:ln>
            </p:spPr>
            <p:txBody>
              <a:bodyPr wrap="none" lIns="90000" tIns="46800" rIns="90000" bIns="46800"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85" name="Line 25"/>
              <p:cNvSpPr/>
              <p:nvPr/>
            </p:nvSpPr>
            <p:spPr>
              <a:xfrm>
                <a:off x="1701" y="2840"/>
                <a:ext cx="136"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sp>
          <p:sp>
            <p:nvSpPr>
              <p:cNvPr id="86" name="Line 26"/>
              <p:cNvSpPr/>
              <p:nvPr/>
            </p:nvSpPr>
            <p:spPr>
              <a:xfrm>
                <a:off x="2064" y="2837"/>
                <a:ext cx="136"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sp>
        </p:grpSp>
        <p:grpSp>
          <p:nvGrpSpPr>
            <p:cNvPr id="87" name="Group 27"/>
            <p:cNvGrpSpPr/>
            <p:nvPr/>
          </p:nvGrpSpPr>
          <p:grpSpPr>
            <a:xfrm>
              <a:off x="793" y="1546"/>
              <a:ext cx="726" cy="234"/>
              <a:chOff x="1474" y="2718"/>
              <a:chExt cx="726" cy="234"/>
            </a:xfrm>
          </p:grpSpPr>
          <p:sp>
            <p:nvSpPr>
              <p:cNvPr id="88" name="Oval 28"/>
              <p:cNvSpPr/>
              <p:nvPr/>
            </p:nvSpPr>
            <p:spPr>
              <a:xfrm>
                <a:off x="1474" y="2725"/>
                <a:ext cx="227" cy="227"/>
              </a:xfrm>
              <a:prstGeom prst="ellipse">
                <a:avLst/>
              </a:prstGeom>
              <a:solidFill>
                <a:schemeClr val="accent6"/>
              </a:solidFill>
              <a:ln w="25400" cap="flat" cmpd="sng">
                <a:solidFill>
                  <a:schemeClr val="bg2"/>
                </a:solidFill>
                <a:prstDash val="solid"/>
                <a:headEnd type="none" w="med" len="med"/>
                <a:tailEnd type="none" w="med" len="med"/>
              </a:ln>
            </p:spPr>
            <p:txBody>
              <a:bodyPr wrap="none" lIns="90000" tIns="46800" rIns="90000" bIns="46800"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89" name="Oval 29"/>
              <p:cNvSpPr/>
              <p:nvPr/>
            </p:nvSpPr>
            <p:spPr>
              <a:xfrm>
                <a:off x="1837" y="2718"/>
                <a:ext cx="227" cy="227"/>
              </a:xfrm>
              <a:prstGeom prst="ellipse">
                <a:avLst/>
              </a:prstGeom>
              <a:solidFill>
                <a:schemeClr val="accent6"/>
              </a:solidFill>
              <a:ln w="25400" cap="flat" cmpd="sng">
                <a:solidFill>
                  <a:schemeClr val="bg2"/>
                </a:solidFill>
                <a:prstDash val="solid"/>
                <a:headEnd type="none" w="med" len="med"/>
                <a:tailEnd type="none" w="med" len="med"/>
              </a:ln>
            </p:spPr>
            <p:txBody>
              <a:bodyPr wrap="none" lIns="90000" tIns="46800" rIns="90000" bIns="46800" anchor="ctr">
                <a:no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algn="ctr" eaLnBrk="1" hangingPunct="1">
                  <a:buNone/>
                </a:pPr>
                <a:endParaRPr lang="zh-CN" altLang="en-US" sz="2400" b="0" dirty="0">
                  <a:solidFill>
                    <a:schemeClr val="tx1"/>
                  </a:solidFill>
                  <a:sym typeface="+mn-ea"/>
                </a:endParaRPr>
              </a:p>
            </p:txBody>
          </p:sp>
          <p:sp>
            <p:nvSpPr>
              <p:cNvPr id="90" name="Line 30"/>
              <p:cNvSpPr/>
              <p:nvPr/>
            </p:nvSpPr>
            <p:spPr>
              <a:xfrm>
                <a:off x="1701" y="2840"/>
                <a:ext cx="136"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sp>
          <p:sp>
            <p:nvSpPr>
              <p:cNvPr id="91" name="Line 31"/>
              <p:cNvSpPr/>
              <p:nvPr/>
            </p:nvSpPr>
            <p:spPr>
              <a:xfrm>
                <a:off x="2064" y="2837"/>
                <a:ext cx="136"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sp>
        </p:grpSp>
      </p:grpSp>
      <p:grpSp>
        <p:nvGrpSpPr>
          <p:cNvPr id="53" name="组合 52">
            <a:extLst>
              <a:ext uri="{FF2B5EF4-FFF2-40B4-BE49-F238E27FC236}">
                <a16:creationId xmlns:a16="http://schemas.microsoft.com/office/drawing/2014/main" id="{D892FB95-B3BA-4051-9631-B80A10A0162C}"/>
              </a:ext>
            </a:extLst>
          </p:cNvPr>
          <p:cNvGrpSpPr/>
          <p:nvPr/>
        </p:nvGrpSpPr>
        <p:grpSpPr>
          <a:xfrm>
            <a:off x="2899058" y="1687509"/>
            <a:ext cx="1410840" cy="514800"/>
            <a:chOff x="2899058" y="1687509"/>
            <a:chExt cx="1410840" cy="514800"/>
          </a:xfrm>
        </p:grpSpPr>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48B4C894-9D43-4989-A525-4DE8B276A49B}"/>
                    </a:ext>
                  </a:extLst>
                </p14:cNvPr>
                <p14:cNvContentPartPr/>
                <p14:nvPr/>
              </p14:nvContentPartPr>
              <p14:xfrm>
                <a:off x="2899058" y="1751589"/>
                <a:ext cx="158400" cy="355680"/>
              </p14:xfrm>
            </p:contentPart>
          </mc:Choice>
          <mc:Fallback xmlns="">
            <p:pic>
              <p:nvPicPr>
                <p:cNvPr id="2" name="墨迹 1">
                  <a:extLst>
                    <a:ext uri="{FF2B5EF4-FFF2-40B4-BE49-F238E27FC236}">
                      <a16:creationId xmlns:a16="http://schemas.microsoft.com/office/drawing/2014/main" id="{48B4C894-9D43-4989-A525-4DE8B276A49B}"/>
                    </a:ext>
                  </a:extLst>
                </p:cNvPr>
                <p:cNvPicPr/>
                <p:nvPr/>
              </p:nvPicPr>
              <p:blipFill>
                <a:blip r:embed="rId4"/>
                <a:stretch>
                  <a:fillRect/>
                </a:stretch>
              </p:blipFill>
              <p:spPr>
                <a:xfrm>
                  <a:off x="2881058" y="1733949"/>
                  <a:ext cx="19404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33D19179-82BF-417C-B20E-B4E84D4D7F18}"/>
                    </a:ext>
                  </a:extLst>
                </p14:cNvPr>
                <p14:cNvContentPartPr/>
                <p14:nvPr/>
              </p14:nvContentPartPr>
              <p14:xfrm>
                <a:off x="2954138" y="1882269"/>
                <a:ext cx="93960" cy="85680"/>
              </p14:xfrm>
            </p:contentPart>
          </mc:Choice>
          <mc:Fallback xmlns="">
            <p:pic>
              <p:nvPicPr>
                <p:cNvPr id="3" name="墨迹 2">
                  <a:extLst>
                    <a:ext uri="{FF2B5EF4-FFF2-40B4-BE49-F238E27FC236}">
                      <a16:creationId xmlns:a16="http://schemas.microsoft.com/office/drawing/2014/main" id="{33D19179-82BF-417C-B20E-B4E84D4D7F18}"/>
                    </a:ext>
                  </a:extLst>
                </p:cNvPr>
                <p:cNvPicPr/>
                <p:nvPr/>
              </p:nvPicPr>
              <p:blipFill>
                <a:blip r:embed="rId6"/>
                <a:stretch>
                  <a:fillRect/>
                </a:stretch>
              </p:blipFill>
              <p:spPr>
                <a:xfrm>
                  <a:off x="2936498" y="1864629"/>
                  <a:ext cx="12960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7D6C44CA-1C1E-41B3-841C-E5CDD75EF584}"/>
                    </a:ext>
                  </a:extLst>
                </p14:cNvPr>
                <p14:cNvContentPartPr/>
                <p14:nvPr/>
              </p14:nvContentPartPr>
              <p14:xfrm>
                <a:off x="3119018" y="1727829"/>
                <a:ext cx="113760" cy="420840"/>
              </p14:xfrm>
            </p:contentPart>
          </mc:Choice>
          <mc:Fallback xmlns="">
            <p:pic>
              <p:nvPicPr>
                <p:cNvPr id="4" name="墨迹 3">
                  <a:extLst>
                    <a:ext uri="{FF2B5EF4-FFF2-40B4-BE49-F238E27FC236}">
                      <a16:creationId xmlns:a16="http://schemas.microsoft.com/office/drawing/2014/main" id="{7D6C44CA-1C1E-41B3-841C-E5CDD75EF584}"/>
                    </a:ext>
                  </a:extLst>
                </p:cNvPr>
                <p:cNvPicPr/>
                <p:nvPr/>
              </p:nvPicPr>
              <p:blipFill>
                <a:blip r:embed="rId8"/>
                <a:stretch>
                  <a:fillRect/>
                </a:stretch>
              </p:blipFill>
              <p:spPr>
                <a:xfrm>
                  <a:off x="3101378" y="1709829"/>
                  <a:ext cx="14940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墨迹 4">
                  <a:extLst>
                    <a:ext uri="{FF2B5EF4-FFF2-40B4-BE49-F238E27FC236}">
                      <a16:creationId xmlns:a16="http://schemas.microsoft.com/office/drawing/2014/main" id="{82D97C75-BF20-4F2F-9E49-25A6B365B5A8}"/>
                    </a:ext>
                  </a:extLst>
                </p14:cNvPr>
                <p14:cNvContentPartPr/>
                <p14:nvPr/>
              </p14:nvContentPartPr>
              <p14:xfrm>
                <a:off x="3327098" y="1795869"/>
                <a:ext cx="24480" cy="324000"/>
              </p14:xfrm>
            </p:contentPart>
          </mc:Choice>
          <mc:Fallback xmlns="">
            <p:pic>
              <p:nvPicPr>
                <p:cNvPr id="5" name="墨迹 4">
                  <a:extLst>
                    <a:ext uri="{FF2B5EF4-FFF2-40B4-BE49-F238E27FC236}">
                      <a16:creationId xmlns:a16="http://schemas.microsoft.com/office/drawing/2014/main" id="{82D97C75-BF20-4F2F-9E49-25A6B365B5A8}"/>
                    </a:ext>
                  </a:extLst>
                </p:cNvPr>
                <p:cNvPicPr/>
                <p:nvPr/>
              </p:nvPicPr>
              <p:blipFill>
                <a:blip r:embed="rId10"/>
                <a:stretch>
                  <a:fillRect/>
                </a:stretch>
              </p:blipFill>
              <p:spPr>
                <a:xfrm>
                  <a:off x="3309098" y="1778229"/>
                  <a:ext cx="6012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墨迹 5">
                  <a:extLst>
                    <a:ext uri="{FF2B5EF4-FFF2-40B4-BE49-F238E27FC236}">
                      <a16:creationId xmlns:a16="http://schemas.microsoft.com/office/drawing/2014/main" id="{53112CAD-5A78-436E-B549-E54ACA9C3263}"/>
                    </a:ext>
                  </a:extLst>
                </p14:cNvPr>
                <p14:cNvContentPartPr/>
                <p14:nvPr/>
              </p14:nvContentPartPr>
              <p14:xfrm>
                <a:off x="3359498" y="1767789"/>
                <a:ext cx="180360" cy="426240"/>
              </p14:xfrm>
            </p:contentPart>
          </mc:Choice>
          <mc:Fallback xmlns="">
            <p:pic>
              <p:nvPicPr>
                <p:cNvPr id="6" name="墨迹 5">
                  <a:extLst>
                    <a:ext uri="{FF2B5EF4-FFF2-40B4-BE49-F238E27FC236}">
                      <a16:creationId xmlns:a16="http://schemas.microsoft.com/office/drawing/2014/main" id="{53112CAD-5A78-436E-B549-E54ACA9C3263}"/>
                    </a:ext>
                  </a:extLst>
                </p:cNvPr>
                <p:cNvPicPr/>
                <p:nvPr/>
              </p:nvPicPr>
              <p:blipFill>
                <a:blip r:embed="rId12"/>
                <a:stretch>
                  <a:fillRect/>
                </a:stretch>
              </p:blipFill>
              <p:spPr>
                <a:xfrm>
                  <a:off x="3341858" y="1749789"/>
                  <a:ext cx="21600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墨迹 6">
                  <a:extLst>
                    <a:ext uri="{FF2B5EF4-FFF2-40B4-BE49-F238E27FC236}">
                      <a16:creationId xmlns:a16="http://schemas.microsoft.com/office/drawing/2014/main" id="{087A9E88-64F6-4F95-9B68-D475D579DB97}"/>
                    </a:ext>
                  </a:extLst>
                </p14:cNvPr>
                <p14:cNvContentPartPr/>
                <p14:nvPr/>
              </p14:nvContentPartPr>
              <p14:xfrm>
                <a:off x="3374978" y="1929429"/>
                <a:ext cx="133920" cy="16560"/>
              </p14:xfrm>
            </p:contentPart>
          </mc:Choice>
          <mc:Fallback xmlns="">
            <p:pic>
              <p:nvPicPr>
                <p:cNvPr id="7" name="墨迹 6">
                  <a:extLst>
                    <a:ext uri="{FF2B5EF4-FFF2-40B4-BE49-F238E27FC236}">
                      <a16:creationId xmlns:a16="http://schemas.microsoft.com/office/drawing/2014/main" id="{087A9E88-64F6-4F95-9B68-D475D579DB97}"/>
                    </a:ext>
                  </a:extLst>
                </p:cNvPr>
                <p:cNvPicPr/>
                <p:nvPr/>
              </p:nvPicPr>
              <p:blipFill>
                <a:blip r:embed="rId14"/>
                <a:stretch>
                  <a:fillRect/>
                </a:stretch>
              </p:blipFill>
              <p:spPr>
                <a:xfrm>
                  <a:off x="3357338" y="1911789"/>
                  <a:ext cx="16956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墨迹 7">
                  <a:extLst>
                    <a:ext uri="{FF2B5EF4-FFF2-40B4-BE49-F238E27FC236}">
                      <a16:creationId xmlns:a16="http://schemas.microsoft.com/office/drawing/2014/main" id="{C609A8D0-9CB3-4E7C-BC26-88E44A5B2CC1}"/>
                    </a:ext>
                  </a:extLst>
                </p14:cNvPr>
                <p14:cNvContentPartPr/>
                <p14:nvPr/>
              </p14:nvContentPartPr>
              <p14:xfrm>
                <a:off x="3359138" y="1817109"/>
                <a:ext cx="296280" cy="252720"/>
              </p14:xfrm>
            </p:contentPart>
          </mc:Choice>
          <mc:Fallback xmlns="">
            <p:pic>
              <p:nvPicPr>
                <p:cNvPr id="8" name="墨迹 7">
                  <a:extLst>
                    <a:ext uri="{FF2B5EF4-FFF2-40B4-BE49-F238E27FC236}">
                      <a16:creationId xmlns:a16="http://schemas.microsoft.com/office/drawing/2014/main" id="{C609A8D0-9CB3-4E7C-BC26-88E44A5B2CC1}"/>
                    </a:ext>
                  </a:extLst>
                </p:cNvPr>
                <p:cNvPicPr/>
                <p:nvPr/>
              </p:nvPicPr>
              <p:blipFill>
                <a:blip r:embed="rId16"/>
                <a:stretch>
                  <a:fillRect/>
                </a:stretch>
              </p:blipFill>
              <p:spPr>
                <a:xfrm>
                  <a:off x="3341138" y="1799109"/>
                  <a:ext cx="33192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墨迹 8">
                  <a:extLst>
                    <a:ext uri="{FF2B5EF4-FFF2-40B4-BE49-F238E27FC236}">
                      <a16:creationId xmlns:a16="http://schemas.microsoft.com/office/drawing/2014/main" id="{F11996EB-E82F-4552-AC50-A4A1FA57B29D}"/>
                    </a:ext>
                  </a:extLst>
                </p14:cNvPr>
                <p14:cNvContentPartPr/>
                <p14:nvPr/>
              </p14:nvContentPartPr>
              <p14:xfrm>
                <a:off x="3558938" y="1773909"/>
                <a:ext cx="71280" cy="315360"/>
              </p14:xfrm>
            </p:contentPart>
          </mc:Choice>
          <mc:Fallback xmlns="">
            <p:pic>
              <p:nvPicPr>
                <p:cNvPr id="9" name="墨迹 8">
                  <a:extLst>
                    <a:ext uri="{FF2B5EF4-FFF2-40B4-BE49-F238E27FC236}">
                      <a16:creationId xmlns:a16="http://schemas.microsoft.com/office/drawing/2014/main" id="{F11996EB-E82F-4552-AC50-A4A1FA57B29D}"/>
                    </a:ext>
                  </a:extLst>
                </p:cNvPr>
                <p:cNvPicPr/>
                <p:nvPr/>
              </p:nvPicPr>
              <p:blipFill>
                <a:blip r:embed="rId18"/>
                <a:stretch>
                  <a:fillRect/>
                </a:stretch>
              </p:blipFill>
              <p:spPr>
                <a:xfrm>
                  <a:off x="3540938" y="1755909"/>
                  <a:ext cx="10692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墨迹 9">
                  <a:extLst>
                    <a:ext uri="{FF2B5EF4-FFF2-40B4-BE49-F238E27FC236}">
                      <a16:creationId xmlns:a16="http://schemas.microsoft.com/office/drawing/2014/main" id="{FE487DAB-3DA8-44A8-9F28-A2121922CADE}"/>
                    </a:ext>
                  </a:extLst>
                </p14:cNvPr>
                <p14:cNvContentPartPr/>
                <p14:nvPr/>
              </p14:nvContentPartPr>
              <p14:xfrm>
                <a:off x="3601058" y="1928349"/>
                <a:ext cx="147240" cy="221760"/>
              </p14:xfrm>
            </p:contentPart>
          </mc:Choice>
          <mc:Fallback xmlns="">
            <p:pic>
              <p:nvPicPr>
                <p:cNvPr id="10" name="墨迹 9">
                  <a:extLst>
                    <a:ext uri="{FF2B5EF4-FFF2-40B4-BE49-F238E27FC236}">
                      <a16:creationId xmlns:a16="http://schemas.microsoft.com/office/drawing/2014/main" id="{FE487DAB-3DA8-44A8-9F28-A2121922CADE}"/>
                    </a:ext>
                  </a:extLst>
                </p:cNvPr>
                <p:cNvPicPr/>
                <p:nvPr/>
              </p:nvPicPr>
              <p:blipFill>
                <a:blip r:embed="rId20"/>
                <a:stretch>
                  <a:fillRect/>
                </a:stretch>
              </p:blipFill>
              <p:spPr>
                <a:xfrm>
                  <a:off x="3583058" y="1910349"/>
                  <a:ext cx="18288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 name="墨迹 10">
                  <a:extLst>
                    <a:ext uri="{FF2B5EF4-FFF2-40B4-BE49-F238E27FC236}">
                      <a16:creationId xmlns:a16="http://schemas.microsoft.com/office/drawing/2014/main" id="{470A4FC5-BBFD-464A-A24E-B70EBF45DEF5}"/>
                    </a:ext>
                  </a:extLst>
                </p14:cNvPr>
                <p14:cNvContentPartPr/>
                <p14:nvPr/>
              </p14:nvContentPartPr>
              <p14:xfrm>
                <a:off x="3834338" y="1735749"/>
                <a:ext cx="146160" cy="60120"/>
              </p14:xfrm>
            </p:contentPart>
          </mc:Choice>
          <mc:Fallback xmlns="">
            <p:pic>
              <p:nvPicPr>
                <p:cNvPr id="11" name="墨迹 10">
                  <a:extLst>
                    <a:ext uri="{FF2B5EF4-FFF2-40B4-BE49-F238E27FC236}">
                      <a16:creationId xmlns:a16="http://schemas.microsoft.com/office/drawing/2014/main" id="{470A4FC5-BBFD-464A-A24E-B70EBF45DEF5}"/>
                    </a:ext>
                  </a:extLst>
                </p:cNvPr>
                <p:cNvPicPr/>
                <p:nvPr/>
              </p:nvPicPr>
              <p:blipFill>
                <a:blip r:embed="rId22"/>
                <a:stretch>
                  <a:fillRect/>
                </a:stretch>
              </p:blipFill>
              <p:spPr>
                <a:xfrm>
                  <a:off x="3816698" y="1717749"/>
                  <a:ext cx="18180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2" name="墨迹 11">
                  <a:extLst>
                    <a:ext uri="{FF2B5EF4-FFF2-40B4-BE49-F238E27FC236}">
                      <a16:creationId xmlns:a16="http://schemas.microsoft.com/office/drawing/2014/main" id="{5FEAA6EE-FC63-424C-B54E-27B1D37715B9}"/>
                    </a:ext>
                  </a:extLst>
                </p14:cNvPr>
                <p14:cNvContentPartPr/>
                <p14:nvPr/>
              </p14:nvContentPartPr>
              <p14:xfrm>
                <a:off x="3777098" y="1874349"/>
                <a:ext cx="56880" cy="250560"/>
              </p14:xfrm>
            </p:contentPart>
          </mc:Choice>
          <mc:Fallback xmlns="">
            <p:pic>
              <p:nvPicPr>
                <p:cNvPr id="12" name="墨迹 11">
                  <a:extLst>
                    <a:ext uri="{FF2B5EF4-FFF2-40B4-BE49-F238E27FC236}">
                      <a16:creationId xmlns:a16="http://schemas.microsoft.com/office/drawing/2014/main" id="{5FEAA6EE-FC63-424C-B54E-27B1D37715B9}"/>
                    </a:ext>
                  </a:extLst>
                </p:cNvPr>
                <p:cNvPicPr/>
                <p:nvPr/>
              </p:nvPicPr>
              <p:blipFill>
                <a:blip r:embed="rId24"/>
                <a:stretch>
                  <a:fillRect/>
                </a:stretch>
              </p:blipFill>
              <p:spPr>
                <a:xfrm>
                  <a:off x="3759098" y="1856349"/>
                  <a:ext cx="9252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3" name="墨迹 12">
                  <a:extLst>
                    <a:ext uri="{FF2B5EF4-FFF2-40B4-BE49-F238E27FC236}">
                      <a16:creationId xmlns:a16="http://schemas.microsoft.com/office/drawing/2014/main" id="{E535F9A3-E830-4F86-8980-500DC5B3D4D5}"/>
                    </a:ext>
                  </a:extLst>
                </p14:cNvPr>
                <p14:cNvContentPartPr/>
                <p14:nvPr/>
              </p14:nvContentPartPr>
              <p14:xfrm>
                <a:off x="3867458" y="1845189"/>
                <a:ext cx="167040" cy="303840"/>
              </p14:xfrm>
            </p:contentPart>
          </mc:Choice>
          <mc:Fallback xmlns="">
            <p:pic>
              <p:nvPicPr>
                <p:cNvPr id="13" name="墨迹 12">
                  <a:extLst>
                    <a:ext uri="{FF2B5EF4-FFF2-40B4-BE49-F238E27FC236}">
                      <a16:creationId xmlns:a16="http://schemas.microsoft.com/office/drawing/2014/main" id="{E535F9A3-E830-4F86-8980-500DC5B3D4D5}"/>
                    </a:ext>
                  </a:extLst>
                </p:cNvPr>
                <p:cNvPicPr/>
                <p:nvPr/>
              </p:nvPicPr>
              <p:blipFill>
                <a:blip r:embed="rId26"/>
                <a:stretch>
                  <a:fillRect/>
                </a:stretch>
              </p:blipFill>
              <p:spPr>
                <a:xfrm>
                  <a:off x="3849818" y="1827549"/>
                  <a:ext cx="20268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4" name="墨迹 23">
                  <a:extLst>
                    <a:ext uri="{FF2B5EF4-FFF2-40B4-BE49-F238E27FC236}">
                      <a16:creationId xmlns:a16="http://schemas.microsoft.com/office/drawing/2014/main" id="{4E1736BE-E6A2-40D1-90F4-DE730696E67D}"/>
                    </a:ext>
                  </a:extLst>
                </p14:cNvPr>
                <p14:cNvContentPartPr/>
                <p14:nvPr/>
              </p14:nvContentPartPr>
              <p14:xfrm>
                <a:off x="3876098" y="1833309"/>
                <a:ext cx="16560" cy="190080"/>
              </p14:xfrm>
            </p:contentPart>
          </mc:Choice>
          <mc:Fallback xmlns="">
            <p:pic>
              <p:nvPicPr>
                <p:cNvPr id="24" name="墨迹 23">
                  <a:extLst>
                    <a:ext uri="{FF2B5EF4-FFF2-40B4-BE49-F238E27FC236}">
                      <a16:creationId xmlns:a16="http://schemas.microsoft.com/office/drawing/2014/main" id="{4E1736BE-E6A2-40D1-90F4-DE730696E67D}"/>
                    </a:ext>
                  </a:extLst>
                </p:cNvPr>
                <p:cNvPicPr/>
                <p:nvPr/>
              </p:nvPicPr>
              <p:blipFill>
                <a:blip r:embed="rId28"/>
                <a:stretch>
                  <a:fillRect/>
                </a:stretch>
              </p:blipFill>
              <p:spPr>
                <a:xfrm>
                  <a:off x="3858458" y="1815309"/>
                  <a:ext cx="522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5" name="墨迹 24">
                  <a:extLst>
                    <a:ext uri="{FF2B5EF4-FFF2-40B4-BE49-F238E27FC236}">
                      <a16:creationId xmlns:a16="http://schemas.microsoft.com/office/drawing/2014/main" id="{F712DD36-2658-40D0-BD6A-D10892B350C8}"/>
                    </a:ext>
                  </a:extLst>
                </p14:cNvPr>
                <p14:cNvContentPartPr/>
                <p14:nvPr/>
              </p14:nvContentPartPr>
              <p14:xfrm>
                <a:off x="3938738" y="1781469"/>
                <a:ext cx="104040" cy="247320"/>
              </p14:xfrm>
            </p:contentPart>
          </mc:Choice>
          <mc:Fallback xmlns="">
            <p:pic>
              <p:nvPicPr>
                <p:cNvPr id="25" name="墨迹 24">
                  <a:extLst>
                    <a:ext uri="{FF2B5EF4-FFF2-40B4-BE49-F238E27FC236}">
                      <a16:creationId xmlns:a16="http://schemas.microsoft.com/office/drawing/2014/main" id="{F712DD36-2658-40D0-BD6A-D10892B350C8}"/>
                    </a:ext>
                  </a:extLst>
                </p:cNvPr>
                <p:cNvPicPr/>
                <p:nvPr/>
              </p:nvPicPr>
              <p:blipFill>
                <a:blip r:embed="rId30"/>
                <a:stretch>
                  <a:fillRect/>
                </a:stretch>
              </p:blipFill>
              <p:spPr>
                <a:xfrm>
                  <a:off x="3920738" y="1763829"/>
                  <a:ext cx="13968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0" name="墨迹 29">
                  <a:extLst>
                    <a:ext uri="{FF2B5EF4-FFF2-40B4-BE49-F238E27FC236}">
                      <a16:creationId xmlns:a16="http://schemas.microsoft.com/office/drawing/2014/main" id="{77F97B30-674F-4306-BFFD-D68DC870B79E}"/>
                    </a:ext>
                  </a:extLst>
                </p14:cNvPr>
                <p14:cNvContentPartPr/>
                <p14:nvPr/>
              </p14:nvContentPartPr>
              <p14:xfrm>
                <a:off x="3857378" y="2062629"/>
                <a:ext cx="118440" cy="126360"/>
              </p14:xfrm>
            </p:contentPart>
          </mc:Choice>
          <mc:Fallback xmlns="">
            <p:pic>
              <p:nvPicPr>
                <p:cNvPr id="30" name="墨迹 29">
                  <a:extLst>
                    <a:ext uri="{FF2B5EF4-FFF2-40B4-BE49-F238E27FC236}">
                      <a16:creationId xmlns:a16="http://schemas.microsoft.com/office/drawing/2014/main" id="{77F97B30-674F-4306-BFFD-D68DC870B79E}"/>
                    </a:ext>
                  </a:extLst>
                </p:cNvPr>
                <p:cNvPicPr/>
                <p:nvPr/>
              </p:nvPicPr>
              <p:blipFill>
                <a:blip r:embed="rId32"/>
                <a:stretch>
                  <a:fillRect/>
                </a:stretch>
              </p:blipFill>
              <p:spPr>
                <a:xfrm>
                  <a:off x="3839378" y="2044629"/>
                  <a:ext cx="15408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7" name="墨迹 46">
                  <a:extLst>
                    <a:ext uri="{FF2B5EF4-FFF2-40B4-BE49-F238E27FC236}">
                      <a16:creationId xmlns:a16="http://schemas.microsoft.com/office/drawing/2014/main" id="{572FF7D9-DAA1-457B-9657-DDC7F41755FE}"/>
                    </a:ext>
                  </a:extLst>
                </p14:cNvPr>
                <p14:cNvContentPartPr/>
                <p14:nvPr/>
              </p14:nvContentPartPr>
              <p14:xfrm>
                <a:off x="4074098" y="1687509"/>
                <a:ext cx="47880" cy="198720"/>
              </p14:xfrm>
            </p:contentPart>
          </mc:Choice>
          <mc:Fallback xmlns="">
            <p:pic>
              <p:nvPicPr>
                <p:cNvPr id="47" name="墨迹 46">
                  <a:extLst>
                    <a:ext uri="{FF2B5EF4-FFF2-40B4-BE49-F238E27FC236}">
                      <a16:creationId xmlns:a16="http://schemas.microsoft.com/office/drawing/2014/main" id="{572FF7D9-DAA1-457B-9657-DDC7F41755FE}"/>
                    </a:ext>
                  </a:extLst>
                </p:cNvPr>
                <p:cNvPicPr/>
                <p:nvPr/>
              </p:nvPicPr>
              <p:blipFill>
                <a:blip r:embed="rId34"/>
                <a:stretch>
                  <a:fillRect/>
                </a:stretch>
              </p:blipFill>
              <p:spPr>
                <a:xfrm>
                  <a:off x="4056098" y="1669869"/>
                  <a:ext cx="8352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8" name="墨迹 47">
                  <a:extLst>
                    <a:ext uri="{FF2B5EF4-FFF2-40B4-BE49-F238E27FC236}">
                      <a16:creationId xmlns:a16="http://schemas.microsoft.com/office/drawing/2014/main" id="{2D0BB07C-BB12-4C81-90F1-EE8958F07552}"/>
                    </a:ext>
                  </a:extLst>
                </p14:cNvPr>
                <p14:cNvContentPartPr/>
                <p14:nvPr/>
              </p14:nvContentPartPr>
              <p14:xfrm>
                <a:off x="4112978" y="1751589"/>
                <a:ext cx="120600" cy="41760"/>
              </p14:xfrm>
            </p:contentPart>
          </mc:Choice>
          <mc:Fallback xmlns="">
            <p:pic>
              <p:nvPicPr>
                <p:cNvPr id="48" name="墨迹 47">
                  <a:extLst>
                    <a:ext uri="{FF2B5EF4-FFF2-40B4-BE49-F238E27FC236}">
                      <a16:creationId xmlns:a16="http://schemas.microsoft.com/office/drawing/2014/main" id="{2D0BB07C-BB12-4C81-90F1-EE8958F07552}"/>
                    </a:ext>
                  </a:extLst>
                </p:cNvPr>
                <p:cNvPicPr/>
                <p:nvPr/>
              </p:nvPicPr>
              <p:blipFill>
                <a:blip r:embed="rId36"/>
                <a:stretch>
                  <a:fillRect/>
                </a:stretch>
              </p:blipFill>
              <p:spPr>
                <a:xfrm>
                  <a:off x="4094978" y="1733949"/>
                  <a:ext cx="15624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9" name="墨迹 48">
                  <a:extLst>
                    <a:ext uri="{FF2B5EF4-FFF2-40B4-BE49-F238E27FC236}">
                      <a16:creationId xmlns:a16="http://schemas.microsoft.com/office/drawing/2014/main" id="{EA937AAE-55AA-4D6D-8AE6-D5559429146D}"/>
                    </a:ext>
                  </a:extLst>
                </p14:cNvPr>
                <p14:cNvContentPartPr/>
                <p14:nvPr/>
              </p14:nvContentPartPr>
              <p14:xfrm>
                <a:off x="4083098" y="1854909"/>
                <a:ext cx="172080" cy="259920"/>
              </p14:xfrm>
            </p:contentPart>
          </mc:Choice>
          <mc:Fallback xmlns="">
            <p:pic>
              <p:nvPicPr>
                <p:cNvPr id="49" name="墨迹 48">
                  <a:extLst>
                    <a:ext uri="{FF2B5EF4-FFF2-40B4-BE49-F238E27FC236}">
                      <a16:creationId xmlns:a16="http://schemas.microsoft.com/office/drawing/2014/main" id="{EA937AAE-55AA-4D6D-8AE6-D5559429146D}"/>
                    </a:ext>
                  </a:extLst>
                </p:cNvPr>
                <p:cNvPicPr/>
                <p:nvPr/>
              </p:nvPicPr>
              <p:blipFill>
                <a:blip r:embed="rId38"/>
                <a:stretch>
                  <a:fillRect/>
                </a:stretch>
              </p:blipFill>
              <p:spPr>
                <a:xfrm>
                  <a:off x="4065098" y="1837269"/>
                  <a:ext cx="20772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0" name="墨迹 49">
                  <a:extLst>
                    <a:ext uri="{FF2B5EF4-FFF2-40B4-BE49-F238E27FC236}">
                      <a16:creationId xmlns:a16="http://schemas.microsoft.com/office/drawing/2014/main" id="{BEC845FD-8634-49AD-A42F-613F40F9F8D2}"/>
                    </a:ext>
                  </a:extLst>
                </p14:cNvPr>
                <p14:cNvContentPartPr/>
                <p14:nvPr/>
              </p14:nvContentPartPr>
              <p14:xfrm>
                <a:off x="4102178" y="1810989"/>
                <a:ext cx="115560" cy="391320"/>
              </p14:xfrm>
            </p:contentPart>
          </mc:Choice>
          <mc:Fallback xmlns="">
            <p:pic>
              <p:nvPicPr>
                <p:cNvPr id="50" name="墨迹 49">
                  <a:extLst>
                    <a:ext uri="{FF2B5EF4-FFF2-40B4-BE49-F238E27FC236}">
                      <a16:creationId xmlns:a16="http://schemas.microsoft.com/office/drawing/2014/main" id="{BEC845FD-8634-49AD-A42F-613F40F9F8D2}"/>
                    </a:ext>
                  </a:extLst>
                </p:cNvPr>
                <p:cNvPicPr/>
                <p:nvPr/>
              </p:nvPicPr>
              <p:blipFill>
                <a:blip r:embed="rId40"/>
                <a:stretch>
                  <a:fillRect/>
                </a:stretch>
              </p:blipFill>
              <p:spPr>
                <a:xfrm>
                  <a:off x="4084178" y="1792989"/>
                  <a:ext cx="15120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1" name="墨迹 50">
                  <a:extLst>
                    <a:ext uri="{FF2B5EF4-FFF2-40B4-BE49-F238E27FC236}">
                      <a16:creationId xmlns:a16="http://schemas.microsoft.com/office/drawing/2014/main" id="{FD5203FB-41FD-4AF6-8DC0-FAE54394D9AB}"/>
                    </a:ext>
                  </a:extLst>
                </p14:cNvPr>
                <p14:cNvContentPartPr/>
                <p14:nvPr/>
              </p14:nvContentPartPr>
              <p14:xfrm>
                <a:off x="4022258" y="1861389"/>
                <a:ext cx="287640" cy="178560"/>
              </p14:xfrm>
            </p:contentPart>
          </mc:Choice>
          <mc:Fallback xmlns="">
            <p:pic>
              <p:nvPicPr>
                <p:cNvPr id="51" name="墨迹 50">
                  <a:extLst>
                    <a:ext uri="{FF2B5EF4-FFF2-40B4-BE49-F238E27FC236}">
                      <a16:creationId xmlns:a16="http://schemas.microsoft.com/office/drawing/2014/main" id="{FD5203FB-41FD-4AF6-8DC0-FAE54394D9AB}"/>
                    </a:ext>
                  </a:extLst>
                </p:cNvPr>
                <p:cNvPicPr/>
                <p:nvPr/>
              </p:nvPicPr>
              <p:blipFill>
                <a:blip r:embed="rId42"/>
                <a:stretch>
                  <a:fillRect/>
                </a:stretch>
              </p:blipFill>
              <p:spPr>
                <a:xfrm>
                  <a:off x="4004618" y="1843389"/>
                  <a:ext cx="32328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2" name="墨迹 51">
                  <a:extLst>
                    <a:ext uri="{FF2B5EF4-FFF2-40B4-BE49-F238E27FC236}">
                      <a16:creationId xmlns:a16="http://schemas.microsoft.com/office/drawing/2014/main" id="{7AD5C52A-027D-4BFD-9682-04D6224ADCA7}"/>
                    </a:ext>
                  </a:extLst>
                </p14:cNvPr>
                <p14:cNvContentPartPr/>
                <p14:nvPr/>
              </p14:nvContentPartPr>
              <p14:xfrm>
                <a:off x="4115138" y="2007909"/>
                <a:ext cx="57600" cy="27360"/>
              </p14:xfrm>
            </p:contentPart>
          </mc:Choice>
          <mc:Fallback xmlns="">
            <p:pic>
              <p:nvPicPr>
                <p:cNvPr id="52" name="墨迹 51">
                  <a:extLst>
                    <a:ext uri="{FF2B5EF4-FFF2-40B4-BE49-F238E27FC236}">
                      <a16:creationId xmlns:a16="http://schemas.microsoft.com/office/drawing/2014/main" id="{7AD5C52A-027D-4BFD-9682-04D6224ADCA7}"/>
                    </a:ext>
                  </a:extLst>
                </p:cNvPr>
                <p:cNvPicPr/>
                <p:nvPr/>
              </p:nvPicPr>
              <p:blipFill>
                <a:blip r:embed="rId44"/>
                <a:stretch>
                  <a:fillRect/>
                </a:stretch>
              </p:blipFill>
              <p:spPr>
                <a:xfrm>
                  <a:off x="4097498" y="1990269"/>
                  <a:ext cx="93240" cy="63000"/>
                </a:xfrm>
                <a:prstGeom prst="rect">
                  <a:avLst/>
                </a:prstGeom>
              </p:spPr>
            </p:pic>
          </mc:Fallback>
        </mc:AlternateContent>
      </p:grpSp>
    </p:spTree>
  </p:cSld>
  <p:clrMapOvr>
    <a:masterClrMapping/>
  </p:clrMapOvr>
  <p:transition>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0" name="Rectangle 2"/>
          <p:cNvSpPr>
            <a:spLocks noGrp="1" noChangeArrowheads="1"/>
          </p:cNvSpPr>
          <p:nvPr>
            <p:ph type="title"/>
          </p:nvPr>
        </p:nvSpPr>
        <p:spPr>
          <a:xfrm>
            <a:off x="1476375" y="333375"/>
            <a:ext cx="7920038" cy="863600"/>
          </a:xfrm>
        </p:spPr>
        <p:txBody>
          <a:bodyPr vert="horz" wrap="square" lIns="91440" tIns="45720" rIns="91440" bIns="45720" numCol="1" anchor="ctr" anchorCtr="0" compatLnSpc="1">
            <a:normAutofit fontScale="90000"/>
          </a:bodyPr>
          <a:lstStyle/>
          <a:p>
            <a:pPr marL="354330" marR="0" lvl="0" indent="-244475" algn="l" defTabSz="631825" rtl="0" eaLnBrk="1" fontAlgn="base" latinLnBrk="0" hangingPunct="1">
              <a:lnSpc>
                <a:spcPct val="100000"/>
              </a:lnSpc>
              <a:spcBef>
                <a:spcPct val="0"/>
              </a:spcBef>
              <a:spcAft>
                <a:spcPct val="0"/>
              </a:spcAft>
              <a:buClrTx/>
              <a:buSzTx/>
              <a:buFontTx/>
              <a:buChar char="•"/>
              <a:defRPr/>
            </a:pPr>
            <a:r>
              <a:rPr kumimoji="0" lang="en-US" altLang="zh-CN" sz="3600" b="1" i="0" u="none"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mj-ea"/>
                <a:cs typeface="Times New Roman" panose="02020603050405020304" pitchFamily="18" charset="0"/>
              </a:rPr>
              <a:t>Protein sequencing</a:t>
            </a:r>
            <a:br>
              <a:rPr kumimoji="0" lang="en-US" altLang="zh-CN" sz="3600" b="1" i="0" u="none"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mj-ea"/>
                <a:cs typeface="Times New Roman" panose="02020603050405020304" pitchFamily="18" charset="0"/>
              </a:rPr>
            </a:br>
            <a:r>
              <a:rPr kumimoji="0" lang="en-US" altLang="zh-CN" sz="3600" b="1" i="0" u="none"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mj-ea"/>
                <a:cs typeface="Times New Roman" panose="02020603050405020304" pitchFamily="18" charset="0"/>
              </a:rPr>
              <a:t> </a:t>
            </a:r>
            <a:r>
              <a:rPr kumimoji="0" lang="en-US" altLang="zh-CN" sz="2800" b="1" i="0" u="none"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mj-ea"/>
                <a:cs typeface="Times New Roman" panose="02020603050405020304" pitchFamily="18" charset="0"/>
              </a:rPr>
              <a:t>Overlap digestion and Edman sequencing</a:t>
            </a:r>
          </a:p>
        </p:txBody>
      </p:sp>
      <p:sp>
        <p:nvSpPr>
          <p:cNvPr id="25603" name="Rectangle 3"/>
          <p:cNvSpPr/>
          <p:nvPr/>
        </p:nvSpPr>
        <p:spPr>
          <a:xfrm>
            <a:off x="2324100" y="2543175"/>
            <a:ext cx="9144000" cy="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pic>
        <p:nvPicPr>
          <p:cNvPr id="2" name="Picture 4" descr="http:/www.netlibrary.com/nlreader/nlReader.dll?BookID=111228&amp;FileName=p2000c7a5g53002.png"/>
          <p:cNvPicPr>
            <a:picLocks noChangeAspect="1"/>
          </p:cNvPicPr>
          <p:nvPr/>
        </p:nvPicPr>
        <p:blipFill>
          <a:blip r:embed="rId2" r:link="rId3"/>
          <a:stretch>
            <a:fillRect/>
          </a:stretch>
        </p:blipFill>
        <p:spPr>
          <a:xfrm>
            <a:off x="611188" y="1844675"/>
            <a:ext cx="8001000" cy="3868738"/>
          </a:xfrm>
          <a:prstGeom prst="rect">
            <a:avLst/>
          </a:prstGeom>
          <a:noFill/>
          <a:ln w="9525">
            <a:noFill/>
          </a:ln>
        </p:spPr>
      </p:pic>
      <p:grpSp>
        <p:nvGrpSpPr>
          <p:cNvPr id="33" name="组合 32">
            <a:extLst>
              <a:ext uri="{FF2B5EF4-FFF2-40B4-BE49-F238E27FC236}">
                <a16:creationId xmlns:a16="http://schemas.microsoft.com/office/drawing/2014/main" id="{08DF2E9C-FCD6-463C-8180-D59CE67A396B}"/>
              </a:ext>
            </a:extLst>
          </p:cNvPr>
          <p:cNvGrpSpPr/>
          <p:nvPr/>
        </p:nvGrpSpPr>
        <p:grpSpPr>
          <a:xfrm>
            <a:off x="3268418" y="1683549"/>
            <a:ext cx="1632600" cy="558000"/>
            <a:chOff x="3268418" y="1683549"/>
            <a:chExt cx="1632600" cy="558000"/>
          </a:xfrm>
        </p:grpSpPr>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05655806-7EDF-4B54-A9B9-7BB65D2725EB}"/>
                    </a:ext>
                  </a:extLst>
                </p14:cNvPr>
                <p14:cNvContentPartPr/>
                <p14:nvPr/>
              </p14:nvContentPartPr>
              <p14:xfrm>
                <a:off x="3268418" y="1789389"/>
                <a:ext cx="44640" cy="329040"/>
              </p14:xfrm>
            </p:contentPart>
          </mc:Choice>
          <mc:Fallback xmlns="">
            <p:pic>
              <p:nvPicPr>
                <p:cNvPr id="3" name="墨迹 2">
                  <a:extLst>
                    <a:ext uri="{FF2B5EF4-FFF2-40B4-BE49-F238E27FC236}">
                      <a16:creationId xmlns:a16="http://schemas.microsoft.com/office/drawing/2014/main" id="{05655806-7EDF-4B54-A9B9-7BB65D2725EB}"/>
                    </a:ext>
                  </a:extLst>
                </p:cNvPr>
                <p:cNvPicPr/>
                <p:nvPr/>
              </p:nvPicPr>
              <p:blipFill>
                <a:blip r:embed="rId5"/>
                <a:stretch>
                  <a:fillRect/>
                </a:stretch>
              </p:blipFill>
              <p:spPr>
                <a:xfrm>
                  <a:off x="3250778" y="1771389"/>
                  <a:ext cx="8028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墨迹 3">
                  <a:extLst>
                    <a:ext uri="{FF2B5EF4-FFF2-40B4-BE49-F238E27FC236}">
                      <a16:creationId xmlns:a16="http://schemas.microsoft.com/office/drawing/2014/main" id="{1DAC139D-5393-4BF6-B620-D668FB5570CC}"/>
                    </a:ext>
                  </a:extLst>
                </p14:cNvPr>
                <p14:cNvContentPartPr/>
                <p14:nvPr/>
              </p14:nvContentPartPr>
              <p14:xfrm>
                <a:off x="3315218" y="1719909"/>
                <a:ext cx="126000" cy="483120"/>
              </p14:xfrm>
            </p:contentPart>
          </mc:Choice>
          <mc:Fallback xmlns="">
            <p:pic>
              <p:nvPicPr>
                <p:cNvPr id="4" name="墨迹 3">
                  <a:extLst>
                    <a:ext uri="{FF2B5EF4-FFF2-40B4-BE49-F238E27FC236}">
                      <a16:creationId xmlns:a16="http://schemas.microsoft.com/office/drawing/2014/main" id="{1DAC139D-5393-4BF6-B620-D668FB5570CC}"/>
                    </a:ext>
                  </a:extLst>
                </p:cNvPr>
                <p:cNvPicPr/>
                <p:nvPr/>
              </p:nvPicPr>
              <p:blipFill>
                <a:blip r:embed="rId7"/>
                <a:stretch>
                  <a:fillRect/>
                </a:stretch>
              </p:blipFill>
              <p:spPr>
                <a:xfrm>
                  <a:off x="3297218" y="1702269"/>
                  <a:ext cx="161640" cy="518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墨迹 4">
                  <a:extLst>
                    <a:ext uri="{FF2B5EF4-FFF2-40B4-BE49-F238E27FC236}">
                      <a16:creationId xmlns:a16="http://schemas.microsoft.com/office/drawing/2014/main" id="{3B491723-BAAE-4125-A524-F7E5605671B2}"/>
                    </a:ext>
                  </a:extLst>
                </p14:cNvPr>
                <p14:cNvContentPartPr/>
                <p14:nvPr/>
              </p14:nvContentPartPr>
              <p14:xfrm>
                <a:off x="3335018" y="1844109"/>
                <a:ext cx="84240" cy="38160"/>
              </p14:xfrm>
            </p:contentPart>
          </mc:Choice>
          <mc:Fallback xmlns="">
            <p:pic>
              <p:nvPicPr>
                <p:cNvPr id="5" name="墨迹 4">
                  <a:extLst>
                    <a:ext uri="{FF2B5EF4-FFF2-40B4-BE49-F238E27FC236}">
                      <a16:creationId xmlns:a16="http://schemas.microsoft.com/office/drawing/2014/main" id="{3B491723-BAAE-4125-A524-F7E5605671B2}"/>
                    </a:ext>
                  </a:extLst>
                </p:cNvPr>
                <p:cNvPicPr/>
                <p:nvPr/>
              </p:nvPicPr>
              <p:blipFill>
                <a:blip r:embed="rId9"/>
                <a:stretch>
                  <a:fillRect/>
                </a:stretch>
              </p:blipFill>
              <p:spPr>
                <a:xfrm>
                  <a:off x="3317018" y="1826109"/>
                  <a:ext cx="11988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墨迹 5">
                  <a:extLst>
                    <a:ext uri="{FF2B5EF4-FFF2-40B4-BE49-F238E27FC236}">
                      <a16:creationId xmlns:a16="http://schemas.microsoft.com/office/drawing/2014/main" id="{96D02198-2DB2-4485-87B9-DDA4E1D3B492}"/>
                    </a:ext>
                  </a:extLst>
                </p14:cNvPr>
                <p14:cNvContentPartPr/>
                <p14:nvPr/>
              </p14:nvContentPartPr>
              <p14:xfrm>
                <a:off x="3329978" y="1961469"/>
                <a:ext cx="78840" cy="57240"/>
              </p14:xfrm>
            </p:contentPart>
          </mc:Choice>
          <mc:Fallback xmlns="">
            <p:pic>
              <p:nvPicPr>
                <p:cNvPr id="6" name="墨迹 5">
                  <a:extLst>
                    <a:ext uri="{FF2B5EF4-FFF2-40B4-BE49-F238E27FC236}">
                      <a16:creationId xmlns:a16="http://schemas.microsoft.com/office/drawing/2014/main" id="{96D02198-2DB2-4485-87B9-DDA4E1D3B492}"/>
                    </a:ext>
                  </a:extLst>
                </p:cNvPr>
                <p:cNvPicPr/>
                <p:nvPr/>
              </p:nvPicPr>
              <p:blipFill>
                <a:blip r:embed="rId11"/>
                <a:stretch>
                  <a:fillRect/>
                </a:stretch>
              </p:blipFill>
              <p:spPr>
                <a:xfrm>
                  <a:off x="3311978" y="1943829"/>
                  <a:ext cx="11448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墨迹 6">
                  <a:extLst>
                    <a:ext uri="{FF2B5EF4-FFF2-40B4-BE49-F238E27FC236}">
                      <a16:creationId xmlns:a16="http://schemas.microsoft.com/office/drawing/2014/main" id="{99262760-5B81-4DCD-9F74-D5A9EA00D1DF}"/>
                    </a:ext>
                  </a:extLst>
                </p14:cNvPr>
                <p14:cNvContentPartPr/>
                <p14:nvPr/>
              </p14:nvContentPartPr>
              <p14:xfrm>
                <a:off x="3591698" y="1744389"/>
                <a:ext cx="77760" cy="9000"/>
              </p14:xfrm>
            </p:contentPart>
          </mc:Choice>
          <mc:Fallback xmlns="">
            <p:pic>
              <p:nvPicPr>
                <p:cNvPr id="7" name="墨迹 6">
                  <a:extLst>
                    <a:ext uri="{FF2B5EF4-FFF2-40B4-BE49-F238E27FC236}">
                      <a16:creationId xmlns:a16="http://schemas.microsoft.com/office/drawing/2014/main" id="{99262760-5B81-4DCD-9F74-D5A9EA00D1DF}"/>
                    </a:ext>
                  </a:extLst>
                </p:cNvPr>
                <p:cNvPicPr/>
                <p:nvPr/>
              </p:nvPicPr>
              <p:blipFill>
                <a:blip r:embed="rId13"/>
                <a:stretch>
                  <a:fillRect/>
                </a:stretch>
              </p:blipFill>
              <p:spPr>
                <a:xfrm>
                  <a:off x="3574058" y="1726389"/>
                  <a:ext cx="1134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墨迹 7">
                  <a:extLst>
                    <a:ext uri="{FF2B5EF4-FFF2-40B4-BE49-F238E27FC236}">
                      <a16:creationId xmlns:a16="http://schemas.microsoft.com/office/drawing/2014/main" id="{EC4BE101-7C7A-43AD-8278-FB469AB12004}"/>
                    </a:ext>
                  </a:extLst>
                </p14:cNvPr>
                <p14:cNvContentPartPr/>
                <p14:nvPr/>
              </p14:nvContentPartPr>
              <p14:xfrm>
                <a:off x="3576938" y="1836909"/>
                <a:ext cx="79920" cy="83160"/>
              </p14:xfrm>
            </p:contentPart>
          </mc:Choice>
          <mc:Fallback xmlns="">
            <p:pic>
              <p:nvPicPr>
                <p:cNvPr id="8" name="墨迹 7">
                  <a:extLst>
                    <a:ext uri="{FF2B5EF4-FFF2-40B4-BE49-F238E27FC236}">
                      <a16:creationId xmlns:a16="http://schemas.microsoft.com/office/drawing/2014/main" id="{EC4BE101-7C7A-43AD-8278-FB469AB12004}"/>
                    </a:ext>
                  </a:extLst>
                </p:cNvPr>
                <p:cNvPicPr/>
                <p:nvPr/>
              </p:nvPicPr>
              <p:blipFill>
                <a:blip r:embed="rId15"/>
                <a:stretch>
                  <a:fillRect/>
                </a:stretch>
              </p:blipFill>
              <p:spPr>
                <a:xfrm>
                  <a:off x="3558938" y="1819269"/>
                  <a:ext cx="1155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墨迹 8">
                  <a:extLst>
                    <a:ext uri="{FF2B5EF4-FFF2-40B4-BE49-F238E27FC236}">
                      <a16:creationId xmlns:a16="http://schemas.microsoft.com/office/drawing/2014/main" id="{F622797A-0A16-4506-A92A-6F2CED30BC34}"/>
                    </a:ext>
                  </a:extLst>
                </p14:cNvPr>
                <p14:cNvContentPartPr/>
                <p14:nvPr/>
              </p14:nvContentPartPr>
              <p14:xfrm>
                <a:off x="3570818" y="1882989"/>
                <a:ext cx="161280" cy="209880"/>
              </p14:xfrm>
            </p:contentPart>
          </mc:Choice>
          <mc:Fallback xmlns="">
            <p:pic>
              <p:nvPicPr>
                <p:cNvPr id="9" name="墨迹 8">
                  <a:extLst>
                    <a:ext uri="{FF2B5EF4-FFF2-40B4-BE49-F238E27FC236}">
                      <a16:creationId xmlns:a16="http://schemas.microsoft.com/office/drawing/2014/main" id="{F622797A-0A16-4506-A92A-6F2CED30BC34}"/>
                    </a:ext>
                  </a:extLst>
                </p:cNvPr>
                <p:cNvPicPr/>
                <p:nvPr/>
              </p:nvPicPr>
              <p:blipFill>
                <a:blip r:embed="rId17"/>
                <a:stretch>
                  <a:fillRect/>
                </a:stretch>
              </p:blipFill>
              <p:spPr>
                <a:xfrm>
                  <a:off x="3552818" y="1865349"/>
                  <a:ext cx="19692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墨迹 9">
                  <a:extLst>
                    <a:ext uri="{FF2B5EF4-FFF2-40B4-BE49-F238E27FC236}">
                      <a16:creationId xmlns:a16="http://schemas.microsoft.com/office/drawing/2014/main" id="{E1FA8F1E-393A-46A0-A6F9-3D41B3DA3D6E}"/>
                    </a:ext>
                  </a:extLst>
                </p14:cNvPr>
                <p14:cNvContentPartPr/>
                <p14:nvPr/>
              </p14:nvContentPartPr>
              <p14:xfrm>
                <a:off x="3593498" y="1731789"/>
                <a:ext cx="43560" cy="458280"/>
              </p14:xfrm>
            </p:contentPart>
          </mc:Choice>
          <mc:Fallback xmlns="">
            <p:pic>
              <p:nvPicPr>
                <p:cNvPr id="10" name="墨迹 9">
                  <a:extLst>
                    <a:ext uri="{FF2B5EF4-FFF2-40B4-BE49-F238E27FC236}">
                      <a16:creationId xmlns:a16="http://schemas.microsoft.com/office/drawing/2014/main" id="{E1FA8F1E-393A-46A0-A6F9-3D41B3DA3D6E}"/>
                    </a:ext>
                  </a:extLst>
                </p:cNvPr>
                <p:cNvPicPr/>
                <p:nvPr/>
              </p:nvPicPr>
              <p:blipFill>
                <a:blip r:embed="rId19"/>
                <a:stretch>
                  <a:fillRect/>
                </a:stretch>
              </p:blipFill>
              <p:spPr>
                <a:xfrm>
                  <a:off x="3575858" y="1713789"/>
                  <a:ext cx="79200" cy="493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墨迹 10">
                  <a:extLst>
                    <a:ext uri="{FF2B5EF4-FFF2-40B4-BE49-F238E27FC236}">
                      <a16:creationId xmlns:a16="http://schemas.microsoft.com/office/drawing/2014/main" id="{761705CC-62EB-4685-87AF-7C638730963E}"/>
                    </a:ext>
                  </a:extLst>
                </p14:cNvPr>
                <p14:cNvContentPartPr/>
                <p14:nvPr/>
              </p14:nvContentPartPr>
              <p14:xfrm>
                <a:off x="3612938" y="2075229"/>
                <a:ext cx="163800" cy="131040"/>
              </p14:xfrm>
            </p:contentPart>
          </mc:Choice>
          <mc:Fallback xmlns="">
            <p:pic>
              <p:nvPicPr>
                <p:cNvPr id="11" name="墨迹 10">
                  <a:extLst>
                    <a:ext uri="{FF2B5EF4-FFF2-40B4-BE49-F238E27FC236}">
                      <a16:creationId xmlns:a16="http://schemas.microsoft.com/office/drawing/2014/main" id="{761705CC-62EB-4685-87AF-7C638730963E}"/>
                    </a:ext>
                  </a:extLst>
                </p:cNvPr>
                <p:cNvPicPr/>
                <p:nvPr/>
              </p:nvPicPr>
              <p:blipFill>
                <a:blip r:embed="rId21"/>
                <a:stretch>
                  <a:fillRect/>
                </a:stretch>
              </p:blipFill>
              <p:spPr>
                <a:xfrm>
                  <a:off x="3595298" y="2057229"/>
                  <a:ext cx="19944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墨迹 11">
                  <a:extLst>
                    <a:ext uri="{FF2B5EF4-FFF2-40B4-BE49-F238E27FC236}">
                      <a16:creationId xmlns:a16="http://schemas.microsoft.com/office/drawing/2014/main" id="{4CE82450-5364-443A-94F9-3A4162CB8824}"/>
                    </a:ext>
                  </a:extLst>
                </p14:cNvPr>
                <p14:cNvContentPartPr/>
                <p14:nvPr/>
              </p14:nvContentPartPr>
              <p14:xfrm>
                <a:off x="3847658" y="1691109"/>
                <a:ext cx="216720" cy="160200"/>
              </p14:xfrm>
            </p:contentPart>
          </mc:Choice>
          <mc:Fallback xmlns="">
            <p:pic>
              <p:nvPicPr>
                <p:cNvPr id="12" name="墨迹 11">
                  <a:extLst>
                    <a:ext uri="{FF2B5EF4-FFF2-40B4-BE49-F238E27FC236}">
                      <a16:creationId xmlns:a16="http://schemas.microsoft.com/office/drawing/2014/main" id="{4CE82450-5364-443A-94F9-3A4162CB8824}"/>
                    </a:ext>
                  </a:extLst>
                </p:cNvPr>
                <p:cNvPicPr/>
                <p:nvPr/>
              </p:nvPicPr>
              <p:blipFill>
                <a:blip r:embed="rId23"/>
                <a:stretch>
                  <a:fillRect/>
                </a:stretch>
              </p:blipFill>
              <p:spPr>
                <a:xfrm>
                  <a:off x="3829658" y="1673469"/>
                  <a:ext cx="25236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 name="墨迹 12">
                  <a:extLst>
                    <a:ext uri="{FF2B5EF4-FFF2-40B4-BE49-F238E27FC236}">
                      <a16:creationId xmlns:a16="http://schemas.microsoft.com/office/drawing/2014/main" id="{ACCB250A-54F5-4E86-98DD-AE846BB96613}"/>
                    </a:ext>
                  </a:extLst>
                </p14:cNvPr>
                <p14:cNvContentPartPr/>
                <p14:nvPr/>
              </p14:nvContentPartPr>
              <p14:xfrm>
                <a:off x="3895898" y="1732149"/>
                <a:ext cx="120600" cy="114840"/>
              </p14:xfrm>
            </p:contentPart>
          </mc:Choice>
          <mc:Fallback xmlns="">
            <p:pic>
              <p:nvPicPr>
                <p:cNvPr id="13" name="墨迹 12">
                  <a:extLst>
                    <a:ext uri="{FF2B5EF4-FFF2-40B4-BE49-F238E27FC236}">
                      <a16:creationId xmlns:a16="http://schemas.microsoft.com/office/drawing/2014/main" id="{ACCB250A-54F5-4E86-98DD-AE846BB96613}"/>
                    </a:ext>
                  </a:extLst>
                </p:cNvPr>
                <p:cNvPicPr/>
                <p:nvPr/>
              </p:nvPicPr>
              <p:blipFill>
                <a:blip r:embed="rId25"/>
                <a:stretch>
                  <a:fillRect/>
                </a:stretch>
              </p:blipFill>
              <p:spPr>
                <a:xfrm>
                  <a:off x="3877898" y="1714509"/>
                  <a:ext cx="1562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 name="墨迹 13">
                  <a:extLst>
                    <a:ext uri="{FF2B5EF4-FFF2-40B4-BE49-F238E27FC236}">
                      <a16:creationId xmlns:a16="http://schemas.microsoft.com/office/drawing/2014/main" id="{0A4A6CE3-0143-4491-BFAD-52279BEAA617}"/>
                    </a:ext>
                  </a:extLst>
                </p14:cNvPr>
                <p14:cNvContentPartPr/>
                <p14:nvPr/>
              </p14:nvContentPartPr>
              <p14:xfrm>
                <a:off x="3824618" y="1806669"/>
                <a:ext cx="29520" cy="206640"/>
              </p14:xfrm>
            </p:contentPart>
          </mc:Choice>
          <mc:Fallback xmlns="">
            <p:pic>
              <p:nvPicPr>
                <p:cNvPr id="14" name="墨迹 13">
                  <a:extLst>
                    <a:ext uri="{FF2B5EF4-FFF2-40B4-BE49-F238E27FC236}">
                      <a16:creationId xmlns:a16="http://schemas.microsoft.com/office/drawing/2014/main" id="{0A4A6CE3-0143-4491-BFAD-52279BEAA617}"/>
                    </a:ext>
                  </a:extLst>
                </p:cNvPr>
                <p:cNvPicPr/>
                <p:nvPr/>
              </p:nvPicPr>
              <p:blipFill>
                <a:blip r:embed="rId27"/>
                <a:stretch>
                  <a:fillRect/>
                </a:stretch>
              </p:blipFill>
              <p:spPr>
                <a:xfrm>
                  <a:off x="3806978" y="1789029"/>
                  <a:ext cx="6516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5" name="墨迹 14">
                  <a:extLst>
                    <a:ext uri="{FF2B5EF4-FFF2-40B4-BE49-F238E27FC236}">
                      <a16:creationId xmlns:a16="http://schemas.microsoft.com/office/drawing/2014/main" id="{53F5CE8C-D900-4BE2-A720-222451DA3015}"/>
                    </a:ext>
                  </a:extLst>
                </p14:cNvPr>
                <p14:cNvContentPartPr/>
                <p14:nvPr/>
              </p14:nvContentPartPr>
              <p14:xfrm>
                <a:off x="3854858" y="1893429"/>
                <a:ext cx="253800" cy="43920"/>
              </p14:xfrm>
            </p:contentPart>
          </mc:Choice>
          <mc:Fallback xmlns="">
            <p:pic>
              <p:nvPicPr>
                <p:cNvPr id="15" name="墨迹 14">
                  <a:extLst>
                    <a:ext uri="{FF2B5EF4-FFF2-40B4-BE49-F238E27FC236}">
                      <a16:creationId xmlns:a16="http://schemas.microsoft.com/office/drawing/2014/main" id="{53F5CE8C-D900-4BE2-A720-222451DA3015}"/>
                    </a:ext>
                  </a:extLst>
                </p:cNvPr>
                <p:cNvPicPr/>
                <p:nvPr/>
              </p:nvPicPr>
              <p:blipFill>
                <a:blip r:embed="rId29"/>
                <a:stretch>
                  <a:fillRect/>
                </a:stretch>
              </p:blipFill>
              <p:spPr>
                <a:xfrm>
                  <a:off x="3837218" y="1875429"/>
                  <a:ext cx="28944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6" name="墨迹 15">
                  <a:extLst>
                    <a:ext uri="{FF2B5EF4-FFF2-40B4-BE49-F238E27FC236}">
                      <a16:creationId xmlns:a16="http://schemas.microsoft.com/office/drawing/2014/main" id="{3F7EB6F3-C67B-4F6F-ACC3-4452FB810D68}"/>
                    </a:ext>
                  </a:extLst>
                </p14:cNvPr>
                <p14:cNvContentPartPr/>
                <p14:nvPr/>
              </p14:nvContentPartPr>
              <p14:xfrm>
                <a:off x="3874658" y="1958589"/>
                <a:ext cx="200520" cy="153000"/>
              </p14:xfrm>
            </p:contentPart>
          </mc:Choice>
          <mc:Fallback xmlns="">
            <p:pic>
              <p:nvPicPr>
                <p:cNvPr id="16" name="墨迹 15">
                  <a:extLst>
                    <a:ext uri="{FF2B5EF4-FFF2-40B4-BE49-F238E27FC236}">
                      <a16:creationId xmlns:a16="http://schemas.microsoft.com/office/drawing/2014/main" id="{3F7EB6F3-C67B-4F6F-ACC3-4452FB810D68}"/>
                    </a:ext>
                  </a:extLst>
                </p:cNvPr>
                <p:cNvPicPr/>
                <p:nvPr/>
              </p:nvPicPr>
              <p:blipFill>
                <a:blip r:embed="rId31"/>
                <a:stretch>
                  <a:fillRect/>
                </a:stretch>
              </p:blipFill>
              <p:spPr>
                <a:xfrm>
                  <a:off x="3857018" y="1940589"/>
                  <a:ext cx="23616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7" name="墨迹 16">
                  <a:extLst>
                    <a:ext uri="{FF2B5EF4-FFF2-40B4-BE49-F238E27FC236}">
                      <a16:creationId xmlns:a16="http://schemas.microsoft.com/office/drawing/2014/main" id="{CD5B26A1-38AA-43D0-8A6B-D83A746EEDAB}"/>
                    </a:ext>
                  </a:extLst>
                </p14:cNvPr>
                <p14:cNvContentPartPr/>
                <p14:nvPr/>
              </p14:nvContentPartPr>
              <p14:xfrm>
                <a:off x="3940538" y="1934109"/>
                <a:ext cx="150480" cy="291240"/>
              </p14:xfrm>
            </p:contentPart>
          </mc:Choice>
          <mc:Fallback xmlns="">
            <p:pic>
              <p:nvPicPr>
                <p:cNvPr id="17" name="墨迹 16">
                  <a:extLst>
                    <a:ext uri="{FF2B5EF4-FFF2-40B4-BE49-F238E27FC236}">
                      <a16:creationId xmlns:a16="http://schemas.microsoft.com/office/drawing/2014/main" id="{CD5B26A1-38AA-43D0-8A6B-D83A746EEDAB}"/>
                    </a:ext>
                  </a:extLst>
                </p:cNvPr>
                <p:cNvPicPr/>
                <p:nvPr/>
              </p:nvPicPr>
              <p:blipFill>
                <a:blip r:embed="rId33"/>
                <a:stretch>
                  <a:fillRect/>
                </a:stretch>
              </p:blipFill>
              <p:spPr>
                <a:xfrm>
                  <a:off x="3922898" y="1916109"/>
                  <a:ext cx="1861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8" name="墨迹 17">
                  <a:extLst>
                    <a:ext uri="{FF2B5EF4-FFF2-40B4-BE49-F238E27FC236}">
                      <a16:creationId xmlns:a16="http://schemas.microsoft.com/office/drawing/2014/main" id="{7E3366DA-4C9B-4BF3-875B-23A9C8843022}"/>
                    </a:ext>
                  </a:extLst>
                </p14:cNvPr>
                <p14:cNvContentPartPr/>
                <p14:nvPr/>
              </p14:nvContentPartPr>
              <p14:xfrm>
                <a:off x="4144298" y="1838349"/>
                <a:ext cx="107280" cy="327600"/>
              </p14:xfrm>
            </p:contentPart>
          </mc:Choice>
          <mc:Fallback xmlns="">
            <p:pic>
              <p:nvPicPr>
                <p:cNvPr id="18" name="墨迹 17">
                  <a:extLst>
                    <a:ext uri="{FF2B5EF4-FFF2-40B4-BE49-F238E27FC236}">
                      <a16:creationId xmlns:a16="http://schemas.microsoft.com/office/drawing/2014/main" id="{7E3366DA-4C9B-4BF3-875B-23A9C8843022}"/>
                    </a:ext>
                  </a:extLst>
                </p:cNvPr>
                <p:cNvPicPr/>
                <p:nvPr/>
              </p:nvPicPr>
              <p:blipFill>
                <a:blip r:embed="rId35"/>
                <a:stretch>
                  <a:fillRect/>
                </a:stretch>
              </p:blipFill>
              <p:spPr>
                <a:xfrm>
                  <a:off x="4126298" y="1820349"/>
                  <a:ext cx="14292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9" name="墨迹 18">
                  <a:extLst>
                    <a:ext uri="{FF2B5EF4-FFF2-40B4-BE49-F238E27FC236}">
                      <a16:creationId xmlns:a16="http://schemas.microsoft.com/office/drawing/2014/main" id="{AB740E59-86EA-459C-A94D-A6ED0F2BCC5F}"/>
                    </a:ext>
                  </a:extLst>
                </p14:cNvPr>
                <p14:cNvContentPartPr/>
                <p14:nvPr/>
              </p14:nvContentPartPr>
              <p14:xfrm>
                <a:off x="4283978" y="1850589"/>
                <a:ext cx="82800" cy="290520"/>
              </p14:xfrm>
            </p:contentPart>
          </mc:Choice>
          <mc:Fallback xmlns="">
            <p:pic>
              <p:nvPicPr>
                <p:cNvPr id="19" name="墨迹 18">
                  <a:extLst>
                    <a:ext uri="{FF2B5EF4-FFF2-40B4-BE49-F238E27FC236}">
                      <a16:creationId xmlns:a16="http://schemas.microsoft.com/office/drawing/2014/main" id="{AB740E59-86EA-459C-A94D-A6ED0F2BCC5F}"/>
                    </a:ext>
                  </a:extLst>
                </p:cNvPr>
                <p:cNvPicPr/>
                <p:nvPr/>
              </p:nvPicPr>
              <p:blipFill>
                <a:blip r:embed="rId37"/>
                <a:stretch>
                  <a:fillRect/>
                </a:stretch>
              </p:blipFill>
              <p:spPr>
                <a:xfrm>
                  <a:off x="4265978" y="1832589"/>
                  <a:ext cx="11844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0" name="墨迹 19">
                  <a:extLst>
                    <a:ext uri="{FF2B5EF4-FFF2-40B4-BE49-F238E27FC236}">
                      <a16:creationId xmlns:a16="http://schemas.microsoft.com/office/drawing/2014/main" id="{A90F7753-15D2-4AB7-864E-E02A31E30B46}"/>
                    </a:ext>
                  </a:extLst>
                </p14:cNvPr>
                <p14:cNvContentPartPr/>
                <p14:nvPr/>
              </p14:nvContentPartPr>
              <p14:xfrm>
                <a:off x="4229978" y="2029149"/>
                <a:ext cx="110880" cy="12960"/>
              </p14:xfrm>
            </p:contentPart>
          </mc:Choice>
          <mc:Fallback xmlns="">
            <p:pic>
              <p:nvPicPr>
                <p:cNvPr id="20" name="墨迹 19">
                  <a:extLst>
                    <a:ext uri="{FF2B5EF4-FFF2-40B4-BE49-F238E27FC236}">
                      <a16:creationId xmlns:a16="http://schemas.microsoft.com/office/drawing/2014/main" id="{A90F7753-15D2-4AB7-864E-E02A31E30B46}"/>
                    </a:ext>
                  </a:extLst>
                </p:cNvPr>
                <p:cNvPicPr/>
                <p:nvPr/>
              </p:nvPicPr>
              <p:blipFill>
                <a:blip r:embed="rId39"/>
                <a:stretch>
                  <a:fillRect/>
                </a:stretch>
              </p:blipFill>
              <p:spPr>
                <a:xfrm>
                  <a:off x="4211978" y="2011509"/>
                  <a:ext cx="14652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1" name="墨迹 20">
                  <a:extLst>
                    <a:ext uri="{FF2B5EF4-FFF2-40B4-BE49-F238E27FC236}">
                      <a16:creationId xmlns:a16="http://schemas.microsoft.com/office/drawing/2014/main" id="{26715D2E-7680-41F1-ADF6-20CFE5329014}"/>
                    </a:ext>
                  </a:extLst>
                </p14:cNvPr>
                <p14:cNvContentPartPr/>
                <p14:nvPr/>
              </p14:nvContentPartPr>
              <p14:xfrm>
                <a:off x="4223138" y="2116269"/>
                <a:ext cx="113400" cy="68760"/>
              </p14:xfrm>
            </p:contentPart>
          </mc:Choice>
          <mc:Fallback xmlns="">
            <p:pic>
              <p:nvPicPr>
                <p:cNvPr id="21" name="墨迹 20">
                  <a:extLst>
                    <a:ext uri="{FF2B5EF4-FFF2-40B4-BE49-F238E27FC236}">
                      <a16:creationId xmlns:a16="http://schemas.microsoft.com/office/drawing/2014/main" id="{26715D2E-7680-41F1-ADF6-20CFE5329014}"/>
                    </a:ext>
                  </a:extLst>
                </p:cNvPr>
                <p:cNvPicPr/>
                <p:nvPr/>
              </p:nvPicPr>
              <p:blipFill>
                <a:blip r:embed="rId41"/>
                <a:stretch>
                  <a:fillRect/>
                </a:stretch>
              </p:blipFill>
              <p:spPr>
                <a:xfrm>
                  <a:off x="4205138" y="2098629"/>
                  <a:ext cx="14904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2" name="墨迹 21">
                  <a:extLst>
                    <a:ext uri="{FF2B5EF4-FFF2-40B4-BE49-F238E27FC236}">
                      <a16:creationId xmlns:a16="http://schemas.microsoft.com/office/drawing/2014/main" id="{737D9451-E99B-4049-97B4-7330D14FA627}"/>
                    </a:ext>
                  </a:extLst>
                </p14:cNvPr>
                <p14:cNvContentPartPr/>
                <p14:nvPr/>
              </p14:nvContentPartPr>
              <p14:xfrm>
                <a:off x="4533818" y="1756989"/>
                <a:ext cx="92520" cy="58320"/>
              </p14:xfrm>
            </p:contentPart>
          </mc:Choice>
          <mc:Fallback xmlns="">
            <p:pic>
              <p:nvPicPr>
                <p:cNvPr id="22" name="墨迹 21">
                  <a:extLst>
                    <a:ext uri="{FF2B5EF4-FFF2-40B4-BE49-F238E27FC236}">
                      <a16:creationId xmlns:a16="http://schemas.microsoft.com/office/drawing/2014/main" id="{737D9451-E99B-4049-97B4-7330D14FA627}"/>
                    </a:ext>
                  </a:extLst>
                </p:cNvPr>
                <p:cNvPicPr/>
                <p:nvPr/>
              </p:nvPicPr>
              <p:blipFill>
                <a:blip r:embed="rId43"/>
                <a:stretch>
                  <a:fillRect/>
                </a:stretch>
              </p:blipFill>
              <p:spPr>
                <a:xfrm>
                  <a:off x="4515818" y="1738989"/>
                  <a:ext cx="1281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3" name="墨迹 22">
                  <a:extLst>
                    <a:ext uri="{FF2B5EF4-FFF2-40B4-BE49-F238E27FC236}">
                      <a16:creationId xmlns:a16="http://schemas.microsoft.com/office/drawing/2014/main" id="{E8C65251-FE26-4AEA-AC4A-F5228DC2628A}"/>
                    </a:ext>
                  </a:extLst>
                </p14:cNvPr>
                <p14:cNvContentPartPr/>
                <p14:nvPr/>
              </p14:nvContentPartPr>
              <p14:xfrm>
                <a:off x="4481618" y="1869309"/>
                <a:ext cx="79200" cy="335520"/>
              </p14:xfrm>
            </p:contentPart>
          </mc:Choice>
          <mc:Fallback xmlns="">
            <p:pic>
              <p:nvPicPr>
                <p:cNvPr id="23" name="墨迹 22">
                  <a:extLst>
                    <a:ext uri="{FF2B5EF4-FFF2-40B4-BE49-F238E27FC236}">
                      <a16:creationId xmlns:a16="http://schemas.microsoft.com/office/drawing/2014/main" id="{E8C65251-FE26-4AEA-AC4A-F5228DC2628A}"/>
                    </a:ext>
                  </a:extLst>
                </p:cNvPr>
                <p:cNvPicPr/>
                <p:nvPr/>
              </p:nvPicPr>
              <p:blipFill>
                <a:blip r:embed="rId45"/>
                <a:stretch>
                  <a:fillRect/>
                </a:stretch>
              </p:blipFill>
              <p:spPr>
                <a:xfrm>
                  <a:off x="4463618" y="1851309"/>
                  <a:ext cx="11484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4" name="墨迹 23">
                  <a:extLst>
                    <a:ext uri="{FF2B5EF4-FFF2-40B4-BE49-F238E27FC236}">
                      <a16:creationId xmlns:a16="http://schemas.microsoft.com/office/drawing/2014/main" id="{82C8E1EB-62F7-463E-93B0-CBC3D1317E4B}"/>
                    </a:ext>
                  </a:extLst>
                </p14:cNvPr>
                <p14:cNvContentPartPr/>
                <p14:nvPr/>
              </p14:nvContentPartPr>
              <p14:xfrm>
                <a:off x="4573778" y="1796949"/>
                <a:ext cx="113040" cy="366120"/>
              </p14:xfrm>
            </p:contentPart>
          </mc:Choice>
          <mc:Fallback xmlns="">
            <p:pic>
              <p:nvPicPr>
                <p:cNvPr id="24" name="墨迹 23">
                  <a:extLst>
                    <a:ext uri="{FF2B5EF4-FFF2-40B4-BE49-F238E27FC236}">
                      <a16:creationId xmlns:a16="http://schemas.microsoft.com/office/drawing/2014/main" id="{82C8E1EB-62F7-463E-93B0-CBC3D1317E4B}"/>
                    </a:ext>
                  </a:extLst>
                </p:cNvPr>
                <p:cNvPicPr/>
                <p:nvPr/>
              </p:nvPicPr>
              <p:blipFill>
                <a:blip r:embed="rId47"/>
                <a:stretch>
                  <a:fillRect/>
                </a:stretch>
              </p:blipFill>
              <p:spPr>
                <a:xfrm>
                  <a:off x="4556138" y="1779309"/>
                  <a:ext cx="14868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5" name="墨迹 24">
                  <a:extLst>
                    <a:ext uri="{FF2B5EF4-FFF2-40B4-BE49-F238E27FC236}">
                      <a16:creationId xmlns:a16="http://schemas.microsoft.com/office/drawing/2014/main" id="{1CC504F3-3721-4D4D-A3F0-052874BB5EEA}"/>
                    </a:ext>
                  </a:extLst>
                </p14:cNvPr>
                <p14:cNvContentPartPr/>
                <p14:nvPr/>
              </p14:nvContentPartPr>
              <p14:xfrm>
                <a:off x="4630658" y="1766709"/>
                <a:ext cx="34920" cy="232200"/>
              </p14:xfrm>
            </p:contentPart>
          </mc:Choice>
          <mc:Fallback xmlns="">
            <p:pic>
              <p:nvPicPr>
                <p:cNvPr id="25" name="墨迹 24">
                  <a:extLst>
                    <a:ext uri="{FF2B5EF4-FFF2-40B4-BE49-F238E27FC236}">
                      <a16:creationId xmlns:a16="http://schemas.microsoft.com/office/drawing/2014/main" id="{1CC504F3-3721-4D4D-A3F0-052874BB5EEA}"/>
                    </a:ext>
                  </a:extLst>
                </p:cNvPr>
                <p:cNvPicPr/>
                <p:nvPr/>
              </p:nvPicPr>
              <p:blipFill>
                <a:blip r:embed="rId49"/>
                <a:stretch>
                  <a:fillRect/>
                </a:stretch>
              </p:blipFill>
              <p:spPr>
                <a:xfrm>
                  <a:off x="4613018" y="1748709"/>
                  <a:ext cx="7056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6" name="墨迹 25">
                  <a:extLst>
                    <a:ext uri="{FF2B5EF4-FFF2-40B4-BE49-F238E27FC236}">
                      <a16:creationId xmlns:a16="http://schemas.microsoft.com/office/drawing/2014/main" id="{B52D2C29-EB98-4CF0-ACF9-C75B290FF5F9}"/>
                    </a:ext>
                  </a:extLst>
                </p14:cNvPr>
                <p14:cNvContentPartPr/>
                <p14:nvPr/>
              </p14:nvContentPartPr>
              <p14:xfrm>
                <a:off x="4580258" y="2079549"/>
                <a:ext cx="56520" cy="109800"/>
              </p14:xfrm>
            </p:contentPart>
          </mc:Choice>
          <mc:Fallback xmlns="">
            <p:pic>
              <p:nvPicPr>
                <p:cNvPr id="26" name="墨迹 25">
                  <a:extLst>
                    <a:ext uri="{FF2B5EF4-FFF2-40B4-BE49-F238E27FC236}">
                      <a16:creationId xmlns:a16="http://schemas.microsoft.com/office/drawing/2014/main" id="{B52D2C29-EB98-4CF0-ACF9-C75B290FF5F9}"/>
                    </a:ext>
                  </a:extLst>
                </p:cNvPr>
                <p:cNvPicPr/>
                <p:nvPr/>
              </p:nvPicPr>
              <p:blipFill>
                <a:blip r:embed="rId51"/>
                <a:stretch>
                  <a:fillRect/>
                </a:stretch>
              </p:blipFill>
              <p:spPr>
                <a:xfrm>
                  <a:off x="4562258" y="2061909"/>
                  <a:ext cx="9216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7" name="墨迹 26">
                  <a:extLst>
                    <a:ext uri="{FF2B5EF4-FFF2-40B4-BE49-F238E27FC236}">
                      <a16:creationId xmlns:a16="http://schemas.microsoft.com/office/drawing/2014/main" id="{DCFA480D-52A9-4833-A122-FF36608385ED}"/>
                    </a:ext>
                  </a:extLst>
                </p14:cNvPr>
                <p14:cNvContentPartPr/>
                <p14:nvPr/>
              </p14:nvContentPartPr>
              <p14:xfrm>
                <a:off x="4685738" y="1683549"/>
                <a:ext cx="15120" cy="238680"/>
              </p14:xfrm>
            </p:contentPart>
          </mc:Choice>
          <mc:Fallback xmlns="">
            <p:pic>
              <p:nvPicPr>
                <p:cNvPr id="27" name="墨迹 26">
                  <a:extLst>
                    <a:ext uri="{FF2B5EF4-FFF2-40B4-BE49-F238E27FC236}">
                      <a16:creationId xmlns:a16="http://schemas.microsoft.com/office/drawing/2014/main" id="{DCFA480D-52A9-4833-A122-FF36608385ED}"/>
                    </a:ext>
                  </a:extLst>
                </p:cNvPr>
                <p:cNvPicPr/>
                <p:nvPr/>
              </p:nvPicPr>
              <p:blipFill>
                <a:blip r:embed="rId53"/>
                <a:stretch>
                  <a:fillRect/>
                </a:stretch>
              </p:blipFill>
              <p:spPr>
                <a:xfrm>
                  <a:off x="4667738" y="1665549"/>
                  <a:ext cx="5076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8" name="墨迹 27">
                  <a:extLst>
                    <a:ext uri="{FF2B5EF4-FFF2-40B4-BE49-F238E27FC236}">
                      <a16:creationId xmlns:a16="http://schemas.microsoft.com/office/drawing/2014/main" id="{EFA5CD3A-C25C-41D2-B9A4-D405278D0C05}"/>
                    </a:ext>
                  </a:extLst>
                </p14:cNvPr>
                <p14:cNvContentPartPr/>
                <p14:nvPr/>
              </p14:nvContentPartPr>
              <p14:xfrm>
                <a:off x="4694378" y="1773549"/>
                <a:ext cx="140400" cy="119160"/>
              </p14:xfrm>
            </p:contentPart>
          </mc:Choice>
          <mc:Fallback xmlns="">
            <p:pic>
              <p:nvPicPr>
                <p:cNvPr id="28" name="墨迹 27">
                  <a:extLst>
                    <a:ext uri="{FF2B5EF4-FFF2-40B4-BE49-F238E27FC236}">
                      <a16:creationId xmlns:a16="http://schemas.microsoft.com/office/drawing/2014/main" id="{EFA5CD3A-C25C-41D2-B9A4-D405278D0C05}"/>
                    </a:ext>
                  </a:extLst>
                </p:cNvPr>
                <p:cNvPicPr/>
                <p:nvPr/>
              </p:nvPicPr>
              <p:blipFill>
                <a:blip r:embed="rId55"/>
                <a:stretch>
                  <a:fillRect/>
                </a:stretch>
              </p:blipFill>
              <p:spPr>
                <a:xfrm>
                  <a:off x="4676378" y="1755549"/>
                  <a:ext cx="17604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9" name="墨迹 28">
                  <a:extLst>
                    <a:ext uri="{FF2B5EF4-FFF2-40B4-BE49-F238E27FC236}">
                      <a16:creationId xmlns:a16="http://schemas.microsoft.com/office/drawing/2014/main" id="{2CD3870D-42F8-45D3-B4C7-A3349B54C6ED}"/>
                    </a:ext>
                  </a:extLst>
                </p14:cNvPr>
                <p14:cNvContentPartPr/>
                <p14:nvPr/>
              </p14:nvContentPartPr>
              <p14:xfrm>
                <a:off x="4726418" y="1885149"/>
                <a:ext cx="122400" cy="196560"/>
              </p14:xfrm>
            </p:contentPart>
          </mc:Choice>
          <mc:Fallback xmlns="">
            <p:pic>
              <p:nvPicPr>
                <p:cNvPr id="29" name="墨迹 28">
                  <a:extLst>
                    <a:ext uri="{FF2B5EF4-FFF2-40B4-BE49-F238E27FC236}">
                      <a16:creationId xmlns:a16="http://schemas.microsoft.com/office/drawing/2014/main" id="{2CD3870D-42F8-45D3-B4C7-A3349B54C6ED}"/>
                    </a:ext>
                  </a:extLst>
                </p:cNvPr>
                <p:cNvPicPr/>
                <p:nvPr/>
              </p:nvPicPr>
              <p:blipFill>
                <a:blip r:embed="rId57"/>
                <a:stretch>
                  <a:fillRect/>
                </a:stretch>
              </p:blipFill>
              <p:spPr>
                <a:xfrm>
                  <a:off x="4708778" y="1867509"/>
                  <a:ext cx="15804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0" name="墨迹 29">
                  <a:extLst>
                    <a:ext uri="{FF2B5EF4-FFF2-40B4-BE49-F238E27FC236}">
                      <a16:creationId xmlns:a16="http://schemas.microsoft.com/office/drawing/2014/main" id="{CB215796-DEF1-4266-9BE2-88256826FE2C}"/>
                    </a:ext>
                  </a:extLst>
                </p14:cNvPr>
                <p14:cNvContentPartPr/>
                <p14:nvPr/>
              </p14:nvContentPartPr>
              <p14:xfrm>
                <a:off x="4720658" y="1853829"/>
                <a:ext cx="102600" cy="387720"/>
              </p14:xfrm>
            </p:contentPart>
          </mc:Choice>
          <mc:Fallback xmlns="">
            <p:pic>
              <p:nvPicPr>
                <p:cNvPr id="30" name="墨迹 29">
                  <a:extLst>
                    <a:ext uri="{FF2B5EF4-FFF2-40B4-BE49-F238E27FC236}">
                      <a16:creationId xmlns:a16="http://schemas.microsoft.com/office/drawing/2014/main" id="{CB215796-DEF1-4266-9BE2-88256826FE2C}"/>
                    </a:ext>
                  </a:extLst>
                </p:cNvPr>
                <p:cNvPicPr/>
                <p:nvPr/>
              </p:nvPicPr>
              <p:blipFill>
                <a:blip r:embed="rId59"/>
                <a:stretch>
                  <a:fillRect/>
                </a:stretch>
              </p:blipFill>
              <p:spPr>
                <a:xfrm>
                  <a:off x="4703018" y="1835829"/>
                  <a:ext cx="1382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1" name="墨迹 30">
                  <a:extLst>
                    <a:ext uri="{FF2B5EF4-FFF2-40B4-BE49-F238E27FC236}">
                      <a16:creationId xmlns:a16="http://schemas.microsoft.com/office/drawing/2014/main" id="{7EFAD648-B1A2-4658-9A02-71ACBD31551B}"/>
                    </a:ext>
                  </a:extLst>
                </p14:cNvPr>
                <p14:cNvContentPartPr/>
                <p14:nvPr/>
              </p14:nvContentPartPr>
              <p14:xfrm>
                <a:off x="4774658" y="1864269"/>
                <a:ext cx="38880" cy="93960"/>
              </p14:xfrm>
            </p:contentPart>
          </mc:Choice>
          <mc:Fallback xmlns="">
            <p:pic>
              <p:nvPicPr>
                <p:cNvPr id="31" name="墨迹 30">
                  <a:extLst>
                    <a:ext uri="{FF2B5EF4-FFF2-40B4-BE49-F238E27FC236}">
                      <a16:creationId xmlns:a16="http://schemas.microsoft.com/office/drawing/2014/main" id="{7EFAD648-B1A2-4658-9A02-71ACBD31551B}"/>
                    </a:ext>
                  </a:extLst>
                </p:cNvPr>
                <p:cNvPicPr/>
                <p:nvPr/>
              </p:nvPicPr>
              <p:blipFill>
                <a:blip r:embed="rId61"/>
                <a:stretch>
                  <a:fillRect/>
                </a:stretch>
              </p:blipFill>
              <p:spPr>
                <a:xfrm>
                  <a:off x="4756658" y="1846269"/>
                  <a:ext cx="7452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2" name="墨迹 31">
                  <a:extLst>
                    <a:ext uri="{FF2B5EF4-FFF2-40B4-BE49-F238E27FC236}">
                      <a16:creationId xmlns:a16="http://schemas.microsoft.com/office/drawing/2014/main" id="{8F29D528-0011-4EFA-AE83-3446033E136A}"/>
                    </a:ext>
                  </a:extLst>
                </p14:cNvPr>
                <p14:cNvContentPartPr/>
                <p14:nvPr/>
              </p14:nvContentPartPr>
              <p14:xfrm>
                <a:off x="4651898" y="1908189"/>
                <a:ext cx="249120" cy="129240"/>
              </p14:xfrm>
            </p:contentPart>
          </mc:Choice>
          <mc:Fallback xmlns="">
            <p:pic>
              <p:nvPicPr>
                <p:cNvPr id="32" name="墨迹 31">
                  <a:extLst>
                    <a:ext uri="{FF2B5EF4-FFF2-40B4-BE49-F238E27FC236}">
                      <a16:creationId xmlns:a16="http://schemas.microsoft.com/office/drawing/2014/main" id="{8F29D528-0011-4EFA-AE83-3446033E136A}"/>
                    </a:ext>
                  </a:extLst>
                </p:cNvPr>
                <p:cNvPicPr/>
                <p:nvPr/>
              </p:nvPicPr>
              <p:blipFill>
                <a:blip r:embed="rId63"/>
                <a:stretch>
                  <a:fillRect/>
                </a:stretch>
              </p:blipFill>
              <p:spPr>
                <a:xfrm>
                  <a:off x="4633898" y="1890549"/>
                  <a:ext cx="284760" cy="164880"/>
                </a:xfrm>
                <a:prstGeom prst="rect">
                  <a:avLst/>
                </a:prstGeom>
              </p:spPr>
            </p:pic>
          </mc:Fallback>
        </mc:AlternateContent>
      </p:grpSp>
      <p:grpSp>
        <p:nvGrpSpPr>
          <p:cNvPr id="570381" name="组合 570380">
            <a:extLst>
              <a:ext uri="{FF2B5EF4-FFF2-40B4-BE49-F238E27FC236}">
                <a16:creationId xmlns:a16="http://schemas.microsoft.com/office/drawing/2014/main" id="{DF37435F-B911-4F28-9E40-F242626D9040}"/>
              </a:ext>
            </a:extLst>
          </p:cNvPr>
          <p:cNvGrpSpPr/>
          <p:nvPr/>
        </p:nvGrpSpPr>
        <p:grpSpPr>
          <a:xfrm>
            <a:off x="6242738" y="450549"/>
            <a:ext cx="2833200" cy="705600"/>
            <a:chOff x="6242738" y="450549"/>
            <a:chExt cx="2833200" cy="705600"/>
          </a:xfrm>
        </p:grpSpPr>
        <mc:AlternateContent xmlns:mc="http://schemas.openxmlformats.org/markup-compatibility/2006" xmlns:p14="http://schemas.microsoft.com/office/powerpoint/2010/main">
          <mc:Choice Requires="p14">
            <p:contentPart p14:bwMode="auto" r:id="rId64">
              <p14:nvContentPartPr>
                <p14:cNvPr id="38" name="墨迹 37">
                  <a:extLst>
                    <a:ext uri="{FF2B5EF4-FFF2-40B4-BE49-F238E27FC236}">
                      <a16:creationId xmlns:a16="http://schemas.microsoft.com/office/drawing/2014/main" id="{81ACB284-303C-4285-A1D2-737E6F053653}"/>
                    </a:ext>
                  </a:extLst>
                </p14:cNvPr>
                <p14:cNvContentPartPr/>
                <p14:nvPr/>
              </p14:nvContentPartPr>
              <p14:xfrm>
                <a:off x="6290618" y="539469"/>
                <a:ext cx="206640" cy="32400"/>
              </p14:xfrm>
            </p:contentPart>
          </mc:Choice>
          <mc:Fallback xmlns="">
            <p:pic>
              <p:nvPicPr>
                <p:cNvPr id="38" name="墨迹 37">
                  <a:extLst>
                    <a:ext uri="{FF2B5EF4-FFF2-40B4-BE49-F238E27FC236}">
                      <a16:creationId xmlns:a16="http://schemas.microsoft.com/office/drawing/2014/main" id="{81ACB284-303C-4285-A1D2-737E6F053653}"/>
                    </a:ext>
                  </a:extLst>
                </p:cNvPr>
                <p:cNvPicPr/>
                <p:nvPr/>
              </p:nvPicPr>
              <p:blipFill>
                <a:blip r:embed="rId65"/>
                <a:stretch>
                  <a:fillRect/>
                </a:stretch>
              </p:blipFill>
              <p:spPr>
                <a:xfrm>
                  <a:off x="6272978" y="521469"/>
                  <a:ext cx="24228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9" name="墨迹 38">
                  <a:extLst>
                    <a:ext uri="{FF2B5EF4-FFF2-40B4-BE49-F238E27FC236}">
                      <a16:creationId xmlns:a16="http://schemas.microsoft.com/office/drawing/2014/main" id="{0A78C19B-F8ED-45AD-A6DB-9B6F408CCAB6}"/>
                    </a:ext>
                  </a:extLst>
                </p14:cNvPr>
                <p14:cNvContentPartPr/>
                <p14:nvPr/>
              </p14:nvContentPartPr>
              <p14:xfrm>
                <a:off x="6242738" y="566829"/>
                <a:ext cx="186120" cy="245520"/>
              </p14:xfrm>
            </p:contentPart>
          </mc:Choice>
          <mc:Fallback xmlns="">
            <p:pic>
              <p:nvPicPr>
                <p:cNvPr id="39" name="墨迹 38">
                  <a:extLst>
                    <a:ext uri="{FF2B5EF4-FFF2-40B4-BE49-F238E27FC236}">
                      <a16:creationId xmlns:a16="http://schemas.microsoft.com/office/drawing/2014/main" id="{0A78C19B-F8ED-45AD-A6DB-9B6F408CCAB6}"/>
                    </a:ext>
                  </a:extLst>
                </p:cNvPr>
                <p:cNvPicPr/>
                <p:nvPr/>
              </p:nvPicPr>
              <p:blipFill>
                <a:blip r:embed="rId67"/>
                <a:stretch>
                  <a:fillRect/>
                </a:stretch>
              </p:blipFill>
              <p:spPr>
                <a:xfrm>
                  <a:off x="6225098" y="548829"/>
                  <a:ext cx="22176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0" name="墨迹 39">
                  <a:extLst>
                    <a:ext uri="{FF2B5EF4-FFF2-40B4-BE49-F238E27FC236}">
                      <a16:creationId xmlns:a16="http://schemas.microsoft.com/office/drawing/2014/main" id="{A0952E45-65B9-4834-B832-4CA9F91CF564}"/>
                    </a:ext>
                  </a:extLst>
                </p14:cNvPr>
                <p14:cNvContentPartPr/>
                <p14:nvPr/>
              </p14:nvContentPartPr>
              <p14:xfrm>
                <a:off x="6386018" y="643509"/>
                <a:ext cx="49320" cy="245520"/>
              </p14:xfrm>
            </p:contentPart>
          </mc:Choice>
          <mc:Fallback xmlns="">
            <p:pic>
              <p:nvPicPr>
                <p:cNvPr id="40" name="墨迹 39">
                  <a:extLst>
                    <a:ext uri="{FF2B5EF4-FFF2-40B4-BE49-F238E27FC236}">
                      <a16:creationId xmlns:a16="http://schemas.microsoft.com/office/drawing/2014/main" id="{A0952E45-65B9-4834-B832-4CA9F91CF564}"/>
                    </a:ext>
                  </a:extLst>
                </p:cNvPr>
                <p:cNvPicPr/>
                <p:nvPr/>
              </p:nvPicPr>
              <p:blipFill>
                <a:blip r:embed="rId69"/>
                <a:stretch>
                  <a:fillRect/>
                </a:stretch>
              </p:blipFill>
              <p:spPr>
                <a:xfrm>
                  <a:off x="6368378" y="625869"/>
                  <a:ext cx="8496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1" name="墨迹 40">
                  <a:extLst>
                    <a:ext uri="{FF2B5EF4-FFF2-40B4-BE49-F238E27FC236}">
                      <a16:creationId xmlns:a16="http://schemas.microsoft.com/office/drawing/2014/main" id="{DC1C4F72-5C0E-489D-9C00-43E97AE78D89}"/>
                    </a:ext>
                  </a:extLst>
                </p14:cNvPr>
                <p14:cNvContentPartPr/>
                <p14:nvPr/>
              </p14:nvContentPartPr>
              <p14:xfrm>
                <a:off x="6493298" y="699309"/>
                <a:ext cx="84600" cy="66240"/>
              </p14:xfrm>
            </p:contentPart>
          </mc:Choice>
          <mc:Fallback xmlns="">
            <p:pic>
              <p:nvPicPr>
                <p:cNvPr id="41" name="墨迹 40">
                  <a:extLst>
                    <a:ext uri="{FF2B5EF4-FFF2-40B4-BE49-F238E27FC236}">
                      <a16:creationId xmlns:a16="http://schemas.microsoft.com/office/drawing/2014/main" id="{DC1C4F72-5C0E-489D-9C00-43E97AE78D89}"/>
                    </a:ext>
                  </a:extLst>
                </p:cNvPr>
                <p:cNvPicPr/>
                <p:nvPr/>
              </p:nvPicPr>
              <p:blipFill>
                <a:blip r:embed="rId71"/>
                <a:stretch>
                  <a:fillRect/>
                </a:stretch>
              </p:blipFill>
              <p:spPr>
                <a:xfrm>
                  <a:off x="6475658" y="681309"/>
                  <a:ext cx="12024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2" name="墨迹 41">
                  <a:extLst>
                    <a:ext uri="{FF2B5EF4-FFF2-40B4-BE49-F238E27FC236}">
                      <a16:creationId xmlns:a16="http://schemas.microsoft.com/office/drawing/2014/main" id="{F93A1DE0-8A1A-4207-8EF3-14C60B693527}"/>
                    </a:ext>
                  </a:extLst>
                </p14:cNvPr>
                <p14:cNvContentPartPr/>
                <p14:nvPr/>
              </p14:nvContentPartPr>
              <p14:xfrm>
                <a:off x="6614258" y="562149"/>
                <a:ext cx="8280" cy="336240"/>
              </p14:xfrm>
            </p:contentPart>
          </mc:Choice>
          <mc:Fallback xmlns="">
            <p:pic>
              <p:nvPicPr>
                <p:cNvPr id="42" name="墨迹 41">
                  <a:extLst>
                    <a:ext uri="{FF2B5EF4-FFF2-40B4-BE49-F238E27FC236}">
                      <a16:creationId xmlns:a16="http://schemas.microsoft.com/office/drawing/2014/main" id="{F93A1DE0-8A1A-4207-8EF3-14C60B693527}"/>
                    </a:ext>
                  </a:extLst>
                </p:cNvPr>
                <p:cNvPicPr/>
                <p:nvPr/>
              </p:nvPicPr>
              <p:blipFill>
                <a:blip r:embed="rId73"/>
                <a:stretch>
                  <a:fillRect/>
                </a:stretch>
              </p:blipFill>
              <p:spPr>
                <a:xfrm>
                  <a:off x="6596618" y="544509"/>
                  <a:ext cx="4392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3" name="墨迹 42">
                  <a:extLst>
                    <a:ext uri="{FF2B5EF4-FFF2-40B4-BE49-F238E27FC236}">
                      <a16:creationId xmlns:a16="http://schemas.microsoft.com/office/drawing/2014/main" id="{5AAB9906-BC53-4438-8750-F590BDDF3AE5}"/>
                    </a:ext>
                  </a:extLst>
                </p14:cNvPr>
                <p14:cNvContentPartPr/>
                <p14:nvPr/>
              </p14:nvContentPartPr>
              <p14:xfrm>
                <a:off x="6682658" y="450549"/>
                <a:ext cx="252000" cy="525240"/>
              </p14:xfrm>
            </p:contentPart>
          </mc:Choice>
          <mc:Fallback xmlns="">
            <p:pic>
              <p:nvPicPr>
                <p:cNvPr id="43" name="墨迹 42">
                  <a:extLst>
                    <a:ext uri="{FF2B5EF4-FFF2-40B4-BE49-F238E27FC236}">
                      <a16:creationId xmlns:a16="http://schemas.microsoft.com/office/drawing/2014/main" id="{5AAB9906-BC53-4438-8750-F590BDDF3AE5}"/>
                    </a:ext>
                  </a:extLst>
                </p:cNvPr>
                <p:cNvPicPr/>
                <p:nvPr/>
              </p:nvPicPr>
              <p:blipFill>
                <a:blip r:embed="rId75"/>
                <a:stretch>
                  <a:fillRect/>
                </a:stretch>
              </p:blipFill>
              <p:spPr>
                <a:xfrm>
                  <a:off x="6664658" y="432909"/>
                  <a:ext cx="287640" cy="5608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4" name="墨迹 43">
                  <a:extLst>
                    <a:ext uri="{FF2B5EF4-FFF2-40B4-BE49-F238E27FC236}">
                      <a16:creationId xmlns:a16="http://schemas.microsoft.com/office/drawing/2014/main" id="{84347EE2-9516-4677-A819-26D39C013BDC}"/>
                    </a:ext>
                  </a:extLst>
                </p14:cNvPr>
                <p14:cNvContentPartPr/>
                <p14:nvPr/>
              </p14:nvContentPartPr>
              <p14:xfrm>
                <a:off x="6711098" y="604629"/>
                <a:ext cx="118440" cy="14040"/>
              </p14:xfrm>
            </p:contentPart>
          </mc:Choice>
          <mc:Fallback xmlns="">
            <p:pic>
              <p:nvPicPr>
                <p:cNvPr id="44" name="墨迹 43">
                  <a:extLst>
                    <a:ext uri="{FF2B5EF4-FFF2-40B4-BE49-F238E27FC236}">
                      <a16:creationId xmlns:a16="http://schemas.microsoft.com/office/drawing/2014/main" id="{84347EE2-9516-4677-A819-26D39C013BDC}"/>
                    </a:ext>
                  </a:extLst>
                </p:cNvPr>
                <p:cNvPicPr/>
                <p:nvPr/>
              </p:nvPicPr>
              <p:blipFill>
                <a:blip r:embed="rId77"/>
                <a:stretch>
                  <a:fillRect/>
                </a:stretch>
              </p:blipFill>
              <p:spPr>
                <a:xfrm>
                  <a:off x="6693458" y="586629"/>
                  <a:ext cx="1540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5" name="墨迹 44">
                  <a:extLst>
                    <a:ext uri="{FF2B5EF4-FFF2-40B4-BE49-F238E27FC236}">
                      <a16:creationId xmlns:a16="http://schemas.microsoft.com/office/drawing/2014/main" id="{81EDA0D6-9A86-4BD6-A2F1-693BF7FD18E3}"/>
                    </a:ext>
                  </a:extLst>
                </p14:cNvPr>
                <p14:cNvContentPartPr/>
                <p14:nvPr/>
              </p14:nvContentPartPr>
              <p14:xfrm>
                <a:off x="6698858" y="704349"/>
                <a:ext cx="130680" cy="112680"/>
              </p14:xfrm>
            </p:contentPart>
          </mc:Choice>
          <mc:Fallback xmlns="">
            <p:pic>
              <p:nvPicPr>
                <p:cNvPr id="45" name="墨迹 44">
                  <a:extLst>
                    <a:ext uri="{FF2B5EF4-FFF2-40B4-BE49-F238E27FC236}">
                      <a16:creationId xmlns:a16="http://schemas.microsoft.com/office/drawing/2014/main" id="{81EDA0D6-9A86-4BD6-A2F1-693BF7FD18E3}"/>
                    </a:ext>
                  </a:extLst>
                </p:cNvPr>
                <p:cNvPicPr/>
                <p:nvPr/>
              </p:nvPicPr>
              <p:blipFill>
                <a:blip r:embed="rId79"/>
                <a:stretch>
                  <a:fillRect/>
                </a:stretch>
              </p:blipFill>
              <p:spPr>
                <a:xfrm>
                  <a:off x="6680858" y="686349"/>
                  <a:ext cx="16632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6" name="墨迹 45">
                  <a:extLst>
                    <a:ext uri="{FF2B5EF4-FFF2-40B4-BE49-F238E27FC236}">
                      <a16:creationId xmlns:a16="http://schemas.microsoft.com/office/drawing/2014/main" id="{EC27549C-1CB1-48FF-A00E-21F6A4546919}"/>
                    </a:ext>
                  </a:extLst>
                </p14:cNvPr>
                <p14:cNvContentPartPr/>
                <p14:nvPr/>
              </p14:nvContentPartPr>
              <p14:xfrm>
                <a:off x="7016738" y="503829"/>
                <a:ext cx="121320" cy="46080"/>
              </p14:xfrm>
            </p:contentPart>
          </mc:Choice>
          <mc:Fallback xmlns="">
            <p:pic>
              <p:nvPicPr>
                <p:cNvPr id="46" name="墨迹 45">
                  <a:extLst>
                    <a:ext uri="{FF2B5EF4-FFF2-40B4-BE49-F238E27FC236}">
                      <a16:creationId xmlns:a16="http://schemas.microsoft.com/office/drawing/2014/main" id="{EC27549C-1CB1-48FF-A00E-21F6A4546919}"/>
                    </a:ext>
                  </a:extLst>
                </p:cNvPr>
                <p:cNvPicPr/>
                <p:nvPr/>
              </p:nvPicPr>
              <p:blipFill>
                <a:blip r:embed="rId81"/>
                <a:stretch>
                  <a:fillRect/>
                </a:stretch>
              </p:blipFill>
              <p:spPr>
                <a:xfrm>
                  <a:off x="6999098" y="485829"/>
                  <a:ext cx="15696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7" name="墨迹 46">
                  <a:extLst>
                    <a:ext uri="{FF2B5EF4-FFF2-40B4-BE49-F238E27FC236}">
                      <a16:creationId xmlns:a16="http://schemas.microsoft.com/office/drawing/2014/main" id="{B77E06FC-FFA1-4A8E-965E-07EACFBEFA0D}"/>
                    </a:ext>
                  </a:extLst>
                </p14:cNvPr>
                <p14:cNvContentPartPr/>
                <p14:nvPr/>
              </p14:nvContentPartPr>
              <p14:xfrm>
                <a:off x="6973538" y="706149"/>
                <a:ext cx="66600" cy="235800"/>
              </p14:xfrm>
            </p:contentPart>
          </mc:Choice>
          <mc:Fallback xmlns="">
            <p:pic>
              <p:nvPicPr>
                <p:cNvPr id="47" name="墨迹 46">
                  <a:extLst>
                    <a:ext uri="{FF2B5EF4-FFF2-40B4-BE49-F238E27FC236}">
                      <a16:creationId xmlns:a16="http://schemas.microsoft.com/office/drawing/2014/main" id="{B77E06FC-FFA1-4A8E-965E-07EACFBEFA0D}"/>
                    </a:ext>
                  </a:extLst>
                </p:cNvPr>
                <p:cNvPicPr/>
                <p:nvPr/>
              </p:nvPicPr>
              <p:blipFill>
                <a:blip r:embed="rId83"/>
                <a:stretch>
                  <a:fillRect/>
                </a:stretch>
              </p:blipFill>
              <p:spPr>
                <a:xfrm>
                  <a:off x="6955898" y="688509"/>
                  <a:ext cx="10224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8" name="墨迹 47">
                  <a:extLst>
                    <a:ext uri="{FF2B5EF4-FFF2-40B4-BE49-F238E27FC236}">
                      <a16:creationId xmlns:a16="http://schemas.microsoft.com/office/drawing/2014/main" id="{663032AC-438C-4FF4-BD03-937D9D4E99D3}"/>
                    </a:ext>
                  </a:extLst>
                </p14:cNvPr>
                <p14:cNvContentPartPr/>
                <p14:nvPr/>
              </p14:nvContentPartPr>
              <p14:xfrm>
                <a:off x="7089458" y="570429"/>
                <a:ext cx="119160" cy="371160"/>
              </p14:xfrm>
            </p:contentPart>
          </mc:Choice>
          <mc:Fallback xmlns="">
            <p:pic>
              <p:nvPicPr>
                <p:cNvPr id="48" name="墨迹 47">
                  <a:extLst>
                    <a:ext uri="{FF2B5EF4-FFF2-40B4-BE49-F238E27FC236}">
                      <a16:creationId xmlns:a16="http://schemas.microsoft.com/office/drawing/2014/main" id="{663032AC-438C-4FF4-BD03-937D9D4E99D3}"/>
                    </a:ext>
                  </a:extLst>
                </p:cNvPr>
                <p:cNvPicPr/>
                <p:nvPr/>
              </p:nvPicPr>
              <p:blipFill>
                <a:blip r:embed="rId85"/>
                <a:stretch>
                  <a:fillRect/>
                </a:stretch>
              </p:blipFill>
              <p:spPr>
                <a:xfrm>
                  <a:off x="7071818" y="552789"/>
                  <a:ext cx="15480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9" name="墨迹 48">
                  <a:extLst>
                    <a:ext uri="{FF2B5EF4-FFF2-40B4-BE49-F238E27FC236}">
                      <a16:creationId xmlns:a16="http://schemas.microsoft.com/office/drawing/2014/main" id="{AD03D20D-BF5D-4D4E-B139-0C4853003844}"/>
                    </a:ext>
                  </a:extLst>
                </p14:cNvPr>
                <p14:cNvContentPartPr/>
                <p14:nvPr/>
              </p14:nvContentPartPr>
              <p14:xfrm>
                <a:off x="7102418" y="572229"/>
                <a:ext cx="10440" cy="176040"/>
              </p14:xfrm>
            </p:contentPart>
          </mc:Choice>
          <mc:Fallback xmlns="">
            <p:pic>
              <p:nvPicPr>
                <p:cNvPr id="49" name="墨迹 48">
                  <a:extLst>
                    <a:ext uri="{FF2B5EF4-FFF2-40B4-BE49-F238E27FC236}">
                      <a16:creationId xmlns:a16="http://schemas.microsoft.com/office/drawing/2014/main" id="{AD03D20D-BF5D-4D4E-B139-0C4853003844}"/>
                    </a:ext>
                  </a:extLst>
                </p:cNvPr>
                <p:cNvPicPr/>
                <p:nvPr/>
              </p:nvPicPr>
              <p:blipFill>
                <a:blip r:embed="rId87"/>
                <a:stretch>
                  <a:fillRect/>
                </a:stretch>
              </p:blipFill>
              <p:spPr>
                <a:xfrm>
                  <a:off x="7084778" y="554229"/>
                  <a:ext cx="4608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0" name="墨迹 49">
                  <a:extLst>
                    <a:ext uri="{FF2B5EF4-FFF2-40B4-BE49-F238E27FC236}">
                      <a16:creationId xmlns:a16="http://schemas.microsoft.com/office/drawing/2014/main" id="{711B6A61-9984-4A07-AFE4-8F6B4608713F}"/>
                    </a:ext>
                  </a:extLst>
                </p14:cNvPr>
                <p14:cNvContentPartPr/>
                <p14:nvPr/>
              </p14:nvContentPartPr>
              <p14:xfrm>
                <a:off x="7099898" y="553149"/>
                <a:ext cx="99000" cy="258120"/>
              </p14:xfrm>
            </p:contentPart>
          </mc:Choice>
          <mc:Fallback xmlns="">
            <p:pic>
              <p:nvPicPr>
                <p:cNvPr id="50" name="墨迹 49">
                  <a:extLst>
                    <a:ext uri="{FF2B5EF4-FFF2-40B4-BE49-F238E27FC236}">
                      <a16:creationId xmlns:a16="http://schemas.microsoft.com/office/drawing/2014/main" id="{711B6A61-9984-4A07-AFE4-8F6B4608713F}"/>
                    </a:ext>
                  </a:extLst>
                </p:cNvPr>
                <p:cNvPicPr/>
                <p:nvPr/>
              </p:nvPicPr>
              <p:blipFill>
                <a:blip r:embed="rId89"/>
                <a:stretch>
                  <a:fillRect/>
                </a:stretch>
              </p:blipFill>
              <p:spPr>
                <a:xfrm>
                  <a:off x="7082258" y="535149"/>
                  <a:ext cx="13464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1" name="墨迹 50">
                  <a:extLst>
                    <a:ext uri="{FF2B5EF4-FFF2-40B4-BE49-F238E27FC236}">
                      <a16:creationId xmlns:a16="http://schemas.microsoft.com/office/drawing/2014/main" id="{17B2FF2D-2F3A-4647-8705-173EB7368FD5}"/>
                    </a:ext>
                  </a:extLst>
                </p14:cNvPr>
                <p14:cNvContentPartPr/>
                <p14:nvPr/>
              </p14:nvContentPartPr>
              <p14:xfrm>
                <a:off x="7089458" y="846909"/>
                <a:ext cx="58680" cy="61200"/>
              </p14:xfrm>
            </p:contentPart>
          </mc:Choice>
          <mc:Fallback xmlns="">
            <p:pic>
              <p:nvPicPr>
                <p:cNvPr id="51" name="墨迹 50">
                  <a:extLst>
                    <a:ext uri="{FF2B5EF4-FFF2-40B4-BE49-F238E27FC236}">
                      <a16:creationId xmlns:a16="http://schemas.microsoft.com/office/drawing/2014/main" id="{17B2FF2D-2F3A-4647-8705-173EB7368FD5}"/>
                    </a:ext>
                  </a:extLst>
                </p:cNvPr>
                <p:cNvPicPr/>
                <p:nvPr/>
              </p:nvPicPr>
              <p:blipFill>
                <a:blip r:embed="rId91"/>
                <a:stretch>
                  <a:fillRect/>
                </a:stretch>
              </p:blipFill>
              <p:spPr>
                <a:xfrm>
                  <a:off x="7071818" y="829269"/>
                  <a:ext cx="9432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2" name="墨迹 51">
                  <a:extLst>
                    <a:ext uri="{FF2B5EF4-FFF2-40B4-BE49-F238E27FC236}">
                      <a16:creationId xmlns:a16="http://schemas.microsoft.com/office/drawing/2014/main" id="{C198B011-F1A6-4760-B910-87CBCE550A85}"/>
                    </a:ext>
                  </a:extLst>
                </p14:cNvPr>
                <p14:cNvContentPartPr/>
                <p14:nvPr/>
              </p14:nvContentPartPr>
              <p14:xfrm>
                <a:off x="7211138" y="468189"/>
                <a:ext cx="189000" cy="198720"/>
              </p14:xfrm>
            </p:contentPart>
          </mc:Choice>
          <mc:Fallback xmlns="">
            <p:pic>
              <p:nvPicPr>
                <p:cNvPr id="52" name="墨迹 51">
                  <a:extLst>
                    <a:ext uri="{FF2B5EF4-FFF2-40B4-BE49-F238E27FC236}">
                      <a16:creationId xmlns:a16="http://schemas.microsoft.com/office/drawing/2014/main" id="{C198B011-F1A6-4760-B910-87CBCE550A85}"/>
                    </a:ext>
                  </a:extLst>
                </p:cNvPr>
                <p:cNvPicPr/>
                <p:nvPr/>
              </p:nvPicPr>
              <p:blipFill>
                <a:blip r:embed="rId93"/>
                <a:stretch>
                  <a:fillRect/>
                </a:stretch>
              </p:blipFill>
              <p:spPr>
                <a:xfrm>
                  <a:off x="7193498" y="450189"/>
                  <a:ext cx="22464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3" name="墨迹 52">
                  <a:extLst>
                    <a:ext uri="{FF2B5EF4-FFF2-40B4-BE49-F238E27FC236}">
                      <a16:creationId xmlns:a16="http://schemas.microsoft.com/office/drawing/2014/main" id="{23DE40DF-DAFA-425F-8161-F1D8263658AD}"/>
                    </a:ext>
                  </a:extLst>
                </p14:cNvPr>
                <p14:cNvContentPartPr/>
                <p14:nvPr/>
              </p14:nvContentPartPr>
              <p14:xfrm>
                <a:off x="7239938" y="728829"/>
                <a:ext cx="166680" cy="121680"/>
              </p14:xfrm>
            </p:contentPart>
          </mc:Choice>
          <mc:Fallback xmlns="">
            <p:pic>
              <p:nvPicPr>
                <p:cNvPr id="53" name="墨迹 52">
                  <a:extLst>
                    <a:ext uri="{FF2B5EF4-FFF2-40B4-BE49-F238E27FC236}">
                      <a16:creationId xmlns:a16="http://schemas.microsoft.com/office/drawing/2014/main" id="{23DE40DF-DAFA-425F-8161-F1D8263658AD}"/>
                    </a:ext>
                  </a:extLst>
                </p:cNvPr>
                <p:cNvPicPr/>
                <p:nvPr/>
              </p:nvPicPr>
              <p:blipFill>
                <a:blip r:embed="rId95"/>
                <a:stretch>
                  <a:fillRect/>
                </a:stretch>
              </p:blipFill>
              <p:spPr>
                <a:xfrm>
                  <a:off x="7222298" y="711189"/>
                  <a:ext cx="20232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4" name="墨迹 53">
                  <a:extLst>
                    <a:ext uri="{FF2B5EF4-FFF2-40B4-BE49-F238E27FC236}">
                      <a16:creationId xmlns:a16="http://schemas.microsoft.com/office/drawing/2014/main" id="{6F6E771D-1599-4BE5-8660-2461009626C2}"/>
                    </a:ext>
                  </a:extLst>
                </p14:cNvPr>
                <p14:cNvContentPartPr/>
                <p14:nvPr/>
              </p14:nvContentPartPr>
              <p14:xfrm>
                <a:off x="7268018" y="593109"/>
                <a:ext cx="132840" cy="393840"/>
              </p14:xfrm>
            </p:contentPart>
          </mc:Choice>
          <mc:Fallback xmlns="">
            <p:pic>
              <p:nvPicPr>
                <p:cNvPr id="54" name="墨迹 53">
                  <a:extLst>
                    <a:ext uri="{FF2B5EF4-FFF2-40B4-BE49-F238E27FC236}">
                      <a16:creationId xmlns:a16="http://schemas.microsoft.com/office/drawing/2014/main" id="{6F6E771D-1599-4BE5-8660-2461009626C2}"/>
                    </a:ext>
                  </a:extLst>
                </p:cNvPr>
                <p:cNvPicPr/>
                <p:nvPr/>
              </p:nvPicPr>
              <p:blipFill>
                <a:blip r:embed="rId97"/>
                <a:stretch>
                  <a:fillRect/>
                </a:stretch>
              </p:blipFill>
              <p:spPr>
                <a:xfrm>
                  <a:off x="7250018" y="575469"/>
                  <a:ext cx="16848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5" name="墨迹 54">
                  <a:extLst>
                    <a:ext uri="{FF2B5EF4-FFF2-40B4-BE49-F238E27FC236}">
                      <a16:creationId xmlns:a16="http://schemas.microsoft.com/office/drawing/2014/main" id="{9A5AE1EF-EC0D-4A29-828D-F9064CF934D0}"/>
                    </a:ext>
                  </a:extLst>
                </p14:cNvPr>
                <p14:cNvContentPartPr/>
                <p14:nvPr/>
              </p14:nvContentPartPr>
              <p14:xfrm>
                <a:off x="7304738" y="678069"/>
                <a:ext cx="75600" cy="60120"/>
              </p14:xfrm>
            </p:contentPart>
          </mc:Choice>
          <mc:Fallback xmlns="">
            <p:pic>
              <p:nvPicPr>
                <p:cNvPr id="55" name="墨迹 54">
                  <a:extLst>
                    <a:ext uri="{FF2B5EF4-FFF2-40B4-BE49-F238E27FC236}">
                      <a16:creationId xmlns:a16="http://schemas.microsoft.com/office/drawing/2014/main" id="{9A5AE1EF-EC0D-4A29-828D-F9064CF934D0}"/>
                    </a:ext>
                  </a:extLst>
                </p:cNvPr>
                <p:cNvPicPr/>
                <p:nvPr/>
              </p:nvPicPr>
              <p:blipFill>
                <a:blip r:embed="rId99"/>
                <a:stretch>
                  <a:fillRect/>
                </a:stretch>
              </p:blipFill>
              <p:spPr>
                <a:xfrm>
                  <a:off x="7286738" y="660069"/>
                  <a:ext cx="11124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6" name="墨迹 55">
                  <a:extLst>
                    <a:ext uri="{FF2B5EF4-FFF2-40B4-BE49-F238E27FC236}">
                      <a16:creationId xmlns:a16="http://schemas.microsoft.com/office/drawing/2014/main" id="{F83F2928-6EF4-43B0-9009-76BC55199E6B}"/>
                    </a:ext>
                  </a:extLst>
                </p14:cNvPr>
                <p14:cNvContentPartPr/>
                <p14:nvPr/>
              </p14:nvContentPartPr>
              <p14:xfrm>
                <a:off x="7181258" y="738909"/>
                <a:ext cx="296640" cy="94320"/>
              </p14:xfrm>
            </p:contentPart>
          </mc:Choice>
          <mc:Fallback xmlns="">
            <p:pic>
              <p:nvPicPr>
                <p:cNvPr id="56" name="墨迹 55">
                  <a:extLst>
                    <a:ext uri="{FF2B5EF4-FFF2-40B4-BE49-F238E27FC236}">
                      <a16:creationId xmlns:a16="http://schemas.microsoft.com/office/drawing/2014/main" id="{F83F2928-6EF4-43B0-9009-76BC55199E6B}"/>
                    </a:ext>
                  </a:extLst>
                </p:cNvPr>
                <p:cNvPicPr/>
                <p:nvPr/>
              </p:nvPicPr>
              <p:blipFill>
                <a:blip r:embed="rId101"/>
                <a:stretch>
                  <a:fillRect/>
                </a:stretch>
              </p:blipFill>
              <p:spPr>
                <a:xfrm>
                  <a:off x="7163618" y="720909"/>
                  <a:ext cx="3322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7" name="墨迹 56">
                  <a:extLst>
                    <a:ext uri="{FF2B5EF4-FFF2-40B4-BE49-F238E27FC236}">
                      <a16:creationId xmlns:a16="http://schemas.microsoft.com/office/drawing/2014/main" id="{9ECD074D-6B88-419D-8EA1-C69ED0E77AF3}"/>
                    </a:ext>
                  </a:extLst>
                </p14:cNvPr>
                <p14:cNvContentPartPr/>
                <p14:nvPr/>
              </p14:nvContentPartPr>
              <p14:xfrm>
                <a:off x="7561418" y="710469"/>
                <a:ext cx="65160" cy="18000"/>
              </p14:xfrm>
            </p:contentPart>
          </mc:Choice>
          <mc:Fallback xmlns="">
            <p:pic>
              <p:nvPicPr>
                <p:cNvPr id="57" name="墨迹 56">
                  <a:extLst>
                    <a:ext uri="{FF2B5EF4-FFF2-40B4-BE49-F238E27FC236}">
                      <a16:creationId xmlns:a16="http://schemas.microsoft.com/office/drawing/2014/main" id="{9ECD074D-6B88-419D-8EA1-C69ED0E77AF3}"/>
                    </a:ext>
                  </a:extLst>
                </p:cNvPr>
                <p:cNvPicPr/>
                <p:nvPr/>
              </p:nvPicPr>
              <p:blipFill>
                <a:blip r:embed="rId103"/>
                <a:stretch>
                  <a:fillRect/>
                </a:stretch>
              </p:blipFill>
              <p:spPr>
                <a:xfrm>
                  <a:off x="7543778" y="692829"/>
                  <a:ext cx="1008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8" name="墨迹 57">
                  <a:extLst>
                    <a:ext uri="{FF2B5EF4-FFF2-40B4-BE49-F238E27FC236}">
                      <a16:creationId xmlns:a16="http://schemas.microsoft.com/office/drawing/2014/main" id="{98AC098E-7437-4351-891D-D0E36DF2932C}"/>
                    </a:ext>
                  </a:extLst>
                </p14:cNvPr>
                <p14:cNvContentPartPr/>
                <p14:nvPr/>
              </p14:nvContentPartPr>
              <p14:xfrm>
                <a:off x="7589498" y="657189"/>
                <a:ext cx="66240" cy="237600"/>
              </p14:xfrm>
            </p:contentPart>
          </mc:Choice>
          <mc:Fallback xmlns="">
            <p:pic>
              <p:nvPicPr>
                <p:cNvPr id="58" name="墨迹 57">
                  <a:extLst>
                    <a:ext uri="{FF2B5EF4-FFF2-40B4-BE49-F238E27FC236}">
                      <a16:creationId xmlns:a16="http://schemas.microsoft.com/office/drawing/2014/main" id="{98AC098E-7437-4351-891D-D0E36DF2932C}"/>
                    </a:ext>
                  </a:extLst>
                </p:cNvPr>
                <p:cNvPicPr/>
                <p:nvPr/>
              </p:nvPicPr>
              <p:blipFill>
                <a:blip r:embed="rId105"/>
                <a:stretch>
                  <a:fillRect/>
                </a:stretch>
              </p:blipFill>
              <p:spPr>
                <a:xfrm>
                  <a:off x="7571858" y="639189"/>
                  <a:ext cx="1018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9" name="墨迹 58">
                  <a:extLst>
                    <a:ext uri="{FF2B5EF4-FFF2-40B4-BE49-F238E27FC236}">
                      <a16:creationId xmlns:a16="http://schemas.microsoft.com/office/drawing/2014/main" id="{A09848E9-D1B3-48E6-9636-C1405DF4E905}"/>
                    </a:ext>
                  </a:extLst>
                </p14:cNvPr>
                <p14:cNvContentPartPr/>
                <p14:nvPr/>
              </p14:nvContentPartPr>
              <p14:xfrm>
                <a:off x="7697498" y="576549"/>
                <a:ext cx="157320" cy="409320"/>
              </p14:xfrm>
            </p:contentPart>
          </mc:Choice>
          <mc:Fallback xmlns="">
            <p:pic>
              <p:nvPicPr>
                <p:cNvPr id="59" name="墨迹 58">
                  <a:extLst>
                    <a:ext uri="{FF2B5EF4-FFF2-40B4-BE49-F238E27FC236}">
                      <a16:creationId xmlns:a16="http://schemas.microsoft.com/office/drawing/2014/main" id="{A09848E9-D1B3-48E6-9636-C1405DF4E905}"/>
                    </a:ext>
                  </a:extLst>
                </p:cNvPr>
                <p:cNvPicPr/>
                <p:nvPr/>
              </p:nvPicPr>
              <p:blipFill>
                <a:blip r:embed="rId107"/>
                <a:stretch>
                  <a:fillRect/>
                </a:stretch>
              </p:blipFill>
              <p:spPr>
                <a:xfrm>
                  <a:off x="7679498" y="558549"/>
                  <a:ext cx="192960" cy="4449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0" name="墨迹 59">
                  <a:extLst>
                    <a:ext uri="{FF2B5EF4-FFF2-40B4-BE49-F238E27FC236}">
                      <a16:creationId xmlns:a16="http://schemas.microsoft.com/office/drawing/2014/main" id="{5496DB63-1436-4E58-BAC9-3CA8A357B940}"/>
                    </a:ext>
                  </a:extLst>
                </p14:cNvPr>
                <p14:cNvContentPartPr/>
                <p14:nvPr/>
              </p14:nvContentPartPr>
              <p14:xfrm>
                <a:off x="7680578" y="719109"/>
                <a:ext cx="69840" cy="194760"/>
              </p14:xfrm>
            </p:contentPart>
          </mc:Choice>
          <mc:Fallback xmlns="">
            <p:pic>
              <p:nvPicPr>
                <p:cNvPr id="60" name="墨迹 59">
                  <a:extLst>
                    <a:ext uri="{FF2B5EF4-FFF2-40B4-BE49-F238E27FC236}">
                      <a16:creationId xmlns:a16="http://schemas.microsoft.com/office/drawing/2014/main" id="{5496DB63-1436-4E58-BAC9-3CA8A357B940}"/>
                    </a:ext>
                  </a:extLst>
                </p:cNvPr>
                <p:cNvPicPr/>
                <p:nvPr/>
              </p:nvPicPr>
              <p:blipFill>
                <a:blip r:embed="rId109"/>
                <a:stretch>
                  <a:fillRect/>
                </a:stretch>
              </p:blipFill>
              <p:spPr>
                <a:xfrm>
                  <a:off x="7662938" y="701469"/>
                  <a:ext cx="10548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1" name="墨迹 60">
                  <a:extLst>
                    <a:ext uri="{FF2B5EF4-FFF2-40B4-BE49-F238E27FC236}">
                      <a16:creationId xmlns:a16="http://schemas.microsoft.com/office/drawing/2014/main" id="{38CCA92C-EF6D-4764-95B4-B30416299224}"/>
                    </a:ext>
                  </a:extLst>
                </p14:cNvPr>
                <p14:cNvContentPartPr/>
                <p14:nvPr/>
              </p14:nvContentPartPr>
              <p14:xfrm>
                <a:off x="8004578" y="604989"/>
                <a:ext cx="113400" cy="37080"/>
              </p14:xfrm>
            </p:contentPart>
          </mc:Choice>
          <mc:Fallback xmlns="">
            <p:pic>
              <p:nvPicPr>
                <p:cNvPr id="61" name="墨迹 60">
                  <a:extLst>
                    <a:ext uri="{FF2B5EF4-FFF2-40B4-BE49-F238E27FC236}">
                      <a16:creationId xmlns:a16="http://schemas.microsoft.com/office/drawing/2014/main" id="{38CCA92C-EF6D-4764-95B4-B30416299224}"/>
                    </a:ext>
                  </a:extLst>
                </p:cNvPr>
                <p:cNvPicPr/>
                <p:nvPr/>
              </p:nvPicPr>
              <p:blipFill>
                <a:blip r:embed="rId111"/>
                <a:stretch>
                  <a:fillRect/>
                </a:stretch>
              </p:blipFill>
              <p:spPr>
                <a:xfrm>
                  <a:off x="7986938" y="587349"/>
                  <a:ext cx="14904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2" name="墨迹 61">
                  <a:extLst>
                    <a:ext uri="{FF2B5EF4-FFF2-40B4-BE49-F238E27FC236}">
                      <a16:creationId xmlns:a16="http://schemas.microsoft.com/office/drawing/2014/main" id="{0137ED0E-7C5B-4AAF-8133-C7D7E7D787D4}"/>
                    </a:ext>
                  </a:extLst>
                </p14:cNvPr>
                <p14:cNvContentPartPr/>
                <p14:nvPr/>
              </p14:nvContentPartPr>
              <p14:xfrm>
                <a:off x="7865978" y="761589"/>
                <a:ext cx="285120" cy="23400"/>
              </p14:xfrm>
            </p:contentPart>
          </mc:Choice>
          <mc:Fallback xmlns="">
            <p:pic>
              <p:nvPicPr>
                <p:cNvPr id="62" name="墨迹 61">
                  <a:extLst>
                    <a:ext uri="{FF2B5EF4-FFF2-40B4-BE49-F238E27FC236}">
                      <a16:creationId xmlns:a16="http://schemas.microsoft.com/office/drawing/2014/main" id="{0137ED0E-7C5B-4AAF-8133-C7D7E7D787D4}"/>
                    </a:ext>
                  </a:extLst>
                </p:cNvPr>
                <p:cNvPicPr/>
                <p:nvPr/>
              </p:nvPicPr>
              <p:blipFill>
                <a:blip r:embed="rId113"/>
                <a:stretch>
                  <a:fillRect/>
                </a:stretch>
              </p:blipFill>
              <p:spPr>
                <a:xfrm>
                  <a:off x="7847978" y="743949"/>
                  <a:ext cx="32076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3" name="墨迹 62">
                  <a:extLst>
                    <a:ext uri="{FF2B5EF4-FFF2-40B4-BE49-F238E27FC236}">
                      <a16:creationId xmlns:a16="http://schemas.microsoft.com/office/drawing/2014/main" id="{AB535BA9-77E2-45A3-BDBF-B4127630F519}"/>
                    </a:ext>
                  </a:extLst>
                </p14:cNvPr>
                <p14:cNvContentPartPr/>
                <p14:nvPr/>
              </p14:nvContentPartPr>
              <p14:xfrm>
                <a:off x="8013218" y="672309"/>
                <a:ext cx="86760" cy="323640"/>
              </p14:xfrm>
            </p:contentPart>
          </mc:Choice>
          <mc:Fallback xmlns="">
            <p:pic>
              <p:nvPicPr>
                <p:cNvPr id="63" name="墨迹 62">
                  <a:extLst>
                    <a:ext uri="{FF2B5EF4-FFF2-40B4-BE49-F238E27FC236}">
                      <a16:creationId xmlns:a16="http://schemas.microsoft.com/office/drawing/2014/main" id="{AB535BA9-77E2-45A3-BDBF-B4127630F519}"/>
                    </a:ext>
                  </a:extLst>
                </p:cNvPr>
                <p:cNvPicPr/>
                <p:nvPr/>
              </p:nvPicPr>
              <p:blipFill>
                <a:blip r:embed="rId115"/>
                <a:stretch>
                  <a:fillRect/>
                </a:stretch>
              </p:blipFill>
              <p:spPr>
                <a:xfrm>
                  <a:off x="7995578" y="654309"/>
                  <a:ext cx="12240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570368" name="墨迹 570367">
                  <a:extLst>
                    <a:ext uri="{FF2B5EF4-FFF2-40B4-BE49-F238E27FC236}">
                      <a16:creationId xmlns:a16="http://schemas.microsoft.com/office/drawing/2014/main" id="{5C1F8E53-BFAB-4F1E-BEA9-A5526291322B}"/>
                    </a:ext>
                  </a:extLst>
                </p14:cNvPr>
                <p14:cNvContentPartPr/>
                <p14:nvPr/>
              </p14:nvContentPartPr>
              <p14:xfrm>
                <a:off x="8165138" y="944109"/>
                <a:ext cx="30600" cy="55440"/>
              </p14:xfrm>
            </p:contentPart>
          </mc:Choice>
          <mc:Fallback xmlns="">
            <p:pic>
              <p:nvPicPr>
                <p:cNvPr id="570368" name="墨迹 570367">
                  <a:extLst>
                    <a:ext uri="{FF2B5EF4-FFF2-40B4-BE49-F238E27FC236}">
                      <a16:creationId xmlns:a16="http://schemas.microsoft.com/office/drawing/2014/main" id="{5C1F8E53-BFAB-4F1E-BEA9-A5526291322B}"/>
                    </a:ext>
                  </a:extLst>
                </p:cNvPr>
                <p:cNvPicPr/>
                <p:nvPr/>
              </p:nvPicPr>
              <p:blipFill>
                <a:blip r:embed="rId117"/>
                <a:stretch>
                  <a:fillRect/>
                </a:stretch>
              </p:blipFill>
              <p:spPr>
                <a:xfrm>
                  <a:off x="8147498" y="926109"/>
                  <a:ext cx="6624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570369" name="墨迹 570368">
                  <a:extLst>
                    <a:ext uri="{FF2B5EF4-FFF2-40B4-BE49-F238E27FC236}">
                      <a16:creationId xmlns:a16="http://schemas.microsoft.com/office/drawing/2014/main" id="{84A8AA4F-23AF-46B0-8CA0-FE2AE565BE9C}"/>
                    </a:ext>
                  </a:extLst>
                </p14:cNvPr>
                <p14:cNvContentPartPr/>
                <p14:nvPr/>
              </p14:nvContentPartPr>
              <p14:xfrm>
                <a:off x="8351978" y="607869"/>
                <a:ext cx="16920" cy="69120"/>
              </p14:xfrm>
            </p:contentPart>
          </mc:Choice>
          <mc:Fallback xmlns="">
            <p:pic>
              <p:nvPicPr>
                <p:cNvPr id="570369" name="墨迹 570368">
                  <a:extLst>
                    <a:ext uri="{FF2B5EF4-FFF2-40B4-BE49-F238E27FC236}">
                      <a16:creationId xmlns:a16="http://schemas.microsoft.com/office/drawing/2014/main" id="{84A8AA4F-23AF-46B0-8CA0-FE2AE565BE9C}"/>
                    </a:ext>
                  </a:extLst>
                </p:cNvPr>
                <p:cNvPicPr/>
                <p:nvPr/>
              </p:nvPicPr>
              <p:blipFill>
                <a:blip r:embed="rId119"/>
                <a:stretch>
                  <a:fillRect/>
                </a:stretch>
              </p:blipFill>
              <p:spPr>
                <a:xfrm>
                  <a:off x="8334338" y="590229"/>
                  <a:ext cx="5256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570371" name="墨迹 570370">
                  <a:extLst>
                    <a:ext uri="{FF2B5EF4-FFF2-40B4-BE49-F238E27FC236}">
                      <a16:creationId xmlns:a16="http://schemas.microsoft.com/office/drawing/2014/main" id="{E5618396-1F37-4B36-94EE-10C5BA25668E}"/>
                    </a:ext>
                  </a:extLst>
                </p14:cNvPr>
                <p14:cNvContentPartPr/>
                <p14:nvPr/>
              </p14:nvContentPartPr>
              <p14:xfrm>
                <a:off x="8299418" y="775989"/>
                <a:ext cx="71280" cy="216000"/>
              </p14:xfrm>
            </p:contentPart>
          </mc:Choice>
          <mc:Fallback xmlns="">
            <p:pic>
              <p:nvPicPr>
                <p:cNvPr id="570371" name="墨迹 570370">
                  <a:extLst>
                    <a:ext uri="{FF2B5EF4-FFF2-40B4-BE49-F238E27FC236}">
                      <a16:creationId xmlns:a16="http://schemas.microsoft.com/office/drawing/2014/main" id="{E5618396-1F37-4B36-94EE-10C5BA25668E}"/>
                    </a:ext>
                  </a:extLst>
                </p:cNvPr>
                <p:cNvPicPr/>
                <p:nvPr/>
              </p:nvPicPr>
              <p:blipFill>
                <a:blip r:embed="rId121"/>
                <a:stretch>
                  <a:fillRect/>
                </a:stretch>
              </p:blipFill>
              <p:spPr>
                <a:xfrm>
                  <a:off x="8281418" y="758349"/>
                  <a:ext cx="1069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570372" name="墨迹 570371">
                  <a:extLst>
                    <a:ext uri="{FF2B5EF4-FFF2-40B4-BE49-F238E27FC236}">
                      <a16:creationId xmlns:a16="http://schemas.microsoft.com/office/drawing/2014/main" id="{54EE503F-C88C-464A-9D5B-62F9E4BA47E5}"/>
                    </a:ext>
                  </a:extLst>
                </p14:cNvPr>
                <p14:cNvContentPartPr/>
                <p14:nvPr/>
              </p14:nvContentPartPr>
              <p14:xfrm>
                <a:off x="8433698" y="565389"/>
                <a:ext cx="139680" cy="257760"/>
              </p14:xfrm>
            </p:contentPart>
          </mc:Choice>
          <mc:Fallback xmlns="">
            <p:pic>
              <p:nvPicPr>
                <p:cNvPr id="570372" name="墨迹 570371">
                  <a:extLst>
                    <a:ext uri="{FF2B5EF4-FFF2-40B4-BE49-F238E27FC236}">
                      <a16:creationId xmlns:a16="http://schemas.microsoft.com/office/drawing/2014/main" id="{54EE503F-C88C-464A-9D5B-62F9E4BA47E5}"/>
                    </a:ext>
                  </a:extLst>
                </p:cNvPr>
                <p:cNvPicPr/>
                <p:nvPr/>
              </p:nvPicPr>
              <p:blipFill>
                <a:blip r:embed="rId123"/>
                <a:stretch>
                  <a:fillRect/>
                </a:stretch>
              </p:blipFill>
              <p:spPr>
                <a:xfrm>
                  <a:off x="8415698" y="547389"/>
                  <a:ext cx="17532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570373" name="墨迹 570372">
                  <a:extLst>
                    <a:ext uri="{FF2B5EF4-FFF2-40B4-BE49-F238E27FC236}">
                      <a16:creationId xmlns:a16="http://schemas.microsoft.com/office/drawing/2014/main" id="{C382257C-5AA9-4A00-ABE5-8D1BB0D8301F}"/>
                    </a:ext>
                  </a:extLst>
                </p14:cNvPr>
                <p14:cNvContentPartPr/>
                <p14:nvPr/>
              </p14:nvContentPartPr>
              <p14:xfrm>
                <a:off x="8432258" y="715509"/>
                <a:ext cx="86760" cy="269280"/>
              </p14:xfrm>
            </p:contentPart>
          </mc:Choice>
          <mc:Fallback xmlns="">
            <p:pic>
              <p:nvPicPr>
                <p:cNvPr id="570373" name="墨迹 570372">
                  <a:extLst>
                    <a:ext uri="{FF2B5EF4-FFF2-40B4-BE49-F238E27FC236}">
                      <a16:creationId xmlns:a16="http://schemas.microsoft.com/office/drawing/2014/main" id="{C382257C-5AA9-4A00-ABE5-8D1BB0D8301F}"/>
                    </a:ext>
                  </a:extLst>
                </p:cNvPr>
                <p:cNvPicPr/>
                <p:nvPr/>
              </p:nvPicPr>
              <p:blipFill>
                <a:blip r:embed="rId125"/>
                <a:stretch>
                  <a:fillRect/>
                </a:stretch>
              </p:blipFill>
              <p:spPr>
                <a:xfrm>
                  <a:off x="8414618" y="697509"/>
                  <a:ext cx="12240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570374" name="墨迹 570373">
                  <a:extLst>
                    <a:ext uri="{FF2B5EF4-FFF2-40B4-BE49-F238E27FC236}">
                      <a16:creationId xmlns:a16="http://schemas.microsoft.com/office/drawing/2014/main" id="{F510CB3C-0655-4EEA-8F34-5A22790F13AB}"/>
                    </a:ext>
                  </a:extLst>
                </p14:cNvPr>
                <p14:cNvContentPartPr/>
                <p14:nvPr/>
              </p14:nvContentPartPr>
              <p14:xfrm>
                <a:off x="8528738" y="830349"/>
                <a:ext cx="52560" cy="138960"/>
              </p14:xfrm>
            </p:contentPart>
          </mc:Choice>
          <mc:Fallback xmlns="">
            <p:pic>
              <p:nvPicPr>
                <p:cNvPr id="570374" name="墨迹 570373">
                  <a:extLst>
                    <a:ext uri="{FF2B5EF4-FFF2-40B4-BE49-F238E27FC236}">
                      <a16:creationId xmlns:a16="http://schemas.microsoft.com/office/drawing/2014/main" id="{F510CB3C-0655-4EEA-8F34-5A22790F13AB}"/>
                    </a:ext>
                  </a:extLst>
                </p:cNvPr>
                <p:cNvPicPr/>
                <p:nvPr/>
              </p:nvPicPr>
              <p:blipFill>
                <a:blip r:embed="rId127"/>
                <a:stretch>
                  <a:fillRect/>
                </a:stretch>
              </p:blipFill>
              <p:spPr>
                <a:xfrm>
                  <a:off x="8510738" y="812709"/>
                  <a:ext cx="8820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570375" name="墨迹 570374">
                  <a:extLst>
                    <a:ext uri="{FF2B5EF4-FFF2-40B4-BE49-F238E27FC236}">
                      <a16:creationId xmlns:a16="http://schemas.microsoft.com/office/drawing/2014/main" id="{F487FF59-29F5-4C10-ABFA-C3F8F219F8A6}"/>
                    </a:ext>
                  </a:extLst>
                </p14:cNvPr>
                <p14:cNvContentPartPr/>
                <p14:nvPr/>
              </p14:nvContentPartPr>
              <p14:xfrm>
                <a:off x="8622698" y="522549"/>
                <a:ext cx="122040" cy="510120"/>
              </p14:xfrm>
            </p:contentPart>
          </mc:Choice>
          <mc:Fallback xmlns="">
            <p:pic>
              <p:nvPicPr>
                <p:cNvPr id="570375" name="墨迹 570374">
                  <a:extLst>
                    <a:ext uri="{FF2B5EF4-FFF2-40B4-BE49-F238E27FC236}">
                      <a16:creationId xmlns:a16="http://schemas.microsoft.com/office/drawing/2014/main" id="{F487FF59-29F5-4C10-ABFA-C3F8F219F8A6}"/>
                    </a:ext>
                  </a:extLst>
                </p:cNvPr>
                <p:cNvPicPr/>
                <p:nvPr/>
              </p:nvPicPr>
              <p:blipFill>
                <a:blip r:embed="rId129"/>
                <a:stretch>
                  <a:fillRect/>
                </a:stretch>
              </p:blipFill>
              <p:spPr>
                <a:xfrm>
                  <a:off x="8604698" y="504549"/>
                  <a:ext cx="15768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570376" name="墨迹 570375">
                  <a:extLst>
                    <a:ext uri="{FF2B5EF4-FFF2-40B4-BE49-F238E27FC236}">
                      <a16:creationId xmlns:a16="http://schemas.microsoft.com/office/drawing/2014/main" id="{A02D9165-D65A-4847-944B-DC8AD8A1994F}"/>
                    </a:ext>
                  </a:extLst>
                </p14:cNvPr>
                <p14:cNvContentPartPr/>
                <p14:nvPr/>
              </p14:nvContentPartPr>
              <p14:xfrm>
                <a:off x="8945618" y="562869"/>
                <a:ext cx="46800" cy="119160"/>
              </p14:xfrm>
            </p:contentPart>
          </mc:Choice>
          <mc:Fallback xmlns="">
            <p:pic>
              <p:nvPicPr>
                <p:cNvPr id="570376" name="墨迹 570375">
                  <a:extLst>
                    <a:ext uri="{FF2B5EF4-FFF2-40B4-BE49-F238E27FC236}">
                      <a16:creationId xmlns:a16="http://schemas.microsoft.com/office/drawing/2014/main" id="{A02D9165-D65A-4847-944B-DC8AD8A1994F}"/>
                    </a:ext>
                  </a:extLst>
                </p:cNvPr>
                <p:cNvPicPr/>
                <p:nvPr/>
              </p:nvPicPr>
              <p:blipFill>
                <a:blip r:embed="rId131"/>
                <a:stretch>
                  <a:fillRect/>
                </a:stretch>
              </p:blipFill>
              <p:spPr>
                <a:xfrm>
                  <a:off x="8927618" y="544869"/>
                  <a:ext cx="8244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570377" name="墨迹 570376">
                  <a:extLst>
                    <a:ext uri="{FF2B5EF4-FFF2-40B4-BE49-F238E27FC236}">
                      <a16:creationId xmlns:a16="http://schemas.microsoft.com/office/drawing/2014/main" id="{0A2B2963-BEE7-43ED-BDDD-93623E543139}"/>
                    </a:ext>
                  </a:extLst>
                </p14:cNvPr>
                <p14:cNvContentPartPr/>
                <p14:nvPr/>
              </p14:nvContentPartPr>
              <p14:xfrm>
                <a:off x="8852738" y="649269"/>
                <a:ext cx="207720" cy="76680"/>
              </p14:xfrm>
            </p:contentPart>
          </mc:Choice>
          <mc:Fallback xmlns="">
            <p:pic>
              <p:nvPicPr>
                <p:cNvPr id="570377" name="墨迹 570376">
                  <a:extLst>
                    <a:ext uri="{FF2B5EF4-FFF2-40B4-BE49-F238E27FC236}">
                      <a16:creationId xmlns:a16="http://schemas.microsoft.com/office/drawing/2014/main" id="{0A2B2963-BEE7-43ED-BDDD-93623E543139}"/>
                    </a:ext>
                  </a:extLst>
                </p:cNvPr>
                <p:cNvPicPr/>
                <p:nvPr/>
              </p:nvPicPr>
              <p:blipFill>
                <a:blip r:embed="rId133"/>
                <a:stretch>
                  <a:fillRect/>
                </a:stretch>
              </p:blipFill>
              <p:spPr>
                <a:xfrm>
                  <a:off x="8834738" y="631269"/>
                  <a:ext cx="24336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570378" name="墨迹 570377">
                  <a:extLst>
                    <a:ext uri="{FF2B5EF4-FFF2-40B4-BE49-F238E27FC236}">
                      <a16:creationId xmlns:a16="http://schemas.microsoft.com/office/drawing/2014/main" id="{59843CE7-B796-4536-A5A6-D955F846A523}"/>
                    </a:ext>
                  </a:extLst>
                </p14:cNvPr>
                <p14:cNvContentPartPr/>
                <p14:nvPr/>
              </p14:nvContentPartPr>
              <p14:xfrm>
                <a:off x="8824298" y="711189"/>
                <a:ext cx="91080" cy="304200"/>
              </p14:xfrm>
            </p:contentPart>
          </mc:Choice>
          <mc:Fallback xmlns="">
            <p:pic>
              <p:nvPicPr>
                <p:cNvPr id="570378" name="墨迹 570377">
                  <a:extLst>
                    <a:ext uri="{FF2B5EF4-FFF2-40B4-BE49-F238E27FC236}">
                      <a16:creationId xmlns:a16="http://schemas.microsoft.com/office/drawing/2014/main" id="{59843CE7-B796-4536-A5A6-D955F846A523}"/>
                    </a:ext>
                  </a:extLst>
                </p:cNvPr>
                <p:cNvPicPr/>
                <p:nvPr/>
              </p:nvPicPr>
              <p:blipFill>
                <a:blip r:embed="rId135"/>
                <a:stretch>
                  <a:fillRect/>
                </a:stretch>
              </p:blipFill>
              <p:spPr>
                <a:xfrm>
                  <a:off x="8806298" y="693549"/>
                  <a:ext cx="12672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570379" name="墨迹 570378">
                  <a:extLst>
                    <a:ext uri="{FF2B5EF4-FFF2-40B4-BE49-F238E27FC236}">
                      <a16:creationId xmlns:a16="http://schemas.microsoft.com/office/drawing/2014/main" id="{3D9DCBBB-1C92-44EE-9416-8AD1DBD06F4D}"/>
                    </a:ext>
                  </a:extLst>
                </p14:cNvPr>
                <p14:cNvContentPartPr/>
                <p14:nvPr/>
              </p14:nvContentPartPr>
              <p14:xfrm>
                <a:off x="8934458" y="747549"/>
                <a:ext cx="141480" cy="154800"/>
              </p14:xfrm>
            </p:contentPart>
          </mc:Choice>
          <mc:Fallback xmlns="">
            <p:pic>
              <p:nvPicPr>
                <p:cNvPr id="570379" name="墨迹 570378">
                  <a:extLst>
                    <a:ext uri="{FF2B5EF4-FFF2-40B4-BE49-F238E27FC236}">
                      <a16:creationId xmlns:a16="http://schemas.microsoft.com/office/drawing/2014/main" id="{3D9DCBBB-1C92-44EE-9416-8AD1DBD06F4D}"/>
                    </a:ext>
                  </a:extLst>
                </p:cNvPr>
                <p:cNvPicPr/>
                <p:nvPr/>
              </p:nvPicPr>
              <p:blipFill>
                <a:blip r:embed="rId137"/>
                <a:stretch>
                  <a:fillRect/>
                </a:stretch>
              </p:blipFill>
              <p:spPr>
                <a:xfrm>
                  <a:off x="8916818" y="729909"/>
                  <a:ext cx="17712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570380" name="墨迹 570379">
                  <a:extLst>
                    <a:ext uri="{FF2B5EF4-FFF2-40B4-BE49-F238E27FC236}">
                      <a16:creationId xmlns:a16="http://schemas.microsoft.com/office/drawing/2014/main" id="{1A315414-1521-4C55-A38F-D70D89B5E3E6}"/>
                    </a:ext>
                  </a:extLst>
                </p14:cNvPr>
                <p14:cNvContentPartPr/>
                <p14:nvPr/>
              </p14:nvContentPartPr>
              <p14:xfrm>
                <a:off x="8865698" y="876069"/>
                <a:ext cx="186840" cy="280080"/>
              </p14:xfrm>
            </p:contentPart>
          </mc:Choice>
          <mc:Fallback xmlns="">
            <p:pic>
              <p:nvPicPr>
                <p:cNvPr id="570380" name="墨迹 570379">
                  <a:extLst>
                    <a:ext uri="{FF2B5EF4-FFF2-40B4-BE49-F238E27FC236}">
                      <a16:creationId xmlns:a16="http://schemas.microsoft.com/office/drawing/2014/main" id="{1A315414-1521-4C55-A38F-D70D89B5E3E6}"/>
                    </a:ext>
                  </a:extLst>
                </p:cNvPr>
                <p:cNvPicPr/>
                <p:nvPr/>
              </p:nvPicPr>
              <p:blipFill>
                <a:blip r:embed="rId139"/>
                <a:stretch>
                  <a:fillRect/>
                </a:stretch>
              </p:blipFill>
              <p:spPr>
                <a:xfrm>
                  <a:off x="8848058" y="858429"/>
                  <a:ext cx="222480" cy="315720"/>
                </a:xfrm>
                <a:prstGeom prst="rect">
                  <a:avLst/>
                </a:prstGeom>
              </p:spPr>
            </p:pic>
          </mc:Fallback>
        </mc:AlternateContent>
      </p:grpSp>
    </p:spTree>
  </p:cSld>
  <p:clrMapOvr>
    <a:masterClrMapping/>
  </p:clrMapOvr>
  <p:transition>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2"/>
          <p:cNvSpPr>
            <a:spLocks noGrp="1" noChangeArrowheads="1"/>
          </p:cNvSpPr>
          <p:nvPr>
            <p:ph type="title"/>
          </p:nvPr>
        </p:nvSpPr>
        <p:spPr>
          <a:xfrm>
            <a:off x="1835150" y="274638"/>
            <a:ext cx="7129463" cy="114300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800" b="0" i="0" u="none"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mj-ea"/>
                <a:cs typeface="Times New Roman" panose="02020603050405020304" pitchFamily="18" charset="0"/>
              </a:rPr>
              <a:t>B </a:t>
            </a:r>
            <a:r>
              <a:rPr kumimoji="0" lang="en-US" altLang="zh-CN" sz="3800" b="0"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j-ea"/>
                <a:cs typeface="Times New Roman" panose="02020603050405020304" pitchFamily="18" charset="0"/>
              </a:rPr>
              <a:t> </a:t>
            </a:r>
            <a:r>
              <a:rPr kumimoji="0" lang="en-US" altLang="zh-CN" sz="3800" b="0" i="0" u="none"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mj-ea"/>
                <a:cs typeface="Times New Roman" panose="02020603050405020304" pitchFamily="18" charset="0"/>
              </a:rPr>
              <a:t>Modern</a:t>
            </a:r>
            <a:r>
              <a:rPr kumimoji="0" lang="en-US" sz="3800" b="0" i="0" u="none"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mj-ea"/>
                <a:cs typeface="Times New Roman" panose="02020603050405020304" pitchFamily="18" charset="0"/>
              </a:rPr>
              <a:t> </a:t>
            </a:r>
            <a:r>
              <a:rPr kumimoji="0" lang="en-US" altLang="zh-CN" sz="3800" b="0" i="0" u="none"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mj-ea"/>
                <a:cs typeface="Times New Roman" panose="02020603050405020304" pitchFamily="18" charset="0"/>
              </a:rPr>
              <a:t>MS-based</a:t>
            </a:r>
            <a:r>
              <a:rPr kumimoji="0" lang="en-US" sz="3800" b="0" i="0" u="none"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mj-ea"/>
                <a:cs typeface="Times New Roman" panose="02020603050405020304" pitchFamily="18" charset="0"/>
              </a:rPr>
              <a:t> method</a:t>
            </a:r>
            <a:r>
              <a:rPr kumimoji="0" lang="en-US" altLang="zh-CN" sz="3800" b="0" i="0" u="none"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mj-ea"/>
                <a:cs typeface="Times New Roman" panose="02020603050405020304" pitchFamily="18" charset="0"/>
              </a:rPr>
              <a:t>s</a:t>
            </a:r>
          </a:p>
        </p:txBody>
      </p:sp>
      <p:sp>
        <p:nvSpPr>
          <p:cNvPr id="575491" name="Rectangle 3"/>
          <p:cNvSpPr>
            <a:spLocks noGrp="1" noChangeArrowheads="1"/>
          </p:cNvSpPr>
          <p:nvPr>
            <p:ph idx="1"/>
          </p:nvPr>
        </p:nvSpPr>
        <p:spPr>
          <a:xfrm>
            <a:off x="1619250" y="1773238"/>
            <a:ext cx="7129463" cy="4319588"/>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32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 </a:t>
            </a:r>
            <a:r>
              <a:rPr kumimoji="0" lang="en-US" altLang="zh-CN" sz="2800" b="0"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Mass </a:t>
            </a:r>
            <a:r>
              <a:rPr kumimoji="0" lang="en-US" altLang="zh-CN" sz="2800" b="0" i="0" u="none" strike="noStrike" kern="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spectrometry introduction</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en-US" altLang="zh-CN" sz="2800" b="0" i="0" u="none" strike="noStrike" kern="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800" b="0" i="0" u="none" strike="noStrike" kern="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 Component of MS instrument</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en-US" altLang="zh-CN" sz="2800" b="0" i="0" u="none" strike="noStrike" kern="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800" b="0" i="0" u="none" strike="noStrike" kern="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 MS and MS/MS</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en-US" altLang="zh-CN" sz="2800" b="0" i="0" u="none" strike="noStrike" kern="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800" b="0" i="0" u="none" strike="noStrike" kern="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 How to use MS to identify protein </a:t>
            </a:r>
          </a:p>
        </p:txBody>
      </p:sp>
    </p:spTree>
  </p:cSld>
  <p:clrMapOvr>
    <a:masterClrMapping/>
  </p:clrMapOvr>
  <p:transition>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title"/>
          </p:nvPr>
        </p:nvSpPr>
        <p:spPr>
          <a:xfrm>
            <a:off x="1835150" y="333375"/>
            <a:ext cx="6767513" cy="701675"/>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6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j-ea"/>
                <a:cs typeface="Times New Roman" panose="02020603050405020304" pitchFamily="18" charset="0"/>
              </a:rPr>
              <a:t>Protein Identification</a:t>
            </a:r>
          </a:p>
        </p:txBody>
      </p:sp>
      <p:sp>
        <p:nvSpPr>
          <p:cNvPr id="551939" name="Rectangle 3"/>
          <p:cNvSpPr>
            <a:spLocks noGrp="1" noChangeArrowheads="1"/>
          </p:cNvSpPr>
          <p:nvPr>
            <p:ph idx="1"/>
          </p:nvPr>
        </p:nvSpPr>
        <p:spPr>
          <a:xfrm>
            <a:off x="1116013" y="1557338"/>
            <a:ext cx="7772400" cy="46482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36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Searching and matching proteins’ characteristic data, such as </a:t>
            </a:r>
            <a:r>
              <a:rPr kumimoji="0" lang="en-US" altLang="zh-CN" sz="3600" b="1" i="0" u="none" strike="noStrike" kern="0" cap="none" spc="0" normalizeH="0" baseline="0" noProof="0">
                <a:ln>
                  <a:noFill/>
                </a:ln>
                <a:solidFill>
                  <a:srgbClr val="FF3399"/>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MW</a:t>
            </a:r>
            <a:r>
              <a:rPr kumimoji="0" lang="en-US" altLang="zh-CN" sz="36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 </a:t>
            </a:r>
            <a:r>
              <a:rPr kumimoji="0" lang="en-US" altLang="zh-CN" sz="3600" b="1" i="0" u="none" strike="noStrike" kern="0" cap="none" spc="0" normalizeH="0" baseline="0" noProof="0">
                <a:ln>
                  <a:noFill/>
                </a:ln>
                <a:solidFill>
                  <a:srgbClr val="FF3399"/>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pI</a:t>
            </a:r>
            <a:r>
              <a:rPr kumimoji="0" lang="en-US" altLang="zh-CN" sz="36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 </a:t>
            </a:r>
            <a:r>
              <a:rPr kumimoji="0" lang="en-US" altLang="zh-CN" sz="3600" b="1" i="0" u="none" strike="noStrike" kern="0" cap="none" spc="0" normalizeH="0" baseline="0" noProof="0">
                <a:ln>
                  <a:noFill/>
                </a:ln>
                <a:solidFill>
                  <a:srgbClr val="FF3399"/>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sequence</a:t>
            </a:r>
            <a:r>
              <a:rPr kumimoji="0" lang="en-US" altLang="zh-CN" sz="36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 </a:t>
            </a:r>
            <a:r>
              <a:rPr kumimoji="0" lang="en-US" altLang="zh-CN" sz="3600" b="1" i="0" u="none" strike="noStrike" kern="0" cap="none" spc="0" normalizeH="0" baseline="0" noProof="0">
                <a:ln>
                  <a:noFill/>
                </a:ln>
                <a:solidFill>
                  <a:srgbClr val="FF3399"/>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amino acid composition, PMF</a:t>
            </a:r>
            <a:r>
              <a:rPr kumimoji="0" lang="en-US" altLang="zh-CN" sz="36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 etc, from the databases, and identifying the proteins studied</a:t>
            </a:r>
          </a:p>
        </p:txBody>
      </p:sp>
    </p:spTree>
  </p:cSld>
  <p:clrMapOvr>
    <a:masterClrMapping/>
  </p:clrMapOvr>
  <p:transition>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p:cNvSpPr>
          <p:nvPr>
            <p:ph type="title"/>
          </p:nvPr>
        </p:nvSpPr>
        <p:spPr>
          <a:xfrm>
            <a:off x="1835150" y="404813"/>
            <a:ext cx="6851650" cy="576263"/>
          </a:xfrm>
        </p:spPr>
        <p:txBody>
          <a:bodyPr vert="horz" wrap="square" lIns="91440" tIns="45720" rIns="91440" bIns="45720" anchor="ctr">
            <a:normAutofit fontScale="90000"/>
          </a:bodyPr>
          <a:lstStyle/>
          <a:p>
            <a:pPr eaLnBrk="1" fontAlgn="base" hangingPunct="1"/>
            <a:r>
              <a:rPr lang="en-US" altLang="zh-CN" sz="3600" strike="noStrike" noProof="1">
                <a:solidFill>
                  <a:schemeClr val="tx1"/>
                </a:solidFill>
              </a:rPr>
              <a:t>What is mass spectrometry?</a:t>
            </a:r>
          </a:p>
        </p:txBody>
      </p:sp>
      <p:sp>
        <p:nvSpPr>
          <p:cNvPr id="27651" name="Rectangle 3"/>
          <p:cNvSpPr>
            <a:spLocks noGrp="1"/>
          </p:cNvSpPr>
          <p:nvPr>
            <p:ph idx="1"/>
          </p:nvPr>
        </p:nvSpPr>
        <p:spPr>
          <a:xfrm>
            <a:off x="684213" y="2924175"/>
            <a:ext cx="4968875" cy="3527425"/>
          </a:xfrm>
        </p:spPr>
        <p:txBody>
          <a:bodyPr vert="horz" wrap="square" lIns="91440" tIns="45720" rIns="91440" bIns="45720" anchor="t"/>
          <a:lstStyle/>
          <a:p>
            <a:pPr eaLnBrk="1" fontAlgn="base" hangingPunct="1">
              <a:lnSpc>
                <a:spcPct val="110000"/>
              </a:lnSpc>
            </a:pPr>
            <a:r>
              <a:rPr lang="en-US" altLang="zh-CN" sz="2800" b="0" strike="noStrike" noProof="1">
                <a:solidFill>
                  <a:schemeClr val="tx1"/>
                </a:solidFill>
              </a:rPr>
              <a:t>MS is an analytical tool that measure the </a:t>
            </a:r>
            <a:r>
              <a:rPr lang="en-US" altLang="zh-CN" sz="2800" b="0" strike="noStrike" noProof="1"/>
              <a:t>molecular weight</a:t>
            </a:r>
            <a:r>
              <a:rPr lang="en-US" altLang="zh-CN" sz="2800" b="0" strike="noStrike" noProof="1">
                <a:solidFill>
                  <a:schemeClr val="tx1"/>
                </a:solidFill>
              </a:rPr>
              <a:t> of molecules based on the motion of </a:t>
            </a:r>
            <a:r>
              <a:rPr lang="en-US" altLang="zh-CN" sz="2800" b="0" strike="noStrike" noProof="1"/>
              <a:t>charged particle</a:t>
            </a:r>
            <a:r>
              <a:rPr lang="en-US" altLang="zh-CN" sz="2800" b="0" strike="noStrike" noProof="1">
                <a:solidFill>
                  <a:schemeClr val="tx1"/>
                </a:solidFill>
              </a:rPr>
              <a:t> </a:t>
            </a:r>
            <a:r>
              <a:rPr lang="en-US" altLang="zh-CN" sz="2800" b="0" strike="noStrike" noProof="1"/>
              <a:t>in an electrical or magnetic field</a:t>
            </a:r>
            <a:r>
              <a:rPr lang="en-US" altLang="zh-CN" sz="2800" b="0" strike="noStrike" noProof="1">
                <a:solidFill>
                  <a:schemeClr val="tx1"/>
                </a:solidFill>
              </a:rPr>
              <a:t>.</a:t>
            </a:r>
          </a:p>
        </p:txBody>
      </p:sp>
      <p:pic>
        <p:nvPicPr>
          <p:cNvPr id="2" name="Picture 4"/>
          <p:cNvPicPr>
            <a:picLocks noChangeAspect="1"/>
          </p:cNvPicPr>
          <p:nvPr/>
        </p:nvPicPr>
        <p:blipFill>
          <a:blip r:embed="rId2"/>
          <a:stretch>
            <a:fillRect/>
          </a:stretch>
        </p:blipFill>
        <p:spPr>
          <a:xfrm>
            <a:off x="1493838" y="1125538"/>
            <a:ext cx="7650162" cy="1709737"/>
          </a:xfrm>
          <a:prstGeom prst="rect">
            <a:avLst/>
          </a:prstGeom>
          <a:noFill/>
          <a:ln w="9525">
            <a:noFill/>
          </a:ln>
        </p:spPr>
      </p:pic>
      <p:pic>
        <p:nvPicPr>
          <p:cNvPr id="27652" name="Picture 5"/>
          <p:cNvPicPr>
            <a:picLocks noChangeAspect="1"/>
          </p:cNvPicPr>
          <p:nvPr/>
        </p:nvPicPr>
        <p:blipFill>
          <a:blip r:embed="rId3"/>
          <a:stretch>
            <a:fillRect/>
          </a:stretch>
        </p:blipFill>
        <p:spPr>
          <a:xfrm>
            <a:off x="5795963" y="3284538"/>
            <a:ext cx="3132137" cy="3003550"/>
          </a:xfrm>
          <a:prstGeom prst="rect">
            <a:avLst/>
          </a:prstGeom>
          <a:noFill/>
          <a:ln w="9525">
            <a:noFill/>
          </a:ln>
        </p:spPr>
      </p:pic>
    </p:spTree>
  </p:cSld>
  <p:clrMapOvr>
    <a:masterClrMapping/>
  </p:clrMapOvr>
  <p:transition>
    <p:randomBar dir="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570" name="Content Placeholder 2"/>
          <p:cNvSpPr>
            <a:spLocks noGrp="1"/>
          </p:cNvSpPr>
          <p:nvPr>
            <p:ph idx="1"/>
          </p:nvPr>
        </p:nvSpPr>
        <p:spPr>
          <a:xfrm>
            <a:off x="1295400" y="1557338"/>
            <a:ext cx="7848600" cy="4321175"/>
          </a:xfrm>
        </p:spPr>
        <p:txBody>
          <a:bodyPr wrap="square" lIns="91440" tIns="45720" rIns="91440" bIns="45720" numCol="1" anchor="t" anchorCtr="0" compatLnSpc="1"/>
          <a:lstStyle/>
          <a:p>
            <a:pPr marL="514350" marR="0" lvl="0" indent="-514350" algn="l" defTabSz="914400" rtl="0" eaLnBrk="1" fontAlgn="base" latinLnBrk="0" hangingPunct="1">
              <a:lnSpc>
                <a:spcPct val="100000"/>
              </a:lnSpc>
              <a:spcBef>
                <a:spcPct val="20000"/>
              </a:spcBef>
              <a:spcAft>
                <a:spcPct val="0"/>
              </a:spcAft>
              <a:buClrTx/>
              <a:buSzTx/>
              <a:buFont typeface="Wingdings" panose="05000000000000000000" pitchFamily="2" charset="2"/>
              <a:buNone/>
              <a:defRPr/>
            </a:pPr>
            <a:r>
              <a:rPr kumimoji="0" lang="en-US" altLang="zh-CN" sz="2800" b="0" i="0" u="sng"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The Importance of </a:t>
            </a:r>
            <a:r>
              <a:rPr kumimoji="0" lang="en-US" altLang="zh-CN" sz="2800" b="0" i="0" u="sng"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Mass</a:t>
            </a:r>
            <a:r>
              <a:rPr kumimoji="0" lang="en-US" altLang="zh-CN" sz="2800" b="0" i="0" u="sng"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a:t>
            </a:r>
          </a:p>
          <a:p>
            <a:pPr marL="514350" marR="0" lvl="0" indent="-514350" algn="l" defTabSz="914400" rtl="0" eaLnBrk="1" fontAlgn="base" latinLnBrk="0" hangingPunct="1">
              <a:lnSpc>
                <a:spcPct val="100000"/>
              </a:lnSpc>
              <a:spcBef>
                <a:spcPct val="20000"/>
              </a:spcBef>
              <a:spcAft>
                <a:spcPct val="0"/>
              </a:spcAft>
              <a:buClrTx/>
              <a:buSzTx/>
              <a:buFontTx/>
              <a:buAutoNum type="arabicPeriod"/>
              <a:defRPr/>
            </a:pPr>
            <a:r>
              <a:rPr kumimoji="0"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The mass of a molecule is a fundamental physical property of a molecule.</a:t>
            </a:r>
          </a:p>
          <a:p>
            <a:pPr marL="514350" marR="0" lvl="0" indent="-514350" algn="l" defTabSz="914400" rtl="0" eaLnBrk="1" fontAlgn="base" latinLnBrk="0" hangingPunct="1">
              <a:lnSpc>
                <a:spcPct val="100000"/>
              </a:lnSpc>
              <a:spcBef>
                <a:spcPct val="20000"/>
              </a:spcBef>
              <a:spcAft>
                <a:spcPct val="0"/>
              </a:spcAft>
              <a:buClrTx/>
              <a:buSzTx/>
              <a:buFontTx/>
              <a:buAutoNum type="arabicPeriod"/>
              <a:defRPr/>
            </a:pPr>
            <a:r>
              <a:rPr kumimoji="0"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Mass can be used to identify the molecule.</a:t>
            </a:r>
            <a:endParaRPr kumimoji="0"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宋体" panose="02010600030101010101" pitchFamily="2" charset="-122"/>
              <a:cs typeface="+mn-cs"/>
            </a:endParaRPr>
          </a:p>
          <a:p>
            <a:pPr marL="514350" marR="0" lvl="0" indent="-514350" algn="l" defTabSz="914400" rtl="0" eaLnBrk="1" fontAlgn="base" latinLnBrk="0" hangingPunct="1">
              <a:lnSpc>
                <a:spcPct val="100000"/>
              </a:lnSpc>
              <a:spcBef>
                <a:spcPct val="20000"/>
              </a:spcBef>
              <a:spcAft>
                <a:spcPct val="0"/>
              </a:spcAft>
              <a:buClrTx/>
              <a:buSzTx/>
              <a:buFontTx/>
              <a:buAutoNum type="arabicPeriod"/>
              <a:defRPr/>
            </a:pPr>
            <a:endParaRPr kumimoji="0"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宋体" panose="02010600030101010101" pitchFamily="2" charset="-122"/>
              <a:cs typeface="+mn-cs"/>
            </a:endParaRPr>
          </a:p>
        </p:txBody>
      </p:sp>
      <p:sp>
        <p:nvSpPr>
          <p:cNvPr id="28674" name="Rectangle 2"/>
          <p:cNvSpPr txBox="1"/>
          <p:nvPr/>
        </p:nvSpPr>
        <p:spPr>
          <a:xfrm>
            <a:off x="1331913" y="0"/>
            <a:ext cx="7632700" cy="1143000"/>
          </a:xfrm>
          <a:prstGeom prst="rect">
            <a:avLst/>
          </a:prstGeom>
          <a:noFill/>
          <a:ln w="9525">
            <a:noFill/>
          </a:ln>
        </p:spPr>
        <p:txBody>
          <a:bodyPr anchor="ctr"/>
          <a:lstStyle/>
          <a:p>
            <a:pPr algn="ctr" defTabSz="914400" eaLnBrk="0" hangingPunct="0"/>
            <a:r>
              <a:rPr lang="en-US" altLang="zh-CN" sz="3600" b="1" dirty="0">
                <a:solidFill>
                  <a:schemeClr val="tx2"/>
                </a:solidFill>
                <a:latin typeface="Arial" panose="020B0604020202020204" pitchFamily="34" charset="0"/>
                <a:ea typeface="黑体" panose="02010609060101010101" pitchFamily="2" charset="-122"/>
              </a:rPr>
              <a:t>Principles of Mass Spectrometry</a:t>
            </a:r>
          </a:p>
        </p:txBody>
      </p:sp>
      <p:cxnSp>
        <p:nvCxnSpPr>
          <p:cNvPr id="28675" name="Straight Connector 13"/>
          <p:cNvCxnSpPr/>
          <p:nvPr/>
        </p:nvCxnSpPr>
        <p:spPr>
          <a:xfrm>
            <a:off x="1619250" y="908050"/>
            <a:ext cx="7200900" cy="0"/>
          </a:xfrm>
          <a:prstGeom prst="line">
            <a:avLst/>
          </a:prstGeom>
          <a:ln w="28575" cap="flat" cmpd="sng">
            <a:solidFill>
              <a:schemeClr val="tx1"/>
            </a:solidFill>
            <a:prstDash val="solid"/>
            <a:round/>
            <a:headEnd type="none" w="med" len="med"/>
            <a:tailEnd type="none" w="med" len="med"/>
          </a:ln>
        </p:spPr>
      </p:cxnSp>
    </p:spTree>
  </p:cSld>
  <p:clrMapOvr>
    <a:masterClrMapping/>
  </p:clrMapOvr>
  <p:transition>
    <p:randomBar dir="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2" descr="PeriodicTable"/>
          <p:cNvPicPr>
            <a:picLocks noGrp="1" noChangeAspect="1"/>
          </p:cNvPicPr>
          <p:nvPr>
            <p:ph idx="1"/>
          </p:nvPr>
        </p:nvPicPr>
        <p:blipFill>
          <a:blip r:embed="rId2"/>
          <a:srcRect t="11105" b="5553"/>
          <a:stretch>
            <a:fillRect/>
          </a:stretch>
        </p:blipFill>
        <p:spPr>
          <a:xfrm>
            <a:off x="1619250" y="1700213"/>
            <a:ext cx="6705600" cy="3702050"/>
          </a:xfrm>
        </p:spPr>
      </p:pic>
      <p:sp>
        <p:nvSpPr>
          <p:cNvPr id="30723" name="Text Box 3"/>
          <p:cNvSpPr txBox="1"/>
          <p:nvPr/>
        </p:nvSpPr>
        <p:spPr>
          <a:xfrm>
            <a:off x="1763713" y="188913"/>
            <a:ext cx="6934200" cy="13112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buClr>
                <a:srgbClr val="FF0000"/>
              </a:buClr>
              <a:buChar char="•"/>
            </a:pPr>
            <a:r>
              <a:rPr lang="en-US" altLang="zh-CN" sz="2800" strike="noStrike" noProof="1">
                <a:solidFill>
                  <a:schemeClr val="tx1"/>
                </a:solidFill>
                <a:latin typeface="Helvetica" pitchFamily="2" charset="0"/>
                <a:ea typeface="宋体" panose="02010600030101010101" pitchFamily="2" charset="-122"/>
                <a:cs typeface="+mn-cs"/>
              </a:rPr>
              <a:t>Different elements can be uniquely identified by their mass</a:t>
            </a:r>
            <a:endParaRPr lang="en-US" altLang="zh-CN" sz="2800" strike="noStrike" noProof="1">
              <a:solidFill>
                <a:schemeClr val="tx1"/>
              </a:solidFill>
              <a:latin typeface="Helvetica" pitchFamily="2" charset="0"/>
              <a:ea typeface="宋体" panose="02010600030101010101" pitchFamily="2" charset="-122"/>
            </a:endParaRPr>
          </a:p>
          <a:p>
            <a:pPr marL="0" lvl="0" indent="0" eaLnBrk="1" fontAlgn="base" hangingPunct="1">
              <a:spcBef>
                <a:spcPct val="0"/>
              </a:spcBef>
              <a:buNone/>
            </a:pPr>
            <a:endParaRPr lang="en-US" altLang="zh-CN" sz="2400" b="0" strike="noStrike" noProof="1">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p:randomBar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5" name="Group 2"/>
          <p:cNvGrpSpPr/>
          <p:nvPr/>
        </p:nvGrpSpPr>
        <p:grpSpPr>
          <a:xfrm>
            <a:off x="806450" y="1533525"/>
            <a:ext cx="7869238" cy="3048000"/>
            <a:chOff x="0" y="0"/>
            <a:chExt cx="4957" cy="1920"/>
          </a:xfrm>
        </p:grpSpPr>
        <p:sp>
          <p:nvSpPr>
            <p:cNvPr id="31750" name="Text Box 3"/>
            <p:cNvSpPr txBox="1"/>
            <p:nvPr/>
          </p:nvSpPr>
          <p:spPr>
            <a:xfrm>
              <a:off x="4032" y="768"/>
              <a:ext cx="854"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1800" b="0" strike="noStrike" noProof="1">
                  <a:solidFill>
                    <a:schemeClr val="tx1"/>
                  </a:solidFill>
                  <a:latin typeface="+mn-lt"/>
                  <a:ea typeface="宋体" panose="02010600030101010101" pitchFamily="2" charset="-122"/>
                  <a:cs typeface="+mn-cs"/>
                </a:rPr>
                <a:t>CH</a:t>
              </a:r>
              <a:r>
                <a:rPr lang="en-US" altLang="zh-CN" sz="1800" b="0" strike="noStrike" baseline="-25000" noProof="1">
                  <a:solidFill>
                    <a:schemeClr val="tx1"/>
                  </a:solidFill>
                  <a:latin typeface="+mn-lt"/>
                  <a:ea typeface="宋体" panose="02010600030101010101" pitchFamily="2" charset="-122"/>
                  <a:cs typeface="+mn-cs"/>
                </a:rPr>
                <a:t>3</a:t>
              </a:r>
              <a:r>
                <a:rPr lang="en-US" altLang="zh-CN" sz="1800" b="0" strike="noStrike" noProof="1">
                  <a:solidFill>
                    <a:schemeClr val="tx1"/>
                  </a:solidFill>
                  <a:latin typeface="+mn-lt"/>
                  <a:ea typeface="宋体" panose="02010600030101010101" pitchFamily="2" charset="-122"/>
                  <a:cs typeface="+mn-cs"/>
                </a:rPr>
                <a:t>CH</a:t>
              </a:r>
              <a:r>
                <a:rPr lang="en-US" altLang="zh-CN" sz="1800" b="0" strike="noStrike" baseline="-25000" noProof="1">
                  <a:solidFill>
                    <a:schemeClr val="tx1"/>
                  </a:solidFill>
                  <a:latin typeface="+mn-lt"/>
                  <a:ea typeface="宋体" panose="02010600030101010101" pitchFamily="2" charset="-122"/>
                  <a:cs typeface="+mn-cs"/>
                </a:rPr>
                <a:t>2</a:t>
              </a:r>
              <a:r>
                <a:rPr lang="en-US" altLang="zh-CN" sz="1800" b="0" strike="noStrike" noProof="1">
                  <a:solidFill>
                    <a:schemeClr val="tx1"/>
                  </a:solidFill>
                  <a:latin typeface="+mn-lt"/>
                  <a:ea typeface="宋体" panose="02010600030101010101" pitchFamily="2" charset="-122"/>
                  <a:cs typeface="+mn-cs"/>
                </a:rPr>
                <a:t>OH</a:t>
              </a:r>
              <a:endParaRPr lang="en-US" altLang="zh-CN" sz="1800" b="0" strike="noStrike" baseline="-25000" noProof="1">
                <a:solidFill>
                  <a:schemeClr val="tx1"/>
                </a:solidFill>
                <a:ea typeface="宋体" panose="02010600030101010101" pitchFamily="2" charset="-122"/>
              </a:endParaRPr>
            </a:p>
          </p:txBody>
        </p:sp>
        <p:grpSp>
          <p:nvGrpSpPr>
            <p:cNvPr id="31747" name="Group 4"/>
            <p:cNvGrpSpPr/>
            <p:nvPr/>
          </p:nvGrpSpPr>
          <p:grpSpPr>
            <a:xfrm>
              <a:off x="0" y="336"/>
              <a:ext cx="1680" cy="1152"/>
              <a:chOff x="0" y="0"/>
              <a:chExt cx="1680" cy="1152"/>
            </a:xfrm>
          </p:grpSpPr>
          <p:sp>
            <p:nvSpPr>
              <p:cNvPr id="31762" name="AutoShape 5"/>
              <p:cNvSpPr/>
              <p:nvPr/>
            </p:nvSpPr>
            <p:spPr>
              <a:xfrm>
                <a:off x="192" y="480"/>
                <a:ext cx="432" cy="384"/>
              </a:xfrm>
              <a:prstGeom prst="hexagon">
                <a:avLst>
                  <a:gd name="adj" fmla="val 28125"/>
                  <a:gd name="vf" fmla="val 115470"/>
                </a:avLst>
              </a:prstGeom>
              <a:noFill/>
              <a:ln w="381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fontAlgn="base">
                  <a:spcBef>
                    <a:spcPct val="0"/>
                  </a:spcBef>
                  <a:buNone/>
                </a:pPr>
                <a:endParaRPr lang="zh-CN" altLang="zh-CN" sz="2400" b="0" strike="noStrike" noProof="1">
                  <a:solidFill>
                    <a:schemeClr val="tx1"/>
                  </a:solidFill>
                  <a:latin typeface="Times New Roman" panose="02020603050405020304" pitchFamily="18" charset="0"/>
                  <a:ea typeface="宋体" panose="02010600030101010101" pitchFamily="2" charset="-122"/>
                </a:endParaRPr>
              </a:p>
            </p:txBody>
          </p:sp>
          <p:sp>
            <p:nvSpPr>
              <p:cNvPr id="31763" name="AutoShape 6"/>
              <p:cNvSpPr/>
              <p:nvPr/>
            </p:nvSpPr>
            <p:spPr>
              <a:xfrm>
                <a:off x="528" y="288"/>
                <a:ext cx="432" cy="384"/>
              </a:xfrm>
              <a:prstGeom prst="hexagon">
                <a:avLst>
                  <a:gd name="adj" fmla="val 28125"/>
                  <a:gd name="vf" fmla="val 115470"/>
                </a:avLst>
              </a:prstGeom>
              <a:noFill/>
              <a:ln w="381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fontAlgn="base">
                  <a:spcBef>
                    <a:spcPct val="0"/>
                  </a:spcBef>
                  <a:buNone/>
                </a:pPr>
                <a:endParaRPr lang="zh-CN" altLang="zh-CN" sz="2400" b="0" strike="noStrike" noProof="1">
                  <a:solidFill>
                    <a:schemeClr val="tx1"/>
                  </a:solidFill>
                  <a:latin typeface="Times New Roman" panose="02020603050405020304" pitchFamily="18" charset="0"/>
                  <a:ea typeface="宋体" panose="02010600030101010101" pitchFamily="2" charset="-122"/>
                </a:endParaRPr>
              </a:p>
            </p:txBody>
          </p:sp>
          <p:sp>
            <p:nvSpPr>
              <p:cNvPr id="31764" name="Oval 7"/>
              <p:cNvSpPr/>
              <p:nvPr/>
            </p:nvSpPr>
            <p:spPr>
              <a:xfrm>
                <a:off x="288" y="528"/>
                <a:ext cx="240" cy="240"/>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31765" name="AutoShape 8"/>
              <p:cNvSpPr/>
              <p:nvPr/>
            </p:nvSpPr>
            <p:spPr>
              <a:xfrm>
                <a:off x="864" y="480"/>
                <a:ext cx="432" cy="384"/>
              </a:xfrm>
              <a:prstGeom prst="hexagon">
                <a:avLst>
                  <a:gd name="adj" fmla="val 28125"/>
                  <a:gd name="vf" fmla="val 115470"/>
                </a:avLst>
              </a:prstGeom>
              <a:noFill/>
              <a:ln w="381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fontAlgn="base">
                  <a:spcBef>
                    <a:spcPct val="0"/>
                  </a:spcBef>
                  <a:buNone/>
                </a:pPr>
                <a:endParaRPr lang="zh-CN" altLang="zh-CN" sz="2400" b="0" strike="noStrike" noProof="1">
                  <a:solidFill>
                    <a:schemeClr val="tx1"/>
                  </a:solidFill>
                  <a:latin typeface="Times New Roman" panose="02020603050405020304" pitchFamily="18" charset="0"/>
                  <a:ea typeface="宋体" panose="02010600030101010101" pitchFamily="2" charset="-122"/>
                </a:endParaRPr>
              </a:p>
            </p:txBody>
          </p:sp>
          <p:sp>
            <p:nvSpPr>
              <p:cNvPr id="31752" name="未知"/>
              <p:cNvSpPr/>
              <p:nvPr/>
            </p:nvSpPr>
            <p:spPr>
              <a:xfrm>
                <a:off x="768" y="96"/>
                <a:ext cx="144" cy="576"/>
              </a:xfrm>
              <a:custGeom>
                <a:avLst/>
                <a:gdLst/>
                <a:ahLst/>
                <a:cxnLst>
                  <a:cxn ang="0">
                    <a:pos x="96" y="576"/>
                  </a:cxn>
                  <a:cxn ang="0">
                    <a:pos x="0" y="336"/>
                  </a:cxn>
                  <a:cxn ang="0">
                    <a:pos x="48" y="0"/>
                  </a:cxn>
                  <a:cxn ang="0">
                    <a:pos x="144" y="0"/>
                  </a:cxn>
                </a:cxnLst>
                <a:rect l="0" t="0" r="0" b="0"/>
                <a:pathLst>
                  <a:path w="144" h="576">
                    <a:moveTo>
                      <a:pt x="96" y="576"/>
                    </a:moveTo>
                    <a:lnTo>
                      <a:pt x="0" y="336"/>
                    </a:lnTo>
                    <a:lnTo>
                      <a:pt x="48" y="0"/>
                    </a:lnTo>
                    <a:lnTo>
                      <a:pt x="144" y="0"/>
                    </a:lnTo>
                  </a:path>
                </a:pathLst>
              </a:custGeom>
              <a:noFill/>
              <a:ln w="9525" cap="flat" cmpd="sng">
                <a:solidFill>
                  <a:schemeClr val="tx1"/>
                </a:solidFill>
                <a:prstDash val="solid"/>
                <a:round/>
                <a:headEnd type="none" w="med" len="med"/>
                <a:tailEnd type="none" w="med" len="med"/>
              </a:ln>
            </p:spPr>
            <p:txBody>
              <a:bodyPr/>
              <a:lstStyle/>
              <a:p>
                <a:endParaRPr lang="zh-CN" altLang="en-US"/>
              </a:p>
            </p:txBody>
          </p:sp>
          <p:sp>
            <p:nvSpPr>
              <p:cNvPr id="31767" name="Rectangle 10"/>
              <p:cNvSpPr/>
              <p:nvPr/>
            </p:nvSpPr>
            <p:spPr>
              <a:xfrm>
                <a:off x="864" y="0"/>
                <a:ext cx="22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1800" b="0" strike="noStrike" noProof="1">
                    <a:solidFill>
                      <a:schemeClr val="tx1"/>
                    </a:solidFill>
                    <a:latin typeface="+mn-lt"/>
                    <a:ea typeface="宋体" panose="02010600030101010101" pitchFamily="2" charset="-122"/>
                    <a:cs typeface="+mn-cs"/>
                  </a:rPr>
                  <a:t>N</a:t>
                </a:r>
                <a:endParaRPr lang="en-US" altLang="zh-CN" sz="1800" b="0" strike="noStrike" noProof="1">
                  <a:solidFill>
                    <a:schemeClr val="tx1"/>
                  </a:solidFill>
                  <a:ea typeface="宋体" panose="02010600030101010101" pitchFamily="2" charset="-122"/>
                </a:endParaRPr>
              </a:p>
            </p:txBody>
          </p:sp>
          <p:sp>
            <p:nvSpPr>
              <p:cNvPr id="31768" name="Rectangle 11"/>
              <p:cNvSpPr/>
              <p:nvPr/>
            </p:nvSpPr>
            <p:spPr>
              <a:xfrm>
                <a:off x="912" y="192"/>
                <a:ext cx="332"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1800" b="0" strike="noStrike" noProof="1">
                    <a:solidFill>
                      <a:schemeClr val="tx1"/>
                    </a:solidFill>
                    <a:latin typeface="+mn-lt"/>
                    <a:ea typeface="宋体" panose="02010600030101010101" pitchFamily="2" charset="-122"/>
                    <a:cs typeface="+mn-cs"/>
                  </a:rPr>
                  <a:t>OH</a:t>
                </a:r>
                <a:endParaRPr lang="en-US" altLang="zh-CN" sz="1800" b="0" strike="noStrike" noProof="1">
                  <a:solidFill>
                    <a:schemeClr val="tx1"/>
                  </a:solidFill>
                  <a:ea typeface="宋体" panose="02010600030101010101" pitchFamily="2" charset="-122"/>
                </a:endParaRPr>
              </a:p>
            </p:txBody>
          </p:sp>
          <p:sp>
            <p:nvSpPr>
              <p:cNvPr id="31769" name="Rectangle 12"/>
              <p:cNvSpPr/>
              <p:nvPr/>
            </p:nvSpPr>
            <p:spPr>
              <a:xfrm>
                <a:off x="0" y="921"/>
                <a:ext cx="332"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1800" b="0" strike="noStrike" noProof="1">
                    <a:solidFill>
                      <a:schemeClr val="tx1"/>
                    </a:solidFill>
                    <a:latin typeface="+mn-lt"/>
                    <a:ea typeface="宋体" panose="02010600030101010101" pitchFamily="2" charset="-122"/>
                    <a:cs typeface="+mn-cs"/>
                  </a:rPr>
                  <a:t>HO</a:t>
                </a:r>
                <a:endParaRPr lang="en-US" altLang="zh-CN" sz="1800" b="0" strike="noStrike" noProof="1">
                  <a:solidFill>
                    <a:schemeClr val="tx1"/>
                  </a:solidFill>
                  <a:ea typeface="宋体" panose="02010600030101010101" pitchFamily="2" charset="-122"/>
                </a:endParaRPr>
              </a:p>
            </p:txBody>
          </p:sp>
          <p:sp>
            <p:nvSpPr>
              <p:cNvPr id="31756" name="Line 13"/>
              <p:cNvSpPr/>
              <p:nvPr/>
            </p:nvSpPr>
            <p:spPr>
              <a:xfrm flipH="1">
                <a:off x="864" y="192"/>
                <a:ext cx="48" cy="96"/>
              </a:xfrm>
              <a:prstGeom prst="line">
                <a:avLst/>
              </a:prstGeom>
              <a:ln w="9525" cap="flat" cmpd="sng">
                <a:solidFill>
                  <a:schemeClr val="tx1"/>
                </a:solidFill>
                <a:prstDash val="solid"/>
                <a:round/>
                <a:headEnd type="none" w="med" len="med"/>
                <a:tailEnd type="none" w="med" len="med"/>
              </a:ln>
            </p:spPr>
          </p:sp>
          <p:sp>
            <p:nvSpPr>
              <p:cNvPr id="31757" name="Line 14"/>
              <p:cNvSpPr/>
              <p:nvPr/>
            </p:nvSpPr>
            <p:spPr>
              <a:xfrm flipH="1">
                <a:off x="960" y="384"/>
                <a:ext cx="48" cy="96"/>
              </a:xfrm>
              <a:prstGeom prst="line">
                <a:avLst/>
              </a:prstGeom>
              <a:ln w="9525" cap="flat" cmpd="sng">
                <a:solidFill>
                  <a:schemeClr val="tx1"/>
                </a:solidFill>
                <a:prstDash val="solid"/>
                <a:round/>
                <a:headEnd type="none" w="med" len="med"/>
                <a:tailEnd type="none" w="med" len="med"/>
              </a:ln>
            </p:spPr>
          </p:sp>
          <p:sp>
            <p:nvSpPr>
              <p:cNvPr id="31758" name="Line 15"/>
              <p:cNvSpPr/>
              <p:nvPr/>
            </p:nvSpPr>
            <p:spPr>
              <a:xfrm flipH="1">
                <a:off x="240" y="864"/>
                <a:ext cx="48" cy="96"/>
              </a:xfrm>
              <a:prstGeom prst="line">
                <a:avLst/>
              </a:prstGeom>
              <a:ln w="9525" cap="flat" cmpd="sng">
                <a:solidFill>
                  <a:schemeClr val="tx1"/>
                </a:solidFill>
                <a:prstDash val="solid"/>
                <a:round/>
                <a:headEnd type="none" w="med" len="med"/>
                <a:tailEnd type="none" w="med" len="med"/>
              </a:ln>
            </p:spPr>
          </p:sp>
          <p:sp>
            <p:nvSpPr>
              <p:cNvPr id="31773" name="Rectangle 16"/>
              <p:cNvSpPr/>
              <p:nvPr/>
            </p:nvSpPr>
            <p:spPr>
              <a:xfrm>
                <a:off x="1008" y="0"/>
                <a:ext cx="473"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1800" b="0" strike="noStrike" noProof="1">
                    <a:solidFill>
                      <a:schemeClr val="tx1"/>
                    </a:solidFill>
                    <a:latin typeface="+mn-lt"/>
                    <a:ea typeface="宋体" panose="02010600030101010101" pitchFamily="2" charset="-122"/>
                    <a:cs typeface="+mn-cs"/>
                  </a:rPr>
                  <a:t>-CH</a:t>
                </a:r>
                <a:r>
                  <a:rPr lang="en-US" altLang="zh-CN" sz="1800" b="0" strike="noStrike" baseline="-25000" noProof="1">
                    <a:solidFill>
                      <a:schemeClr val="tx1"/>
                    </a:solidFill>
                    <a:latin typeface="+mn-lt"/>
                    <a:ea typeface="宋体" panose="02010600030101010101" pitchFamily="2" charset="-122"/>
                    <a:cs typeface="+mn-cs"/>
                  </a:rPr>
                  <a:t>2</a:t>
                </a:r>
                <a:r>
                  <a:rPr lang="en-US" altLang="zh-CN" sz="1800" b="0" strike="noStrike" noProof="1">
                    <a:solidFill>
                      <a:schemeClr val="tx1"/>
                    </a:solidFill>
                    <a:latin typeface="+mn-lt"/>
                    <a:ea typeface="宋体" panose="02010600030101010101" pitchFamily="2" charset="-122"/>
                    <a:cs typeface="+mn-cs"/>
                  </a:rPr>
                  <a:t>-</a:t>
                </a:r>
                <a:endParaRPr lang="en-US" altLang="zh-CN" sz="1800" b="0" strike="noStrike" noProof="1">
                  <a:solidFill>
                    <a:schemeClr val="tx1"/>
                  </a:solidFill>
                  <a:ea typeface="宋体" panose="02010600030101010101" pitchFamily="2" charset="-122"/>
                </a:endParaRPr>
              </a:p>
            </p:txBody>
          </p:sp>
          <p:sp>
            <p:nvSpPr>
              <p:cNvPr id="31774" name="Rectangle 17"/>
              <p:cNvSpPr/>
              <p:nvPr/>
            </p:nvSpPr>
            <p:spPr>
              <a:xfrm rot="2952321">
                <a:off x="1488" y="48"/>
                <a:ext cx="192" cy="192"/>
              </a:xfrm>
              <a:prstGeom prst="rect">
                <a:avLst/>
              </a:prstGeom>
              <a:noFill/>
              <a:ln w="2857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grpSp>
        <p:grpSp>
          <p:nvGrpSpPr>
            <p:cNvPr id="31761" name="Group 18"/>
            <p:cNvGrpSpPr/>
            <p:nvPr/>
          </p:nvGrpSpPr>
          <p:grpSpPr>
            <a:xfrm>
              <a:off x="1968" y="498"/>
              <a:ext cx="1776" cy="798"/>
              <a:chOff x="0" y="0"/>
              <a:chExt cx="1776" cy="798"/>
            </a:xfrm>
          </p:grpSpPr>
          <p:sp>
            <p:nvSpPr>
              <p:cNvPr id="31755" name="AutoShape 19"/>
              <p:cNvSpPr/>
              <p:nvPr/>
            </p:nvSpPr>
            <p:spPr>
              <a:xfrm>
                <a:off x="384" y="87"/>
                <a:ext cx="480" cy="480"/>
              </a:xfrm>
              <a:prstGeom prst="hexagon">
                <a:avLst>
                  <a:gd name="adj" fmla="val 25000"/>
                  <a:gd name="vf" fmla="val 115470"/>
                </a:avLst>
              </a:prstGeom>
              <a:noFill/>
              <a:ln w="381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fontAlgn="base">
                  <a:spcBef>
                    <a:spcPct val="0"/>
                  </a:spcBef>
                  <a:buNone/>
                </a:pPr>
                <a:endParaRPr lang="zh-CN" altLang="zh-CN" sz="2400" b="0" strike="noStrike" noProof="1">
                  <a:solidFill>
                    <a:schemeClr val="tx1"/>
                  </a:solidFill>
                  <a:latin typeface="Times New Roman" panose="02020603050405020304" pitchFamily="18" charset="0"/>
                  <a:ea typeface="宋体" panose="02010600030101010101" pitchFamily="2" charset="-122"/>
                </a:endParaRPr>
              </a:p>
            </p:txBody>
          </p:sp>
          <p:sp>
            <p:nvSpPr>
              <p:cNvPr id="2" name="Oval 20"/>
              <p:cNvSpPr/>
              <p:nvPr/>
            </p:nvSpPr>
            <p:spPr>
              <a:xfrm>
                <a:off x="480" y="183"/>
                <a:ext cx="288" cy="288"/>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3" name="Text Box 21"/>
              <p:cNvSpPr txBox="1"/>
              <p:nvPr/>
            </p:nvSpPr>
            <p:spPr>
              <a:xfrm>
                <a:off x="834" y="231"/>
                <a:ext cx="942"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1800" b="0" strike="noStrike" noProof="1">
                    <a:solidFill>
                      <a:schemeClr val="tx1"/>
                    </a:solidFill>
                    <a:latin typeface="+mn-lt"/>
                    <a:ea typeface="宋体" panose="02010600030101010101" pitchFamily="2" charset="-122"/>
                    <a:cs typeface="+mn-cs"/>
                  </a:rPr>
                  <a:t>-CH</a:t>
                </a:r>
                <a:r>
                  <a:rPr lang="en-US" altLang="zh-CN" sz="1800" b="0" strike="noStrike" baseline="-25000" noProof="1">
                    <a:solidFill>
                      <a:schemeClr val="tx1"/>
                    </a:solidFill>
                    <a:latin typeface="+mn-lt"/>
                    <a:ea typeface="宋体" panose="02010600030101010101" pitchFamily="2" charset="-122"/>
                    <a:cs typeface="+mn-cs"/>
                  </a:rPr>
                  <a:t>2</a:t>
                </a:r>
                <a:r>
                  <a:rPr lang="en-US" altLang="zh-CN" sz="1800" b="0" strike="noStrike" noProof="1">
                    <a:solidFill>
                      <a:schemeClr val="tx1"/>
                    </a:solidFill>
                    <a:latin typeface="+mn-lt"/>
                    <a:ea typeface="宋体" panose="02010600030101010101" pitchFamily="2" charset="-122"/>
                    <a:cs typeface="+mn-cs"/>
                  </a:rPr>
                  <a:t>CH-NH</a:t>
                </a:r>
                <a:r>
                  <a:rPr lang="en-US" altLang="zh-CN" sz="1800" b="0" strike="noStrike" baseline="-25000" noProof="1">
                    <a:solidFill>
                      <a:schemeClr val="tx1"/>
                    </a:solidFill>
                    <a:latin typeface="+mn-lt"/>
                    <a:ea typeface="宋体" panose="02010600030101010101" pitchFamily="2" charset="-122"/>
                    <a:cs typeface="+mn-cs"/>
                  </a:rPr>
                  <a:t>2</a:t>
                </a:r>
                <a:endParaRPr lang="en-US" altLang="zh-CN" sz="1800" b="0" strike="noStrike" noProof="1">
                  <a:solidFill>
                    <a:schemeClr val="tx1"/>
                  </a:solidFill>
                  <a:ea typeface="宋体" panose="02010600030101010101" pitchFamily="2" charset="-122"/>
                </a:endParaRPr>
              </a:p>
            </p:txBody>
          </p:sp>
          <p:sp>
            <p:nvSpPr>
              <p:cNvPr id="4" name="Text Box 22"/>
              <p:cNvSpPr txBox="1"/>
              <p:nvPr/>
            </p:nvSpPr>
            <p:spPr>
              <a:xfrm>
                <a:off x="1152" y="0"/>
                <a:ext cx="548"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1800" b="0" strike="noStrike" noProof="1">
                    <a:solidFill>
                      <a:schemeClr val="tx1"/>
                    </a:solidFill>
                    <a:latin typeface="+mn-lt"/>
                    <a:ea typeface="宋体" panose="02010600030101010101" pitchFamily="2" charset="-122"/>
                    <a:cs typeface="+mn-cs"/>
                  </a:rPr>
                  <a:t>COOH</a:t>
                </a:r>
                <a:endParaRPr lang="en-US" altLang="zh-CN" sz="1800" b="0" strike="noStrike" noProof="1">
                  <a:solidFill>
                    <a:schemeClr val="tx1"/>
                  </a:solidFill>
                  <a:ea typeface="宋体" panose="02010600030101010101" pitchFamily="2" charset="-122"/>
                </a:endParaRPr>
              </a:p>
            </p:txBody>
          </p:sp>
          <p:sp>
            <p:nvSpPr>
              <p:cNvPr id="31766" name="Line 23"/>
              <p:cNvSpPr/>
              <p:nvPr/>
            </p:nvSpPr>
            <p:spPr>
              <a:xfrm>
                <a:off x="1248" y="183"/>
                <a:ext cx="0" cy="96"/>
              </a:xfrm>
              <a:prstGeom prst="line">
                <a:avLst/>
              </a:prstGeom>
              <a:ln w="9525" cap="flat" cmpd="sng">
                <a:solidFill>
                  <a:schemeClr val="tx1"/>
                </a:solidFill>
                <a:prstDash val="solid"/>
                <a:round/>
                <a:headEnd type="none" w="med" len="med"/>
                <a:tailEnd type="none" w="med" len="med"/>
              </a:ln>
            </p:spPr>
          </p:sp>
          <p:sp>
            <p:nvSpPr>
              <p:cNvPr id="31760" name="Rectangle 24"/>
              <p:cNvSpPr/>
              <p:nvPr/>
            </p:nvSpPr>
            <p:spPr>
              <a:xfrm>
                <a:off x="0" y="231"/>
                <a:ext cx="332"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1800" b="0" strike="noStrike" noProof="1">
                    <a:solidFill>
                      <a:schemeClr val="tx1"/>
                    </a:solidFill>
                    <a:latin typeface="+mn-lt"/>
                    <a:ea typeface="宋体" panose="02010600030101010101" pitchFamily="2" charset="-122"/>
                    <a:cs typeface="+mn-cs"/>
                  </a:rPr>
                  <a:t>HO</a:t>
                </a:r>
                <a:endParaRPr lang="en-US" altLang="zh-CN" sz="1800" b="0" strike="noStrike" noProof="1">
                  <a:solidFill>
                    <a:schemeClr val="tx1"/>
                  </a:solidFill>
                  <a:ea typeface="宋体" panose="02010600030101010101" pitchFamily="2" charset="-122"/>
                </a:endParaRPr>
              </a:p>
            </p:txBody>
          </p:sp>
          <p:sp>
            <p:nvSpPr>
              <p:cNvPr id="5" name="Rectangle 25"/>
              <p:cNvSpPr/>
              <p:nvPr/>
            </p:nvSpPr>
            <p:spPr>
              <a:xfrm>
                <a:off x="192" y="567"/>
                <a:ext cx="332"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1800" b="0" strike="noStrike" noProof="1">
                    <a:solidFill>
                      <a:schemeClr val="tx1"/>
                    </a:solidFill>
                    <a:latin typeface="+mn-lt"/>
                    <a:ea typeface="宋体" panose="02010600030101010101" pitchFamily="2" charset="-122"/>
                    <a:cs typeface="+mn-cs"/>
                  </a:rPr>
                  <a:t>HO</a:t>
                </a:r>
                <a:endParaRPr lang="en-US" altLang="zh-CN" sz="1800" b="0" strike="noStrike" noProof="1">
                  <a:solidFill>
                    <a:schemeClr val="tx1"/>
                  </a:solidFill>
                  <a:ea typeface="宋体" panose="02010600030101010101" pitchFamily="2" charset="-122"/>
                </a:endParaRPr>
              </a:p>
            </p:txBody>
          </p:sp>
        </p:grpSp>
        <p:sp>
          <p:nvSpPr>
            <p:cNvPr id="31753" name="Text Box 26"/>
            <p:cNvSpPr txBox="1"/>
            <p:nvPr/>
          </p:nvSpPr>
          <p:spPr>
            <a:xfrm>
              <a:off x="240" y="0"/>
              <a:ext cx="4646"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2400" strike="noStrike" noProof="1">
                  <a:solidFill>
                    <a:schemeClr val="tx1"/>
                  </a:solidFill>
                  <a:latin typeface="+mn-lt"/>
                  <a:ea typeface="宋体" panose="02010600030101010101" pitchFamily="2" charset="-122"/>
                  <a:cs typeface="+mn-cs"/>
                </a:rPr>
                <a:t>Butorphanol		     L-dopa		       Ethanol</a:t>
              </a:r>
              <a:endParaRPr lang="en-US" altLang="zh-CN" sz="2400" b="0" strike="noStrike" noProof="1">
                <a:solidFill>
                  <a:schemeClr val="tx1"/>
                </a:solidFill>
                <a:latin typeface="Times New Roman" panose="02020603050405020304" pitchFamily="18" charset="0"/>
                <a:ea typeface="宋体" panose="02010600030101010101" pitchFamily="2" charset="-122"/>
              </a:endParaRPr>
            </a:p>
          </p:txBody>
        </p:sp>
        <p:sp>
          <p:nvSpPr>
            <p:cNvPr id="31754" name="Text Box 27"/>
            <p:cNvSpPr txBox="1"/>
            <p:nvPr/>
          </p:nvSpPr>
          <p:spPr>
            <a:xfrm>
              <a:off x="240" y="1632"/>
              <a:ext cx="4717"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2400" strike="noStrike" noProof="1">
                  <a:solidFill>
                    <a:schemeClr val="tx1"/>
                  </a:solidFill>
                  <a:latin typeface="+mn-lt"/>
                  <a:ea typeface="宋体" panose="02010600030101010101" pitchFamily="2" charset="-122"/>
                  <a:cs typeface="+mn-cs"/>
                </a:rPr>
                <a:t>MW = 327.1		     MW = 197.2	    MW = 46.1</a:t>
              </a:r>
              <a:endParaRPr lang="en-US" altLang="zh-CN" sz="2400" b="0" strike="noStrike" noProof="1">
                <a:solidFill>
                  <a:schemeClr val="tx1"/>
                </a:solidFill>
                <a:latin typeface="Times New Roman" panose="02020603050405020304" pitchFamily="18" charset="0"/>
                <a:ea typeface="宋体" panose="02010600030101010101" pitchFamily="2" charset="-122"/>
              </a:endParaRPr>
            </a:p>
          </p:txBody>
        </p:sp>
      </p:grpSp>
      <p:sp>
        <p:nvSpPr>
          <p:cNvPr id="31771" name="Line 28"/>
          <p:cNvSpPr/>
          <p:nvPr/>
        </p:nvSpPr>
        <p:spPr>
          <a:xfrm flipH="1">
            <a:off x="4038600" y="4495800"/>
            <a:ext cx="76200" cy="0"/>
          </a:xfrm>
          <a:prstGeom prst="line">
            <a:avLst/>
          </a:prstGeom>
          <a:ln w="9525" cap="flat" cmpd="sng">
            <a:solidFill>
              <a:schemeClr val="tx1"/>
            </a:solidFill>
            <a:prstDash val="solid"/>
            <a:round/>
            <a:headEnd type="none" w="med" len="med"/>
            <a:tailEnd type="none" w="med" len="med"/>
          </a:ln>
        </p:spPr>
      </p:sp>
      <p:sp>
        <p:nvSpPr>
          <p:cNvPr id="31772" name="Line 29"/>
          <p:cNvSpPr/>
          <p:nvPr/>
        </p:nvSpPr>
        <p:spPr>
          <a:xfrm flipH="1">
            <a:off x="4267200" y="4876800"/>
            <a:ext cx="152400" cy="152400"/>
          </a:xfrm>
          <a:prstGeom prst="line">
            <a:avLst/>
          </a:prstGeom>
          <a:ln w="9525" cap="flat" cmpd="sng">
            <a:solidFill>
              <a:schemeClr val="tx1"/>
            </a:solidFill>
            <a:prstDash val="solid"/>
            <a:round/>
            <a:headEnd type="none" w="med" len="med"/>
            <a:tailEnd type="none" w="med" len="med"/>
          </a:ln>
        </p:spPr>
      </p:sp>
      <p:sp>
        <p:nvSpPr>
          <p:cNvPr id="752670" name="Rectangle 30"/>
          <p:cNvSpPr>
            <a:spLocks noGrp="1" noChangeArrowheads="1"/>
          </p:cNvSpPr>
          <p:nvPr>
            <p:ph type="title"/>
          </p:nvPr>
        </p:nvSpPr>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000" b="0" i="0" u="none" strike="noStrike" kern="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j-cs"/>
              </a:rPr>
              <a:t>Masses of organic molecule</a:t>
            </a:r>
          </a:p>
        </p:txBody>
      </p:sp>
    </p:spTree>
  </p:cSld>
  <p:clrMapOvr>
    <a:masterClrMapping/>
  </p:clrMapOvr>
  <p:transition>
    <p:randomBar dir="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666" name="Rectangle 2"/>
          <p:cNvSpPr>
            <a:spLocks noGrp="1" noChangeArrowheads="1"/>
          </p:cNvSpPr>
          <p:nvPr>
            <p:ph type="title"/>
          </p:nvPr>
        </p:nvSpPr>
        <p:spPr>
          <a:xfrm>
            <a:off x="1692275" y="115888"/>
            <a:ext cx="7451725" cy="114300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Masses of Amino Acid and protein</a:t>
            </a:r>
          </a:p>
        </p:txBody>
      </p:sp>
      <p:pic>
        <p:nvPicPr>
          <p:cNvPr id="32770" name="Picture 3" descr="aspartate"/>
          <p:cNvPicPr>
            <a:picLocks noGrp="1" noChangeAspect="1"/>
          </p:cNvPicPr>
          <p:nvPr>
            <p:ph idx="1"/>
          </p:nvPr>
        </p:nvPicPr>
        <p:blipFill>
          <a:blip r:embed="rId2"/>
          <a:stretch>
            <a:fillRect/>
          </a:stretch>
        </p:blipFill>
        <p:spPr>
          <a:xfrm>
            <a:off x="1908175" y="1341438"/>
            <a:ext cx="2052638" cy="2933700"/>
          </a:xfrm>
        </p:spPr>
      </p:pic>
      <p:pic>
        <p:nvPicPr>
          <p:cNvPr id="32771" name="Picture 4" descr="leucine"/>
          <p:cNvPicPr>
            <a:picLocks noChangeAspect="1"/>
          </p:cNvPicPr>
          <p:nvPr/>
        </p:nvPicPr>
        <p:blipFill>
          <a:blip r:embed="rId3"/>
          <a:stretch>
            <a:fillRect/>
          </a:stretch>
        </p:blipFill>
        <p:spPr>
          <a:xfrm>
            <a:off x="5364163" y="1268413"/>
            <a:ext cx="1911350" cy="3173412"/>
          </a:xfrm>
          <a:prstGeom prst="rect">
            <a:avLst/>
          </a:prstGeom>
          <a:noFill/>
          <a:ln w="9525">
            <a:noFill/>
          </a:ln>
        </p:spPr>
      </p:pic>
      <p:grpSp>
        <p:nvGrpSpPr>
          <p:cNvPr id="32772" name="Group 24"/>
          <p:cNvGrpSpPr/>
          <p:nvPr/>
        </p:nvGrpSpPr>
        <p:grpSpPr>
          <a:xfrm>
            <a:off x="827088" y="4437063"/>
            <a:ext cx="7678737" cy="1916112"/>
            <a:chOff x="521" y="2795"/>
            <a:chExt cx="4837" cy="1207"/>
          </a:xfrm>
        </p:grpSpPr>
        <p:sp>
          <p:nvSpPr>
            <p:cNvPr id="32774" name="Rectangle 5"/>
            <p:cNvSpPr/>
            <p:nvPr/>
          </p:nvSpPr>
          <p:spPr>
            <a:xfrm>
              <a:off x="521" y="2795"/>
              <a:ext cx="4837" cy="1207"/>
            </a:xfrm>
            <a:prstGeom prst="rect">
              <a:avLst/>
            </a:prstGeom>
            <a:gradFill rotWithShape="0">
              <a:gsLst>
                <a:gs pos="0">
                  <a:srgbClr val="3333FF"/>
                </a:gs>
                <a:gs pos="100000">
                  <a:srgbClr val="181876"/>
                </a:gs>
              </a:gsLst>
              <a:path path="shape">
                <a:fillToRect l="50000" t="50000" r="50000" b="50000"/>
              </a:path>
              <a:tileRect/>
            </a:gradFill>
            <a:ln w="9525">
              <a:noFill/>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32775" name="Text Box 6"/>
            <p:cNvSpPr txBox="1"/>
            <p:nvPr/>
          </p:nvSpPr>
          <p:spPr>
            <a:xfrm>
              <a:off x="965" y="3062"/>
              <a:ext cx="4002" cy="28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2400" strike="noStrike" noProof="1">
                  <a:solidFill>
                    <a:srgbClr val="FFFFCC"/>
                  </a:solidFill>
                  <a:latin typeface="+mn-lt"/>
                  <a:ea typeface="宋体" panose="02010600030101010101" pitchFamily="2" charset="-122"/>
                  <a:cs typeface="+mn-cs"/>
                </a:rPr>
                <a:t>H...-HN-CH-CO-NH-CH-CO-NH-CH-CO--OH</a:t>
              </a:r>
              <a:endParaRPr lang="en-US" altLang="zh-CN" sz="2400" strike="noStrike" noProof="1">
                <a:solidFill>
                  <a:srgbClr val="FFFFCC"/>
                </a:solidFill>
                <a:ea typeface="宋体" panose="02010600030101010101" pitchFamily="2" charset="-122"/>
              </a:endParaRPr>
            </a:p>
          </p:txBody>
        </p:sp>
        <p:sp>
          <p:nvSpPr>
            <p:cNvPr id="2" name="Line 7"/>
            <p:cNvSpPr/>
            <p:nvPr/>
          </p:nvSpPr>
          <p:spPr>
            <a:xfrm flipH="1">
              <a:off x="1898" y="3256"/>
              <a:ext cx="7" cy="81"/>
            </a:xfrm>
            <a:prstGeom prst="line">
              <a:avLst/>
            </a:prstGeom>
            <a:ln w="28575" cap="flat" cmpd="sng">
              <a:solidFill>
                <a:srgbClr val="FFFF99"/>
              </a:solidFill>
              <a:prstDash val="solid"/>
              <a:round/>
              <a:headEnd type="none" w="med" len="med"/>
              <a:tailEnd type="none" w="med" len="med"/>
            </a:ln>
          </p:spPr>
        </p:sp>
        <p:sp>
          <p:nvSpPr>
            <p:cNvPr id="32776" name="Line 8"/>
            <p:cNvSpPr/>
            <p:nvPr/>
          </p:nvSpPr>
          <p:spPr>
            <a:xfrm flipH="1">
              <a:off x="3716" y="3256"/>
              <a:ext cx="7" cy="81"/>
            </a:xfrm>
            <a:prstGeom prst="line">
              <a:avLst/>
            </a:prstGeom>
            <a:ln w="28575" cap="flat" cmpd="sng">
              <a:solidFill>
                <a:srgbClr val="FFFF99"/>
              </a:solidFill>
              <a:prstDash val="solid"/>
              <a:round/>
              <a:headEnd type="none" w="med" len="med"/>
              <a:tailEnd type="none" w="med" len="med"/>
            </a:ln>
          </p:spPr>
        </p:sp>
        <p:sp>
          <p:nvSpPr>
            <p:cNvPr id="32778" name="Text Box 9"/>
            <p:cNvSpPr txBox="1"/>
            <p:nvPr/>
          </p:nvSpPr>
          <p:spPr>
            <a:xfrm>
              <a:off x="1808" y="3320"/>
              <a:ext cx="405"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2400" strike="noStrike" noProof="1">
                  <a:solidFill>
                    <a:srgbClr val="FFFFCC"/>
                  </a:solidFill>
                  <a:latin typeface="+mn-lt"/>
                  <a:ea typeface="宋体" panose="02010600030101010101" pitchFamily="2" charset="-122"/>
                  <a:cs typeface="+mn-cs"/>
                </a:rPr>
                <a:t>R</a:t>
              </a:r>
              <a:r>
                <a:rPr lang="en-US" altLang="zh-CN" sz="2400" strike="noStrike" baseline="-25000" noProof="1">
                  <a:solidFill>
                    <a:srgbClr val="FFFFCC"/>
                  </a:solidFill>
                  <a:latin typeface="+mn-lt"/>
                  <a:ea typeface="宋体" panose="02010600030101010101" pitchFamily="2" charset="-122"/>
                  <a:cs typeface="+mn-cs"/>
                </a:rPr>
                <a:t>i-1</a:t>
              </a:r>
              <a:endParaRPr lang="en-US" altLang="zh-CN" sz="2400" strike="noStrike" noProof="1">
                <a:solidFill>
                  <a:srgbClr val="FFFFCC"/>
                </a:solidFill>
                <a:ea typeface="宋体" panose="02010600030101010101" pitchFamily="2" charset="-122"/>
              </a:endParaRPr>
            </a:p>
          </p:txBody>
        </p:sp>
        <p:sp>
          <p:nvSpPr>
            <p:cNvPr id="32779" name="Text Box 10"/>
            <p:cNvSpPr txBox="1"/>
            <p:nvPr/>
          </p:nvSpPr>
          <p:spPr>
            <a:xfrm>
              <a:off x="2699" y="3320"/>
              <a:ext cx="291"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2400" strike="noStrike" noProof="1">
                  <a:solidFill>
                    <a:srgbClr val="FFFFCC"/>
                  </a:solidFill>
                  <a:latin typeface="+mn-lt"/>
                  <a:ea typeface="宋体" panose="02010600030101010101" pitchFamily="2" charset="-122"/>
                  <a:cs typeface="+mn-cs"/>
                </a:rPr>
                <a:t>R</a:t>
              </a:r>
              <a:r>
                <a:rPr lang="en-US" altLang="zh-CN" sz="2400" strike="noStrike" baseline="-25000" noProof="1">
                  <a:solidFill>
                    <a:srgbClr val="FFFFCC"/>
                  </a:solidFill>
                  <a:latin typeface="+mn-lt"/>
                  <a:ea typeface="宋体" panose="02010600030101010101" pitchFamily="2" charset="-122"/>
                  <a:cs typeface="+mn-cs"/>
                </a:rPr>
                <a:t>i</a:t>
              </a:r>
              <a:endParaRPr lang="en-US" altLang="zh-CN" sz="2400" strike="noStrike" noProof="1">
                <a:solidFill>
                  <a:srgbClr val="FFFFCC"/>
                </a:solidFill>
                <a:ea typeface="宋体" panose="02010600030101010101" pitchFamily="2" charset="-122"/>
              </a:endParaRPr>
            </a:p>
          </p:txBody>
        </p:sp>
        <p:sp>
          <p:nvSpPr>
            <p:cNvPr id="32780" name="Text Box 11"/>
            <p:cNvSpPr txBox="1"/>
            <p:nvPr/>
          </p:nvSpPr>
          <p:spPr>
            <a:xfrm>
              <a:off x="3633" y="3320"/>
              <a:ext cx="437"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2400" strike="noStrike" noProof="1">
                  <a:solidFill>
                    <a:srgbClr val="FFFFCC"/>
                  </a:solidFill>
                  <a:latin typeface="+mn-lt"/>
                  <a:ea typeface="宋体" panose="02010600030101010101" pitchFamily="2" charset="-122"/>
                  <a:cs typeface="+mn-cs"/>
                </a:rPr>
                <a:t>R</a:t>
              </a:r>
              <a:r>
                <a:rPr lang="en-US" altLang="zh-CN" sz="2400" strike="noStrike" baseline="-25000" noProof="1">
                  <a:solidFill>
                    <a:srgbClr val="FFFFCC"/>
                  </a:solidFill>
                  <a:latin typeface="+mn-lt"/>
                  <a:ea typeface="宋体" panose="02010600030101010101" pitchFamily="2" charset="-122"/>
                  <a:cs typeface="+mn-cs"/>
                </a:rPr>
                <a:t>i+1</a:t>
              </a:r>
              <a:endParaRPr lang="en-US" altLang="zh-CN" sz="2400" strike="noStrike" noProof="1">
                <a:solidFill>
                  <a:srgbClr val="FFFFCC"/>
                </a:solidFill>
                <a:ea typeface="宋体" panose="02010600030101010101" pitchFamily="2" charset="-122"/>
              </a:endParaRPr>
            </a:p>
          </p:txBody>
        </p:sp>
        <p:sp>
          <p:nvSpPr>
            <p:cNvPr id="3" name="Line 12"/>
            <p:cNvSpPr/>
            <p:nvPr/>
          </p:nvSpPr>
          <p:spPr>
            <a:xfrm>
              <a:off x="1318" y="3044"/>
              <a:ext cx="0" cy="621"/>
            </a:xfrm>
            <a:prstGeom prst="line">
              <a:avLst/>
            </a:prstGeom>
            <a:ln w="9525" cap="flat" cmpd="sng">
              <a:solidFill>
                <a:srgbClr val="FFFF00"/>
              </a:solidFill>
              <a:prstDash val="dash"/>
              <a:round/>
              <a:headEnd type="none" w="med" len="med"/>
              <a:tailEnd type="none" w="med" len="med"/>
            </a:ln>
          </p:spPr>
        </p:sp>
        <p:sp>
          <p:nvSpPr>
            <p:cNvPr id="32781" name="Line 13"/>
            <p:cNvSpPr/>
            <p:nvPr/>
          </p:nvSpPr>
          <p:spPr>
            <a:xfrm>
              <a:off x="2223" y="3050"/>
              <a:ext cx="0" cy="621"/>
            </a:xfrm>
            <a:prstGeom prst="line">
              <a:avLst/>
            </a:prstGeom>
            <a:ln w="9525" cap="flat" cmpd="sng">
              <a:solidFill>
                <a:srgbClr val="FFFF00"/>
              </a:solidFill>
              <a:prstDash val="dash"/>
              <a:round/>
              <a:headEnd type="none" w="med" len="med"/>
              <a:tailEnd type="none" w="med" len="med"/>
            </a:ln>
          </p:spPr>
        </p:sp>
        <p:sp>
          <p:nvSpPr>
            <p:cNvPr id="32782" name="Line 14"/>
            <p:cNvSpPr/>
            <p:nvPr/>
          </p:nvSpPr>
          <p:spPr>
            <a:xfrm>
              <a:off x="3136" y="3056"/>
              <a:ext cx="0" cy="621"/>
            </a:xfrm>
            <a:prstGeom prst="line">
              <a:avLst/>
            </a:prstGeom>
            <a:ln w="9525" cap="flat" cmpd="sng">
              <a:solidFill>
                <a:srgbClr val="FFFF00"/>
              </a:solidFill>
              <a:prstDash val="dash"/>
              <a:round/>
              <a:headEnd type="none" w="med" len="med"/>
              <a:tailEnd type="none" w="med" len="med"/>
            </a:ln>
          </p:spPr>
        </p:sp>
        <p:sp>
          <p:nvSpPr>
            <p:cNvPr id="32783" name="Line 15"/>
            <p:cNvSpPr/>
            <p:nvPr/>
          </p:nvSpPr>
          <p:spPr>
            <a:xfrm>
              <a:off x="4055" y="3056"/>
              <a:ext cx="0" cy="621"/>
            </a:xfrm>
            <a:prstGeom prst="line">
              <a:avLst/>
            </a:prstGeom>
            <a:ln w="9525" cap="flat" cmpd="sng">
              <a:solidFill>
                <a:srgbClr val="FFFF00"/>
              </a:solidFill>
              <a:prstDash val="dash"/>
              <a:round/>
              <a:headEnd type="none" w="med" len="med"/>
              <a:tailEnd type="none" w="med" len="med"/>
            </a:ln>
          </p:spPr>
        </p:sp>
        <p:sp>
          <p:nvSpPr>
            <p:cNvPr id="32785" name="Text Box 16"/>
            <p:cNvSpPr txBox="1"/>
            <p:nvPr/>
          </p:nvSpPr>
          <p:spPr>
            <a:xfrm>
              <a:off x="1382" y="3677"/>
              <a:ext cx="926"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1800" b="0" strike="noStrike" noProof="1">
                  <a:solidFill>
                    <a:srgbClr val="FFFF00"/>
                  </a:solidFill>
                  <a:latin typeface="+mn-lt"/>
                  <a:ea typeface="宋体" panose="02010600030101010101" pitchFamily="2" charset="-122"/>
                  <a:cs typeface="+mn-cs"/>
                </a:rPr>
                <a:t>AA residue</a:t>
              </a:r>
              <a:r>
                <a:rPr lang="en-US" altLang="zh-CN" sz="1800" b="0" strike="noStrike" baseline="-25000" noProof="1">
                  <a:solidFill>
                    <a:srgbClr val="FFFF00"/>
                  </a:solidFill>
                  <a:latin typeface="+mn-lt"/>
                  <a:ea typeface="宋体" panose="02010600030101010101" pitchFamily="2" charset="-122"/>
                  <a:cs typeface="+mn-cs"/>
                </a:rPr>
                <a:t>i-1</a:t>
              </a:r>
              <a:endParaRPr lang="en-US" altLang="zh-CN" sz="1800" b="0" strike="noStrike" noProof="1">
                <a:solidFill>
                  <a:srgbClr val="FF3300"/>
                </a:solidFill>
                <a:ea typeface="宋体" panose="02010600030101010101" pitchFamily="2" charset="-122"/>
              </a:endParaRPr>
            </a:p>
          </p:txBody>
        </p:sp>
        <p:sp>
          <p:nvSpPr>
            <p:cNvPr id="32786" name="Text Box 17"/>
            <p:cNvSpPr txBox="1"/>
            <p:nvPr/>
          </p:nvSpPr>
          <p:spPr>
            <a:xfrm>
              <a:off x="2372" y="3682"/>
              <a:ext cx="841"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1800" b="0" strike="noStrike" noProof="1">
                  <a:solidFill>
                    <a:srgbClr val="FFFF00"/>
                  </a:solidFill>
                  <a:latin typeface="+mn-lt"/>
                  <a:ea typeface="宋体" panose="02010600030101010101" pitchFamily="2" charset="-122"/>
                  <a:cs typeface="+mn-cs"/>
                </a:rPr>
                <a:t>AA residue</a:t>
              </a:r>
              <a:r>
                <a:rPr lang="en-US" altLang="zh-CN" sz="1800" b="0" strike="noStrike" baseline="-25000" noProof="1">
                  <a:solidFill>
                    <a:srgbClr val="FFFF00"/>
                  </a:solidFill>
                  <a:latin typeface="+mn-lt"/>
                  <a:ea typeface="宋体" panose="02010600030101010101" pitchFamily="2" charset="-122"/>
                  <a:cs typeface="+mn-cs"/>
                </a:rPr>
                <a:t>i</a:t>
              </a:r>
              <a:endParaRPr lang="en-US" altLang="zh-CN" sz="1800" b="0" strike="noStrike" noProof="1">
                <a:solidFill>
                  <a:srgbClr val="FF3300"/>
                </a:solidFill>
                <a:ea typeface="宋体" panose="02010600030101010101" pitchFamily="2" charset="-122"/>
              </a:endParaRPr>
            </a:p>
          </p:txBody>
        </p:sp>
        <p:sp>
          <p:nvSpPr>
            <p:cNvPr id="32787" name="Text Box 18"/>
            <p:cNvSpPr txBox="1"/>
            <p:nvPr/>
          </p:nvSpPr>
          <p:spPr>
            <a:xfrm>
              <a:off x="3221" y="3677"/>
              <a:ext cx="95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1800" b="0" strike="noStrike" noProof="1">
                  <a:solidFill>
                    <a:srgbClr val="FFFF00"/>
                  </a:solidFill>
                  <a:latin typeface="+mn-lt"/>
                  <a:ea typeface="宋体" panose="02010600030101010101" pitchFamily="2" charset="-122"/>
                  <a:cs typeface="+mn-cs"/>
                </a:rPr>
                <a:t>AA residue</a:t>
              </a:r>
              <a:r>
                <a:rPr lang="en-US" altLang="zh-CN" sz="1800" b="0" strike="noStrike" baseline="-25000" noProof="1">
                  <a:solidFill>
                    <a:srgbClr val="FFFF00"/>
                  </a:solidFill>
                  <a:latin typeface="+mn-lt"/>
                  <a:ea typeface="宋体" panose="02010600030101010101" pitchFamily="2" charset="-122"/>
                  <a:cs typeface="+mn-cs"/>
                </a:rPr>
                <a:t>i+1</a:t>
              </a:r>
              <a:endParaRPr lang="en-US" altLang="zh-CN" sz="1800" b="0" strike="noStrike" noProof="1">
                <a:solidFill>
                  <a:srgbClr val="FFFF00"/>
                </a:solidFill>
                <a:ea typeface="宋体" panose="02010600030101010101" pitchFamily="2" charset="-122"/>
              </a:endParaRPr>
            </a:p>
          </p:txBody>
        </p:sp>
        <p:sp>
          <p:nvSpPr>
            <p:cNvPr id="32788" name="Text Box 19"/>
            <p:cNvSpPr txBox="1"/>
            <p:nvPr/>
          </p:nvSpPr>
          <p:spPr>
            <a:xfrm>
              <a:off x="521" y="3447"/>
              <a:ext cx="82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1800" b="0" strike="noStrike" noProof="1">
                  <a:solidFill>
                    <a:srgbClr val="FFFF00"/>
                  </a:solidFill>
                  <a:latin typeface="+mn-lt"/>
                  <a:ea typeface="宋体" panose="02010600030101010101" pitchFamily="2" charset="-122"/>
                  <a:cs typeface="+mn-cs"/>
                </a:rPr>
                <a:t>N-terminus</a:t>
              </a:r>
              <a:endParaRPr lang="en-US" altLang="zh-CN" sz="1800" b="0" strike="noStrike" noProof="1">
                <a:solidFill>
                  <a:srgbClr val="FF3300"/>
                </a:solidFill>
                <a:ea typeface="宋体" panose="02010600030101010101" pitchFamily="2" charset="-122"/>
              </a:endParaRPr>
            </a:p>
          </p:txBody>
        </p:sp>
        <p:sp>
          <p:nvSpPr>
            <p:cNvPr id="32789" name="Text Box 20"/>
            <p:cNvSpPr txBox="1"/>
            <p:nvPr/>
          </p:nvSpPr>
          <p:spPr>
            <a:xfrm>
              <a:off x="4483" y="3441"/>
              <a:ext cx="82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1800" b="0" strike="noStrike" noProof="1">
                  <a:solidFill>
                    <a:srgbClr val="FFFF00"/>
                  </a:solidFill>
                  <a:latin typeface="+mn-lt"/>
                  <a:ea typeface="宋体" panose="02010600030101010101" pitchFamily="2" charset="-122"/>
                  <a:cs typeface="+mn-cs"/>
                </a:rPr>
                <a:t>C-terminus</a:t>
              </a:r>
              <a:endParaRPr lang="en-US" altLang="zh-CN" sz="1800" b="0" strike="noStrike" noProof="1">
                <a:solidFill>
                  <a:srgbClr val="FF3300"/>
                </a:solidFill>
                <a:ea typeface="宋体" panose="02010600030101010101" pitchFamily="2" charset="-122"/>
              </a:endParaRPr>
            </a:p>
          </p:txBody>
        </p:sp>
        <p:sp>
          <p:nvSpPr>
            <p:cNvPr id="4" name="Line 21"/>
            <p:cNvSpPr/>
            <p:nvPr/>
          </p:nvSpPr>
          <p:spPr>
            <a:xfrm flipV="1">
              <a:off x="930" y="3339"/>
              <a:ext cx="212" cy="207"/>
            </a:xfrm>
            <a:prstGeom prst="line">
              <a:avLst/>
            </a:prstGeom>
            <a:ln w="28575" cap="flat" cmpd="sng">
              <a:solidFill>
                <a:srgbClr val="FFFF00"/>
              </a:solidFill>
              <a:prstDash val="solid"/>
              <a:round/>
              <a:headEnd type="none" w="med" len="med"/>
              <a:tailEnd type="triangle" w="med" len="med"/>
            </a:ln>
          </p:spPr>
        </p:sp>
        <p:sp>
          <p:nvSpPr>
            <p:cNvPr id="32790" name="Line 22"/>
            <p:cNvSpPr/>
            <p:nvPr/>
          </p:nvSpPr>
          <p:spPr>
            <a:xfrm flipH="1" flipV="1">
              <a:off x="4513" y="3294"/>
              <a:ext cx="339" cy="207"/>
            </a:xfrm>
            <a:prstGeom prst="line">
              <a:avLst/>
            </a:prstGeom>
            <a:ln w="28575" cap="flat" cmpd="sng">
              <a:solidFill>
                <a:srgbClr val="FFFF00"/>
              </a:solidFill>
              <a:prstDash val="solid"/>
              <a:round/>
              <a:headEnd type="none" w="med" len="med"/>
              <a:tailEnd type="triangle" w="med" len="med"/>
            </a:ln>
          </p:spPr>
        </p:sp>
        <p:sp>
          <p:nvSpPr>
            <p:cNvPr id="32791" name="Line 23"/>
            <p:cNvSpPr/>
            <p:nvPr/>
          </p:nvSpPr>
          <p:spPr>
            <a:xfrm flipH="1">
              <a:off x="2795" y="3254"/>
              <a:ext cx="7" cy="81"/>
            </a:xfrm>
            <a:prstGeom prst="line">
              <a:avLst/>
            </a:prstGeom>
            <a:ln w="28575" cap="flat" cmpd="sng">
              <a:solidFill>
                <a:srgbClr val="FFFF99"/>
              </a:solidFill>
              <a:prstDash val="solid"/>
              <a:round/>
              <a:headEnd type="none" w="med" len="med"/>
              <a:tailEnd type="none" w="med" len="med"/>
            </a:ln>
          </p:spPr>
        </p:sp>
      </p:grpSp>
    </p:spTree>
  </p:cSld>
  <p:clrMapOvr>
    <a:masterClrMapping/>
  </p:clrMapOvr>
  <p:transition>
    <p:randomBar dir="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738" name="Content Placeholder 2"/>
          <p:cNvSpPr>
            <a:spLocks noGrp="1"/>
          </p:cNvSpPr>
          <p:nvPr>
            <p:ph idx="1"/>
          </p:nvPr>
        </p:nvSpPr>
        <p:spPr>
          <a:xfrm>
            <a:off x="1187450" y="1268413"/>
            <a:ext cx="7848600" cy="5181600"/>
          </a:xfrm>
        </p:spPr>
        <p:txBody>
          <a:bodyPr wrap="square" lIns="91440" tIns="45720" rIns="91440" bIns="45720" numCol="1" anchor="t" anchorCtr="0" compatLnSpc="1"/>
          <a:lstStyle/>
          <a:p>
            <a:pPr marL="514350" marR="0" lvl="0" indent="-514350" algn="l" defTabSz="914400" rtl="0" eaLnBrk="1" fontAlgn="base" latinLnBrk="0" hangingPunct="1">
              <a:lnSpc>
                <a:spcPct val="100000"/>
              </a:lnSpc>
              <a:spcBef>
                <a:spcPct val="20000"/>
              </a:spcBef>
              <a:spcAft>
                <a:spcPct val="0"/>
              </a:spcAft>
              <a:buClrTx/>
              <a:buSzTx/>
              <a:buFont typeface="Wingdings" panose="05000000000000000000" pitchFamily="2" charset="2"/>
              <a:buNone/>
              <a:defRPr/>
            </a:pPr>
            <a:r>
              <a:rPr kumimoji="0" lang="en-US" altLang="zh-CN" sz="2800" b="0" i="0" u="sng" strike="noStrike" kern="0" cap="none" spc="0" normalizeH="0" baseline="0" noProof="0">
                <a:ln>
                  <a:noFill/>
                </a:ln>
                <a:solidFill>
                  <a:schemeClr val="tx1"/>
                </a:solidFill>
                <a:effectLst>
                  <a:outerShdw blurRad="38100" dist="38100" dir="2700000" algn="tl">
                    <a:srgbClr val="C0C0C0"/>
                  </a:outerShdw>
                </a:effectLst>
                <a:uLnTx/>
                <a:uFillTx/>
                <a:latin typeface="+mn-lt"/>
                <a:ea typeface="宋体" panose="02010600030101010101" pitchFamily="2" charset="-122"/>
                <a:cs typeface="+mn-cs"/>
              </a:rPr>
              <a:t>Fragmentation provides Chemical Structure:</a:t>
            </a:r>
          </a:p>
          <a:p>
            <a:pPr marL="514350" marR="0" lvl="0" indent="-514350" algn="l" defTabSz="914400" rtl="0" eaLnBrk="1" fontAlgn="base" latinLnBrk="0" hangingPunct="1">
              <a:lnSpc>
                <a:spcPct val="100000"/>
              </a:lnSpc>
              <a:spcBef>
                <a:spcPct val="20000"/>
              </a:spcBef>
              <a:spcAft>
                <a:spcPct val="0"/>
              </a:spcAft>
              <a:buClrTx/>
              <a:buSzTx/>
              <a:buFont typeface="Wingdings" panose="05000000000000000000" pitchFamily="2" charset="2"/>
              <a:buNone/>
              <a:defRPr/>
            </a:pPr>
            <a:r>
              <a:rPr kumimoji="0"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宋体" panose="02010600030101010101" pitchFamily="2" charset="-122"/>
                <a:cs typeface="+mn-cs"/>
              </a:rPr>
              <a:t>	If you fragment a molecule in a predictable manner and make measurements on the individual fragments, you can determine the chemical structure of the molecule.</a:t>
            </a:r>
          </a:p>
        </p:txBody>
      </p:sp>
      <p:sp>
        <p:nvSpPr>
          <p:cNvPr id="33794" name="Rectangle 2"/>
          <p:cNvSpPr txBox="1"/>
          <p:nvPr/>
        </p:nvSpPr>
        <p:spPr>
          <a:xfrm>
            <a:off x="1331913" y="0"/>
            <a:ext cx="7632700" cy="1143000"/>
          </a:xfrm>
          <a:prstGeom prst="rect">
            <a:avLst/>
          </a:prstGeom>
          <a:noFill/>
          <a:ln w="9525">
            <a:noFill/>
          </a:ln>
        </p:spPr>
        <p:txBody>
          <a:bodyPr anchor="ctr"/>
          <a:lstStyle/>
          <a:p>
            <a:pPr algn="ctr" defTabSz="914400" eaLnBrk="0" hangingPunct="0"/>
            <a:r>
              <a:rPr lang="en-US" altLang="zh-CN" sz="3600" b="1" dirty="0">
                <a:solidFill>
                  <a:schemeClr val="tx2"/>
                </a:solidFill>
                <a:latin typeface="Arial" panose="020B0604020202020204" pitchFamily="34" charset="0"/>
                <a:ea typeface="黑体" panose="02010609060101010101" pitchFamily="2" charset="-122"/>
              </a:rPr>
              <a:t>Principles of Mass Spectrometry</a:t>
            </a:r>
          </a:p>
        </p:txBody>
      </p:sp>
      <p:cxnSp>
        <p:nvCxnSpPr>
          <p:cNvPr id="33795" name="Straight Connector 13"/>
          <p:cNvCxnSpPr/>
          <p:nvPr/>
        </p:nvCxnSpPr>
        <p:spPr>
          <a:xfrm>
            <a:off x="1619250" y="908050"/>
            <a:ext cx="7200900" cy="0"/>
          </a:xfrm>
          <a:prstGeom prst="line">
            <a:avLst/>
          </a:prstGeom>
          <a:ln w="28575" cap="flat" cmpd="sng">
            <a:solidFill>
              <a:schemeClr val="tx1"/>
            </a:solidFill>
            <a:prstDash val="solid"/>
            <a:round/>
            <a:headEnd type="none" w="med" len="med"/>
            <a:tailEnd type="none" w="med" len="med"/>
          </a:ln>
        </p:spPr>
      </p:cxnSp>
      <p:grpSp>
        <p:nvGrpSpPr>
          <p:cNvPr id="33796" name="Group 7"/>
          <p:cNvGrpSpPr/>
          <p:nvPr/>
        </p:nvGrpSpPr>
        <p:grpSpPr>
          <a:xfrm>
            <a:off x="971550" y="4508500"/>
            <a:ext cx="7678738" cy="1916113"/>
            <a:chOff x="521" y="2795"/>
            <a:chExt cx="4837" cy="1207"/>
          </a:xfrm>
        </p:grpSpPr>
        <p:sp>
          <p:nvSpPr>
            <p:cNvPr id="33799" name="Rectangle 8"/>
            <p:cNvSpPr/>
            <p:nvPr/>
          </p:nvSpPr>
          <p:spPr>
            <a:xfrm>
              <a:off x="521" y="2795"/>
              <a:ext cx="4837" cy="1207"/>
            </a:xfrm>
            <a:prstGeom prst="rect">
              <a:avLst/>
            </a:prstGeom>
            <a:gradFill rotWithShape="0">
              <a:gsLst>
                <a:gs pos="0">
                  <a:srgbClr val="3333FF"/>
                </a:gs>
                <a:gs pos="100000">
                  <a:srgbClr val="181876"/>
                </a:gs>
              </a:gsLst>
              <a:path path="shape">
                <a:fillToRect l="50000" t="50000" r="50000" b="50000"/>
              </a:path>
              <a:tileRect/>
            </a:gradFill>
            <a:ln w="9525">
              <a:noFill/>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33800" name="Text Box 9"/>
            <p:cNvSpPr txBox="1"/>
            <p:nvPr/>
          </p:nvSpPr>
          <p:spPr>
            <a:xfrm>
              <a:off x="965" y="3062"/>
              <a:ext cx="4002" cy="28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2400" strike="noStrike" noProof="1">
                  <a:solidFill>
                    <a:srgbClr val="FFFFCC"/>
                  </a:solidFill>
                  <a:latin typeface="+mn-lt"/>
                  <a:ea typeface="宋体" panose="02010600030101010101" pitchFamily="2" charset="-122"/>
                  <a:cs typeface="+mn-cs"/>
                </a:rPr>
                <a:t>H...-HN-CH-CO-NH-CH-CO-NH-CH-CO--OH</a:t>
              </a:r>
              <a:endParaRPr lang="en-US" altLang="zh-CN" sz="2400" strike="noStrike" noProof="1">
                <a:solidFill>
                  <a:srgbClr val="FFFFCC"/>
                </a:solidFill>
                <a:ea typeface="宋体" panose="02010600030101010101" pitchFamily="2" charset="-122"/>
              </a:endParaRPr>
            </a:p>
          </p:txBody>
        </p:sp>
        <p:sp>
          <p:nvSpPr>
            <p:cNvPr id="2" name="Line 10"/>
            <p:cNvSpPr/>
            <p:nvPr/>
          </p:nvSpPr>
          <p:spPr>
            <a:xfrm flipH="1">
              <a:off x="1898" y="3256"/>
              <a:ext cx="7" cy="81"/>
            </a:xfrm>
            <a:prstGeom prst="line">
              <a:avLst/>
            </a:prstGeom>
            <a:ln w="28575" cap="flat" cmpd="sng">
              <a:solidFill>
                <a:srgbClr val="FFFF99"/>
              </a:solidFill>
              <a:prstDash val="solid"/>
              <a:round/>
              <a:headEnd type="none" w="med" len="med"/>
              <a:tailEnd type="none" w="med" len="med"/>
            </a:ln>
          </p:spPr>
        </p:sp>
        <p:sp>
          <p:nvSpPr>
            <p:cNvPr id="3" name="Line 11"/>
            <p:cNvSpPr/>
            <p:nvPr/>
          </p:nvSpPr>
          <p:spPr>
            <a:xfrm flipH="1">
              <a:off x="3716" y="3256"/>
              <a:ext cx="7" cy="81"/>
            </a:xfrm>
            <a:prstGeom prst="line">
              <a:avLst/>
            </a:prstGeom>
            <a:ln w="28575" cap="flat" cmpd="sng">
              <a:solidFill>
                <a:srgbClr val="FFFF99"/>
              </a:solidFill>
              <a:prstDash val="solid"/>
              <a:round/>
              <a:headEnd type="none" w="med" len="med"/>
              <a:tailEnd type="none" w="med" len="med"/>
            </a:ln>
          </p:spPr>
        </p:sp>
        <p:sp>
          <p:nvSpPr>
            <p:cNvPr id="33803" name="Text Box 12"/>
            <p:cNvSpPr txBox="1"/>
            <p:nvPr/>
          </p:nvSpPr>
          <p:spPr>
            <a:xfrm>
              <a:off x="1808" y="3320"/>
              <a:ext cx="405"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2400" strike="noStrike" noProof="1">
                  <a:solidFill>
                    <a:srgbClr val="FFFFCC"/>
                  </a:solidFill>
                  <a:latin typeface="+mn-lt"/>
                  <a:ea typeface="宋体" panose="02010600030101010101" pitchFamily="2" charset="-122"/>
                  <a:cs typeface="+mn-cs"/>
                </a:rPr>
                <a:t>R</a:t>
              </a:r>
              <a:r>
                <a:rPr lang="en-US" altLang="zh-CN" sz="2400" strike="noStrike" baseline="-25000" noProof="1">
                  <a:solidFill>
                    <a:srgbClr val="FFFFCC"/>
                  </a:solidFill>
                  <a:latin typeface="+mn-lt"/>
                  <a:ea typeface="宋体" panose="02010600030101010101" pitchFamily="2" charset="-122"/>
                  <a:cs typeface="+mn-cs"/>
                </a:rPr>
                <a:t>i-1</a:t>
              </a:r>
              <a:endParaRPr lang="en-US" altLang="zh-CN" sz="2400" strike="noStrike" noProof="1">
                <a:solidFill>
                  <a:srgbClr val="FFFFCC"/>
                </a:solidFill>
                <a:ea typeface="宋体" panose="02010600030101010101" pitchFamily="2" charset="-122"/>
              </a:endParaRPr>
            </a:p>
          </p:txBody>
        </p:sp>
        <p:sp>
          <p:nvSpPr>
            <p:cNvPr id="33804" name="Text Box 13"/>
            <p:cNvSpPr txBox="1"/>
            <p:nvPr/>
          </p:nvSpPr>
          <p:spPr>
            <a:xfrm>
              <a:off x="2699" y="3320"/>
              <a:ext cx="291"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2400" strike="noStrike" noProof="1">
                  <a:solidFill>
                    <a:srgbClr val="FFFFCC"/>
                  </a:solidFill>
                  <a:latin typeface="+mn-lt"/>
                  <a:ea typeface="宋体" panose="02010600030101010101" pitchFamily="2" charset="-122"/>
                  <a:cs typeface="+mn-cs"/>
                </a:rPr>
                <a:t>R</a:t>
              </a:r>
              <a:r>
                <a:rPr lang="en-US" altLang="zh-CN" sz="2400" strike="noStrike" baseline="-25000" noProof="1">
                  <a:solidFill>
                    <a:srgbClr val="FFFFCC"/>
                  </a:solidFill>
                  <a:latin typeface="+mn-lt"/>
                  <a:ea typeface="宋体" panose="02010600030101010101" pitchFamily="2" charset="-122"/>
                  <a:cs typeface="+mn-cs"/>
                </a:rPr>
                <a:t>i</a:t>
              </a:r>
              <a:endParaRPr lang="en-US" altLang="zh-CN" sz="2400" strike="noStrike" noProof="1">
                <a:solidFill>
                  <a:srgbClr val="FFFFCC"/>
                </a:solidFill>
                <a:ea typeface="宋体" panose="02010600030101010101" pitchFamily="2" charset="-122"/>
              </a:endParaRPr>
            </a:p>
          </p:txBody>
        </p:sp>
        <p:sp>
          <p:nvSpPr>
            <p:cNvPr id="33805" name="Text Box 14"/>
            <p:cNvSpPr txBox="1"/>
            <p:nvPr/>
          </p:nvSpPr>
          <p:spPr>
            <a:xfrm>
              <a:off x="3633" y="3320"/>
              <a:ext cx="437"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2400" strike="noStrike" noProof="1">
                  <a:solidFill>
                    <a:srgbClr val="FFFFCC"/>
                  </a:solidFill>
                  <a:latin typeface="+mn-lt"/>
                  <a:ea typeface="宋体" panose="02010600030101010101" pitchFamily="2" charset="-122"/>
                  <a:cs typeface="+mn-cs"/>
                </a:rPr>
                <a:t>R</a:t>
              </a:r>
              <a:r>
                <a:rPr lang="en-US" altLang="zh-CN" sz="2400" strike="noStrike" baseline="-25000" noProof="1">
                  <a:solidFill>
                    <a:srgbClr val="FFFFCC"/>
                  </a:solidFill>
                  <a:latin typeface="+mn-lt"/>
                  <a:ea typeface="宋体" panose="02010600030101010101" pitchFamily="2" charset="-122"/>
                  <a:cs typeface="+mn-cs"/>
                </a:rPr>
                <a:t>i+1</a:t>
              </a:r>
              <a:endParaRPr lang="en-US" altLang="zh-CN" sz="2400" strike="noStrike" noProof="1">
                <a:solidFill>
                  <a:srgbClr val="FFFFCC"/>
                </a:solidFill>
                <a:ea typeface="宋体" panose="02010600030101010101" pitchFamily="2" charset="-122"/>
              </a:endParaRPr>
            </a:p>
          </p:txBody>
        </p:sp>
        <p:sp>
          <p:nvSpPr>
            <p:cNvPr id="4" name="Line 15"/>
            <p:cNvSpPr/>
            <p:nvPr/>
          </p:nvSpPr>
          <p:spPr>
            <a:xfrm>
              <a:off x="1318" y="3044"/>
              <a:ext cx="0" cy="621"/>
            </a:xfrm>
            <a:prstGeom prst="line">
              <a:avLst/>
            </a:prstGeom>
            <a:ln w="9525" cap="flat" cmpd="sng">
              <a:solidFill>
                <a:srgbClr val="FFFF00"/>
              </a:solidFill>
              <a:prstDash val="dash"/>
              <a:round/>
              <a:headEnd type="none" w="med" len="med"/>
              <a:tailEnd type="none" w="med" len="med"/>
            </a:ln>
          </p:spPr>
        </p:sp>
        <p:sp>
          <p:nvSpPr>
            <p:cNvPr id="5" name="Line 16"/>
            <p:cNvSpPr/>
            <p:nvPr/>
          </p:nvSpPr>
          <p:spPr>
            <a:xfrm>
              <a:off x="2223" y="3050"/>
              <a:ext cx="0" cy="621"/>
            </a:xfrm>
            <a:prstGeom prst="line">
              <a:avLst/>
            </a:prstGeom>
            <a:ln w="9525" cap="flat" cmpd="sng">
              <a:solidFill>
                <a:srgbClr val="FFFF00"/>
              </a:solidFill>
              <a:prstDash val="dash"/>
              <a:round/>
              <a:headEnd type="none" w="med" len="med"/>
              <a:tailEnd type="none" w="med" len="med"/>
            </a:ln>
          </p:spPr>
        </p:sp>
        <p:sp>
          <p:nvSpPr>
            <p:cNvPr id="33806" name="Line 17"/>
            <p:cNvSpPr/>
            <p:nvPr/>
          </p:nvSpPr>
          <p:spPr>
            <a:xfrm>
              <a:off x="3136" y="3056"/>
              <a:ext cx="0" cy="621"/>
            </a:xfrm>
            <a:prstGeom prst="line">
              <a:avLst/>
            </a:prstGeom>
            <a:ln w="9525" cap="flat" cmpd="sng">
              <a:solidFill>
                <a:srgbClr val="FFFF00"/>
              </a:solidFill>
              <a:prstDash val="dash"/>
              <a:round/>
              <a:headEnd type="none" w="med" len="med"/>
              <a:tailEnd type="none" w="med" len="med"/>
            </a:ln>
          </p:spPr>
        </p:sp>
        <p:sp>
          <p:nvSpPr>
            <p:cNvPr id="33807" name="Line 18"/>
            <p:cNvSpPr/>
            <p:nvPr/>
          </p:nvSpPr>
          <p:spPr>
            <a:xfrm>
              <a:off x="4055" y="3056"/>
              <a:ext cx="0" cy="621"/>
            </a:xfrm>
            <a:prstGeom prst="line">
              <a:avLst/>
            </a:prstGeom>
            <a:ln w="9525" cap="flat" cmpd="sng">
              <a:solidFill>
                <a:srgbClr val="FFFF00"/>
              </a:solidFill>
              <a:prstDash val="dash"/>
              <a:round/>
              <a:headEnd type="none" w="med" len="med"/>
              <a:tailEnd type="none" w="med" len="med"/>
            </a:ln>
          </p:spPr>
        </p:sp>
        <p:sp>
          <p:nvSpPr>
            <p:cNvPr id="33810" name="Text Box 19"/>
            <p:cNvSpPr txBox="1"/>
            <p:nvPr/>
          </p:nvSpPr>
          <p:spPr>
            <a:xfrm>
              <a:off x="1382" y="3677"/>
              <a:ext cx="926"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1800" b="0" strike="noStrike" noProof="1">
                  <a:solidFill>
                    <a:srgbClr val="FFFF00"/>
                  </a:solidFill>
                  <a:latin typeface="+mn-lt"/>
                  <a:ea typeface="宋体" panose="02010600030101010101" pitchFamily="2" charset="-122"/>
                  <a:cs typeface="+mn-cs"/>
                </a:rPr>
                <a:t>AA residue</a:t>
              </a:r>
              <a:r>
                <a:rPr lang="en-US" altLang="zh-CN" sz="1800" b="0" strike="noStrike" baseline="-25000" noProof="1">
                  <a:solidFill>
                    <a:srgbClr val="FFFF00"/>
                  </a:solidFill>
                  <a:latin typeface="+mn-lt"/>
                  <a:ea typeface="宋体" panose="02010600030101010101" pitchFamily="2" charset="-122"/>
                  <a:cs typeface="+mn-cs"/>
                </a:rPr>
                <a:t>i-1</a:t>
              </a:r>
              <a:endParaRPr lang="en-US" altLang="zh-CN" sz="1800" b="0" strike="noStrike" noProof="1">
                <a:solidFill>
                  <a:srgbClr val="FF3300"/>
                </a:solidFill>
                <a:ea typeface="宋体" panose="02010600030101010101" pitchFamily="2" charset="-122"/>
              </a:endParaRPr>
            </a:p>
          </p:txBody>
        </p:sp>
        <p:sp>
          <p:nvSpPr>
            <p:cNvPr id="33811" name="Text Box 20"/>
            <p:cNvSpPr txBox="1"/>
            <p:nvPr/>
          </p:nvSpPr>
          <p:spPr>
            <a:xfrm>
              <a:off x="2372" y="3682"/>
              <a:ext cx="841"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1800" b="0" strike="noStrike" noProof="1">
                  <a:solidFill>
                    <a:srgbClr val="FFFF00"/>
                  </a:solidFill>
                  <a:latin typeface="+mn-lt"/>
                  <a:ea typeface="宋体" panose="02010600030101010101" pitchFamily="2" charset="-122"/>
                  <a:cs typeface="+mn-cs"/>
                </a:rPr>
                <a:t>AA residue</a:t>
              </a:r>
              <a:r>
                <a:rPr lang="en-US" altLang="zh-CN" sz="1800" b="0" strike="noStrike" baseline="-25000" noProof="1">
                  <a:solidFill>
                    <a:srgbClr val="FFFF00"/>
                  </a:solidFill>
                  <a:latin typeface="+mn-lt"/>
                  <a:ea typeface="宋体" panose="02010600030101010101" pitchFamily="2" charset="-122"/>
                  <a:cs typeface="+mn-cs"/>
                </a:rPr>
                <a:t>i</a:t>
              </a:r>
              <a:endParaRPr lang="en-US" altLang="zh-CN" sz="1800" b="0" strike="noStrike" noProof="1">
                <a:solidFill>
                  <a:srgbClr val="FF3300"/>
                </a:solidFill>
                <a:ea typeface="宋体" panose="02010600030101010101" pitchFamily="2" charset="-122"/>
              </a:endParaRPr>
            </a:p>
          </p:txBody>
        </p:sp>
        <p:sp>
          <p:nvSpPr>
            <p:cNvPr id="33812" name="Text Box 21"/>
            <p:cNvSpPr txBox="1"/>
            <p:nvPr/>
          </p:nvSpPr>
          <p:spPr>
            <a:xfrm>
              <a:off x="3221" y="3677"/>
              <a:ext cx="95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1800" b="0" strike="noStrike" noProof="1">
                  <a:solidFill>
                    <a:srgbClr val="FFFF00"/>
                  </a:solidFill>
                  <a:latin typeface="+mn-lt"/>
                  <a:ea typeface="宋体" panose="02010600030101010101" pitchFamily="2" charset="-122"/>
                  <a:cs typeface="+mn-cs"/>
                </a:rPr>
                <a:t>AA residue</a:t>
              </a:r>
              <a:r>
                <a:rPr lang="en-US" altLang="zh-CN" sz="1800" b="0" strike="noStrike" baseline="-25000" noProof="1">
                  <a:solidFill>
                    <a:srgbClr val="FFFF00"/>
                  </a:solidFill>
                  <a:latin typeface="+mn-lt"/>
                  <a:ea typeface="宋体" panose="02010600030101010101" pitchFamily="2" charset="-122"/>
                  <a:cs typeface="+mn-cs"/>
                </a:rPr>
                <a:t>i+1</a:t>
              </a:r>
              <a:endParaRPr lang="en-US" altLang="zh-CN" sz="1800" b="0" strike="noStrike" noProof="1">
                <a:solidFill>
                  <a:srgbClr val="FFFF00"/>
                </a:solidFill>
                <a:ea typeface="宋体" panose="02010600030101010101" pitchFamily="2" charset="-122"/>
              </a:endParaRPr>
            </a:p>
          </p:txBody>
        </p:sp>
        <p:sp>
          <p:nvSpPr>
            <p:cNvPr id="33813" name="Text Box 22"/>
            <p:cNvSpPr txBox="1"/>
            <p:nvPr/>
          </p:nvSpPr>
          <p:spPr>
            <a:xfrm>
              <a:off x="521" y="3447"/>
              <a:ext cx="82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1800" b="0" strike="noStrike" noProof="1">
                  <a:solidFill>
                    <a:srgbClr val="FFFF00"/>
                  </a:solidFill>
                  <a:latin typeface="+mn-lt"/>
                  <a:ea typeface="宋体" panose="02010600030101010101" pitchFamily="2" charset="-122"/>
                  <a:cs typeface="+mn-cs"/>
                </a:rPr>
                <a:t>N-terminus</a:t>
              </a:r>
              <a:endParaRPr lang="en-US" altLang="zh-CN" sz="1800" b="0" strike="noStrike" noProof="1">
                <a:solidFill>
                  <a:srgbClr val="FF3300"/>
                </a:solidFill>
                <a:ea typeface="宋体" panose="02010600030101010101" pitchFamily="2" charset="-122"/>
              </a:endParaRPr>
            </a:p>
          </p:txBody>
        </p:sp>
        <p:sp>
          <p:nvSpPr>
            <p:cNvPr id="33814" name="Text Box 23"/>
            <p:cNvSpPr txBox="1"/>
            <p:nvPr/>
          </p:nvSpPr>
          <p:spPr>
            <a:xfrm>
              <a:off x="4483" y="3441"/>
              <a:ext cx="82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1800" b="0" strike="noStrike" noProof="1">
                  <a:solidFill>
                    <a:srgbClr val="FFFF00"/>
                  </a:solidFill>
                  <a:latin typeface="+mn-lt"/>
                  <a:ea typeface="宋体" panose="02010600030101010101" pitchFamily="2" charset="-122"/>
                  <a:cs typeface="+mn-cs"/>
                </a:rPr>
                <a:t>C-terminus</a:t>
              </a:r>
              <a:endParaRPr lang="en-US" altLang="zh-CN" sz="1800" b="0" strike="noStrike" noProof="1">
                <a:solidFill>
                  <a:srgbClr val="FF3300"/>
                </a:solidFill>
                <a:ea typeface="宋体" panose="02010600030101010101" pitchFamily="2" charset="-122"/>
              </a:endParaRPr>
            </a:p>
          </p:txBody>
        </p:sp>
        <p:sp>
          <p:nvSpPr>
            <p:cNvPr id="6" name="Line 24"/>
            <p:cNvSpPr/>
            <p:nvPr/>
          </p:nvSpPr>
          <p:spPr>
            <a:xfrm flipV="1">
              <a:off x="930" y="3339"/>
              <a:ext cx="212" cy="207"/>
            </a:xfrm>
            <a:prstGeom prst="line">
              <a:avLst/>
            </a:prstGeom>
            <a:ln w="28575" cap="flat" cmpd="sng">
              <a:solidFill>
                <a:srgbClr val="FFFF00"/>
              </a:solidFill>
              <a:prstDash val="solid"/>
              <a:round/>
              <a:headEnd type="none" w="med" len="med"/>
              <a:tailEnd type="triangle" w="med" len="med"/>
            </a:ln>
          </p:spPr>
        </p:sp>
        <p:sp>
          <p:nvSpPr>
            <p:cNvPr id="7" name="Line 25"/>
            <p:cNvSpPr/>
            <p:nvPr/>
          </p:nvSpPr>
          <p:spPr>
            <a:xfrm flipH="1" flipV="1">
              <a:off x="4513" y="3294"/>
              <a:ext cx="339" cy="207"/>
            </a:xfrm>
            <a:prstGeom prst="line">
              <a:avLst/>
            </a:prstGeom>
            <a:ln w="28575" cap="flat" cmpd="sng">
              <a:solidFill>
                <a:srgbClr val="FFFF00"/>
              </a:solidFill>
              <a:prstDash val="solid"/>
              <a:round/>
              <a:headEnd type="none" w="med" len="med"/>
              <a:tailEnd type="triangle" w="med" len="med"/>
            </a:ln>
          </p:spPr>
        </p:sp>
        <p:sp>
          <p:nvSpPr>
            <p:cNvPr id="33815" name="Line 26"/>
            <p:cNvSpPr/>
            <p:nvPr/>
          </p:nvSpPr>
          <p:spPr>
            <a:xfrm flipH="1">
              <a:off x="2795" y="3254"/>
              <a:ext cx="7" cy="81"/>
            </a:xfrm>
            <a:prstGeom prst="line">
              <a:avLst/>
            </a:prstGeom>
            <a:ln w="28575" cap="flat" cmpd="sng">
              <a:solidFill>
                <a:srgbClr val="FFFF99"/>
              </a:solidFill>
              <a:prstDash val="solid"/>
              <a:round/>
              <a:headEnd type="none" w="med" len="med"/>
              <a:tailEnd type="none" w="med" len="med"/>
            </a:ln>
          </p:spPr>
        </p:sp>
      </p:grpSp>
      <p:sp>
        <p:nvSpPr>
          <p:cNvPr id="756763" name="Text Box 27"/>
          <p:cNvSpPr txBox="1">
            <a:spLocks noChangeArrowheads="1"/>
          </p:cNvSpPr>
          <p:nvPr/>
        </p:nvSpPr>
        <p:spPr bwMode="auto">
          <a:xfrm>
            <a:off x="971550" y="4149725"/>
            <a:ext cx="2124075" cy="366713"/>
          </a:xfrm>
          <a:prstGeom prst="rect">
            <a:avLst/>
          </a:prstGeom>
          <a:noFill/>
          <a:ln w="25400">
            <a:noFill/>
            <a:miter lim="800000"/>
          </a:ln>
          <a:effectLst/>
        </p:spPr>
        <p:txBody>
          <a:bodyPr wrap="none" lIns="90000" tIns="46800" rIns="90000" bIns="46800">
            <a:spAutoFit/>
          </a:bodyPr>
          <a:lstStyle/>
          <a:p>
            <a:pPr marR="0" algn="ctr" defTabSz="914400">
              <a:buClrTx/>
              <a:buSzTx/>
              <a:buFontTx/>
              <a:buNone/>
              <a:defRPr/>
            </a:pPr>
            <a:r>
              <a:rPr kumimoji="0" lang="en-US" altLang="zh-CN" sz="1800" b="1" kern="1200" cap="none" spc="0" normalizeH="0" baseline="0" noProof="0">
                <a:solidFill>
                  <a:srgbClr val="CC0000"/>
                </a:solidFill>
                <a:effectLst>
                  <a:outerShdw blurRad="38100" dist="38100" dir="2700000" algn="tl">
                    <a:srgbClr val="C0C0C0"/>
                  </a:outerShdw>
                </a:effectLst>
                <a:latin typeface="Arial" panose="020B0604020202020204" pitchFamily="34" charset="0"/>
                <a:ea typeface="华文细黑" pitchFamily="2" charset="-122"/>
                <a:cs typeface="+mn-cs"/>
              </a:rPr>
              <a:t>Protein Backbone</a:t>
            </a:r>
          </a:p>
        </p:txBody>
      </p:sp>
    </p:spTree>
  </p:cSld>
  <p:clrMapOvr>
    <a:masterClrMapping/>
  </p:clrMapOvr>
  <p:transition>
    <p:randomBar dir="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2" name="Rectangle 2"/>
          <p:cNvSpPr>
            <a:spLocks noGrp="1" noChangeArrowheads="1"/>
          </p:cNvSpPr>
          <p:nvPr>
            <p:ph type="title"/>
          </p:nvPr>
        </p:nvSpPr>
        <p:spPr>
          <a:xfrm>
            <a:off x="1692275" y="260350"/>
            <a:ext cx="7272338" cy="777875"/>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j-ea"/>
                <a:cs typeface="Times New Roman" panose="02020603050405020304" pitchFamily="18" charset="0"/>
              </a:rPr>
              <a:t>B-1 Mass </a:t>
            </a:r>
            <a:r>
              <a:rPr kumimoji="0" lang="en-US" altLang="zh-CN" sz="3600" b="0" i="0" u="none" strike="noStrike" kern="0" cap="none" spc="0" normalizeH="0" baseline="0" noProof="0">
                <a:ln>
                  <a:noFill/>
                </a:ln>
                <a:solidFill>
                  <a:schemeClr val="tx1"/>
                </a:solidFill>
                <a:effectLst/>
                <a:uLnTx/>
                <a:uFillTx/>
                <a:latin typeface="Times New Roman" panose="02020603050405020304" pitchFamily="18" charset="0"/>
                <a:ea typeface="+mj-ea"/>
                <a:cs typeface="Times New Roman" panose="02020603050405020304" pitchFamily="18" charset="0"/>
              </a:rPr>
              <a:t>spectrometers</a:t>
            </a:r>
          </a:p>
        </p:txBody>
      </p:sp>
      <p:sp>
        <p:nvSpPr>
          <p:cNvPr id="747523" name="Rectangle 3"/>
          <p:cNvSpPr>
            <a:spLocks noGrp="1" noChangeArrowheads="1"/>
          </p:cNvSpPr>
          <p:nvPr>
            <p:ph idx="1"/>
          </p:nvPr>
        </p:nvSpPr>
        <p:spPr>
          <a:xfrm>
            <a:off x="1116013" y="1412875"/>
            <a:ext cx="7859713" cy="5040313"/>
          </a:xfrm>
        </p:spPr>
        <p:txBody>
          <a:bodyPr vert="horz" wrap="square" lIns="91440" tIns="45720" rIns="91440" bIns="45720" numCol="1" anchor="t" anchorCtr="0" compatLnSpc="1"/>
          <a:lstStyle/>
          <a:p>
            <a:pPr marL="342900" marR="0" lvl="0" indent="-342900" algn="l" defTabSz="914400" rtl="0" eaLnBrk="0" fontAlgn="base" latinLnBrk="0" hangingPunct="0">
              <a:lnSpc>
                <a:spcPct val="110000"/>
              </a:lnSpc>
              <a:spcBef>
                <a:spcPct val="50000"/>
              </a:spcBef>
              <a:spcAft>
                <a:spcPct val="0"/>
              </a:spcAft>
              <a:buClr>
                <a:schemeClr val="tx1"/>
              </a:buClr>
              <a:buSzTx/>
              <a:buFont typeface="Wingdings" panose="05000000000000000000" pitchFamily="2" charset="2"/>
              <a:buChar char="l"/>
              <a:defRPr/>
            </a:pPr>
            <a:r>
              <a:rPr kumimoji="0"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Separate and measures ions based on their </a:t>
            </a:r>
            <a:r>
              <a:rPr kumimoji="0" lang="en-US" altLang="zh-CN" sz="2800" b="1" i="0" u="none"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mass-to-charge (m/z) ratio</a:t>
            </a:r>
            <a:r>
              <a:rPr kumimoji="0"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a:t>
            </a:r>
          </a:p>
          <a:p>
            <a:pPr marL="342900" marR="0" lvl="0" indent="-342900" algn="l" defTabSz="914400" rtl="0" eaLnBrk="0" fontAlgn="base" latinLnBrk="0" hangingPunct="0">
              <a:lnSpc>
                <a:spcPct val="110000"/>
              </a:lnSpc>
              <a:spcBef>
                <a:spcPct val="50000"/>
              </a:spcBef>
              <a:spcAft>
                <a:spcPct val="0"/>
              </a:spcAft>
              <a:buClr>
                <a:schemeClr val="tx1"/>
              </a:buClr>
              <a:buSzTx/>
              <a:buFont typeface="Wingdings" panose="05000000000000000000" pitchFamily="2" charset="2"/>
              <a:buChar char="l"/>
              <a:defRPr/>
            </a:pPr>
            <a:r>
              <a:rPr kumimoji="0"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Operate under high vacuum (keeps ions from bumping into gas molecules)</a:t>
            </a:r>
          </a:p>
          <a:p>
            <a:pPr marL="342900" marR="0" lvl="0" indent="-342900" algn="l" defTabSz="914400" rtl="0" eaLnBrk="0" fontAlgn="base" latinLnBrk="0" hangingPunct="0">
              <a:lnSpc>
                <a:spcPct val="110000"/>
              </a:lnSpc>
              <a:spcBef>
                <a:spcPct val="50000"/>
              </a:spcBef>
              <a:spcAft>
                <a:spcPct val="0"/>
              </a:spcAft>
              <a:buClr>
                <a:schemeClr val="tx1"/>
              </a:buClr>
              <a:buSzTx/>
              <a:buFont typeface="Wingdings" panose="05000000000000000000" pitchFamily="2" charset="2"/>
              <a:buChar char="l"/>
              <a:defRPr/>
            </a:pPr>
            <a:r>
              <a:rPr kumimoji="0"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Key specifications are </a:t>
            </a:r>
            <a:r>
              <a:rPr kumimoji="0" lang="en-US" altLang="zh-CN" sz="2800" b="1" i="0" u="sng"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resolution</a:t>
            </a:r>
            <a:r>
              <a:rPr kumimoji="0" lang="en-US" altLang="zh-CN" sz="2800" b="1" i="0" u="none"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800" b="1" i="0" u="sng"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mass measurement accuracy</a:t>
            </a:r>
            <a:r>
              <a:rPr kumimoji="0"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 and </a:t>
            </a:r>
            <a:r>
              <a:rPr kumimoji="0" lang="en-US" altLang="zh-CN" sz="2800" b="1" i="0" u="sng"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sensitivity</a:t>
            </a:r>
            <a:r>
              <a:rPr kumimoji="0" lang="en-US" altLang="zh-CN" sz="2800" b="1" i="0" u="none"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800" b="1" i="0" u="sng"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l" defTabSz="914400" rtl="0" eaLnBrk="0" fontAlgn="base" latinLnBrk="0" hangingPunct="0">
              <a:lnSpc>
                <a:spcPct val="110000"/>
              </a:lnSpc>
              <a:spcBef>
                <a:spcPct val="50000"/>
              </a:spcBef>
              <a:spcAft>
                <a:spcPct val="0"/>
              </a:spcAft>
              <a:buClr>
                <a:schemeClr val="tx1"/>
              </a:buClr>
              <a:buSzTx/>
              <a:buFont typeface="Wingdings" panose="05000000000000000000" pitchFamily="2" charset="2"/>
              <a:buChar char="l"/>
              <a:defRPr/>
            </a:pPr>
            <a:r>
              <a:rPr kumimoji="0"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Several kinds exist: for bioanalysis, </a:t>
            </a:r>
            <a:r>
              <a:rPr kumimoji="0" lang="en-US" altLang="zh-CN" sz="2800" b="1" i="0" u="sng"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quadrupole,</a:t>
            </a:r>
            <a:r>
              <a:rPr kumimoji="0" lang="en-US" altLang="zh-CN" sz="2800" b="1" i="0" u="none"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800" b="1" i="0" u="sng"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time-of-flight</a:t>
            </a:r>
            <a:r>
              <a:rPr kumimoji="0"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 (TOF) and </a:t>
            </a:r>
            <a:r>
              <a:rPr kumimoji="0" lang="en-US" altLang="zh-CN" sz="2800" b="1" i="0" u="sng"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ion traps</a:t>
            </a:r>
            <a:r>
              <a:rPr kumimoji="0"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 are most used.</a:t>
            </a:r>
            <a:endParaRPr kumimoji="0" lang="en-US" altLang="zh-CN" sz="2800" b="0"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l" defTabSz="914400" rtl="0" eaLnBrk="1" fontAlgn="base" latinLnBrk="0" hangingPunct="1">
              <a:lnSpc>
                <a:spcPct val="110000"/>
              </a:lnSpc>
              <a:spcBef>
                <a:spcPct val="20000"/>
              </a:spcBef>
              <a:spcAft>
                <a:spcPct val="0"/>
              </a:spcAft>
              <a:buClr>
                <a:schemeClr val="tx1"/>
              </a:buClr>
              <a:buSzTx/>
              <a:buFont typeface="Wingdings" panose="05000000000000000000" pitchFamily="2" charset="2"/>
              <a:buChar char="l"/>
              <a:defRPr/>
            </a:pPr>
            <a:endParaRPr kumimoji="0"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l" defTabSz="914400" rtl="0" eaLnBrk="1" fontAlgn="base" latinLnBrk="0" hangingPunct="1">
              <a:lnSpc>
                <a:spcPct val="110000"/>
              </a:lnSpc>
              <a:spcBef>
                <a:spcPct val="20000"/>
              </a:spcBef>
              <a:spcAft>
                <a:spcPct val="0"/>
              </a:spcAft>
              <a:buClr>
                <a:schemeClr val="tx1"/>
              </a:buClr>
              <a:buSzTx/>
              <a:buFont typeface="Wingdings" panose="05000000000000000000" pitchFamily="2" charset="2"/>
              <a:buChar char="l"/>
              <a:defRPr/>
            </a:pPr>
            <a:endParaRPr kumimoji="0"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endParaRPr>
          </a:p>
        </p:txBody>
      </p:sp>
      <p:grpSp>
        <p:nvGrpSpPr>
          <p:cNvPr id="25" name="组合 24">
            <a:extLst>
              <a:ext uri="{FF2B5EF4-FFF2-40B4-BE49-F238E27FC236}">
                <a16:creationId xmlns:a16="http://schemas.microsoft.com/office/drawing/2014/main" id="{45F60783-BC30-4513-BA32-64C229F7E191}"/>
              </a:ext>
            </a:extLst>
          </p:cNvPr>
          <p:cNvGrpSpPr/>
          <p:nvPr/>
        </p:nvGrpSpPr>
        <p:grpSpPr>
          <a:xfrm>
            <a:off x="5900738" y="1899189"/>
            <a:ext cx="2026080" cy="474120"/>
            <a:chOff x="5900738" y="1899189"/>
            <a:chExt cx="2026080" cy="474120"/>
          </a:xfrm>
        </p:grpSpPr>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9BE84B80-F1BB-4968-9ED9-4EDB29B7F5C3}"/>
                    </a:ext>
                  </a:extLst>
                </p14:cNvPr>
                <p14:cNvContentPartPr/>
                <p14:nvPr/>
              </p14:nvContentPartPr>
              <p14:xfrm>
                <a:off x="5900738" y="1944909"/>
                <a:ext cx="250920" cy="90000"/>
              </p14:xfrm>
            </p:contentPart>
          </mc:Choice>
          <mc:Fallback xmlns="">
            <p:pic>
              <p:nvPicPr>
                <p:cNvPr id="2" name="墨迹 1">
                  <a:extLst>
                    <a:ext uri="{FF2B5EF4-FFF2-40B4-BE49-F238E27FC236}">
                      <a16:creationId xmlns:a16="http://schemas.microsoft.com/office/drawing/2014/main" id="{9BE84B80-F1BB-4968-9ED9-4EDB29B7F5C3}"/>
                    </a:ext>
                  </a:extLst>
                </p:cNvPr>
                <p:cNvPicPr/>
                <p:nvPr/>
              </p:nvPicPr>
              <p:blipFill>
                <a:blip r:embed="rId3"/>
                <a:stretch>
                  <a:fillRect/>
                </a:stretch>
              </p:blipFill>
              <p:spPr>
                <a:xfrm>
                  <a:off x="5882738" y="1926909"/>
                  <a:ext cx="28656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881A7F57-38A4-4D6D-98FA-DBB6B82B5648}"/>
                    </a:ext>
                  </a:extLst>
                </p14:cNvPr>
                <p14:cNvContentPartPr/>
                <p14:nvPr/>
              </p14:nvContentPartPr>
              <p14:xfrm>
                <a:off x="5988938" y="1963269"/>
                <a:ext cx="51840" cy="123840"/>
              </p14:xfrm>
            </p:contentPart>
          </mc:Choice>
          <mc:Fallback xmlns="">
            <p:pic>
              <p:nvPicPr>
                <p:cNvPr id="3" name="墨迹 2">
                  <a:extLst>
                    <a:ext uri="{FF2B5EF4-FFF2-40B4-BE49-F238E27FC236}">
                      <a16:creationId xmlns:a16="http://schemas.microsoft.com/office/drawing/2014/main" id="{881A7F57-38A4-4D6D-98FA-DBB6B82B5648}"/>
                    </a:ext>
                  </a:extLst>
                </p:cNvPr>
                <p:cNvPicPr/>
                <p:nvPr/>
              </p:nvPicPr>
              <p:blipFill>
                <a:blip r:embed="rId5"/>
                <a:stretch>
                  <a:fillRect/>
                </a:stretch>
              </p:blipFill>
              <p:spPr>
                <a:xfrm>
                  <a:off x="5970938" y="1945629"/>
                  <a:ext cx="8748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墨迹 3">
                  <a:extLst>
                    <a:ext uri="{FF2B5EF4-FFF2-40B4-BE49-F238E27FC236}">
                      <a16:creationId xmlns:a16="http://schemas.microsoft.com/office/drawing/2014/main" id="{F7296E8B-84F1-4CA1-A011-B95867996702}"/>
                    </a:ext>
                  </a:extLst>
                </p14:cNvPr>
                <p14:cNvContentPartPr/>
                <p14:nvPr/>
              </p14:nvContentPartPr>
              <p14:xfrm>
                <a:off x="6073538" y="1923309"/>
                <a:ext cx="13680" cy="135000"/>
              </p14:xfrm>
            </p:contentPart>
          </mc:Choice>
          <mc:Fallback xmlns="">
            <p:pic>
              <p:nvPicPr>
                <p:cNvPr id="4" name="墨迹 3">
                  <a:extLst>
                    <a:ext uri="{FF2B5EF4-FFF2-40B4-BE49-F238E27FC236}">
                      <a16:creationId xmlns:a16="http://schemas.microsoft.com/office/drawing/2014/main" id="{F7296E8B-84F1-4CA1-A011-B95867996702}"/>
                    </a:ext>
                  </a:extLst>
                </p:cNvPr>
                <p:cNvPicPr/>
                <p:nvPr/>
              </p:nvPicPr>
              <p:blipFill>
                <a:blip r:embed="rId7"/>
                <a:stretch>
                  <a:fillRect/>
                </a:stretch>
              </p:blipFill>
              <p:spPr>
                <a:xfrm>
                  <a:off x="6055898" y="1905309"/>
                  <a:ext cx="4932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墨迹 4">
                  <a:extLst>
                    <a:ext uri="{FF2B5EF4-FFF2-40B4-BE49-F238E27FC236}">
                      <a16:creationId xmlns:a16="http://schemas.microsoft.com/office/drawing/2014/main" id="{8A186C3C-DA82-4611-B592-4965836A647C}"/>
                    </a:ext>
                  </a:extLst>
                </p14:cNvPr>
                <p14:cNvContentPartPr/>
                <p14:nvPr/>
              </p14:nvContentPartPr>
              <p14:xfrm>
                <a:off x="5936378" y="2028429"/>
                <a:ext cx="170280" cy="336960"/>
              </p14:xfrm>
            </p:contentPart>
          </mc:Choice>
          <mc:Fallback xmlns="">
            <p:pic>
              <p:nvPicPr>
                <p:cNvPr id="5" name="墨迹 4">
                  <a:extLst>
                    <a:ext uri="{FF2B5EF4-FFF2-40B4-BE49-F238E27FC236}">
                      <a16:creationId xmlns:a16="http://schemas.microsoft.com/office/drawing/2014/main" id="{8A186C3C-DA82-4611-B592-4965836A647C}"/>
                    </a:ext>
                  </a:extLst>
                </p:cNvPr>
                <p:cNvPicPr/>
                <p:nvPr/>
              </p:nvPicPr>
              <p:blipFill>
                <a:blip r:embed="rId9"/>
                <a:stretch>
                  <a:fillRect/>
                </a:stretch>
              </p:blipFill>
              <p:spPr>
                <a:xfrm>
                  <a:off x="5918378" y="2010429"/>
                  <a:ext cx="20592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墨迹 5">
                  <a:extLst>
                    <a:ext uri="{FF2B5EF4-FFF2-40B4-BE49-F238E27FC236}">
                      <a16:creationId xmlns:a16="http://schemas.microsoft.com/office/drawing/2014/main" id="{612FD26C-B969-43CD-B542-B86C00F577E6}"/>
                    </a:ext>
                  </a:extLst>
                </p14:cNvPr>
                <p14:cNvContentPartPr/>
                <p14:nvPr/>
              </p14:nvContentPartPr>
              <p14:xfrm>
                <a:off x="6054098" y="2073069"/>
                <a:ext cx="180720" cy="68400"/>
              </p14:xfrm>
            </p:contentPart>
          </mc:Choice>
          <mc:Fallback xmlns="">
            <p:pic>
              <p:nvPicPr>
                <p:cNvPr id="6" name="墨迹 5">
                  <a:extLst>
                    <a:ext uri="{FF2B5EF4-FFF2-40B4-BE49-F238E27FC236}">
                      <a16:creationId xmlns:a16="http://schemas.microsoft.com/office/drawing/2014/main" id="{612FD26C-B969-43CD-B542-B86C00F577E6}"/>
                    </a:ext>
                  </a:extLst>
                </p:cNvPr>
                <p:cNvPicPr/>
                <p:nvPr/>
              </p:nvPicPr>
              <p:blipFill>
                <a:blip r:embed="rId11"/>
                <a:stretch>
                  <a:fillRect/>
                </a:stretch>
              </p:blipFill>
              <p:spPr>
                <a:xfrm>
                  <a:off x="6036458" y="2055429"/>
                  <a:ext cx="21636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墨迹 6">
                  <a:extLst>
                    <a:ext uri="{FF2B5EF4-FFF2-40B4-BE49-F238E27FC236}">
                      <a16:creationId xmlns:a16="http://schemas.microsoft.com/office/drawing/2014/main" id="{1BD09EAB-FC05-44E9-B844-6B8B83176800}"/>
                    </a:ext>
                  </a:extLst>
                </p14:cNvPr>
                <p14:cNvContentPartPr/>
                <p14:nvPr/>
              </p14:nvContentPartPr>
              <p14:xfrm>
                <a:off x="6078578" y="2197269"/>
                <a:ext cx="78120" cy="116280"/>
              </p14:xfrm>
            </p:contentPart>
          </mc:Choice>
          <mc:Fallback xmlns="">
            <p:pic>
              <p:nvPicPr>
                <p:cNvPr id="7" name="墨迹 6">
                  <a:extLst>
                    <a:ext uri="{FF2B5EF4-FFF2-40B4-BE49-F238E27FC236}">
                      <a16:creationId xmlns:a16="http://schemas.microsoft.com/office/drawing/2014/main" id="{1BD09EAB-FC05-44E9-B844-6B8B83176800}"/>
                    </a:ext>
                  </a:extLst>
                </p:cNvPr>
                <p:cNvPicPr/>
                <p:nvPr/>
              </p:nvPicPr>
              <p:blipFill>
                <a:blip r:embed="rId13"/>
                <a:stretch>
                  <a:fillRect/>
                </a:stretch>
              </p:blipFill>
              <p:spPr>
                <a:xfrm>
                  <a:off x="6060578" y="2179269"/>
                  <a:ext cx="11376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墨迹 7">
                  <a:extLst>
                    <a:ext uri="{FF2B5EF4-FFF2-40B4-BE49-F238E27FC236}">
                      <a16:creationId xmlns:a16="http://schemas.microsoft.com/office/drawing/2014/main" id="{8D3A77B9-8D5A-45E1-BA11-A12BE5A234C2}"/>
                    </a:ext>
                  </a:extLst>
                </p14:cNvPr>
                <p14:cNvContentPartPr/>
                <p14:nvPr/>
              </p14:nvContentPartPr>
              <p14:xfrm>
                <a:off x="6108098" y="2164509"/>
                <a:ext cx="126720" cy="208800"/>
              </p14:xfrm>
            </p:contentPart>
          </mc:Choice>
          <mc:Fallback xmlns="">
            <p:pic>
              <p:nvPicPr>
                <p:cNvPr id="8" name="墨迹 7">
                  <a:extLst>
                    <a:ext uri="{FF2B5EF4-FFF2-40B4-BE49-F238E27FC236}">
                      <a16:creationId xmlns:a16="http://schemas.microsoft.com/office/drawing/2014/main" id="{8D3A77B9-8D5A-45E1-BA11-A12BE5A234C2}"/>
                    </a:ext>
                  </a:extLst>
                </p:cNvPr>
                <p:cNvPicPr/>
                <p:nvPr/>
              </p:nvPicPr>
              <p:blipFill>
                <a:blip r:embed="rId15"/>
                <a:stretch>
                  <a:fillRect/>
                </a:stretch>
              </p:blipFill>
              <p:spPr>
                <a:xfrm>
                  <a:off x="6090458" y="2146509"/>
                  <a:ext cx="16236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墨迹 8">
                  <a:extLst>
                    <a:ext uri="{FF2B5EF4-FFF2-40B4-BE49-F238E27FC236}">
                      <a16:creationId xmlns:a16="http://schemas.microsoft.com/office/drawing/2014/main" id="{B33B59F0-76B4-40F9-9A91-6B0C7F1FB8EF}"/>
                    </a:ext>
                  </a:extLst>
                </p14:cNvPr>
                <p14:cNvContentPartPr/>
                <p14:nvPr/>
              </p14:nvContentPartPr>
              <p14:xfrm>
                <a:off x="6346778" y="1899189"/>
                <a:ext cx="175680" cy="72000"/>
              </p14:xfrm>
            </p:contentPart>
          </mc:Choice>
          <mc:Fallback xmlns="">
            <p:pic>
              <p:nvPicPr>
                <p:cNvPr id="9" name="墨迹 8">
                  <a:extLst>
                    <a:ext uri="{FF2B5EF4-FFF2-40B4-BE49-F238E27FC236}">
                      <a16:creationId xmlns:a16="http://schemas.microsoft.com/office/drawing/2014/main" id="{B33B59F0-76B4-40F9-9A91-6B0C7F1FB8EF}"/>
                    </a:ext>
                  </a:extLst>
                </p:cNvPr>
                <p:cNvPicPr/>
                <p:nvPr/>
              </p:nvPicPr>
              <p:blipFill>
                <a:blip r:embed="rId17"/>
                <a:stretch>
                  <a:fillRect/>
                </a:stretch>
              </p:blipFill>
              <p:spPr>
                <a:xfrm>
                  <a:off x="6328778" y="1881189"/>
                  <a:ext cx="21132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墨迹 9">
                  <a:extLst>
                    <a:ext uri="{FF2B5EF4-FFF2-40B4-BE49-F238E27FC236}">
                      <a16:creationId xmlns:a16="http://schemas.microsoft.com/office/drawing/2014/main" id="{F5FC0F41-F2B6-4493-805F-F28CCF3907FF}"/>
                    </a:ext>
                  </a:extLst>
                </p14:cNvPr>
                <p14:cNvContentPartPr/>
                <p14:nvPr/>
              </p14:nvContentPartPr>
              <p14:xfrm>
                <a:off x="6275138" y="1983789"/>
                <a:ext cx="82080" cy="384840"/>
              </p14:xfrm>
            </p:contentPart>
          </mc:Choice>
          <mc:Fallback xmlns="">
            <p:pic>
              <p:nvPicPr>
                <p:cNvPr id="10" name="墨迹 9">
                  <a:extLst>
                    <a:ext uri="{FF2B5EF4-FFF2-40B4-BE49-F238E27FC236}">
                      <a16:creationId xmlns:a16="http://schemas.microsoft.com/office/drawing/2014/main" id="{F5FC0F41-F2B6-4493-805F-F28CCF3907FF}"/>
                    </a:ext>
                  </a:extLst>
                </p:cNvPr>
                <p:cNvPicPr/>
                <p:nvPr/>
              </p:nvPicPr>
              <p:blipFill>
                <a:blip r:embed="rId19"/>
                <a:stretch>
                  <a:fillRect/>
                </a:stretch>
              </p:blipFill>
              <p:spPr>
                <a:xfrm>
                  <a:off x="6257498" y="1966149"/>
                  <a:ext cx="117720" cy="420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墨迹 10">
                  <a:extLst>
                    <a:ext uri="{FF2B5EF4-FFF2-40B4-BE49-F238E27FC236}">
                      <a16:creationId xmlns:a16="http://schemas.microsoft.com/office/drawing/2014/main" id="{EF4F6414-BFF3-4AE5-A392-94F4F8BAD3F1}"/>
                    </a:ext>
                  </a:extLst>
                </p14:cNvPr>
                <p14:cNvContentPartPr/>
                <p14:nvPr/>
              </p14:nvContentPartPr>
              <p14:xfrm>
                <a:off x="6366578" y="2046429"/>
                <a:ext cx="175320" cy="40320"/>
              </p14:xfrm>
            </p:contentPart>
          </mc:Choice>
          <mc:Fallback xmlns="">
            <p:pic>
              <p:nvPicPr>
                <p:cNvPr id="11" name="墨迹 10">
                  <a:extLst>
                    <a:ext uri="{FF2B5EF4-FFF2-40B4-BE49-F238E27FC236}">
                      <a16:creationId xmlns:a16="http://schemas.microsoft.com/office/drawing/2014/main" id="{EF4F6414-BFF3-4AE5-A392-94F4F8BAD3F1}"/>
                    </a:ext>
                  </a:extLst>
                </p:cNvPr>
                <p:cNvPicPr/>
                <p:nvPr/>
              </p:nvPicPr>
              <p:blipFill>
                <a:blip r:embed="rId21"/>
                <a:stretch>
                  <a:fillRect/>
                </a:stretch>
              </p:blipFill>
              <p:spPr>
                <a:xfrm>
                  <a:off x="6348938" y="2028429"/>
                  <a:ext cx="2109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墨迹 11">
                  <a:extLst>
                    <a:ext uri="{FF2B5EF4-FFF2-40B4-BE49-F238E27FC236}">
                      <a16:creationId xmlns:a16="http://schemas.microsoft.com/office/drawing/2014/main" id="{797FC955-8533-4C53-88AE-0103A88BF856}"/>
                    </a:ext>
                  </a:extLst>
                </p14:cNvPr>
                <p14:cNvContentPartPr/>
                <p14:nvPr/>
              </p14:nvContentPartPr>
              <p14:xfrm>
                <a:off x="6414098" y="2029149"/>
                <a:ext cx="72720" cy="155160"/>
              </p14:xfrm>
            </p:contentPart>
          </mc:Choice>
          <mc:Fallback xmlns="">
            <p:pic>
              <p:nvPicPr>
                <p:cNvPr id="12" name="墨迹 11">
                  <a:extLst>
                    <a:ext uri="{FF2B5EF4-FFF2-40B4-BE49-F238E27FC236}">
                      <a16:creationId xmlns:a16="http://schemas.microsoft.com/office/drawing/2014/main" id="{797FC955-8533-4C53-88AE-0103A88BF856}"/>
                    </a:ext>
                  </a:extLst>
                </p:cNvPr>
                <p:cNvPicPr/>
                <p:nvPr/>
              </p:nvPicPr>
              <p:blipFill>
                <a:blip r:embed="rId23"/>
                <a:stretch>
                  <a:fillRect/>
                </a:stretch>
              </p:blipFill>
              <p:spPr>
                <a:xfrm>
                  <a:off x="6396458" y="2011509"/>
                  <a:ext cx="10836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 name="墨迹 12">
                  <a:extLst>
                    <a:ext uri="{FF2B5EF4-FFF2-40B4-BE49-F238E27FC236}">
                      <a16:creationId xmlns:a16="http://schemas.microsoft.com/office/drawing/2014/main" id="{D77C593E-D6B7-411D-BA5C-27C0873DC436}"/>
                    </a:ext>
                  </a:extLst>
                </p14:cNvPr>
                <p14:cNvContentPartPr/>
                <p14:nvPr/>
              </p14:nvContentPartPr>
              <p14:xfrm>
                <a:off x="6371618" y="2145789"/>
                <a:ext cx="153000" cy="125280"/>
              </p14:xfrm>
            </p:contentPart>
          </mc:Choice>
          <mc:Fallback xmlns="">
            <p:pic>
              <p:nvPicPr>
                <p:cNvPr id="13" name="墨迹 12">
                  <a:extLst>
                    <a:ext uri="{FF2B5EF4-FFF2-40B4-BE49-F238E27FC236}">
                      <a16:creationId xmlns:a16="http://schemas.microsoft.com/office/drawing/2014/main" id="{D77C593E-D6B7-411D-BA5C-27C0873DC436}"/>
                    </a:ext>
                  </a:extLst>
                </p:cNvPr>
                <p:cNvPicPr/>
                <p:nvPr/>
              </p:nvPicPr>
              <p:blipFill>
                <a:blip r:embed="rId25"/>
                <a:stretch>
                  <a:fillRect/>
                </a:stretch>
              </p:blipFill>
              <p:spPr>
                <a:xfrm>
                  <a:off x="6353618" y="2128149"/>
                  <a:ext cx="1886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 name="墨迹 13">
                  <a:extLst>
                    <a:ext uri="{FF2B5EF4-FFF2-40B4-BE49-F238E27FC236}">
                      <a16:creationId xmlns:a16="http://schemas.microsoft.com/office/drawing/2014/main" id="{C43BC706-8778-4F5C-B446-E0A71B5F0DBF}"/>
                    </a:ext>
                  </a:extLst>
                </p14:cNvPr>
                <p14:cNvContentPartPr/>
                <p14:nvPr/>
              </p14:nvContentPartPr>
              <p14:xfrm>
                <a:off x="6366578" y="2136429"/>
                <a:ext cx="109800" cy="199440"/>
              </p14:xfrm>
            </p:contentPart>
          </mc:Choice>
          <mc:Fallback xmlns="">
            <p:pic>
              <p:nvPicPr>
                <p:cNvPr id="14" name="墨迹 13">
                  <a:extLst>
                    <a:ext uri="{FF2B5EF4-FFF2-40B4-BE49-F238E27FC236}">
                      <a16:creationId xmlns:a16="http://schemas.microsoft.com/office/drawing/2014/main" id="{C43BC706-8778-4F5C-B446-E0A71B5F0DBF}"/>
                    </a:ext>
                  </a:extLst>
                </p:cNvPr>
                <p:cNvPicPr/>
                <p:nvPr/>
              </p:nvPicPr>
              <p:blipFill>
                <a:blip r:embed="rId27"/>
                <a:stretch>
                  <a:fillRect/>
                </a:stretch>
              </p:blipFill>
              <p:spPr>
                <a:xfrm>
                  <a:off x="6348938" y="2118429"/>
                  <a:ext cx="14544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5" name="墨迹 14">
                  <a:extLst>
                    <a:ext uri="{FF2B5EF4-FFF2-40B4-BE49-F238E27FC236}">
                      <a16:creationId xmlns:a16="http://schemas.microsoft.com/office/drawing/2014/main" id="{80C9C86B-ECF3-495E-A983-75CF9C0D7A55}"/>
                    </a:ext>
                  </a:extLst>
                </p14:cNvPr>
                <p14:cNvContentPartPr/>
                <p14:nvPr/>
              </p14:nvContentPartPr>
              <p14:xfrm>
                <a:off x="6460538" y="2272869"/>
                <a:ext cx="121320" cy="98280"/>
              </p14:xfrm>
            </p:contentPart>
          </mc:Choice>
          <mc:Fallback xmlns="">
            <p:pic>
              <p:nvPicPr>
                <p:cNvPr id="15" name="墨迹 14">
                  <a:extLst>
                    <a:ext uri="{FF2B5EF4-FFF2-40B4-BE49-F238E27FC236}">
                      <a16:creationId xmlns:a16="http://schemas.microsoft.com/office/drawing/2014/main" id="{80C9C86B-ECF3-495E-A983-75CF9C0D7A55}"/>
                    </a:ext>
                  </a:extLst>
                </p:cNvPr>
                <p:cNvPicPr/>
                <p:nvPr/>
              </p:nvPicPr>
              <p:blipFill>
                <a:blip r:embed="rId29"/>
                <a:stretch>
                  <a:fillRect/>
                </a:stretch>
              </p:blipFill>
              <p:spPr>
                <a:xfrm>
                  <a:off x="6442898" y="2254869"/>
                  <a:ext cx="15696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6" name="墨迹 15">
                  <a:extLst>
                    <a:ext uri="{FF2B5EF4-FFF2-40B4-BE49-F238E27FC236}">
                      <a16:creationId xmlns:a16="http://schemas.microsoft.com/office/drawing/2014/main" id="{E917F57A-303A-43AA-BDFB-19E620147F22}"/>
                    </a:ext>
                  </a:extLst>
                </p14:cNvPr>
                <p14:cNvContentPartPr/>
                <p14:nvPr/>
              </p14:nvContentPartPr>
              <p14:xfrm>
                <a:off x="6611378" y="2056149"/>
                <a:ext cx="128160" cy="282960"/>
              </p14:xfrm>
            </p:contentPart>
          </mc:Choice>
          <mc:Fallback xmlns="">
            <p:pic>
              <p:nvPicPr>
                <p:cNvPr id="16" name="墨迹 15">
                  <a:extLst>
                    <a:ext uri="{FF2B5EF4-FFF2-40B4-BE49-F238E27FC236}">
                      <a16:creationId xmlns:a16="http://schemas.microsoft.com/office/drawing/2014/main" id="{E917F57A-303A-43AA-BDFB-19E620147F22}"/>
                    </a:ext>
                  </a:extLst>
                </p:cNvPr>
                <p:cNvPicPr/>
                <p:nvPr/>
              </p:nvPicPr>
              <p:blipFill>
                <a:blip r:embed="rId31"/>
                <a:stretch>
                  <a:fillRect/>
                </a:stretch>
              </p:blipFill>
              <p:spPr>
                <a:xfrm>
                  <a:off x="6593738" y="2038509"/>
                  <a:ext cx="16380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7" name="墨迹 16">
                  <a:extLst>
                    <a:ext uri="{FF2B5EF4-FFF2-40B4-BE49-F238E27FC236}">
                      <a16:creationId xmlns:a16="http://schemas.microsoft.com/office/drawing/2014/main" id="{277B7315-33A9-4821-BA43-3C251AD66929}"/>
                    </a:ext>
                  </a:extLst>
                </p14:cNvPr>
                <p14:cNvContentPartPr/>
                <p14:nvPr/>
              </p14:nvContentPartPr>
              <p14:xfrm>
                <a:off x="6742778" y="2070189"/>
                <a:ext cx="104040" cy="170280"/>
              </p14:xfrm>
            </p:contentPart>
          </mc:Choice>
          <mc:Fallback xmlns="">
            <p:pic>
              <p:nvPicPr>
                <p:cNvPr id="17" name="墨迹 16">
                  <a:extLst>
                    <a:ext uri="{FF2B5EF4-FFF2-40B4-BE49-F238E27FC236}">
                      <a16:creationId xmlns:a16="http://schemas.microsoft.com/office/drawing/2014/main" id="{277B7315-33A9-4821-BA43-3C251AD66929}"/>
                    </a:ext>
                  </a:extLst>
                </p:cNvPr>
                <p:cNvPicPr/>
                <p:nvPr/>
              </p:nvPicPr>
              <p:blipFill>
                <a:blip r:embed="rId33"/>
                <a:stretch>
                  <a:fillRect/>
                </a:stretch>
              </p:blipFill>
              <p:spPr>
                <a:xfrm>
                  <a:off x="6724778" y="2052189"/>
                  <a:ext cx="13968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8" name="墨迹 17">
                  <a:extLst>
                    <a:ext uri="{FF2B5EF4-FFF2-40B4-BE49-F238E27FC236}">
                      <a16:creationId xmlns:a16="http://schemas.microsoft.com/office/drawing/2014/main" id="{9BBE7996-DCC9-4361-95E0-156EA68AB455}"/>
                    </a:ext>
                  </a:extLst>
                </p14:cNvPr>
                <p14:cNvContentPartPr/>
                <p14:nvPr/>
              </p14:nvContentPartPr>
              <p14:xfrm>
                <a:off x="6745658" y="2011509"/>
                <a:ext cx="156960" cy="312120"/>
              </p14:xfrm>
            </p:contentPart>
          </mc:Choice>
          <mc:Fallback xmlns="">
            <p:pic>
              <p:nvPicPr>
                <p:cNvPr id="18" name="墨迹 17">
                  <a:extLst>
                    <a:ext uri="{FF2B5EF4-FFF2-40B4-BE49-F238E27FC236}">
                      <a16:creationId xmlns:a16="http://schemas.microsoft.com/office/drawing/2014/main" id="{9BBE7996-DCC9-4361-95E0-156EA68AB455}"/>
                    </a:ext>
                  </a:extLst>
                </p:cNvPr>
                <p:cNvPicPr/>
                <p:nvPr/>
              </p:nvPicPr>
              <p:blipFill>
                <a:blip r:embed="rId35"/>
                <a:stretch>
                  <a:fillRect/>
                </a:stretch>
              </p:blipFill>
              <p:spPr>
                <a:xfrm>
                  <a:off x="6727658" y="1993509"/>
                  <a:ext cx="19260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9" name="墨迹 18">
                  <a:extLst>
                    <a:ext uri="{FF2B5EF4-FFF2-40B4-BE49-F238E27FC236}">
                      <a16:creationId xmlns:a16="http://schemas.microsoft.com/office/drawing/2014/main" id="{F5D7F484-5119-4EE3-ACD4-6325B26DE82A}"/>
                    </a:ext>
                  </a:extLst>
                </p14:cNvPr>
                <p14:cNvContentPartPr/>
                <p14:nvPr/>
              </p14:nvContentPartPr>
              <p14:xfrm>
                <a:off x="7062818" y="1944189"/>
                <a:ext cx="88560" cy="344160"/>
              </p14:xfrm>
            </p:contentPart>
          </mc:Choice>
          <mc:Fallback xmlns="">
            <p:pic>
              <p:nvPicPr>
                <p:cNvPr id="19" name="墨迹 18">
                  <a:extLst>
                    <a:ext uri="{FF2B5EF4-FFF2-40B4-BE49-F238E27FC236}">
                      <a16:creationId xmlns:a16="http://schemas.microsoft.com/office/drawing/2014/main" id="{F5D7F484-5119-4EE3-ACD4-6325B26DE82A}"/>
                    </a:ext>
                  </a:extLst>
                </p:cNvPr>
                <p:cNvPicPr/>
                <p:nvPr/>
              </p:nvPicPr>
              <p:blipFill>
                <a:blip r:embed="rId37"/>
                <a:stretch>
                  <a:fillRect/>
                </a:stretch>
              </p:blipFill>
              <p:spPr>
                <a:xfrm>
                  <a:off x="7045178" y="1926189"/>
                  <a:ext cx="12420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0" name="墨迹 19">
                  <a:extLst>
                    <a:ext uri="{FF2B5EF4-FFF2-40B4-BE49-F238E27FC236}">
                      <a16:creationId xmlns:a16="http://schemas.microsoft.com/office/drawing/2014/main" id="{949045A8-03B9-4B2A-A373-9AEF75DC5A14}"/>
                    </a:ext>
                  </a:extLst>
                </p14:cNvPr>
                <p14:cNvContentPartPr/>
                <p14:nvPr/>
              </p14:nvContentPartPr>
              <p14:xfrm>
                <a:off x="7199258" y="2058309"/>
                <a:ext cx="203400" cy="160560"/>
              </p14:xfrm>
            </p:contentPart>
          </mc:Choice>
          <mc:Fallback xmlns="">
            <p:pic>
              <p:nvPicPr>
                <p:cNvPr id="20" name="墨迹 19">
                  <a:extLst>
                    <a:ext uri="{FF2B5EF4-FFF2-40B4-BE49-F238E27FC236}">
                      <a16:creationId xmlns:a16="http://schemas.microsoft.com/office/drawing/2014/main" id="{949045A8-03B9-4B2A-A373-9AEF75DC5A14}"/>
                    </a:ext>
                  </a:extLst>
                </p:cNvPr>
                <p:cNvPicPr/>
                <p:nvPr/>
              </p:nvPicPr>
              <p:blipFill>
                <a:blip r:embed="rId39"/>
                <a:stretch>
                  <a:fillRect/>
                </a:stretch>
              </p:blipFill>
              <p:spPr>
                <a:xfrm>
                  <a:off x="7181258" y="2040309"/>
                  <a:ext cx="23904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1" name="墨迹 20">
                  <a:extLst>
                    <a:ext uri="{FF2B5EF4-FFF2-40B4-BE49-F238E27FC236}">
                      <a16:creationId xmlns:a16="http://schemas.microsoft.com/office/drawing/2014/main" id="{E9F1A2A6-7414-4549-B09E-FFCAB9637BBD}"/>
                    </a:ext>
                  </a:extLst>
                </p14:cNvPr>
                <p14:cNvContentPartPr/>
                <p14:nvPr/>
              </p14:nvContentPartPr>
              <p14:xfrm>
                <a:off x="7393298" y="1923669"/>
                <a:ext cx="192600" cy="416160"/>
              </p14:xfrm>
            </p:contentPart>
          </mc:Choice>
          <mc:Fallback xmlns="">
            <p:pic>
              <p:nvPicPr>
                <p:cNvPr id="21" name="墨迹 20">
                  <a:extLst>
                    <a:ext uri="{FF2B5EF4-FFF2-40B4-BE49-F238E27FC236}">
                      <a16:creationId xmlns:a16="http://schemas.microsoft.com/office/drawing/2014/main" id="{E9F1A2A6-7414-4549-B09E-FFCAB9637BBD}"/>
                    </a:ext>
                  </a:extLst>
                </p:cNvPr>
                <p:cNvPicPr/>
                <p:nvPr/>
              </p:nvPicPr>
              <p:blipFill>
                <a:blip r:embed="rId41"/>
                <a:stretch>
                  <a:fillRect/>
                </a:stretch>
              </p:blipFill>
              <p:spPr>
                <a:xfrm>
                  <a:off x="7375298" y="1906029"/>
                  <a:ext cx="228240" cy="451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2" name="墨迹 21">
                  <a:extLst>
                    <a:ext uri="{FF2B5EF4-FFF2-40B4-BE49-F238E27FC236}">
                      <a16:creationId xmlns:a16="http://schemas.microsoft.com/office/drawing/2014/main" id="{DD63554F-9FA9-4913-ACE3-5D1DF571362B}"/>
                    </a:ext>
                  </a:extLst>
                </p14:cNvPr>
                <p14:cNvContentPartPr/>
                <p14:nvPr/>
              </p14:nvContentPartPr>
              <p14:xfrm>
                <a:off x="7572938" y="2019429"/>
                <a:ext cx="164160" cy="220680"/>
              </p14:xfrm>
            </p:contentPart>
          </mc:Choice>
          <mc:Fallback xmlns="">
            <p:pic>
              <p:nvPicPr>
                <p:cNvPr id="22" name="墨迹 21">
                  <a:extLst>
                    <a:ext uri="{FF2B5EF4-FFF2-40B4-BE49-F238E27FC236}">
                      <a16:creationId xmlns:a16="http://schemas.microsoft.com/office/drawing/2014/main" id="{DD63554F-9FA9-4913-ACE3-5D1DF571362B}"/>
                    </a:ext>
                  </a:extLst>
                </p:cNvPr>
                <p:cNvPicPr/>
                <p:nvPr/>
              </p:nvPicPr>
              <p:blipFill>
                <a:blip r:embed="rId43"/>
                <a:stretch>
                  <a:fillRect/>
                </a:stretch>
              </p:blipFill>
              <p:spPr>
                <a:xfrm>
                  <a:off x="7555298" y="2001789"/>
                  <a:ext cx="19980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3" name="墨迹 22">
                  <a:extLst>
                    <a:ext uri="{FF2B5EF4-FFF2-40B4-BE49-F238E27FC236}">
                      <a16:creationId xmlns:a16="http://schemas.microsoft.com/office/drawing/2014/main" id="{F161CCBC-C64C-4B92-B9F4-2D82B9BFE450}"/>
                    </a:ext>
                  </a:extLst>
                </p14:cNvPr>
                <p14:cNvContentPartPr/>
                <p14:nvPr/>
              </p14:nvContentPartPr>
              <p14:xfrm>
                <a:off x="7581938" y="2122029"/>
                <a:ext cx="114480" cy="74160"/>
              </p14:xfrm>
            </p:contentPart>
          </mc:Choice>
          <mc:Fallback xmlns="">
            <p:pic>
              <p:nvPicPr>
                <p:cNvPr id="23" name="墨迹 22">
                  <a:extLst>
                    <a:ext uri="{FF2B5EF4-FFF2-40B4-BE49-F238E27FC236}">
                      <a16:creationId xmlns:a16="http://schemas.microsoft.com/office/drawing/2014/main" id="{F161CCBC-C64C-4B92-B9F4-2D82B9BFE450}"/>
                    </a:ext>
                  </a:extLst>
                </p:cNvPr>
                <p:cNvPicPr/>
                <p:nvPr/>
              </p:nvPicPr>
              <p:blipFill>
                <a:blip r:embed="rId45"/>
                <a:stretch>
                  <a:fillRect/>
                </a:stretch>
              </p:blipFill>
              <p:spPr>
                <a:xfrm>
                  <a:off x="7564298" y="2104389"/>
                  <a:ext cx="1501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4" name="墨迹 23">
                  <a:extLst>
                    <a:ext uri="{FF2B5EF4-FFF2-40B4-BE49-F238E27FC236}">
                      <a16:creationId xmlns:a16="http://schemas.microsoft.com/office/drawing/2014/main" id="{BC8F3460-F353-4FDB-8A5C-BC26CC871C57}"/>
                    </a:ext>
                  </a:extLst>
                </p14:cNvPr>
                <p14:cNvContentPartPr/>
                <p14:nvPr/>
              </p14:nvContentPartPr>
              <p14:xfrm>
                <a:off x="7728818" y="1948869"/>
                <a:ext cx="198000" cy="389520"/>
              </p14:xfrm>
            </p:contentPart>
          </mc:Choice>
          <mc:Fallback xmlns="">
            <p:pic>
              <p:nvPicPr>
                <p:cNvPr id="24" name="墨迹 23">
                  <a:extLst>
                    <a:ext uri="{FF2B5EF4-FFF2-40B4-BE49-F238E27FC236}">
                      <a16:creationId xmlns:a16="http://schemas.microsoft.com/office/drawing/2014/main" id="{BC8F3460-F353-4FDB-8A5C-BC26CC871C57}"/>
                    </a:ext>
                  </a:extLst>
                </p:cNvPr>
                <p:cNvPicPr/>
                <p:nvPr/>
              </p:nvPicPr>
              <p:blipFill>
                <a:blip r:embed="rId47"/>
                <a:stretch>
                  <a:fillRect/>
                </a:stretch>
              </p:blipFill>
              <p:spPr>
                <a:xfrm>
                  <a:off x="7711178" y="1931229"/>
                  <a:ext cx="233640" cy="425160"/>
                </a:xfrm>
                <a:prstGeom prst="rect">
                  <a:avLst/>
                </a:prstGeom>
              </p:spPr>
            </p:pic>
          </mc:Fallback>
        </mc:AlternateContent>
      </p:grpSp>
      <p:grpSp>
        <p:nvGrpSpPr>
          <p:cNvPr id="33" name="组合 32">
            <a:extLst>
              <a:ext uri="{FF2B5EF4-FFF2-40B4-BE49-F238E27FC236}">
                <a16:creationId xmlns:a16="http://schemas.microsoft.com/office/drawing/2014/main" id="{8A2FD0E1-3841-46DC-A621-79294712067D}"/>
              </a:ext>
            </a:extLst>
          </p:cNvPr>
          <p:cNvGrpSpPr/>
          <p:nvPr/>
        </p:nvGrpSpPr>
        <p:grpSpPr>
          <a:xfrm>
            <a:off x="7598138" y="4617549"/>
            <a:ext cx="762840" cy="402480"/>
            <a:chOff x="7598138" y="4617549"/>
            <a:chExt cx="762840" cy="402480"/>
          </a:xfrm>
        </p:grpSpPr>
        <mc:AlternateContent xmlns:mc="http://schemas.openxmlformats.org/markup-compatibility/2006" xmlns:p14="http://schemas.microsoft.com/office/powerpoint/2010/main">
          <mc:Choice Requires="p14">
            <p:contentPart p14:bwMode="auto" r:id="rId48">
              <p14:nvContentPartPr>
                <p14:cNvPr id="26" name="墨迹 25">
                  <a:extLst>
                    <a:ext uri="{FF2B5EF4-FFF2-40B4-BE49-F238E27FC236}">
                      <a16:creationId xmlns:a16="http://schemas.microsoft.com/office/drawing/2014/main" id="{2C3E88C8-207A-4CF4-BDCC-283FDE5DC4C3}"/>
                    </a:ext>
                  </a:extLst>
                </p14:cNvPr>
                <p14:cNvContentPartPr/>
                <p14:nvPr/>
              </p14:nvContentPartPr>
              <p14:xfrm>
                <a:off x="7598138" y="4719069"/>
                <a:ext cx="24120" cy="209520"/>
              </p14:xfrm>
            </p:contentPart>
          </mc:Choice>
          <mc:Fallback xmlns="">
            <p:pic>
              <p:nvPicPr>
                <p:cNvPr id="26" name="墨迹 25">
                  <a:extLst>
                    <a:ext uri="{FF2B5EF4-FFF2-40B4-BE49-F238E27FC236}">
                      <a16:creationId xmlns:a16="http://schemas.microsoft.com/office/drawing/2014/main" id="{2C3E88C8-207A-4CF4-BDCC-283FDE5DC4C3}"/>
                    </a:ext>
                  </a:extLst>
                </p:cNvPr>
                <p:cNvPicPr/>
                <p:nvPr/>
              </p:nvPicPr>
              <p:blipFill>
                <a:blip r:embed="rId49"/>
                <a:stretch>
                  <a:fillRect/>
                </a:stretch>
              </p:blipFill>
              <p:spPr>
                <a:xfrm>
                  <a:off x="7580138" y="4701429"/>
                  <a:ext cx="5976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7" name="墨迹 26">
                  <a:extLst>
                    <a:ext uri="{FF2B5EF4-FFF2-40B4-BE49-F238E27FC236}">
                      <a16:creationId xmlns:a16="http://schemas.microsoft.com/office/drawing/2014/main" id="{AF32DDA8-8B14-442D-861D-D8B6373FE909}"/>
                    </a:ext>
                  </a:extLst>
                </p14:cNvPr>
                <p14:cNvContentPartPr/>
                <p14:nvPr/>
              </p14:nvContentPartPr>
              <p14:xfrm>
                <a:off x="7669418" y="4639149"/>
                <a:ext cx="228240" cy="346320"/>
              </p14:xfrm>
            </p:contentPart>
          </mc:Choice>
          <mc:Fallback xmlns="">
            <p:pic>
              <p:nvPicPr>
                <p:cNvPr id="27" name="墨迹 26">
                  <a:extLst>
                    <a:ext uri="{FF2B5EF4-FFF2-40B4-BE49-F238E27FC236}">
                      <a16:creationId xmlns:a16="http://schemas.microsoft.com/office/drawing/2014/main" id="{AF32DDA8-8B14-442D-861D-D8B6373FE909}"/>
                    </a:ext>
                  </a:extLst>
                </p:cNvPr>
                <p:cNvPicPr/>
                <p:nvPr/>
              </p:nvPicPr>
              <p:blipFill>
                <a:blip r:embed="rId51"/>
                <a:stretch>
                  <a:fillRect/>
                </a:stretch>
              </p:blipFill>
              <p:spPr>
                <a:xfrm>
                  <a:off x="7651418" y="4621149"/>
                  <a:ext cx="263880" cy="381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8" name="墨迹 27">
                  <a:extLst>
                    <a:ext uri="{FF2B5EF4-FFF2-40B4-BE49-F238E27FC236}">
                      <a16:creationId xmlns:a16="http://schemas.microsoft.com/office/drawing/2014/main" id="{A5F35049-E28C-44FD-98C5-28811140B2B3}"/>
                    </a:ext>
                  </a:extLst>
                </p14:cNvPr>
                <p14:cNvContentPartPr/>
                <p14:nvPr/>
              </p14:nvContentPartPr>
              <p14:xfrm>
                <a:off x="7669778" y="4765509"/>
                <a:ext cx="36000" cy="100800"/>
              </p14:xfrm>
            </p:contentPart>
          </mc:Choice>
          <mc:Fallback xmlns="">
            <p:pic>
              <p:nvPicPr>
                <p:cNvPr id="28" name="墨迹 27">
                  <a:extLst>
                    <a:ext uri="{FF2B5EF4-FFF2-40B4-BE49-F238E27FC236}">
                      <a16:creationId xmlns:a16="http://schemas.microsoft.com/office/drawing/2014/main" id="{A5F35049-E28C-44FD-98C5-28811140B2B3}"/>
                    </a:ext>
                  </a:extLst>
                </p:cNvPr>
                <p:cNvPicPr/>
                <p:nvPr/>
              </p:nvPicPr>
              <p:blipFill>
                <a:blip r:embed="rId53"/>
                <a:stretch>
                  <a:fillRect/>
                </a:stretch>
              </p:blipFill>
              <p:spPr>
                <a:xfrm>
                  <a:off x="7652138" y="4747869"/>
                  <a:ext cx="7164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9" name="墨迹 28">
                  <a:extLst>
                    <a:ext uri="{FF2B5EF4-FFF2-40B4-BE49-F238E27FC236}">
                      <a16:creationId xmlns:a16="http://schemas.microsoft.com/office/drawing/2014/main" id="{0E314B8F-D032-4D9B-A0EF-12621B025AB4}"/>
                    </a:ext>
                  </a:extLst>
                </p14:cNvPr>
                <p14:cNvContentPartPr/>
                <p14:nvPr/>
              </p14:nvContentPartPr>
              <p14:xfrm>
                <a:off x="7738898" y="4750749"/>
                <a:ext cx="100440" cy="133200"/>
              </p14:xfrm>
            </p:contentPart>
          </mc:Choice>
          <mc:Fallback xmlns="">
            <p:pic>
              <p:nvPicPr>
                <p:cNvPr id="29" name="墨迹 28">
                  <a:extLst>
                    <a:ext uri="{FF2B5EF4-FFF2-40B4-BE49-F238E27FC236}">
                      <a16:creationId xmlns:a16="http://schemas.microsoft.com/office/drawing/2014/main" id="{0E314B8F-D032-4D9B-A0EF-12621B025AB4}"/>
                    </a:ext>
                  </a:extLst>
                </p:cNvPr>
                <p:cNvPicPr/>
                <p:nvPr/>
              </p:nvPicPr>
              <p:blipFill>
                <a:blip r:embed="rId55"/>
                <a:stretch>
                  <a:fillRect/>
                </a:stretch>
              </p:blipFill>
              <p:spPr>
                <a:xfrm>
                  <a:off x="7721258" y="4732749"/>
                  <a:ext cx="1360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0" name="墨迹 29">
                  <a:extLst>
                    <a:ext uri="{FF2B5EF4-FFF2-40B4-BE49-F238E27FC236}">
                      <a16:creationId xmlns:a16="http://schemas.microsoft.com/office/drawing/2014/main" id="{2DE34963-EE2C-4ECB-AE6E-89F892DFE1FF}"/>
                    </a:ext>
                  </a:extLst>
                </p14:cNvPr>
                <p14:cNvContentPartPr/>
                <p14:nvPr/>
              </p14:nvContentPartPr>
              <p14:xfrm>
                <a:off x="7688138" y="4878549"/>
                <a:ext cx="131040" cy="69120"/>
              </p14:xfrm>
            </p:contentPart>
          </mc:Choice>
          <mc:Fallback xmlns="">
            <p:pic>
              <p:nvPicPr>
                <p:cNvPr id="30" name="墨迹 29">
                  <a:extLst>
                    <a:ext uri="{FF2B5EF4-FFF2-40B4-BE49-F238E27FC236}">
                      <a16:creationId xmlns:a16="http://schemas.microsoft.com/office/drawing/2014/main" id="{2DE34963-EE2C-4ECB-AE6E-89F892DFE1FF}"/>
                    </a:ext>
                  </a:extLst>
                </p:cNvPr>
                <p:cNvPicPr/>
                <p:nvPr/>
              </p:nvPicPr>
              <p:blipFill>
                <a:blip r:embed="rId57"/>
                <a:stretch>
                  <a:fillRect/>
                </a:stretch>
              </p:blipFill>
              <p:spPr>
                <a:xfrm>
                  <a:off x="7670498" y="4860549"/>
                  <a:ext cx="1666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1" name="墨迹 30">
                  <a:extLst>
                    <a:ext uri="{FF2B5EF4-FFF2-40B4-BE49-F238E27FC236}">
                      <a16:creationId xmlns:a16="http://schemas.microsoft.com/office/drawing/2014/main" id="{E4933436-B406-491C-8A90-12E397D107A7}"/>
                    </a:ext>
                  </a:extLst>
                </p14:cNvPr>
                <p14:cNvContentPartPr/>
                <p14:nvPr/>
              </p14:nvContentPartPr>
              <p14:xfrm>
                <a:off x="7975418" y="4645269"/>
                <a:ext cx="150480" cy="344160"/>
              </p14:xfrm>
            </p:contentPart>
          </mc:Choice>
          <mc:Fallback xmlns="">
            <p:pic>
              <p:nvPicPr>
                <p:cNvPr id="31" name="墨迹 30">
                  <a:extLst>
                    <a:ext uri="{FF2B5EF4-FFF2-40B4-BE49-F238E27FC236}">
                      <a16:creationId xmlns:a16="http://schemas.microsoft.com/office/drawing/2014/main" id="{E4933436-B406-491C-8A90-12E397D107A7}"/>
                    </a:ext>
                  </a:extLst>
                </p:cNvPr>
                <p:cNvPicPr/>
                <p:nvPr/>
              </p:nvPicPr>
              <p:blipFill>
                <a:blip r:embed="rId59"/>
                <a:stretch>
                  <a:fillRect/>
                </a:stretch>
              </p:blipFill>
              <p:spPr>
                <a:xfrm>
                  <a:off x="7957418" y="4627269"/>
                  <a:ext cx="18612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2" name="墨迹 31">
                  <a:extLst>
                    <a:ext uri="{FF2B5EF4-FFF2-40B4-BE49-F238E27FC236}">
                      <a16:creationId xmlns:a16="http://schemas.microsoft.com/office/drawing/2014/main" id="{8C5364C9-BF88-4455-9685-90E2E0A813F0}"/>
                    </a:ext>
                  </a:extLst>
                </p14:cNvPr>
                <p14:cNvContentPartPr/>
                <p14:nvPr/>
              </p14:nvContentPartPr>
              <p14:xfrm>
                <a:off x="8195738" y="4617549"/>
                <a:ext cx="165240" cy="402480"/>
              </p14:xfrm>
            </p:contentPart>
          </mc:Choice>
          <mc:Fallback xmlns="">
            <p:pic>
              <p:nvPicPr>
                <p:cNvPr id="32" name="墨迹 31">
                  <a:extLst>
                    <a:ext uri="{FF2B5EF4-FFF2-40B4-BE49-F238E27FC236}">
                      <a16:creationId xmlns:a16="http://schemas.microsoft.com/office/drawing/2014/main" id="{8C5364C9-BF88-4455-9685-90E2E0A813F0}"/>
                    </a:ext>
                  </a:extLst>
                </p:cNvPr>
                <p:cNvPicPr/>
                <p:nvPr/>
              </p:nvPicPr>
              <p:blipFill>
                <a:blip r:embed="rId61"/>
                <a:stretch>
                  <a:fillRect/>
                </a:stretch>
              </p:blipFill>
              <p:spPr>
                <a:xfrm>
                  <a:off x="8178098" y="4599909"/>
                  <a:ext cx="200880" cy="438120"/>
                </a:xfrm>
                <a:prstGeom prst="rect">
                  <a:avLst/>
                </a:prstGeom>
              </p:spPr>
            </p:pic>
          </mc:Fallback>
        </mc:AlternateContent>
      </p:grpSp>
    </p:spTree>
  </p:cSld>
  <p:clrMapOvr>
    <a:masterClrMapping/>
  </p:clrMapOvr>
  <p:transition>
    <p:randomBar dir="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65" name="Group 33"/>
          <p:cNvGrpSpPr/>
          <p:nvPr/>
        </p:nvGrpSpPr>
        <p:grpSpPr>
          <a:xfrm>
            <a:off x="1143000" y="2698750"/>
            <a:ext cx="685800" cy="1189038"/>
            <a:chOff x="1143000" y="2667001"/>
            <a:chExt cx="685800" cy="1188720"/>
          </a:xfrm>
        </p:grpSpPr>
        <p:sp>
          <p:nvSpPr>
            <p:cNvPr id="36866" name="Line 201"/>
            <p:cNvSpPr/>
            <p:nvPr/>
          </p:nvSpPr>
          <p:spPr>
            <a:xfrm rot="5400000" flipV="1">
              <a:off x="553400" y="3256596"/>
              <a:ext cx="1188720" cy="9525"/>
            </a:xfrm>
            <a:prstGeom prst="line">
              <a:avLst/>
            </a:prstGeom>
            <a:ln w="38100" cap="flat" cmpd="sng">
              <a:solidFill>
                <a:schemeClr val="tx1"/>
              </a:solidFill>
              <a:prstDash val="solid"/>
              <a:round/>
              <a:headEnd type="none" w="med" len="med"/>
              <a:tailEnd type="none" w="med" len="med"/>
            </a:ln>
          </p:spPr>
        </p:sp>
        <p:cxnSp>
          <p:nvCxnSpPr>
            <p:cNvPr id="36867" name="Straight Arrow Connector 23"/>
            <p:cNvCxnSpPr/>
            <p:nvPr/>
          </p:nvCxnSpPr>
          <p:spPr>
            <a:xfrm>
              <a:off x="1143000" y="3840480"/>
              <a:ext cx="685800" cy="1588"/>
            </a:xfrm>
            <a:prstGeom prst="straightConnector1">
              <a:avLst/>
            </a:prstGeom>
            <a:ln w="38100" cap="flat" cmpd="sng">
              <a:solidFill>
                <a:schemeClr val="tx1"/>
              </a:solidFill>
              <a:prstDash val="solid"/>
              <a:round/>
              <a:headEnd type="none" w="med" len="med"/>
              <a:tailEnd type="arrow" w="med" len="med"/>
            </a:ln>
          </p:spPr>
        </p:cxnSp>
      </p:grpSp>
      <p:sp>
        <p:nvSpPr>
          <p:cNvPr id="2" name="Rectangle 2"/>
          <p:cNvSpPr txBox="1"/>
          <p:nvPr/>
        </p:nvSpPr>
        <p:spPr>
          <a:xfrm>
            <a:off x="1116013" y="0"/>
            <a:ext cx="8229600" cy="981075"/>
          </a:xfrm>
          <a:prstGeom prst="rect">
            <a:avLst/>
          </a:prstGeom>
          <a:noFill/>
          <a:ln w="9525">
            <a:noFill/>
          </a:ln>
        </p:spPr>
        <p:txBody>
          <a:bodyPr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fontAlgn="base">
              <a:spcBef>
                <a:spcPct val="0"/>
              </a:spcBef>
              <a:buNone/>
            </a:pPr>
            <a:r>
              <a:rPr lang="en-US" altLang="zh-CN" sz="2800" strike="noStrike" noProof="1">
                <a:solidFill>
                  <a:schemeClr val="tx2"/>
                </a:solidFill>
                <a:latin typeface="+mn-lt"/>
                <a:ea typeface="Gulim" pitchFamily="34" charset="-127"/>
                <a:cs typeface="+mn-cs"/>
              </a:rPr>
              <a:t>The Hardware for Peptide Mass Spectrometry</a:t>
            </a:r>
            <a:endParaRPr lang="en-US" altLang="zh-CN" sz="2800" strike="noStrike" noProof="1">
              <a:solidFill>
                <a:schemeClr val="tx2"/>
              </a:solidFill>
              <a:ea typeface="Gulim" pitchFamily="34" charset="-127"/>
            </a:endParaRPr>
          </a:p>
        </p:txBody>
      </p:sp>
      <p:cxnSp>
        <p:nvCxnSpPr>
          <p:cNvPr id="36869" name="Straight Connector 13"/>
          <p:cNvCxnSpPr/>
          <p:nvPr/>
        </p:nvCxnSpPr>
        <p:spPr>
          <a:xfrm>
            <a:off x="1403350" y="765175"/>
            <a:ext cx="7740650" cy="0"/>
          </a:xfrm>
          <a:prstGeom prst="line">
            <a:avLst/>
          </a:prstGeom>
          <a:ln w="28575" cap="flat" cmpd="sng">
            <a:solidFill>
              <a:schemeClr val="tx1"/>
            </a:solidFill>
            <a:prstDash val="solid"/>
            <a:round/>
            <a:headEnd type="none" w="med" len="med"/>
            <a:tailEnd type="none" w="med" len="med"/>
          </a:ln>
        </p:spPr>
      </p:cxnSp>
      <p:grpSp>
        <p:nvGrpSpPr>
          <p:cNvPr id="36870" name="Group 191"/>
          <p:cNvGrpSpPr/>
          <p:nvPr/>
        </p:nvGrpSpPr>
        <p:grpSpPr>
          <a:xfrm>
            <a:off x="831850" y="1752600"/>
            <a:ext cx="306388" cy="574675"/>
            <a:chOff x="450" y="996"/>
            <a:chExt cx="294" cy="366"/>
          </a:xfrm>
        </p:grpSpPr>
        <p:sp>
          <p:nvSpPr>
            <p:cNvPr id="36871" name="Freeform 192"/>
            <p:cNvSpPr/>
            <p:nvPr/>
          </p:nvSpPr>
          <p:spPr>
            <a:xfrm>
              <a:off x="450" y="996"/>
              <a:ext cx="156" cy="366"/>
            </a:xfrm>
            <a:custGeom>
              <a:avLst/>
              <a:gdLst/>
              <a:ahLst/>
              <a:cxnLst>
                <a:cxn ang="0">
                  <a:pos x="114" y="0"/>
                </a:cxn>
                <a:cxn ang="0">
                  <a:pos x="114" y="78"/>
                </a:cxn>
                <a:cxn ang="0">
                  <a:pos x="0" y="144"/>
                </a:cxn>
                <a:cxn ang="0">
                  <a:pos x="0" y="366"/>
                </a:cxn>
                <a:cxn ang="0">
                  <a:pos x="156" y="366"/>
                </a:cxn>
              </a:cxnLst>
              <a:rect l="0" t="0" r="0" b="0"/>
              <a:pathLst>
                <a:path w="156" h="366">
                  <a:moveTo>
                    <a:pt x="114" y="0"/>
                  </a:moveTo>
                  <a:lnTo>
                    <a:pt x="114" y="78"/>
                  </a:lnTo>
                  <a:lnTo>
                    <a:pt x="0" y="144"/>
                  </a:lnTo>
                  <a:lnTo>
                    <a:pt x="0" y="366"/>
                  </a:lnTo>
                  <a:lnTo>
                    <a:pt x="156" y="366"/>
                  </a:lnTo>
                </a:path>
              </a:pathLst>
            </a:custGeom>
            <a:noFill/>
            <a:ln w="19050" cap="flat" cmpd="sng">
              <a:solidFill>
                <a:schemeClr val="tx1"/>
              </a:solidFill>
              <a:prstDash val="solid"/>
              <a:round/>
              <a:headEnd type="none" w="med" len="med"/>
              <a:tailEnd type="none" w="med" len="med"/>
            </a:ln>
          </p:spPr>
          <p:txBody>
            <a:bodyPr/>
            <a:lstStyle/>
            <a:p>
              <a:endParaRPr lang="zh-CN" altLang="en-US"/>
            </a:p>
          </p:txBody>
        </p:sp>
        <p:sp>
          <p:nvSpPr>
            <p:cNvPr id="36872" name="Freeform 193"/>
            <p:cNvSpPr/>
            <p:nvPr/>
          </p:nvSpPr>
          <p:spPr>
            <a:xfrm flipH="1">
              <a:off x="588" y="996"/>
              <a:ext cx="156" cy="366"/>
            </a:xfrm>
            <a:custGeom>
              <a:avLst/>
              <a:gdLst/>
              <a:ahLst/>
              <a:cxnLst>
                <a:cxn ang="0">
                  <a:pos x="114" y="0"/>
                </a:cxn>
                <a:cxn ang="0">
                  <a:pos x="114" y="78"/>
                </a:cxn>
                <a:cxn ang="0">
                  <a:pos x="0" y="144"/>
                </a:cxn>
                <a:cxn ang="0">
                  <a:pos x="0" y="366"/>
                </a:cxn>
                <a:cxn ang="0">
                  <a:pos x="156" y="366"/>
                </a:cxn>
              </a:cxnLst>
              <a:rect l="0" t="0" r="0" b="0"/>
              <a:pathLst>
                <a:path w="156" h="366">
                  <a:moveTo>
                    <a:pt x="114" y="0"/>
                  </a:moveTo>
                  <a:lnTo>
                    <a:pt x="114" y="78"/>
                  </a:lnTo>
                  <a:lnTo>
                    <a:pt x="0" y="144"/>
                  </a:lnTo>
                  <a:lnTo>
                    <a:pt x="0" y="366"/>
                  </a:lnTo>
                  <a:lnTo>
                    <a:pt x="156" y="366"/>
                  </a:lnTo>
                </a:path>
              </a:pathLst>
            </a:custGeom>
            <a:noFill/>
            <a:ln w="19050" cap="flat" cmpd="sng">
              <a:solidFill>
                <a:schemeClr val="tx1"/>
              </a:solidFill>
              <a:prstDash val="solid"/>
              <a:round/>
              <a:headEnd type="none" w="med" len="med"/>
              <a:tailEnd type="none" w="med" len="med"/>
            </a:ln>
          </p:spPr>
          <p:txBody>
            <a:bodyPr/>
            <a:lstStyle/>
            <a:p>
              <a:endParaRPr lang="zh-CN" altLang="en-US"/>
            </a:p>
          </p:txBody>
        </p:sp>
      </p:grpSp>
      <p:sp>
        <p:nvSpPr>
          <p:cNvPr id="3" name="Rectangle 194"/>
          <p:cNvSpPr/>
          <p:nvPr/>
        </p:nvSpPr>
        <p:spPr>
          <a:xfrm>
            <a:off x="839788" y="2054225"/>
            <a:ext cx="290513" cy="263525"/>
          </a:xfrm>
          <a:prstGeom prst="rect">
            <a:avLst/>
          </a:prstGeom>
          <a:solidFill>
            <a:srgbClr val="C0C0C0"/>
          </a:solidFill>
          <a:ln w="9525">
            <a:noFill/>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endParaRPr lang="zh-CN" altLang="zh-CN" sz="1400" strike="noStrike" noProof="1">
              <a:solidFill>
                <a:schemeClr val="tx1"/>
              </a:solidFill>
              <a:ea typeface="Gulim" pitchFamily="34" charset="-127"/>
            </a:endParaRPr>
          </a:p>
        </p:txBody>
      </p:sp>
      <p:grpSp>
        <p:nvGrpSpPr>
          <p:cNvPr id="36874" name="Group 195"/>
          <p:cNvGrpSpPr/>
          <p:nvPr/>
        </p:nvGrpSpPr>
        <p:grpSpPr>
          <a:xfrm>
            <a:off x="1208088" y="1762125"/>
            <a:ext cx="306387" cy="574675"/>
            <a:chOff x="450" y="996"/>
            <a:chExt cx="294" cy="366"/>
          </a:xfrm>
        </p:grpSpPr>
        <p:sp>
          <p:nvSpPr>
            <p:cNvPr id="36875" name="Freeform 196"/>
            <p:cNvSpPr/>
            <p:nvPr/>
          </p:nvSpPr>
          <p:spPr>
            <a:xfrm>
              <a:off x="450" y="996"/>
              <a:ext cx="156" cy="366"/>
            </a:xfrm>
            <a:custGeom>
              <a:avLst/>
              <a:gdLst/>
              <a:ahLst/>
              <a:cxnLst>
                <a:cxn ang="0">
                  <a:pos x="114" y="0"/>
                </a:cxn>
                <a:cxn ang="0">
                  <a:pos x="114" y="78"/>
                </a:cxn>
                <a:cxn ang="0">
                  <a:pos x="0" y="144"/>
                </a:cxn>
                <a:cxn ang="0">
                  <a:pos x="0" y="366"/>
                </a:cxn>
                <a:cxn ang="0">
                  <a:pos x="156" y="366"/>
                </a:cxn>
              </a:cxnLst>
              <a:rect l="0" t="0" r="0" b="0"/>
              <a:pathLst>
                <a:path w="156" h="366">
                  <a:moveTo>
                    <a:pt x="114" y="0"/>
                  </a:moveTo>
                  <a:lnTo>
                    <a:pt x="114" y="78"/>
                  </a:lnTo>
                  <a:lnTo>
                    <a:pt x="0" y="144"/>
                  </a:lnTo>
                  <a:lnTo>
                    <a:pt x="0" y="366"/>
                  </a:lnTo>
                  <a:lnTo>
                    <a:pt x="156" y="366"/>
                  </a:lnTo>
                </a:path>
              </a:pathLst>
            </a:custGeom>
            <a:noFill/>
            <a:ln w="19050" cap="flat" cmpd="sng">
              <a:solidFill>
                <a:schemeClr val="tx1"/>
              </a:solidFill>
              <a:prstDash val="solid"/>
              <a:round/>
              <a:headEnd type="none" w="med" len="med"/>
              <a:tailEnd type="none" w="med" len="med"/>
            </a:ln>
          </p:spPr>
          <p:txBody>
            <a:bodyPr/>
            <a:lstStyle/>
            <a:p>
              <a:endParaRPr lang="zh-CN" altLang="en-US"/>
            </a:p>
          </p:txBody>
        </p:sp>
        <p:sp>
          <p:nvSpPr>
            <p:cNvPr id="36876" name="Freeform 197"/>
            <p:cNvSpPr/>
            <p:nvPr/>
          </p:nvSpPr>
          <p:spPr>
            <a:xfrm flipH="1">
              <a:off x="588" y="996"/>
              <a:ext cx="156" cy="366"/>
            </a:xfrm>
            <a:custGeom>
              <a:avLst/>
              <a:gdLst/>
              <a:ahLst/>
              <a:cxnLst>
                <a:cxn ang="0">
                  <a:pos x="114" y="0"/>
                </a:cxn>
                <a:cxn ang="0">
                  <a:pos x="114" y="78"/>
                </a:cxn>
                <a:cxn ang="0">
                  <a:pos x="0" y="144"/>
                </a:cxn>
                <a:cxn ang="0">
                  <a:pos x="0" y="366"/>
                </a:cxn>
                <a:cxn ang="0">
                  <a:pos x="156" y="366"/>
                </a:cxn>
              </a:cxnLst>
              <a:rect l="0" t="0" r="0" b="0"/>
              <a:pathLst>
                <a:path w="156" h="366">
                  <a:moveTo>
                    <a:pt x="114" y="0"/>
                  </a:moveTo>
                  <a:lnTo>
                    <a:pt x="114" y="78"/>
                  </a:lnTo>
                  <a:lnTo>
                    <a:pt x="0" y="144"/>
                  </a:lnTo>
                  <a:lnTo>
                    <a:pt x="0" y="366"/>
                  </a:lnTo>
                  <a:lnTo>
                    <a:pt x="156" y="366"/>
                  </a:lnTo>
                </a:path>
              </a:pathLst>
            </a:custGeom>
            <a:noFill/>
            <a:ln w="19050" cap="flat" cmpd="sng">
              <a:solidFill>
                <a:schemeClr val="tx1"/>
              </a:solidFill>
              <a:prstDash val="solid"/>
              <a:round/>
              <a:headEnd type="none" w="med" len="med"/>
              <a:tailEnd type="none" w="med" len="med"/>
            </a:ln>
          </p:spPr>
          <p:txBody>
            <a:bodyPr/>
            <a:lstStyle/>
            <a:p>
              <a:endParaRPr lang="zh-CN" altLang="en-US"/>
            </a:p>
          </p:txBody>
        </p:sp>
      </p:grpSp>
      <p:sp>
        <p:nvSpPr>
          <p:cNvPr id="4" name="Rectangle 198"/>
          <p:cNvSpPr/>
          <p:nvPr/>
        </p:nvSpPr>
        <p:spPr>
          <a:xfrm>
            <a:off x="1216025" y="2063750"/>
            <a:ext cx="290513" cy="263525"/>
          </a:xfrm>
          <a:prstGeom prst="rect">
            <a:avLst/>
          </a:prstGeom>
          <a:solidFill>
            <a:srgbClr val="99CCFF"/>
          </a:solidFill>
          <a:ln w="9525">
            <a:noFill/>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endParaRPr lang="zh-CN" altLang="zh-CN" sz="1400" strike="noStrike" noProof="1">
              <a:solidFill>
                <a:schemeClr val="tx1"/>
              </a:solidFill>
              <a:ea typeface="Gulim" pitchFamily="34" charset="-127"/>
            </a:endParaRPr>
          </a:p>
        </p:txBody>
      </p:sp>
      <p:grpSp>
        <p:nvGrpSpPr>
          <p:cNvPr id="36878" name="Group 21"/>
          <p:cNvGrpSpPr/>
          <p:nvPr/>
        </p:nvGrpSpPr>
        <p:grpSpPr>
          <a:xfrm>
            <a:off x="603250" y="2373313"/>
            <a:ext cx="1149350" cy="338137"/>
            <a:chOff x="603250" y="2373313"/>
            <a:chExt cx="1149350" cy="338137"/>
          </a:xfrm>
        </p:grpSpPr>
        <p:sp>
          <p:nvSpPr>
            <p:cNvPr id="36888" name="AutoShape 2"/>
            <p:cNvSpPr/>
            <p:nvPr/>
          </p:nvSpPr>
          <p:spPr>
            <a:xfrm>
              <a:off x="603250" y="2373313"/>
              <a:ext cx="1149350" cy="338137"/>
            </a:xfrm>
            <a:prstGeom prst="flowChartTerminator">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endParaRPr lang="zh-CN" altLang="zh-CN" sz="1400" strike="noStrike" noProof="1">
                <a:solidFill>
                  <a:schemeClr val="tx1"/>
                </a:solidFill>
                <a:ea typeface="Gulim" pitchFamily="34" charset="-127"/>
              </a:endParaRPr>
            </a:p>
          </p:txBody>
        </p:sp>
        <p:sp>
          <p:nvSpPr>
            <p:cNvPr id="36889" name="Text Box 190"/>
            <p:cNvSpPr txBox="1"/>
            <p:nvPr/>
          </p:nvSpPr>
          <p:spPr>
            <a:xfrm>
              <a:off x="852487" y="2392363"/>
              <a:ext cx="608013" cy="2746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da-DK" altLang="zh-CN" sz="1200" strike="noStrike" noProof="1">
                  <a:solidFill>
                    <a:schemeClr val="tx1"/>
                  </a:solidFill>
                  <a:latin typeface="+mn-lt"/>
                  <a:ea typeface="Gulim" pitchFamily="34" charset="-127"/>
                  <a:cs typeface="+mn-cs"/>
                </a:rPr>
                <a:t>Pump</a:t>
              </a:r>
              <a:endParaRPr lang="en-US" altLang="zh-CN" sz="1200" strike="noStrike" noProof="1">
                <a:solidFill>
                  <a:schemeClr val="tx1"/>
                </a:solidFill>
                <a:ea typeface="Gulim" pitchFamily="34" charset="-127"/>
              </a:endParaRPr>
            </a:p>
          </p:txBody>
        </p:sp>
      </p:grpSp>
      <p:sp>
        <p:nvSpPr>
          <p:cNvPr id="5" name="TextBox 25"/>
          <p:cNvSpPr txBox="1"/>
          <p:nvPr/>
        </p:nvSpPr>
        <p:spPr>
          <a:xfrm>
            <a:off x="301625" y="1368425"/>
            <a:ext cx="2801938"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1800" strike="noStrike" noProof="1">
                <a:solidFill>
                  <a:schemeClr val="tx1"/>
                </a:solidFill>
                <a:latin typeface="+mn-lt"/>
                <a:ea typeface="Gulim" pitchFamily="34" charset="-127"/>
                <a:cs typeface="+mn-cs"/>
              </a:rPr>
              <a:t>Liquid Chromatography</a:t>
            </a:r>
            <a:endParaRPr lang="en-US" altLang="zh-CN" sz="1800" strike="noStrike" noProof="1">
              <a:solidFill>
                <a:schemeClr val="tx1"/>
              </a:solidFill>
              <a:ea typeface="Gulim" pitchFamily="34" charset="-127"/>
            </a:endParaRPr>
          </a:p>
        </p:txBody>
      </p:sp>
      <p:sp>
        <p:nvSpPr>
          <p:cNvPr id="6" name="Rectangle 27"/>
          <p:cNvSpPr/>
          <p:nvPr/>
        </p:nvSpPr>
        <p:spPr>
          <a:xfrm>
            <a:off x="3505200" y="3429000"/>
            <a:ext cx="2819400" cy="914400"/>
          </a:xfrm>
          <a:prstGeom prst="rect">
            <a:avLst/>
          </a:prstGeom>
          <a:solidFill>
            <a:schemeClr val="accent1"/>
          </a:solidFill>
          <a:ln w="9525" cap="flat" cmpd="sng">
            <a:solidFill>
              <a:schemeClr val="tx1"/>
            </a:solidFill>
            <a:prstDash val="solid"/>
            <a:round/>
            <a:headEnd type="none" w="med" len="med"/>
            <a:tailEnd type="none" w="med" len="med"/>
          </a:ln>
        </p:spPr>
        <p:txBody>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en-US" altLang="zh-CN" sz="1400" strike="noStrike" noProof="1">
              <a:solidFill>
                <a:schemeClr val="tx1"/>
              </a:solidFill>
              <a:ea typeface="Gulim" pitchFamily="34" charset="-127"/>
            </a:endParaRPr>
          </a:p>
          <a:p>
            <a:pPr marL="0" lvl="0" indent="0" algn="ctr" eaLnBrk="1" fontAlgn="base" hangingPunct="1">
              <a:spcBef>
                <a:spcPct val="0"/>
              </a:spcBef>
              <a:buNone/>
            </a:pPr>
            <a:r>
              <a:rPr lang="en-US" altLang="zh-CN" sz="2400" strike="noStrike" noProof="1">
                <a:solidFill>
                  <a:schemeClr val="tx1"/>
                </a:solidFill>
                <a:latin typeface="+mn-lt"/>
                <a:ea typeface="Gulim" pitchFamily="34" charset="-127"/>
                <a:cs typeface="+mn-cs"/>
              </a:rPr>
              <a:t>Mass Analyzer</a:t>
            </a:r>
            <a:endParaRPr lang="en-US" altLang="zh-CN" sz="2400" strike="noStrike" noProof="1">
              <a:solidFill>
                <a:schemeClr val="tx1"/>
              </a:solidFill>
              <a:ea typeface="Gulim" pitchFamily="34" charset="-127"/>
            </a:endParaRPr>
          </a:p>
        </p:txBody>
      </p:sp>
      <p:sp>
        <p:nvSpPr>
          <p:cNvPr id="7" name="Rectangle 28"/>
          <p:cNvSpPr/>
          <p:nvPr/>
        </p:nvSpPr>
        <p:spPr>
          <a:xfrm>
            <a:off x="6781800" y="3429000"/>
            <a:ext cx="1535113" cy="914400"/>
          </a:xfrm>
          <a:prstGeom prst="rect">
            <a:avLst/>
          </a:prstGeom>
          <a:solidFill>
            <a:schemeClr val="accent1"/>
          </a:solidFill>
          <a:ln w="9525" cap="flat" cmpd="sng">
            <a:solidFill>
              <a:schemeClr val="tx1"/>
            </a:solidFill>
            <a:prstDash val="solid"/>
            <a:round/>
            <a:headEnd type="none" w="med" len="med"/>
            <a:tailEnd type="none" w="med" len="med"/>
          </a:ln>
        </p:spPr>
        <p:txBody>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endParaRPr lang="en-US" altLang="zh-CN" sz="1600" strike="noStrike" noProof="1">
              <a:solidFill>
                <a:schemeClr val="tx1"/>
              </a:solidFill>
              <a:ea typeface="Gulim" pitchFamily="34" charset="-127"/>
            </a:endParaRPr>
          </a:p>
          <a:p>
            <a:pPr marL="0" lvl="0" indent="0" eaLnBrk="1" fontAlgn="base" hangingPunct="1">
              <a:spcBef>
                <a:spcPct val="0"/>
              </a:spcBef>
              <a:buNone/>
            </a:pPr>
            <a:r>
              <a:rPr lang="en-US" altLang="zh-CN" sz="2000" strike="noStrike" noProof="1">
                <a:solidFill>
                  <a:schemeClr val="tx1"/>
                </a:solidFill>
                <a:latin typeface="+mn-lt"/>
                <a:ea typeface="Gulim" pitchFamily="34" charset="-127"/>
                <a:cs typeface="+mn-cs"/>
              </a:rPr>
              <a:t>Detector</a:t>
            </a:r>
            <a:endParaRPr lang="en-US" altLang="zh-CN" sz="2000" strike="noStrike" noProof="1">
              <a:solidFill>
                <a:schemeClr val="tx1"/>
              </a:solidFill>
              <a:ea typeface="Gulim" pitchFamily="34" charset="-127"/>
            </a:endParaRPr>
          </a:p>
        </p:txBody>
      </p:sp>
      <p:cxnSp>
        <p:nvCxnSpPr>
          <p:cNvPr id="36884" name="Straight Arrow Connector 31"/>
          <p:cNvCxnSpPr/>
          <p:nvPr/>
        </p:nvCxnSpPr>
        <p:spPr>
          <a:xfrm>
            <a:off x="3048000" y="3884613"/>
            <a:ext cx="457200" cy="1587"/>
          </a:xfrm>
          <a:prstGeom prst="straightConnector1">
            <a:avLst/>
          </a:prstGeom>
          <a:ln w="38100" cap="flat" cmpd="sng">
            <a:solidFill>
              <a:schemeClr val="tx1"/>
            </a:solidFill>
            <a:prstDash val="solid"/>
            <a:round/>
            <a:headEnd type="none" w="med" len="med"/>
            <a:tailEnd type="arrow" w="med" len="med"/>
          </a:ln>
        </p:spPr>
      </p:cxnSp>
      <p:cxnSp>
        <p:nvCxnSpPr>
          <p:cNvPr id="36885" name="Straight Arrow Connector 32"/>
          <p:cNvCxnSpPr/>
          <p:nvPr/>
        </p:nvCxnSpPr>
        <p:spPr>
          <a:xfrm>
            <a:off x="6324600" y="3884613"/>
            <a:ext cx="457200" cy="1587"/>
          </a:xfrm>
          <a:prstGeom prst="straightConnector1">
            <a:avLst/>
          </a:prstGeom>
          <a:ln w="38100" cap="flat" cmpd="sng">
            <a:solidFill>
              <a:schemeClr val="tx1"/>
            </a:solidFill>
            <a:prstDash val="solid"/>
            <a:round/>
            <a:headEnd type="none" w="med" len="med"/>
            <a:tailEnd type="arrow" w="med" len="med"/>
          </a:ln>
        </p:spPr>
      </p:cxnSp>
      <p:sp>
        <p:nvSpPr>
          <p:cNvPr id="36879" name="Rectangle 26"/>
          <p:cNvSpPr/>
          <p:nvPr/>
        </p:nvSpPr>
        <p:spPr>
          <a:xfrm>
            <a:off x="1828800" y="3429000"/>
            <a:ext cx="1295400" cy="914400"/>
          </a:xfrm>
          <a:prstGeom prst="rect">
            <a:avLst/>
          </a:prstGeom>
          <a:solidFill>
            <a:schemeClr val="accent1"/>
          </a:solidFill>
          <a:ln w="9525" cap="flat" cmpd="sng">
            <a:solidFill>
              <a:schemeClr val="tx1"/>
            </a:solidFill>
            <a:prstDash val="solid"/>
            <a:round/>
            <a:headEnd type="none" w="med" len="med"/>
            <a:tailEnd type="none" w="med" len="med"/>
          </a:ln>
        </p:spPr>
        <p:txBody>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endParaRPr lang="en-US" altLang="zh-CN" sz="800" strike="noStrike" noProof="1">
              <a:solidFill>
                <a:schemeClr val="tx1"/>
              </a:solidFill>
              <a:ea typeface="Gulim" pitchFamily="34" charset="-127"/>
            </a:endParaRPr>
          </a:p>
          <a:p>
            <a:pPr marL="0" lvl="0" indent="0" eaLnBrk="1" fontAlgn="base" hangingPunct="1">
              <a:spcBef>
                <a:spcPct val="0"/>
              </a:spcBef>
              <a:buNone/>
            </a:pPr>
            <a:r>
              <a:rPr lang="en-US" altLang="zh-CN" sz="1800" strike="noStrike" noProof="1">
                <a:solidFill>
                  <a:schemeClr val="tx1"/>
                </a:solidFill>
                <a:latin typeface="+mn-lt"/>
                <a:ea typeface="Gulim" pitchFamily="34" charset="-127"/>
                <a:cs typeface="+mn-cs"/>
              </a:rPr>
              <a:t>Ionization Source</a:t>
            </a:r>
            <a:endParaRPr lang="en-US" altLang="zh-CN" sz="1800" strike="noStrike" noProof="1">
              <a:solidFill>
                <a:schemeClr val="tx1"/>
              </a:solidFill>
              <a:ea typeface="Gulim" pitchFamily="34" charset="-127"/>
            </a:endParaRPr>
          </a:p>
        </p:txBody>
      </p:sp>
      <p:sp>
        <p:nvSpPr>
          <p:cNvPr id="36880" name="Rounded Rectangle 35"/>
          <p:cNvSpPr/>
          <p:nvPr/>
        </p:nvSpPr>
        <p:spPr>
          <a:xfrm>
            <a:off x="1835150" y="2924175"/>
            <a:ext cx="6840538" cy="1800225"/>
          </a:xfrm>
          <a:prstGeom prst="roundRect">
            <a:avLst>
              <a:gd name="adj" fmla="val 16667"/>
            </a:avLst>
          </a:prstGeom>
          <a:solidFill>
            <a:srgbClr val="FFFF00">
              <a:alpha val="12157"/>
            </a:srgbClr>
          </a:solidFill>
          <a:ln w="9525"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endParaRPr lang="zh-CN" altLang="zh-CN" sz="1400" strike="noStrike" noProof="1">
              <a:solidFill>
                <a:schemeClr val="tx1"/>
              </a:solidFill>
              <a:ea typeface="Gulim" pitchFamily="34" charset="-127"/>
            </a:endParaRPr>
          </a:p>
        </p:txBody>
      </p:sp>
      <p:sp>
        <p:nvSpPr>
          <p:cNvPr id="36881" name="Down Arrow 37"/>
          <p:cNvSpPr/>
          <p:nvPr/>
        </p:nvSpPr>
        <p:spPr>
          <a:xfrm flipV="1">
            <a:off x="6400800" y="2362200"/>
            <a:ext cx="457200" cy="685800"/>
          </a:xfrm>
          <a:prstGeom prst="downArrow">
            <a:avLst>
              <a:gd name="adj1" fmla="val 50000"/>
              <a:gd name="adj2" fmla="val 50000"/>
            </a:avLst>
          </a:prstGeom>
          <a:solidFill>
            <a:srgbClr val="FFFF00">
              <a:alpha val="30196"/>
            </a:srgbClr>
          </a:solidFill>
          <a:ln w="9525" cap="flat" cmpd="sng">
            <a:solidFill>
              <a:schemeClr val="tx1"/>
            </a:solidFill>
            <a:prstDash val="solid"/>
            <a:round/>
            <a:headEnd type="none" w="med" len="med"/>
            <a:tailEnd type="none" w="med" len="med"/>
          </a:ln>
        </p:spPr>
        <p:txBody>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endParaRPr lang="zh-CN" altLang="zh-CN" sz="1400" strike="noStrike" noProof="1">
              <a:solidFill>
                <a:schemeClr val="tx1"/>
              </a:solidFill>
              <a:ea typeface="Gulim" pitchFamily="34" charset="-127"/>
            </a:endParaRPr>
          </a:p>
        </p:txBody>
      </p:sp>
      <p:sp>
        <p:nvSpPr>
          <p:cNvPr id="36882" name="TextBox 38"/>
          <p:cNvSpPr txBox="1"/>
          <p:nvPr/>
        </p:nvSpPr>
        <p:spPr>
          <a:xfrm>
            <a:off x="6276975" y="1962150"/>
            <a:ext cx="1952625"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2000" strike="noStrike" noProof="1">
                <a:solidFill>
                  <a:schemeClr val="tx1"/>
                </a:solidFill>
                <a:latin typeface="+mn-lt"/>
                <a:ea typeface="Gulim" pitchFamily="34" charset="-127"/>
                <a:cs typeface="+mn-cs"/>
              </a:rPr>
              <a:t>Vacuum Pump</a:t>
            </a:r>
            <a:endParaRPr lang="en-US" altLang="zh-CN" sz="2000" strike="noStrike" noProof="1">
              <a:solidFill>
                <a:schemeClr val="tx1"/>
              </a:solidFill>
              <a:ea typeface="Gulim" pitchFamily="34" charset="-127"/>
            </a:endParaRPr>
          </a:p>
        </p:txBody>
      </p:sp>
      <p:sp>
        <p:nvSpPr>
          <p:cNvPr id="36883" name="TextBox 39"/>
          <p:cNvSpPr txBox="1"/>
          <p:nvPr/>
        </p:nvSpPr>
        <p:spPr>
          <a:xfrm>
            <a:off x="152400" y="5257800"/>
            <a:ext cx="1447800" cy="70802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2000" strike="noStrike" noProof="1">
                <a:solidFill>
                  <a:schemeClr val="tx1"/>
                </a:solidFill>
                <a:latin typeface="+mn-lt"/>
                <a:ea typeface="Gulim" pitchFamily="34" charset="-127"/>
                <a:cs typeface="+mn-cs"/>
              </a:rPr>
              <a:t>Different Types:</a:t>
            </a:r>
            <a:endParaRPr lang="en-US" altLang="zh-CN" sz="2000" strike="noStrike" noProof="1">
              <a:solidFill>
                <a:schemeClr val="tx1"/>
              </a:solidFill>
              <a:ea typeface="Gulim" pitchFamily="34" charset="-127"/>
            </a:endParaRPr>
          </a:p>
        </p:txBody>
      </p:sp>
      <p:sp>
        <p:nvSpPr>
          <p:cNvPr id="8" name="TextBox 40"/>
          <p:cNvSpPr txBox="1"/>
          <p:nvPr/>
        </p:nvSpPr>
        <p:spPr>
          <a:xfrm>
            <a:off x="1524000" y="5257800"/>
            <a:ext cx="1752600" cy="70802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2000" strike="noStrike" noProof="1">
                <a:solidFill>
                  <a:schemeClr val="tx1"/>
                </a:solidFill>
                <a:latin typeface="+mn-lt"/>
                <a:ea typeface="Gulim" pitchFamily="34" charset="-127"/>
                <a:cs typeface="+mn-cs"/>
              </a:rPr>
              <a:t>Electrospray</a:t>
            </a:r>
            <a:endParaRPr lang="en-US" altLang="zh-CN" sz="2000" strike="noStrike" noProof="1">
              <a:solidFill>
                <a:schemeClr val="tx1"/>
              </a:solidFill>
              <a:ea typeface="Gulim" pitchFamily="34" charset="-127"/>
            </a:endParaRPr>
          </a:p>
          <a:p>
            <a:pPr marL="0" lvl="0" indent="0" eaLnBrk="1" fontAlgn="base" hangingPunct="1">
              <a:spcBef>
                <a:spcPct val="0"/>
              </a:spcBef>
              <a:buNone/>
            </a:pPr>
            <a:r>
              <a:rPr lang="en-US" altLang="zh-CN" sz="2000" strike="noStrike" noProof="1">
                <a:solidFill>
                  <a:schemeClr val="tx1"/>
                </a:solidFill>
                <a:latin typeface="+mn-lt"/>
                <a:ea typeface="Gulim" pitchFamily="34" charset="-127"/>
                <a:cs typeface="+mn-cs"/>
              </a:rPr>
              <a:t>MALDI</a:t>
            </a:r>
            <a:endParaRPr lang="en-US" altLang="zh-CN" sz="2000" strike="noStrike" noProof="1">
              <a:solidFill>
                <a:schemeClr val="tx1"/>
              </a:solidFill>
              <a:ea typeface="Gulim" pitchFamily="34" charset="-127"/>
            </a:endParaRPr>
          </a:p>
        </p:txBody>
      </p:sp>
      <p:sp>
        <p:nvSpPr>
          <p:cNvPr id="9" name="TextBox 41"/>
          <p:cNvSpPr txBox="1"/>
          <p:nvPr/>
        </p:nvSpPr>
        <p:spPr>
          <a:xfrm>
            <a:off x="3429000" y="4876800"/>
            <a:ext cx="3352800" cy="193833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2000" strike="noStrike" noProof="1">
                <a:solidFill>
                  <a:schemeClr val="tx1"/>
                </a:solidFill>
                <a:latin typeface="+mn-lt"/>
                <a:ea typeface="Gulim" pitchFamily="34" charset="-127"/>
                <a:cs typeface="+mn-cs"/>
              </a:rPr>
              <a:t>Time of Flight  (TOF)</a:t>
            </a:r>
            <a:endParaRPr lang="en-US" altLang="zh-CN" sz="2000" strike="noStrike" noProof="1">
              <a:solidFill>
                <a:schemeClr val="tx1"/>
              </a:solidFill>
              <a:ea typeface="Gulim" pitchFamily="34" charset="-127"/>
            </a:endParaRPr>
          </a:p>
          <a:p>
            <a:pPr marL="0" lvl="0" indent="0" eaLnBrk="1" fontAlgn="base" hangingPunct="1">
              <a:spcBef>
                <a:spcPct val="0"/>
              </a:spcBef>
              <a:buNone/>
            </a:pPr>
            <a:r>
              <a:rPr lang="en-US" altLang="zh-CN" sz="2000" strike="noStrike" noProof="1">
                <a:solidFill>
                  <a:schemeClr val="tx1"/>
                </a:solidFill>
                <a:latin typeface="+mn-lt"/>
                <a:ea typeface="Gulim" pitchFamily="34" charset="-127"/>
                <a:cs typeface="+mn-cs"/>
              </a:rPr>
              <a:t>Quadropole</a:t>
            </a:r>
            <a:endParaRPr lang="en-US" altLang="zh-CN" sz="2000" strike="noStrike" noProof="1">
              <a:solidFill>
                <a:schemeClr val="tx1"/>
              </a:solidFill>
              <a:ea typeface="Gulim" pitchFamily="34" charset="-127"/>
            </a:endParaRPr>
          </a:p>
          <a:p>
            <a:pPr marL="0" lvl="0" indent="0" eaLnBrk="1" fontAlgn="base" hangingPunct="1">
              <a:spcBef>
                <a:spcPct val="0"/>
              </a:spcBef>
              <a:buNone/>
            </a:pPr>
            <a:r>
              <a:rPr lang="en-US" altLang="zh-CN" sz="2000" strike="noStrike" noProof="1">
                <a:solidFill>
                  <a:schemeClr val="tx1"/>
                </a:solidFill>
                <a:latin typeface="+mn-lt"/>
                <a:ea typeface="Gulim" pitchFamily="34" charset="-127"/>
                <a:cs typeface="+mn-cs"/>
              </a:rPr>
              <a:t>Ion Trap</a:t>
            </a:r>
            <a:endParaRPr lang="en-US" altLang="zh-CN" sz="2000" strike="noStrike" noProof="1">
              <a:solidFill>
                <a:schemeClr val="tx1"/>
              </a:solidFill>
              <a:ea typeface="Gulim" pitchFamily="34" charset="-127"/>
            </a:endParaRPr>
          </a:p>
          <a:p>
            <a:pPr marL="0" lvl="0" indent="0" eaLnBrk="1" fontAlgn="base" hangingPunct="1">
              <a:spcBef>
                <a:spcPct val="0"/>
              </a:spcBef>
              <a:buNone/>
            </a:pPr>
            <a:r>
              <a:rPr lang="en-US" altLang="zh-CN" sz="2000" strike="noStrike" noProof="1">
                <a:solidFill>
                  <a:schemeClr val="tx1"/>
                </a:solidFill>
                <a:latin typeface="+mn-lt"/>
                <a:ea typeface="Gulim" pitchFamily="34" charset="-127"/>
                <a:cs typeface="+mn-cs"/>
              </a:rPr>
              <a:t>OrbiTrap</a:t>
            </a:r>
            <a:endParaRPr lang="en-US" altLang="zh-CN" sz="2000" strike="noStrike" noProof="1">
              <a:solidFill>
                <a:schemeClr val="tx1"/>
              </a:solidFill>
              <a:ea typeface="Gulim" pitchFamily="34" charset="-127"/>
            </a:endParaRPr>
          </a:p>
          <a:p>
            <a:pPr marL="0" lvl="0" indent="0" eaLnBrk="1" fontAlgn="base" hangingPunct="1">
              <a:spcBef>
                <a:spcPct val="0"/>
              </a:spcBef>
              <a:buNone/>
            </a:pPr>
            <a:r>
              <a:rPr lang="en-US" altLang="zh-CN" sz="2000" strike="noStrike" noProof="1">
                <a:solidFill>
                  <a:schemeClr val="tx1"/>
                </a:solidFill>
                <a:latin typeface="+mn-lt"/>
                <a:ea typeface="Gulim" pitchFamily="34" charset="-127"/>
                <a:cs typeface="+mn-cs"/>
              </a:rPr>
              <a:t>Ion Cyclotron Resonance 		(ICR)</a:t>
            </a:r>
            <a:endParaRPr lang="en-US" altLang="zh-CN" sz="2000" strike="noStrike" noProof="1">
              <a:solidFill>
                <a:schemeClr val="tx1"/>
              </a:solidFill>
              <a:ea typeface="Gulim" pitchFamily="34" charset="-127"/>
            </a:endParaRPr>
          </a:p>
        </p:txBody>
      </p:sp>
      <p:sp>
        <p:nvSpPr>
          <p:cNvPr id="36886" name="Down Arrow 42"/>
          <p:cNvSpPr/>
          <p:nvPr/>
        </p:nvSpPr>
        <p:spPr>
          <a:xfrm>
            <a:off x="7380288" y="4365625"/>
            <a:ext cx="228600" cy="1143000"/>
          </a:xfrm>
          <a:prstGeom prst="downArrow">
            <a:avLst>
              <a:gd name="adj1" fmla="val 50000"/>
              <a:gd name="adj2" fmla="val 50000"/>
            </a:avLst>
          </a:prstGeom>
          <a:solidFill>
            <a:schemeClr val="tx1"/>
          </a:solidFill>
          <a:ln w="9525" cap="flat" cmpd="sng">
            <a:solidFill>
              <a:schemeClr val="tx1"/>
            </a:solidFill>
            <a:prstDash val="solid"/>
            <a:round/>
            <a:headEnd type="none" w="med" len="med"/>
            <a:tailEnd type="none" w="med" len="med"/>
          </a:ln>
        </p:spPr>
        <p:txBody>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endParaRPr lang="zh-CN" altLang="zh-CN" sz="1400" strike="noStrike" noProof="1">
              <a:solidFill>
                <a:schemeClr val="tx1"/>
              </a:solidFill>
              <a:ea typeface="Gulim" pitchFamily="34" charset="-127"/>
            </a:endParaRPr>
          </a:p>
        </p:txBody>
      </p:sp>
      <p:sp>
        <p:nvSpPr>
          <p:cNvPr id="36887" name="TextBox 43"/>
          <p:cNvSpPr txBox="1"/>
          <p:nvPr/>
        </p:nvSpPr>
        <p:spPr>
          <a:xfrm>
            <a:off x="7332663" y="5486400"/>
            <a:ext cx="1125538" cy="7080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2000" strike="noStrike" noProof="1">
                <a:solidFill>
                  <a:schemeClr val="tx1"/>
                </a:solidFill>
                <a:latin typeface="+mn-lt"/>
                <a:ea typeface="Gulim" pitchFamily="34" charset="-127"/>
                <a:cs typeface="+mn-cs"/>
              </a:rPr>
              <a:t>Output:</a:t>
            </a:r>
            <a:endParaRPr lang="en-US" altLang="zh-CN" sz="2000" strike="noStrike" noProof="1">
              <a:solidFill>
                <a:schemeClr val="tx1"/>
              </a:solidFill>
              <a:ea typeface="Gulim" pitchFamily="34" charset="-127"/>
            </a:endParaRPr>
          </a:p>
          <a:p>
            <a:pPr marL="0" lvl="0" indent="0" eaLnBrk="1" fontAlgn="base" hangingPunct="1">
              <a:spcBef>
                <a:spcPct val="0"/>
              </a:spcBef>
              <a:buNone/>
            </a:pPr>
            <a:r>
              <a:rPr lang="en-US" altLang="zh-CN" sz="2000" strike="noStrike" noProof="1">
                <a:solidFill>
                  <a:schemeClr val="tx1"/>
                </a:solidFill>
                <a:latin typeface="+mn-lt"/>
                <a:ea typeface="Gulim" pitchFamily="34" charset="-127"/>
                <a:cs typeface="+mn-cs"/>
              </a:rPr>
              <a:t>Spectra</a:t>
            </a:r>
            <a:endParaRPr lang="en-US" altLang="zh-CN" sz="2000" strike="noStrike" noProof="1">
              <a:solidFill>
                <a:schemeClr val="tx1"/>
              </a:solidFill>
              <a:ea typeface="Gulim" pitchFamily="34" charset="-127"/>
            </a:endParaRPr>
          </a:p>
        </p:txBody>
      </p:sp>
    </p:spTree>
  </p:cSld>
  <p:clrMapOvr>
    <a:masterClrMapping/>
  </p:clrMapOvr>
  <p:transition>
    <p:randomBar dir="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txBox="1"/>
          <p:nvPr/>
        </p:nvSpPr>
        <p:spPr>
          <a:xfrm>
            <a:off x="1116013" y="0"/>
            <a:ext cx="8229600" cy="1143000"/>
          </a:xfrm>
          <a:prstGeom prst="rect">
            <a:avLst/>
          </a:prstGeom>
          <a:noFill/>
          <a:ln w="9525">
            <a:noFill/>
          </a:ln>
        </p:spPr>
        <p:txBody>
          <a:bodyPr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fontAlgn="base">
              <a:spcBef>
                <a:spcPct val="0"/>
              </a:spcBef>
              <a:buNone/>
            </a:pPr>
            <a:r>
              <a:rPr lang="en-US" altLang="zh-CN" sz="2800" strike="noStrike" noProof="1">
                <a:solidFill>
                  <a:schemeClr val="tx2"/>
                </a:solidFill>
                <a:latin typeface="+mn-lt"/>
                <a:ea typeface="Gulim" pitchFamily="34" charset="-127"/>
                <a:cs typeface="+mn-cs"/>
              </a:rPr>
              <a:t>The Hardware for Peptide Mass Spectrometry</a:t>
            </a:r>
            <a:endParaRPr lang="en-US" altLang="zh-CN" sz="2800" strike="noStrike" noProof="1">
              <a:solidFill>
                <a:schemeClr val="tx2"/>
              </a:solidFill>
              <a:ea typeface="Gulim" pitchFamily="34" charset="-127"/>
            </a:endParaRPr>
          </a:p>
        </p:txBody>
      </p:sp>
      <p:cxnSp>
        <p:nvCxnSpPr>
          <p:cNvPr id="2" name="Straight Connector 13"/>
          <p:cNvCxnSpPr/>
          <p:nvPr/>
        </p:nvCxnSpPr>
        <p:spPr>
          <a:xfrm>
            <a:off x="1476375" y="836613"/>
            <a:ext cx="7667625" cy="0"/>
          </a:xfrm>
          <a:prstGeom prst="line">
            <a:avLst/>
          </a:prstGeom>
          <a:ln w="28575" cap="flat" cmpd="sng">
            <a:solidFill>
              <a:schemeClr val="tx1"/>
            </a:solidFill>
            <a:prstDash val="solid"/>
            <a:round/>
            <a:headEnd type="none" w="med" len="med"/>
            <a:tailEnd type="none" w="med" len="med"/>
          </a:ln>
        </p:spPr>
      </p:cxnSp>
      <p:pic>
        <p:nvPicPr>
          <p:cNvPr id="38915" name="Picture 31" descr="OrbiTrap_Sept 2008_5.jpg"/>
          <p:cNvPicPr>
            <a:picLocks noChangeAspect="1"/>
          </p:cNvPicPr>
          <p:nvPr/>
        </p:nvPicPr>
        <p:blipFill>
          <a:blip r:embed="rId3"/>
          <a:stretch>
            <a:fillRect/>
          </a:stretch>
        </p:blipFill>
        <p:spPr>
          <a:xfrm>
            <a:off x="1619250" y="1341438"/>
            <a:ext cx="6583363" cy="4937125"/>
          </a:xfrm>
          <a:prstGeom prst="rect">
            <a:avLst/>
          </a:prstGeom>
          <a:noFill/>
          <a:ln w="9525">
            <a:noFill/>
          </a:ln>
        </p:spPr>
      </p:pic>
    </p:spTree>
  </p:cSld>
  <p:clrMapOvr>
    <a:masterClrMapping/>
  </p:clrMapOvr>
  <p:transition>
    <p:randomBar dir="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txBox="1"/>
          <p:nvPr/>
        </p:nvSpPr>
        <p:spPr>
          <a:xfrm>
            <a:off x="1116013" y="0"/>
            <a:ext cx="8229600" cy="1143000"/>
          </a:xfrm>
          <a:prstGeom prst="rect">
            <a:avLst/>
          </a:prstGeom>
          <a:noFill/>
          <a:ln w="9525">
            <a:noFill/>
          </a:ln>
        </p:spPr>
        <p:txBody>
          <a:bodyPr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fontAlgn="base">
              <a:spcBef>
                <a:spcPct val="0"/>
              </a:spcBef>
              <a:buNone/>
            </a:pPr>
            <a:r>
              <a:rPr lang="en-US" altLang="zh-CN" sz="2800" strike="noStrike" noProof="1">
                <a:solidFill>
                  <a:schemeClr val="tx2"/>
                </a:solidFill>
                <a:latin typeface="+mn-lt"/>
                <a:ea typeface="Gulim" pitchFamily="34" charset="-127"/>
                <a:cs typeface="+mn-cs"/>
              </a:rPr>
              <a:t>The Hardware for Peptide Mass Spectrometry</a:t>
            </a:r>
            <a:endParaRPr lang="en-US" altLang="zh-CN" sz="2800" strike="noStrike" noProof="1">
              <a:solidFill>
                <a:schemeClr val="tx2"/>
              </a:solidFill>
              <a:ea typeface="Gulim" pitchFamily="34" charset="-127"/>
            </a:endParaRPr>
          </a:p>
        </p:txBody>
      </p:sp>
      <p:cxnSp>
        <p:nvCxnSpPr>
          <p:cNvPr id="2" name="Straight Connector 13"/>
          <p:cNvCxnSpPr/>
          <p:nvPr/>
        </p:nvCxnSpPr>
        <p:spPr>
          <a:xfrm>
            <a:off x="1619250" y="836613"/>
            <a:ext cx="7524750" cy="0"/>
          </a:xfrm>
          <a:prstGeom prst="line">
            <a:avLst/>
          </a:prstGeom>
          <a:ln w="28575" cap="flat" cmpd="sng">
            <a:solidFill>
              <a:schemeClr val="tx1"/>
            </a:solidFill>
            <a:prstDash val="solid"/>
            <a:round/>
            <a:headEnd type="none" w="med" len="med"/>
            <a:tailEnd type="none" w="med" len="med"/>
          </a:ln>
        </p:spPr>
      </p:cxnSp>
      <p:pic>
        <p:nvPicPr>
          <p:cNvPr id="40963" name="Picture 31" descr="OrbiTrap_Sept 2008_5.jpg"/>
          <p:cNvPicPr>
            <a:picLocks noChangeAspect="1"/>
          </p:cNvPicPr>
          <p:nvPr/>
        </p:nvPicPr>
        <p:blipFill>
          <a:blip r:embed="rId3"/>
          <a:stretch>
            <a:fillRect/>
          </a:stretch>
        </p:blipFill>
        <p:spPr>
          <a:xfrm>
            <a:off x="1265238" y="1295400"/>
            <a:ext cx="6583362" cy="4937125"/>
          </a:xfrm>
          <a:prstGeom prst="rect">
            <a:avLst/>
          </a:prstGeom>
          <a:noFill/>
          <a:ln w="9525">
            <a:noFill/>
          </a:ln>
        </p:spPr>
      </p:pic>
      <p:sp>
        <p:nvSpPr>
          <p:cNvPr id="40965" name="Rectangle 7"/>
          <p:cNvSpPr/>
          <p:nvPr/>
        </p:nvSpPr>
        <p:spPr>
          <a:xfrm>
            <a:off x="1219200" y="1447800"/>
            <a:ext cx="2057400" cy="609600"/>
          </a:xfrm>
          <a:prstGeom prst="rect">
            <a:avLst/>
          </a:prstGeom>
          <a:solidFill>
            <a:schemeClr val="bg1">
              <a:alpha val="69019"/>
            </a:schemeClr>
          </a:solidFill>
          <a:ln w="25400" cap="flat" cmpd="sng">
            <a:solidFill>
              <a:schemeClr val="tx1"/>
            </a:solidFill>
            <a:prstDash val="solid"/>
            <a:round/>
            <a:headEnd type="none" w="med" len="med"/>
            <a:tailEnd type="none" w="med" len="med"/>
          </a:ln>
        </p:spPr>
        <p:txBody>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endParaRPr lang="zh-CN" altLang="zh-CN" sz="1400" strike="noStrike" noProof="1">
              <a:solidFill>
                <a:schemeClr val="tx1"/>
              </a:solidFill>
              <a:ea typeface="Gulim" pitchFamily="34" charset="-127"/>
            </a:endParaRPr>
          </a:p>
        </p:txBody>
      </p:sp>
      <p:sp>
        <p:nvSpPr>
          <p:cNvPr id="40966" name="Rectangle 6"/>
          <p:cNvSpPr/>
          <p:nvPr/>
        </p:nvSpPr>
        <p:spPr>
          <a:xfrm>
            <a:off x="5715000" y="5867400"/>
            <a:ext cx="2286000" cy="533400"/>
          </a:xfrm>
          <a:prstGeom prst="rect">
            <a:avLst/>
          </a:prstGeom>
          <a:solidFill>
            <a:schemeClr val="bg1">
              <a:alpha val="69019"/>
            </a:schemeClr>
          </a:solidFill>
          <a:ln w="25400" cap="flat" cmpd="sng">
            <a:solidFill>
              <a:schemeClr val="tx1"/>
            </a:solidFill>
            <a:prstDash val="solid"/>
            <a:round/>
            <a:headEnd type="none" w="med" len="med"/>
            <a:tailEnd type="none" w="med" len="med"/>
          </a:ln>
        </p:spPr>
        <p:txBody>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endParaRPr lang="zh-CN" altLang="zh-CN" sz="1400" strike="noStrike" noProof="1">
              <a:solidFill>
                <a:schemeClr val="tx1"/>
              </a:solidFill>
              <a:ea typeface="Gulim" pitchFamily="34" charset="-127"/>
            </a:endParaRPr>
          </a:p>
        </p:txBody>
      </p:sp>
      <p:sp>
        <p:nvSpPr>
          <p:cNvPr id="40967" name="Rectangle 8"/>
          <p:cNvSpPr/>
          <p:nvPr/>
        </p:nvSpPr>
        <p:spPr>
          <a:xfrm>
            <a:off x="4876800" y="1676400"/>
            <a:ext cx="2057400" cy="609600"/>
          </a:xfrm>
          <a:prstGeom prst="rect">
            <a:avLst/>
          </a:prstGeom>
          <a:solidFill>
            <a:schemeClr val="bg1">
              <a:alpha val="69019"/>
            </a:schemeClr>
          </a:solidFill>
          <a:ln w="25400" cap="flat" cmpd="sng">
            <a:solidFill>
              <a:schemeClr val="tx1"/>
            </a:solidFill>
            <a:prstDash val="solid"/>
            <a:round/>
            <a:headEnd type="none" w="med" len="med"/>
            <a:tailEnd type="none" w="med" len="med"/>
          </a:ln>
        </p:spPr>
        <p:txBody>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endParaRPr lang="zh-CN" altLang="zh-CN" sz="1400" strike="noStrike" noProof="1">
              <a:solidFill>
                <a:schemeClr val="tx1"/>
              </a:solidFill>
              <a:ea typeface="Gulim" pitchFamily="34" charset="-127"/>
            </a:endParaRPr>
          </a:p>
        </p:txBody>
      </p:sp>
      <p:sp>
        <p:nvSpPr>
          <p:cNvPr id="40968" name="TextBox 25"/>
          <p:cNvSpPr txBox="1"/>
          <p:nvPr/>
        </p:nvSpPr>
        <p:spPr>
          <a:xfrm>
            <a:off x="1187450" y="1412875"/>
            <a:ext cx="2044700" cy="64135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1800" strike="noStrike" noProof="1">
                <a:solidFill>
                  <a:schemeClr val="tx1"/>
                </a:solidFill>
                <a:latin typeface="+mn-lt"/>
                <a:ea typeface="Gulim" pitchFamily="34" charset="-127"/>
                <a:cs typeface="+mn-cs"/>
              </a:rPr>
              <a:t>Liquid </a:t>
            </a:r>
            <a:endParaRPr lang="en-US" altLang="zh-CN" sz="1800" strike="noStrike" noProof="1">
              <a:solidFill>
                <a:schemeClr val="tx1"/>
              </a:solidFill>
              <a:ea typeface="Gulim" pitchFamily="34" charset="-127"/>
            </a:endParaRPr>
          </a:p>
          <a:p>
            <a:pPr marL="0" lvl="0" indent="0" eaLnBrk="1" fontAlgn="base" hangingPunct="1">
              <a:spcBef>
                <a:spcPct val="0"/>
              </a:spcBef>
              <a:buNone/>
            </a:pPr>
            <a:r>
              <a:rPr lang="en-US" altLang="zh-CN" sz="1800" strike="noStrike" noProof="1">
                <a:solidFill>
                  <a:schemeClr val="tx1"/>
                </a:solidFill>
                <a:latin typeface="+mn-lt"/>
                <a:ea typeface="Gulim" pitchFamily="34" charset="-127"/>
                <a:cs typeface="+mn-cs"/>
              </a:rPr>
              <a:t>Chromatography</a:t>
            </a:r>
            <a:endParaRPr lang="en-US" altLang="zh-CN" sz="1800" strike="noStrike" noProof="1">
              <a:solidFill>
                <a:schemeClr val="tx1"/>
              </a:solidFill>
              <a:ea typeface="Gulim" pitchFamily="34" charset="-127"/>
            </a:endParaRPr>
          </a:p>
        </p:txBody>
      </p:sp>
      <p:sp>
        <p:nvSpPr>
          <p:cNvPr id="40969" name="TextBox 38"/>
          <p:cNvSpPr txBox="1"/>
          <p:nvPr/>
        </p:nvSpPr>
        <p:spPr>
          <a:xfrm>
            <a:off x="5753100" y="5924550"/>
            <a:ext cx="2095500"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2000" strike="noStrike" noProof="1">
                <a:solidFill>
                  <a:schemeClr val="tx1"/>
                </a:solidFill>
                <a:latin typeface="+mn-lt"/>
                <a:ea typeface="Gulim" pitchFamily="34" charset="-127"/>
                <a:cs typeface="+mn-cs"/>
              </a:rPr>
              <a:t>Vacuum Pumps</a:t>
            </a:r>
            <a:endParaRPr lang="en-US" altLang="zh-CN" sz="2000" strike="noStrike" noProof="1">
              <a:solidFill>
                <a:schemeClr val="tx1"/>
              </a:solidFill>
              <a:ea typeface="Gulim" pitchFamily="34" charset="-127"/>
            </a:endParaRPr>
          </a:p>
        </p:txBody>
      </p:sp>
      <p:cxnSp>
        <p:nvCxnSpPr>
          <p:cNvPr id="3" name="Straight Arrow Connector 10"/>
          <p:cNvCxnSpPr/>
          <p:nvPr/>
        </p:nvCxnSpPr>
        <p:spPr>
          <a:xfrm rot="-5400000" flipH="1">
            <a:off x="3695700" y="2705100"/>
            <a:ext cx="838200" cy="0"/>
          </a:xfrm>
          <a:prstGeom prst="straightConnector1">
            <a:avLst/>
          </a:prstGeom>
          <a:ln w="50800" cap="flat" cmpd="sng">
            <a:solidFill>
              <a:srgbClr val="FFFF00"/>
            </a:solidFill>
            <a:prstDash val="solid"/>
            <a:round/>
            <a:headEnd type="none" w="med" len="med"/>
            <a:tailEnd type="arrow" w="med" len="med"/>
          </a:ln>
        </p:spPr>
      </p:cxnSp>
      <p:cxnSp>
        <p:nvCxnSpPr>
          <p:cNvPr id="40970" name="Straight Arrow Connector 11"/>
          <p:cNvCxnSpPr>
            <a:stCxn id="40968" idx="2"/>
          </p:cNvCxnSpPr>
          <p:nvPr/>
        </p:nvCxnSpPr>
        <p:spPr>
          <a:xfrm rot="-5400000" flipH="1">
            <a:off x="2346325" y="1917700"/>
            <a:ext cx="533400" cy="806450"/>
          </a:xfrm>
          <a:prstGeom prst="straightConnector1">
            <a:avLst/>
          </a:prstGeom>
          <a:ln w="50800" cap="flat" cmpd="sng">
            <a:solidFill>
              <a:srgbClr val="FFFF00"/>
            </a:solidFill>
            <a:prstDash val="solid"/>
            <a:round/>
            <a:headEnd type="none" w="med" len="med"/>
            <a:tailEnd type="arrow" w="med" len="med"/>
          </a:ln>
        </p:spPr>
      </p:cxnSp>
      <p:cxnSp>
        <p:nvCxnSpPr>
          <p:cNvPr id="40971" name="Straight Arrow Connector 12"/>
          <p:cNvCxnSpPr>
            <a:stCxn id="40968" idx="2"/>
          </p:cNvCxnSpPr>
          <p:nvPr/>
        </p:nvCxnSpPr>
        <p:spPr>
          <a:xfrm rot="10800000">
            <a:off x="5105400" y="5486400"/>
            <a:ext cx="609600" cy="381000"/>
          </a:xfrm>
          <a:prstGeom prst="straightConnector1">
            <a:avLst/>
          </a:prstGeom>
          <a:ln w="50800" cap="flat" cmpd="sng">
            <a:solidFill>
              <a:srgbClr val="FFFF00"/>
            </a:solidFill>
            <a:prstDash val="solid"/>
            <a:round/>
            <a:headEnd type="none" w="med" len="med"/>
            <a:tailEnd type="arrow" w="med" len="med"/>
          </a:ln>
        </p:spPr>
      </p:cxnSp>
      <p:sp>
        <p:nvSpPr>
          <p:cNvPr id="40973" name="TextBox 25"/>
          <p:cNvSpPr txBox="1"/>
          <p:nvPr/>
        </p:nvSpPr>
        <p:spPr>
          <a:xfrm>
            <a:off x="4953000" y="1639888"/>
            <a:ext cx="1905000" cy="6461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r>
              <a:rPr lang="en-US" altLang="zh-CN" sz="1800" strike="noStrike" noProof="1">
                <a:solidFill>
                  <a:schemeClr val="tx1"/>
                </a:solidFill>
                <a:latin typeface="+mn-lt"/>
                <a:ea typeface="Gulim" pitchFamily="34" charset="-127"/>
                <a:cs typeface="+mn-cs"/>
              </a:rPr>
              <a:t>Mass Analyzer and Detector</a:t>
            </a:r>
            <a:endParaRPr lang="en-US" altLang="zh-CN" sz="1800" strike="noStrike" noProof="1">
              <a:solidFill>
                <a:schemeClr val="tx1"/>
              </a:solidFill>
              <a:ea typeface="Gulim" pitchFamily="34" charset="-127"/>
            </a:endParaRPr>
          </a:p>
        </p:txBody>
      </p:sp>
      <p:cxnSp>
        <p:nvCxnSpPr>
          <p:cNvPr id="4" name="Straight Arrow Connector 18"/>
          <p:cNvCxnSpPr>
            <a:stCxn id="40968" idx="2"/>
          </p:cNvCxnSpPr>
          <p:nvPr/>
        </p:nvCxnSpPr>
        <p:spPr>
          <a:xfrm rot="5400000">
            <a:off x="4953000" y="2590800"/>
            <a:ext cx="1066800" cy="457200"/>
          </a:xfrm>
          <a:prstGeom prst="straightConnector1">
            <a:avLst/>
          </a:prstGeom>
          <a:ln w="50800" cap="flat" cmpd="sng">
            <a:solidFill>
              <a:srgbClr val="FFFF00"/>
            </a:solidFill>
            <a:prstDash val="solid"/>
            <a:round/>
            <a:headEnd type="none" w="med" len="med"/>
            <a:tailEnd type="arrow" w="med" len="med"/>
          </a:ln>
        </p:spPr>
      </p:cxnSp>
      <p:sp>
        <p:nvSpPr>
          <p:cNvPr id="40975" name="Rectangle 8"/>
          <p:cNvSpPr/>
          <p:nvPr/>
        </p:nvSpPr>
        <p:spPr>
          <a:xfrm>
            <a:off x="3429000" y="1676400"/>
            <a:ext cx="1295400" cy="609600"/>
          </a:xfrm>
          <a:prstGeom prst="rect">
            <a:avLst/>
          </a:prstGeom>
          <a:solidFill>
            <a:schemeClr val="bg1">
              <a:alpha val="69019"/>
            </a:schemeClr>
          </a:solidFill>
          <a:ln w="25400" cap="flat" cmpd="sng">
            <a:solidFill>
              <a:schemeClr val="tx1"/>
            </a:solidFill>
            <a:prstDash val="solid"/>
            <a:round/>
            <a:headEnd type="none" w="med" len="med"/>
            <a:tailEnd type="none" w="med" len="med"/>
          </a:ln>
        </p:spPr>
        <p:txBody>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endParaRPr lang="zh-CN" altLang="zh-CN" sz="1400" strike="noStrike" noProof="1">
              <a:solidFill>
                <a:schemeClr val="tx1"/>
              </a:solidFill>
              <a:ea typeface="Gulim" pitchFamily="34" charset="-127"/>
            </a:endParaRPr>
          </a:p>
        </p:txBody>
      </p:sp>
      <p:sp>
        <p:nvSpPr>
          <p:cNvPr id="40976" name="TextBox 25"/>
          <p:cNvSpPr txBox="1"/>
          <p:nvPr/>
        </p:nvSpPr>
        <p:spPr>
          <a:xfrm>
            <a:off x="3441700" y="1639888"/>
            <a:ext cx="1282700" cy="6461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r>
              <a:rPr lang="en-US" altLang="zh-CN" sz="1800" strike="noStrike" noProof="1">
                <a:solidFill>
                  <a:schemeClr val="tx1"/>
                </a:solidFill>
                <a:latin typeface="+mn-lt"/>
                <a:ea typeface="Gulim" pitchFamily="34" charset="-127"/>
                <a:cs typeface="+mn-cs"/>
              </a:rPr>
              <a:t>Ionization Source</a:t>
            </a:r>
            <a:endParaRPr lang="en-US" altLang="zh-CN" sz="1800" strike="noStrike" noProof="1">
              <a:solidFill>
                <a:schemeClr val="tx1"/>
              </a:solidFill>
              <a:ea typeface="Gulim" pitchFamily="34" charset="-127"/>
            </a:endParaRPr>
          </a:p>
        </p:txBody>
      </p:sp>
      <p:cxnSp>
        <p:nvCxnSpPr>
          <p:cNvPr id="5" name="Straight Arrow Connector 23"/>
          <p:cNvCxnSpPr>
            <a:stCxn id="40968" idx="2"/>
          </p:cNvCxnSpPr>
          <p:nvPr/>
        </p:nvCxnSpPr>
        <p:spPr>
          <a:xfrm rot="-10800000" flipV="1">
            <a:off x="5257800" y="2286000"/>
            <a:ext cx="457200" cy="304800"/>
          </a:xfrm>
          <a:prstGeom prst="straightConnector1">
            <a:avLst/>
          </a:prstGeom>
          <a:ln w="50800" cap="flat" cmpd="sng">
            <a:solidFill>
              <a:srgbClr val="FFFF00"/>
            </a:solidFill>
            <a:prstDash val="solid"/>
            <a:round/>
            <a:headEnd type="none" w="med" len="med"/>
            <a:tailEnd type="arrow" w="med" len="med"/>
          </a:ln>
        </p:spPr>
      </p:cxnSp>
    </p:spTree>
  </p:cSld>
  <p:clrMapOvr>
    <a:masterClrMapping/>
  </p:clrMapOvr>
  <p:transition>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2"/>
          <p:cNvSpPr>
            <a:spLocks noGrp="1" noChangeArrowheads="1"/>
          </p:cNvSpPr>
          <p:nvPr>
            <p:ph type="title"/>
          </p:nvPr>
        </p:nvSpPr>
        <p:spPr>
          <a:xfrm>
            <a:off x="1692275" y="620713"/>
            <a:ext cx="6764338" cy="641350"/>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4000" b="1" i="0" u="none" strike="noStrike" kern="0" cap="none" spc="0" normalizeH="0" baseline="0" noProof="0">
                <a:ln>
                  <a:noFill/>
                </a:ln>
                <a:solidFill>
                  <a:srgbClr val="CC0000"/>
                </a:solidFill>
                <a:effectLst>
                  <a:outerShdw blurRad="38100" dist="38100" dir="2700000" algn="tl">
                    <a:srgbClr val="C0C0C0"/>
                  </a:outerShdw>
                </a:effectLst>
                <a:uLnTx/>
                <a:uFillTx/>
                <a:latin typeface="+mj-lt"/>
                <a:ea typeface="+mj-ea"/>
                <a:cs typeface="+mj-cs"/>
              </a:rPr>
              <a:t>Protein</a:t>
            </a:r>
            <a:r>
              <a:rPr kumimoji="0" lang="en-US" altLang="zh-CN" sz="4000" b="1" i="0" u="none" strike="noStrike" kern="0" cap="none" spc="0" normalizeH="0" baseline="0" noProof="0">
                <a:ln>
                  <a:noFill/>
                </a:ln>
                <a:solidFill>
                  <a:srgbClr val="CC0000"/>
                </a:solidFill>
                <a:effectLst>
                  <a:outerShdw blurRad="38100" dist="38100" dir="2700000" algn="tl">
                    <a:srgbClr val="C0C0C0"/>
                  </a:outerShdw>
                </a:effectLst>
                <a:uLnTx/>
                <a:uFillTx/>
                <a:latin typeface="+mj-lt"/>
                <a:ea typeface="+mj-ea"/>
                <a:cs typeface="+mj-cs"/>
              </a:rPr>
              <a:t>’</a:t>
            </a:r>
            <a:r>
              <a:rPr kumimoji="0" lang="en-US" sz="4000" b="1" i="0" u="none" strike="noStrike" kern="0" cap="none" spc="0" normalizeH="0" baseline="0" noProof="0">
                <a:ln>
                  <a:noFill/>
                </a:ln>
                <a:solidFill>
                  <a:srgbClr val="CC0000"/>
                </a:solidFill>
                <a:effectLst>
                  <a:outerShdw blurRad="38100" dist="38100" dir="2700000" algn="tl">
                    <a:srgbClr val="C0C0C0"/>
                  </a:outerShdw>
                </a:effectLst>
                <a:uLnTx/>
                <a:uFillTx/>
                <a:latin typeface="+mj-lt"/>
                <a:ea typeface="+mj-ea"/>
                <a:cs typeface="+mj-cs"/>
              </a:rPr>
              <a:t>s ID</a:t>
            </a:r>
            <a:endParaRPr kumimoji="0" lang="zh-CN" sz="4000" b="1" i="0" u="none" strike="noStrike" kern="0" cap="none" spc="0" normalizeH="0" baseline="0" noProof="0">
              <a:ln>
                <a:noFill/>
              </a:ln>
              <a:solidFill>
                <a:srgbClr val="CC0000"/>
              </a:solidFill>
              <a:effectLst>
                <a:outerShdw blurRad="38100" dist="38100" dir="2700000" algn="tl">
                  <a:srgbClr val="C0C0C0"/>
                </a:outerShdw>
              </a:effectLst>
              <a:uLnTx/>
              <a:uFillTx/>
              <a:latin typeface="+mj-lt"/>
              <a:ea typeface="+mj-ea"/>
              <a:cs typeface="+mj-cs"/>
            </a:endParaRPr>
          </a:p>
        </p:txBody>
      </p:sp>
      <p:sp>
        <p:nvSpPr>
          <p:cNvPr id="552963" name="Rectangle 3"/>
          <p:cNvSpPr>
            <a:spLocks noGrp="1" noChangeArrowheads="1"/>
          </p:cNvSpPr>
          <p:nvPr>
            <p:ph idx="1"/>
          </p:nvPr>
        </p:nvSpPr>
        <p:spPr>
          <a:xfrm>
            <a:off x="1476375" y="1557338"/>
            <a:ext cx="6980238" cy="4343400"/>
          </a:xfrm>
        </p:spPr>
        <p:txBody>
          <a:bodyPr vert="horz" wrap="square" lIns="91440" tIns="45720" rIns="91440" bIns="45720" numCol="1" anchor="t" anchorCtr="0" compatLnSpc="1">
            <a:normAutofit lnSpcReduction="10000"/>
          </a:bodyPr>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32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Molecule weighe (MW)</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32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Isoelectric point (pI)</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32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Amino acid composition </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32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N-terminal amino acids</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32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C-terminal amino acids</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32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Protein sequencing</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32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Peptide Mass Fingerprinting </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3200" b="1" i="0" u="none" strike="noStrike" kern="0" cap="none" spc="0" normalizeH="0" baseline="0" noProof="0">
                <a:ln>
                  <a:noFill/>
                </a:ln>
                <a:solidFill>
                  <a:schemeClr val="tx1"/>
                </a:solidFill>
                <a:effectLst>
                  <a:outerShdw blurRad="38100" dist="38100" dir="2700000" algn="tl">
                    <a:srgbClr val="C0C0C0"/>
                  </a:outerShdw>
                </a:effectLst>
                <a:uLnTx/>
                <a:uFillTx/>
                <a:latin typeface="宋体" panose="02010600030101010101" pitchFamily="2" charset="-122"/>
                <a:ea typeface="+mn-ea"/>
                <a:cs typeface="+mn-cs"/>
              </a:rPr>
              <a:t>……</a:t>
            </a:r>
            <a:endParaRPr kumimoji="0" lang="en-US" altLang="zh-CN" sz="32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endParaRPr>
          </a:p>
        </p:txBody>
      </p:sp>
      <p:grpSp>
        <p:nvGrpSpPr>
          <p:cNvPr id="553003" name="组合 553002">
            <a:extLst>
              <a:ext uri="{FF2B5EF4-FFF2-40B4-BE49-F238E27FC236}">
                <a16:creationId xmlns:a16="http://schemas.microsoft.com/office/drawing/2014/main" id="{625A1B3F-74FD-48E4-9370-F20F6E735AF3}"/>
              </a:ext>
            </a:extLst>
          </p:cNvPr>
          <p:cNvGrpSpPr/>
          <p:nvPr/>
        </p:nvGrpSpPr>
        <p:grpSpPr>
          <a:xfrm>
            <a:off x="5650470" y="1534890"/>
            <a:ext cx="3065400" cy="1489680"/>
            <a:chOff x="5650470" y="1534890"/>
            <a:chExt cx="3065400" cy="1489680"/>
          </a:xfrm>
        </p:grpSpPr>
        <mc:AlternateContent xmlns:mc="http://schemas.openxmlformats.org/markup-compatibility/2006" xmlns:p14="http://schemas.microsoft.com/office/powerpoint/2010/main">
          <mc:Choice Requires="p14">
            <p:contentPart p14:bwMode="auto" r:id="rId3">
              <p14:nvContentPartPr>
                <p14:cNvPr id="5" name="墨迹 4">
                  <a:extLst>
                    <a:ext uri="{FF2B5EF4-FFF2-40B4-BE49-F238E27FC236}">
                      <a16:creationId xmlns:a16="http://schemas.microsoft.com/office/drawing/2014/main" id="{05AF0CBD-C881-44B7-A9D8-185B73A87128}"/>
                    </a:ext>
                  </a:extLst>
                </p14:cNvPr>
                <p14:cNvContentPartPr/>
                <p14:nvPr/>
              </p14:nvContentPartPr>
              <p14:xfrm>
                <a:off x="6737670" y="1534890"/>
                <a:ext cx="213840" cy="291240"/>
              </p14:xfrm>
            </p:contentPart>
          </mc:Choice>
          <mc:Fallback xmlns="">
            <p:pic>
              <p:nvPicPr>
                <p:cNvPr id="5" name="墨迹 4">
                  <a:extLst>
                    <a:ext uri="{FF2B5EF4-FFF2-40B4-BE49-F238E27FC236}">
                      <a16:creationId xmlns:a16="http://schemas.microsoft.com/office/drawing/2014/main" id="{05AF0CBD-C881-44B7-A9D8-185B73A87128}"/>
                    </a:ext>
                  </a:extLst>
                </p:cNvPr>
                <p:cNvPicPr/>
                <p:nvPr/>
              </p:nvPicPr>
              <p:blipFill>
                <a:blip r:embed="rId4"/>
                <a:stretch>
                  <a:fillRect/>
                </a:stretch>
              </p:blipFill>
              <p:spPr>
                <a:xfrm>
                  <a:off x="6719670" y="1516890"/>
                  <a:ext cx="24948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墨迹 5">
                  <a:extLst>
                    <a:ext uri="{FF2B5EF4-FFF2-40B4-BE49-F238E27FC236}">
                      <a16:creationId xmlns:a16="http://schemas.microsoft.com/office/drawing/2014/main" id="{627F4C8F-0D6C-406A-AADA-881ABD1F96D8}"/>
                    </a:ext>
                  </a:extLst>
                </p14:cNvPr>
                <p14:cNvContentPartPr/>
                <p14:nvPr/>
              </p14:nvContentPartPr>
              <p14:xfrm>
                <a:off x="6878790" y="1629210"/>
                <a:ext cx="217800" cy="139320"/>
              </p14:xfrm>
            </p:contentPart>
          </mc:Choice>
          <mc:Fallback xmlns="">
            <p:pic>
              <p:nvPicPr>
                <p:cNvPr id="6" name="墨迹 5">
                  <a:extLst>
                    <a:ext uri="{FF2B5EF4-FFF2-40B4-BE49-F238E27FC236}">
                      <a16:creationId xmlns:a16="http://schemas.microsoft.com/office/drawing/2014/main" id="{627F4C8F-0D6C-406A-AADA-881ABD1F96D8}"/>
                    </a:ext>
                  </a:extLst>
                </p:cNvPr>
                <p:cNvPicPr/>
                <p:nvPr/>
              </p:nvPicPr>
              <p:blipFill>
                <a:blip r:embed="rId6"/>
                <a:stretch>
                  <a:fillRect/>
                </a:stretch>
              </p:blipFill>
              <p:spPr>
                <a:xfrm>
                  <a:off x="6860790" y="1611570"/>
                  <a:ext cx="2534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墨迹 6">
                  <a:extLst>
                    <a:ext uri="{FF2B5EF4-FFF2-40B4-BE49-F238E27FC236}">
                      <a16:creationId xmlns:a16="http://schemas.microsoft.com/office/drawing/2014/main" id="{B60B23AA-3985-435B-905B-D3D7DF23A30C}"/>
                    </a:ext>
                  </a:extLst>
                </p14:cNvPr>
                <p14:cNvContentPartPr/>
                <p14:nvPr/>
              </p14:nvContentPartPr>
              <p14:xfrm>
                <a:off x="6861870" y="1784370"/>
                <a:ext cx="138240" cy="148680"/>
              </p14:xfrm>
            </p:contentPart>
          </mc:Choice>
          <mc:Fallback xmlns="">
            <p:pic>
              <p:nvPicPr>
                <p:cNvPr id="7" name="墨迹 6">
                  <a:extLst>
                    <a:ext uri="{FF2B5EF4-FFF2-40B4-BE49-F238E27FC236}">
                      <a16:creationId xmlns:a16="http://schemas.microsoft.com/office/drawing/2014/main" id="{B60B23AA-3985-435B-905B-D3D7DF23A30C}"/>
                    </a:ext>
                  </a:extLst>
                </p:cNvPr>
                <p:cNvPicPr/>
                <p:nvPr/>
              </p:nvPicPr>
              <p:blipFill>
                <a:blip r:embed="rId8"/>
                <a:stretch>
                  <a:fillRect/>
                </a:stretch>
              </p:blipFill>
              <p:spPr>
                <a:xfrm>
                  <a:off x="6843870" y="1766370"/>
                  <a:ext cx="17388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墨迹 7">
                  <a:extLst>
                    <a:ext uri="{FF2B5EF4-FFF2-40B4-BE49-F238E27FC236}">
                      <a16:creationId xmlns:a16="http://schemas.microsoft.com/office/drawing/2014/main" id="{8ACFE8E6-7507-4682-9AD1-2F70F6016CEA}"/>
                    </a:ext>
                  </a:extLst>
                </p14:cNvPr>
                <p14:cNvContentPartPr/>
                <p14:nvPr/>
              </p14:nvContentPartPr>
              <p14:xfrm>
                <a:off x="6821910" y="1806690"/>
                <a:ext cx="73440" cy="93240"/>
              </p14:xfrm>
            </p:contentPart>
          </mc:Choice>
          <mc:Fallback xmlns="">
            <p:pic>
              <p:nvPicPr>
                <p:cNvPr id="8" name="墨迹 7">
                  <a:extLst>
                    <a:ext uri="{FF2B5EF4-FFF2-40B4-BE49-F238E27FC236}">
                      <a16:creationId xmlns:a16="http://schemas.microsoft.com/office/drawing/2014/main" id="{8ACFE8E6-7507-4682-9AD1-2F70F6016CEA}"/>
                    </a:ext>
                  </a:extLst>
                </p:cNvPr>
                <p:cNvPicPr/>
                <p:nvPr/>
              </p:nvPicPr>
              <p:blipFill>
                <a:blip r:embed="rId10"/>
                <a:stretch>
                  <a:fillRect/>
                </a:stretch>
              </p:blipFill>
              <p:spPr>
                <a:xfrm>
                  <a:off x="6803910" y="1789050"/>
                  <a:ext cx="10908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墨迹 8">
                  <a:extLst>
                    <a:ext uri="{FF2B5EF4-FFF2-40B4-BE49-F238E27FC236}">
                      <a16:creationId xmlns:a16="http://schemas.microsoft.com/office/drawing/2014/main" id="{9975EAB2-8654-4E92-9416-289C1BAFC562}"/>
                    </a:ext>
                  </a:extLst>
                </p14:cNvPr>
                <p14:cNvContentPartPr/>
                <p14:nvPr/>
              </p14:nvContentPartPr>
              <p14:xfrm>
                <a:off x="7143030" y="1637130"/>
                <a:ext cx="114120" cy="330840"/>
              </p14:xfrm>
            </p:contentPart>
          </mc:Choice>
          <mc:Fallback xmlns="">
            <p:pic>
              <p:nvPicPr>
                <p:cNvPr id="9" name="墨迹 8">
                  <a:extLst>
                    <a:ext uri="{FF2B5EF4-FFF2-40B4-BE49-F238E27FC236}">
                      <a16:creationId xmlns:a16="http://schemas.microsoft.com/office/drawing/2014/main" id="{9975EAB2-8654-4E92-9416-289C1BAFC562}"/>
                    </a:ext>
                  </a:extLst>
                </p:cNvPr>
                <p:cNvPicPr/>
                <p:nvPr/>
              </p:nvPicPr>
              <p:blipFill>
                <a:blip r:embed="rId12"/>
                <a:stretch>
                  <a:fillRect/>
                </a:stretch>
              </p:blipFill>
              <p:spPr>
                <a:xfrm>
                  <a:off x="7125030" y="1619490"/>
                  <a:ext cx="14976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墨迹 9">
                  <a:extLst>
                    <a:ext uri="{FF2B5EF4-FFF2-40B4-BE49-F238E27FC236}">
                      <a16:creationId xmlns:a16="http://schemas.microsoft.com/office/drawing/2014/main" id="{3D1C8030-BBBB-40D6-ACCB-78C635982B8D}"/>
                    </a:ext>
                  </a:extLst>
                </p14:cNvPr>
                <p14:cNvContentPartPr/>
                <p14:nvPr/>
              </p14:nvContentPartPr>
              <p14:xfrm>
                <a:off x="7106670" y="1763490"/>
                <a:ext cx="195480" cy="88920"/>
              </p14:xfrm>
            </p:contentPart>
          </mc:Choice>
          <mc:Fallback xmlns="">
            <p:pic>
              <p:nvPicPr>
                <p:cNvPr id="10" name="墨迹 9">
                  <a:extLst>
                    <a:ext uri="{FF2B5EF4-FFF2-40B4-BE49-F238E27FC236}">
                      <a16:creationId xmlns:a16="http://schemas.microsoft.com/office/drawing/2014/main" id="{3D1C8030-BBBB-40D6-ACCB-78C635982B8D}"/>
                    </a:ext>
                  </a:extLst>
                </p:cNvPr>
                <p:cNvPicPr/>
                <p:nvPr/>
              </p:nvPicPr>
              <p:blipFill>
                <a:blip r:embed="rId14"/>
                <a:stretch>
                  <a:fillRect/>
                </a:stretch>
              </p:blipFill>
              <p:spPr>
                <a:xfrm>
                  <a:off x="7089030" y="1745850"/>
                  <a:ext cx="2311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墨迹 10">
                  <a:extLst>
                    <a:ext uri="{FF2B5EF4-FFF2-40B4-BE49-F238E27FC236}">
                      <a16:creationId xmlns:a16="http://schemas.microsoft.com/office/drawing/2014/main" id="{0FE9C3D8-A108-4785-B875-9E34FE6A1A44}"/>
                    </a:ext>
                  </a:extLst>
                </p14:cNvPr>
                <p14:cNvContentPartPr/>
                <p14:nvPr/>
              </p14:nvContentPartPr>
              <p14:xfrm>
                <a:off x="7436790" y="1606890"/>
                <a:ext cx="40680" cy="109080"/>
              </p14:xfrm>
            </p:contentPart>
          </mc:Choice>
          <mc:Fallback xmlns="">
            <p:pic>
              <p:nvPicPr>
                <p:cNvPr id="11" name="墨迹 10">
                  <a:extLst>
                    <a:ext uri="{FF2B5EF4-FFF2-40B4-BE49-F238E27FC236}">
                      <a16:creationId xmlns:a16="http://schemas.microsoft.com/office/drawing/2014/main" id="{0FE9C3D8-A108-4785-B875-9E34FE6A1A44}"/>
                    </a:ext>
                  </a:extLst>
                </p:cNvPr>
                <p:cNvPicPr/>
                <p:nvPr/>
              </p:nvPicPr>
              <p:blipFill>
                <a:blip r:embed="rId16"/>
                <a:stretch>
                  <a:fillRect/>
                </a:stretch>
              </p:blipFill>
              <p:spPr>
                <a:xfrm>
                  <a:off x="7418790" y="1589250"/>
                  <a:ext cx="763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墨迹 11">
                  <a:extLst>
                    <a:ext uri="{FF2B5EF4-FFF2-40B4-BE49-F238E27FC236}">
                      <a16:creationId xmlns:a16="http://schemas.microsoft.com/office/drawing/2014/main" id="{F964323F-33A3-4B85-9F17-AA319B19C469}"/>
                    </a:ext>
                  </a:extLst>
                </p14:cNvPr>
                <p14:cNvContentPartPr/>
                <p14:nvPr/>
              </p14:nvContentPartPr>
              <p14:xfrm>
                <a:off x="7472070" y="1568730"/>
                <a:ext cx="170640" cy="183240"/>
              </p14:xfrm>
            </p:contentPart>
          </mc:Choice>
          <mc:Fallback xmlns="">
            <p:pic>
              <p:nvPicPr>
                <p:cNvPr id="12" name="墨迹 11">
                  <a:extLst>
                    <a:ext uri="{FF2B5EF4-FFF2-40B4-BE49-F238E27FC236}">
                      <a16:creationId xmlns:a16="http://schemas.microsoft.com/office/drawing/2014/main" id="{F964323F-33A3-4B85-9F17-AA319B19C469}"/>
                    </a:ext>
                  </a:extLst>
                </p:cNvPr>
                <p:cNvPicPr/>
                <p:nvPr/>
              </p:nvPicPr>
              <p:blipFill>
                <a:blip r:embed="rId18"/>
                <a:stretch>
                  <a:fillRect/>
                </a:stretch>
              </p:blipFill>
              <p:spPr>
                <a:xfrm>
                  <a:off x="7454430" y="1551090"/>
                  <a:ext cx="2062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墨迹 12">
                  <a:extLst>
                    <a:ext uri="{FF2B5EF4-FFF2-40B4-BE49-F238E27FC236}">
                      <a16:creationId xmlns:a16="http://schemas.microsoft.com/office/drawing/2014/main" id="{8934331E-7026-4C06-B3C2-08552C26C7BA}"/>
                    </a:ext>
                  </a:extLst>
                </p14:cNvPr>
                <p14:cNvContentPartPr/>
                <p14:nvPr/>
              </p14:nvContentPartPr>
              <p14:xfrm>
                <a:off x="7445430" y="1661250"/>
                <a:ext cx="108000" cy="18000"/>
              </p14:xfrm>
            </p:contentPart>
          </mc:Choice>
          <mc:Fallback xmlns="">
            <p:pic>
              <p:nvPicPr>
                <p:cNvPr id="13" name="墨迹 12">
                  <a:extLst>
                    <a:ext uri="{FF2B5EF4-FFF2-40B4-BE49-F238E27FC236}">
                      <a16:creationId xmlns:a16="http://schemas.microsoft.com/office/drawing/2014/main" id="{8934331E-7026-4C06-B3C2-08552C26C7BA}"/>
                    </a:ext>
                  </a:extLst>
                </p:cNvPr>
                <p:cNvPicPr/>
                <p:nvPr/>
              </p:nvPicPr>
              <p:blipFill>
                <a:blip r:embed="rId20"/>
                <a:stretch>
                  <a:fillRect/>
                </a:stretch>
              </p:blipFill>
              <p:spPr>
                <a:xfrm>
                  <a:off x="7427790" y="1643610"/>
                  <a:ext cx="14364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墨迹 13">
                  <a:extLst>
                    <a:ext uri="{FF2B5EF4-FFF2-40B4-BE49-F238E27FC236}">
                      <a16:creationId xmlns:a16="http://schemas.microsoft.com/office/drawing/2014/main" id="{665443B3-7F4E-4BAC-93ED-8413758B13F2}"/>
                    </a:ext>
                  </a:extLst>
                </p14:cNvPr>
                <p14:cNvContentPartPr/>
                <p14:nvPr/>
              </p14:nvContentPartPr>
              <p14:xfrm>
                <a:off x="7442190" y="1694010"/>
                <a:ext cx="88920" cy="67320"/>
              </p14:xfrm>
            </p:contentPart>
          </mc:Choice>
          <mc:Fallback xmlns="">
            <p:pic>
              <p:nvPicPr>
                <p:cNvPr id="14" name="墨迹 13">
                  <a:extLst>
                    <a:ext uri="{FF2B5EF4-FFF2-40B4-BE49-F238E27FC236}">
                      <a16:creationId xmlns:a16="http://schemas.microsoft.com/office/drawing/2014/main" id="{665443B3-7F4E-4BAC-93ED-8413758B13F2}"/>
                    </a:ext>
                  </a:extLst>
                </p:cNvPr>
                <p:cNvPicPr/>
                <p:nvPr/>
              </p:nvPicPr>
              <p:blipFill>
                <a:blip r:embed="rId22"/>
                <a:stretch>
                  <a:fillRect/>
                </a:stretch>
              </p:blipFill>
              <p:spPr>
                <a:xfrm>
                  <a:off x="7424190" y="1676010"/>
                  <a:ext cx="1245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墨迹 14">
                  <a:extLst>
                    <a:ext uri="{FF2B5EF4-FFF2-40B4-BE49-F238E27FC236}">
                      <a16:creationId xmlns:a16="http://schemas.microsoft.com/office/drawing/2014/main" id="{D7DCBC71-0186-445B-98D1-FEBD04F18D36}"/>
                    </a:ext>
                  </a:extLst>
                </p14:cNvPr>
                <p14:cNvContentPartPr/>
                <p14:nvPr/>
              </p14:nvContentPartPr>
              <p14:xfrm>
                <a:off x="7287030" y="1739730"/>
                <a:ext cx="335520" cy="190440"/>
              </p14:xfrm>
            </p:contentPart>
          </mc:Choice>
          <mc:Fallback xmlns="">
            <p:pic>
              <p:nvPicPr>
                <p:cNvPr id="15" name="墨迹 14">
                  <a:extLst>
                    <a:ext uri="{FF2B5EF4-FFF2-40B4-BE49-F238E27FC236}">
                      <a16:creationId xmlns:a16="http://schemas.microsoft.com/office/drawing/2014/main" id="{D7DCBC71-0186-445B-98D1-FEBD04F18D36}"/>
                    </a:ext>
                  </a:extLst>
                </p:cNvPr>
                <p:cNvPicPr/>
                <p:nvPr/>
              </p:nvPicPr>
              <p:blipFill>
                <a:blip r:embed="rId24"/>
                <a:stretch>
                  <a:fillRect/>
                </a:stretch>
              </p:blipFill>
              <p:spPr>
                <a:xfrm>
                  <a:off x="7269390" y="1722090"/>
                  <a:ext cx="3711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墨迹 15">
                  <a:extLst>
                    <a:ext uri="{FF2B5EF4-FFF2-40B4-BE49-F238E27FC236}">
                      <a16:creationId xmlns:a16="http://schemas.microsoft.com/office/drawing/2014/main" id="{DD106EFD-CB95-4491-9AE0-768233F1AC8F}"/>
                    </a:ext>
                  </a:extLst>
                </p14:cNvPr>
                <p14:cNvContentPartPr/>
                <p14:nvPr/>
              </p14:nvContentPartPr>
              <p14:xfrm>
                <a:off x="7436790" y="1841970"/>
                <a:ext cx="179640" cy="69480"/>
              </p14:xfrm>
            </p:contentPart>
          </mc:Choice>
          <mc:Fallback xmlns="">
            <p:pic>
              <p:nvPicPr>
                <p:cNvPr id="16" name="墨迹 15">
                  <a:extLst>
                    <a:ext uri="{FF2B5EF4-FFF2-40B4-BE49-F238E27FC236}">
                      <a16:creationId xmlns:a16="http://schemas.microsoft.com/office/drawing/2014/main" id="{DD106EFD-CB95-4491-9AE0-768233F1AC8F}"/>
                    </a:ext>
                  </a:extLst>
                </p:cNvPr>
                <p:cNvPicPr/>
                <p:nvPr/>
              </p:nvPicPr>
              <p:blipFill>
                <a:blip r:embed="rId26"/>
                <a:stretch>
                  <a:fillRect/>
                </a:stretch>
              </p:blipFill>
              <p:spPr>
                <a:xfrm>
                  <a:off x="7418790" y="1823970"/>
                  <a:ext cx="215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墨迹 16">
                  <a:extLst>
                    <a:ext uri="{FF2B5EF4-FFF2-40B4-BE49-F238E27FC236}">
                      <a16:creationId xmlns:a16="http://schemas.microsoft.com/office/drawing/2014/main" id="{AEA0E611-993D-4B42-BBE4-CBD5E1266102}"/>
                    </a:ext>
                  </a:extLst>
                </p14:cNvPr>
                <p14:cNvContentPartPr/>
                <p14:nvPr/>
              </p14:nvContentPartPr>
              <p14:xfrm>
                <a:off x="7437870" y="1871850"/>
                <a:ext cx="57600" cy="30600"/>
              </p14:xfrm>
            </p:contentPart>
          </mc:Choice>
          <mc:Fallback xmlns="">
            <p:pic>
              <p:nvPicPr>
                <p:cNvPr id="17" name="墨迹 16">
                  <a:extLst>
                    <a:ext uri="{FF2B5EF4-FFF2-40B4-BE49-F238E27FC236}">
                      <a16:creationId xmlns:a16="http://schemas.microsoft.com/office/drawing/2014/main" id="{AEA0E611-993D-4B42-BBE4-CBD5E1266102}"/>
                    </a:ext>
                  </a:extLst>
                </p:cNvPr>
                <p:cNvPicPr/>
                <p:nvPr/>
              </p:nvPicPr>
              <p:blipFill>
                <a:blip r:embed="rId28"/>
                <a:stretch>
                  <a:fillRect/>
                </a:stretch>
              </p:blipFill>
              <p:spPr>
                <a:xfrm>
                  <a:off x="7420230" y="1853850"/>
                  <a:ext cx="9324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 name="墨迹 17">
                  <a:extLst>
                    <a:ext uri="{FF2B5EF4-FFF2-40B4-BE49-F238E27FC236}">
                      <a16:creationId xmlns:a16="http://schemas.microsoft.com/office/drawing/2014/main" id="{92263DEE-F3C6-495C-9A86-9C32855AA988}"/>
                    </a:ext>
                  </a:extLst>
                </p14:cNvPr>
                <p14:cNvContentPartPr/>
                <p14:nvPr/>
              </p14:nvContentPartPr>
              <p14:xfrm>
                <a:off x="7412670" y="1904250"/>
                <a:ext cx="70560" cy="58320"/>
              </p14:xfrm>
            </p:contentPart>
          </mc:Choice>
          <mc:Fallback xmlns="">
            <p:pic>
              <p:nvPicPr>
                <p:cNvPr id="18" name="墨迹 17">
                  <a:extLst>
                    <a:ext uri="{FF2B5EF4-FFF2-40B4-BE49-F238E27FC236}">
                      <a16:creationId xmlns:a16="http://schemas.microsoft.com/office/drawing/2014/main" id="{92263DEE-F3C6-495C-9A86-9C32855AA988}"/>
                    </a:ext>
                  </a:extLst>
                </p:cNvPr>
                <p:cNvPicPr/>
                <p:nvPr/>
              </p:nvPicPr>
              <p:blipFill>
                <a:blip r:embed="rId30"/>
                <a:stretch>
                  <a:fillRect/>
                </a:stretch>
              </p:blipFill>
              <p:spPr>
                <a:xfrm>
                  <a:off x="7394670" y="1886610"/>
                  <a:ext cx="1062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 name="墨迹 18">
                  <a:extLst>
                    <a:ext uri="{FF2B5EF4-FFF2-40B4-BE49-F238E27FC236}">
                      <a16:creationId xmlns:a16="http://schemas.microsoft.com/office/drawing/2014/main" id="{7742D45E-DC7E-49E0-9054-254BCFD2245E}"/>
                    </a:ext>
                  </a:extLst>
                </p14:cNvPr>
                <p14:cNvContentPartPr/>
                <p14:nvPr/>
              </p14:nvContentPartPr>
              <p14:xfrm>
                <a:off x="7482150" y="1881570"/>
                <a:ext cx="28080" cy="144000"/>
              </p14:xfrm>
            </p:contentPart>
          </mc:Choice>
          <mc:Fallback xmlns="">
            <p:pic>
              <p:nvPicPr>
                <p:cNvPr id="19" name="墨迹 18">
                  <a:extLst>
                    <a:ext uri="{FF2B5EF4-FFF2-40B4-BE49-F238E27FC236}">
                      <a16:creationId xmlns:a16="http://schemas.microsoft.com/office/drawing/2014/main" id="{7742D45E-DC7E-49E0-9054-254BCFD2245E}"/>
                    </a:ext>
                  </a:extLst>
                </p:cNvPr>
                <p:cNvPicPr/>
                <p:nvPr/>
              </p:nvPicPr>
              <p:blipFill>
                <a:blip r:embed="rId32"/>
                <a:stretch>
                  <a:fillRect/>
                </a:stretch>
              </p:blipFill>
              <p:spPr>
                <a:xfrm>
                  <a:off x="7464510" y="1863930"/>
                  <a:ext cx="637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墨迹 19">
                  <a:extLst>
                    <a:ext uri="{FF2B5EF4-FFF2-40B4-BE49-F238E27FC236}">
                      <a16:creationId xmlns:a16="http://schemas.microsoft.com/office/drawing/2014/main" id="{EBAFB3F1-D58A-4FCA-8081-53A71F32CBF6}"/>
                    </a:ext>
                  </a:extLst>
                </p14:cNvPr>
                <p14:cNvContentPartPr/>
                <p14:nvPr/>
              </p14:nvContentPartPr>
              <p14:xfrm>
                <a:off x="7313310" y="1958250"/>
                <a:ext cx="441720" cy="84960"/>
              </p14:xfrm>
            </p:contentPart>
          </mc:Choice>
          <mc:Fallback xmlns="">
            <p:pic>
              <p:nvPicPr>
                <p:cNvPr id="20" name="墨迹 19">
                  <a:extLst>
                    <a:ext uri="{FF2B5EF4-FFF2-40B4-BE49-F238E27FC236}">
                      <a16:creationId xmlns:a16="http://schemas.microsoft.com/office/drawing/2014/main" id="{EBAFB3F1-D58A-4FCA-8081-53A71F32CBF6}"/>
                    </a:ext>
                  </a:extLst>
                </p:cNvPr>
                <p:cNvPicPr/>
                <p:nvPr/>
              </p:nvPicPr>
              <p:blipFill>
                <a:blip r:embed="rId34"/>
                <a:stretch>
                  <a:fillRect/>
                </a:stretch>
              </p:blipFill>
              <p:spPr>
                <a:xfrm>
                  <a:off x="7295670" y="1940250"/>
                  <a:ext cx="4773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6" name="墨迹 35">
                  <a:extLst>
                    <a:ext uri="{FF2B5EF4-FFF2-40B4-BE49-F238E27FC236}">
                      <a16:creationId xmlns:a16="http://schemas.microsoft.com/office/drawing/2014/main" id="{3793F9DD-9199-4B9C-BC9D-88D2345912F8}"/>
                    </a:ext>
                  </a:extLst>
                </p14:cNvPr>
                <p14:cNvContentPartPr/>
                <p14:nvPr/>
              </p14:nvContentPartPr>
              <p14:xfrm>
                <a:off x="5650470" y="2019810"/>
                <a:ext cx="65880" cy="189720"/>
              </p14:xfrm>
            </p:contentPart>
          </mc:Choice>
          <mc:Fallback xmlns="">
            <p:pic>
              <p:nvPicPr>
                <p:cNvPr id="36" name="墨迹 35">
                  <a:extLst>
                    <a:ext uri="{FF2B5EF4-FFF2-40B4-BE49-F238E27FC236}">
                      <a16:creationId xmlns:a16="http://schemas.microsoft.com/office/drawing/2014/main" id="{3793F9DD-9199-4B9C-BC9D-88D2345912F8}"/>
                    </a:ext>
                  </a:extLst>
                </p:cNvPr>
                <p:cNvPicPr/>
                <p:nvPr/>
              </p:nvPicPr>
              <p:blipFill>
                <a:blip r:embed="rId36"/>
                <a:stretch>
                  <a:fillRect/>
                </a:stretch>
              </p:blipFill>
              <p:spPr>
                <a:xfrm>
                  <a:off x="5632830" y="2001810"/>
                  <a:ext cx="1015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7" name="墨迹 36">
                  <a:extLst>
                    <a:ext uri="{FF2B5EF4-FFF2-40B4-BE49-F238E27FC236}">
                      <a16:creationId xmlns:a16="http://schemas.microsoft.com/office/drawing/2014/main" id="{73E3C8B3-D9B2-4F37-8C63-F6D2C4122BEB}"/>
                    </a:ext>
                  </a:extLst>
                </p14:cNvPr>
                <p14:cNvContentPartPr/>
                <p14:nvPr/>
              </p14:nvContentPartPr>
              <p14:xfrm>
                <a:off x="5746950" y="2058690"/>
                <a:ext cx="110880" cy="32400"/>
              </p14:xfrm>
            </p:contentPart>
          </mc:Choice>
          <mc:Fallback xmlns="">
            <p:pic>
              <p:nvPicPr>
                <p:cNvPr id="37" name="墨迹 36">
                  <a:extLst>
                    <a:ext uri="{FF2B5EF4-FFF2-40B4-BE49-F238E27FC236}">
                      <a16:creationId xmlns:a16="http://schemas.microsoft.com/office/drawing/2014/main" id="{73E3C8B3-D9B2-4F37-8C63-F6D2C4122BEB}"/>
                    </a:ext>
                  </a:extLst>
                </p:cNvPr>
                <p:cNvPicPr/>
                <p:nvPr/>
              </p:nvPicPr>
              <p:blipFill>
                <a:blip r:embed="rId38"/>
                <a:stretch>
                  <a:fillRect/>
                </a:stretch>
              </p:blipFill>
              <p:spPr>
                <a:xfrm>
                  <a:off x="5729310" y="2040690"/>
                  <a:ext cx="14652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8" name="墨迹 37">
                  <a:extLst>
                    <a:ext uri="{FF2B5EF4-FFF2-40B4-BE49-F238E27FC236}">
                      <a16:creationId xmlns:a16="http://schemas.microsoft.com/office/drawing/2014/main" id="{2BFEDF72-E7A8-4C78-8065-40FE7F08EB10}"/>
                    </a:ext>
                  </a:extLst>
                </p14:cNvPr>
                <p14:cNvContentPartPr/>
                <p14:nvPr/>
              </p14:nvContentPartPr>
              <p14:xfrm>
                <a:off x="5759550" y="2130330"/>
                <a:ext cx="65520" cy="43560"/>
              </p14:xfrm>
            </p:contentPart>
          </mc:Choice>
          <mc:Fallback xmlns="">
            <p:pic>
              <p:nvPicPr>
                <p:cNvPr id="38" name="墨迹 37">
                  <a:extLst>
                    <a:ext uri="{FF2B5EF4-FFF2-40B4-BE49-F238E27FC236}">
                      <a16:creationId xmlns:a16="http://schemas.microsoft.com/office/drawing/2014/main" id="{2BFEDF72-E7A8-4C78-8065-40FE7F08EB10}"/>
                    </a:ext>
                  </a:extLst>
                </p:cNvPr>
                <p:cNvPicPr/>
                <p:nvPr/>
              </p:nvPicPr>
              <p:blipFill>
                <a:blip r:embed="rId40"/>
                <a:stretch>
                  <a:fillRect/>
                </a:stretch>
              </p:blipFill>
              <p:spPr>
                <a:xfrm>
                  <a:off x="5741550" y="2112330"/>
                  <a:ext cx="10116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9" name="墨迹 38">
                  <a:extLst>
                    <a:ext uri="{FF2B5EF4-FFF2-40B4-BE49-F238E27FC236}">
                      <a16:creationId xmlns:a16="http://schemas.microsoft.com/office/drawing/2014/main" id="{79533F47-2FB4-4B01-A348-C529A95FE8AF}"/>
                    </a:ext>
                  </a:extLst>
                </p14:cNvPr>
                <p14:cNvContentPartPr/>
                <p14:nvPr/>
              </p14:nvContentPartPr>
              <p14:xfrm>
                <a:off x="5877630" y="2007930"/>
                <a:ext cx="32760" cy="128160"/>
              </p14:xfrm>
            </p:contentPart>
          </mc:Choice>
          <mc:Fallback xmlns="">
            <p:pic>
              <p:nvPicPr>
                <p:cNvPr id="39" name="墨迹 38">
                  <a:extLst>
                    <a:ext uri="{FF2B5EF4-FFF2-40B4-BE49-F238E27FC236}">
                      <a16:creationId xmlns:a16="http://schemas.microsoft.com/office/drawing/2014/main" id="{79533F47-2FB4-4B01-A348-C529A95FE8AF}"/>
                    </a:ext>
                  </a:extLst>
                </p:cNvPr>
                <p:cNvPicPr/>
                <p:nvPr/>
              </p:nvPicPr>
              <p:blipFill>
                <a:blip r:embed="rId42"/>
                <a:stretch>
                  <a:fillRect/>
                </a:stretch>
              </p:blipFill>
              <p:spPr>
                <a:xfrm>
                  <a:off x="5859990" y="1989930"/>
                  <a:ext cx="6840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0" name="墨迹 39">
                  <a:extLst>
                    <a:ext uri="{FF2B5EF4-FFF2-40B4-BE49-F238E27FC236}">
                      <a16:creationId xmlns:a16="http://schemas.microsoft.com/office/drawing/2014/main" id="{7CA9E869-D416-427C-94B0-8D8AF191981E}"/>
                    </a:ext>
                  </a:extLst>
                </p14:cNvPr>
                <p14:cNvContentPartPr/>
                <p14:nvPr/>
              </p14:nvContentPartPr>
              <p14:xfrm>
                <a:off x="5903550" y="2027370"/>
                <a:ext cx="125640" cy="65520"/>
              </p14:xfrm>
            </p:contentPart>
          </mc:Choice>
          <mc:Fallback xmlns="">
            <p:pic>
              <p:nvPicPr>
                <p:cNvPr id="40" name="墨迹 39">
                  <a:extLst>
                    <a:ext uri="{FF2B5EF4-FFF2-40B4-BE49-F238E27FC236}">
                      <a16:creationId xmlns:a16="http://schemas.microsoft.com/office/drawing/2014/main" id="{7CA9E869-D416-427C-94B0-8D8AF191981E}"/>
                    </a:ext>
                  </a:extLst>
                </p:cNvPr>
                <p:cNvPicPr/>
                <p:nvPr/>
              </p:nvPicPr>
              <p:blipFill>
                <a:blip r:embed="rId44"/>
                <a:stretch>
                  <a:fillRect/>
                </a:stretch>
              </p:blipFill>
              <p:spPr>
                <a:xfrm>
                  <a:off x="5885910" y="2009370"/>
                  <a:ext cx="1612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1" name="墨迹 40">
                  <a:extLst>
                    <a:ext uri="{FF2B5EF4-FFF2-40B4-BE49-F238E27FC236}">
                      <a16:creationId xmlns:a16="http://schemas.microsoft.com/office/drawing/2014/main" id="{DE51CD41-E70D-49F7-8027-B9205A8AFFEA}"/>
                    </a:ext>
                  </a:extLst>
                </p14:cNvPr>
                <p14:cNvContentPartPr/>
                <p14:nvPr/>
              </p14:nvContentPartPr>
              <p14:xfrm>
                <a:off x="5916150" y="2085330"/>
                <a:ext cx="55800" cy="94320"/>
              </p14:xfrm>
            </p:contentPart>
          </mc:Choice>
          <mc:Fallback xmlns="">
            <p:pic>
              <p:nvPicPr>
                <p:cNvPr id="41" name="墨迹 40">
                  <a:extLst>
                    <a:ext uri="{FF2B5EF4-FFF2-40B4-BE49-F238E27FC236}">
                      <a16:creationId xmlns:a16="http://schemas.microsoft.com/office/drawing/2014/main" id="{DE51CD41-E70D-49F7-8027-B9205A8AFFEA}"/>
                    </a:ext>
                  </a:extLst>
                </p:cNvPr>
                <p:cNvPicPr/>
                <p:nvPr/>
              </p:nvPicPr>
              <p:blipFill>
                <a:blip r:embed="rId46"/>
                <a:stretch>
                  <a:fillRect/>
                </a:stretch>
              </p:blipFill>
              <p:spPr>
                <a:xfrm>
                  <a:off x="5898150" y="2067330"/>
                  <a:ext cx="9144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2" name="墨迹 41">
                  <a:extLst>
                    <a:ext uri="{FF2B5EF4-FFF2-40B4-BE49-F238E27FC236}">
                      <a16:creationId xmlns:a16="http://schemas.microsoft.com/office/drawing/2014/main" id="{3BE1CDB8-1047-4F03-8395-68FBFD9E64D1}"/>
                    </a:ext>
                  </a:extLst>
                </p14:cNvPr>
                <p14:cNvContentPartPr/>
                <p14:nvPr/>
              </p14:nvContentPartPr>
              <p14:xfrm>
                <a:off x="5813190" y="2224290"/>
                <a:ext cx="117000" cy="30600"/>
              </p14:xfrm>
            </p:contentPart>
          </mc:Choice>
          <mc:Fallback xmlns="">
            <p:pic>
              <p:nvPicPr>
                <p:cNvPr id="42" name="墨迹 41">
                  <a:extLst>
                    <a:ext uri="{FF2B5EF4-FFF2-40B4-BE49-F238E27FC236}">
                      <a16:creationId xmlns:a16="http://schemas.microsoft.com/office/drawing/2014/main" id="{3BE1CDB8-1047-4F03-8395-68FBFD9E64D1}"/>
                    </a:ext>
                  </a:extLst>
                </p:cNvPr>
                <p:cNvPicPr/>
                <p:nvPr/>
              </p:nvPicPr>
              <p:blipFill>
                <a:blip r:embed="rId48"/>
                <a:stretch>
                  <a:fillRect/>
                </a:stretch>
              </p:blipFill>
              <p:spPr>
                <a:xfrm>
                  <a:off x="5795550" y="2206290"/>
                  <a:ext cx="15264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3" name="墨迹 42">
                  <a:extLst>
                    <a:ext uri="{FF2B5EF4-FFF2-40B4-BE49-F238E27FC236}">
                      <a16:creationId xmlns:a16="http://schemas.microsoft.com/office/drawing/2014/main" id="{37D3A97F-C302-403B-97B8-0F72F32AC2F4}"/>
                    </a:ext>
                  </a:extLst>
                </p14:cNvPr>
                <p14:cNvContentPartPr/>
                <p14:nvPr/>
              </p14:nvContentPartPr>
              <p14:xfrm>
                <a:off x="5875830" y="2176410"/>
                <a:ext cx="24480" cy="103320"/>
              </p14:xfrm>
            </p:contentPart>
          </mc:Choice>
          <mc:Fallback xmlns="">
            <p:pic>
              <p:nvPicPr>
                <p:cNvPr id="43" name="墨迹 42">
                  <a:extLst>
                    <a:ext uri="{FF2B5EF4-FFF2-40B4-BE49-F238E27FC236}">
                      <a16:creationId xmlns:a16="http://schemas.microsoft.com/office/drawing/2014/main" id="{37D3A97F-C302-403B-97B8-0F72F32AC2F4}"/>
                    </a:ext>
                  </a:extLst>
                </p:cNvPr>
                <p:cNvPicPr/>
                <p:nvPr/>
              </p:nvPicPr>
              <p:blipFill>
                <a:blip r:embed="rId50"/>
                <a:stretch>
                  <a:fillRect/>
                </a:stretch>
              </p:blipFill>
              <p:spPr>
                <a:xfrm>
                  <a:off x="5858190" y="2158410"/>
                  <a:ext cx="601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4" name="墨迹 43">
                  <a:extLst>
                    <a:ext uri="{FF2B5EF4-FFF2-40B4-BE49-F238E27FC236}">
                      <a16:creationId xmlns:a16="http://schemas.microsoft.com/office/drawing/2014/main" id="{99E8E191-572E-4771-82B1-F0AD7E8BCEB8}"/>
                    </a:ext>
                  </a:extLst>
                </p14:cNvPr>
                <p14:cNvContentPartPr/>
                <p14:nvPr/>
              </p14:nvContentPartPr>
              <p14:xfrm>
                <a:off x="5713470" y="2262090"/>
                <a:ext cx="238320" cy="105120"/>
              </p14:xfrm>
            </p:contentPart>
          </mc:Choice>
          <mc:Fallback xmlns="">
            <p:pic>
              <p:nvPicPr>
                <p:cNvPr id="44" name="墨迹 43">
                  <a:extLst>
                    <a:ext uri="{FF2B5EF4-FFF2-40B4-BE49-F238E27FC236}">
                      <a16:creationId xmlns:a16="http://schemas.microsoft.com/office/drawing/2014/main" id="{99E8E191-572E-4771-82B1-F0AD7E8BCEB8}"/>
                    </a:ext>
                  </a:extLst>
                </p:cNvPr>
                <p:cNvPicPr/>
                <p:nvPr/>
              </p:nvPicPr>
              <p:blipFill>
                <a:blip r:embed="rId52"/>
                <a:stretch>
                  <a:fillRect/>
                </a:stretch>
              </p:blipFill>
              <p:spPr>
                <a:xfrm>
                  <a:off x="5695830" y="2244090"/>
                  <a:ext cx="2739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5" name="墨迹 44">
                  <a:extLst>
                    <a:ext uri="{FF2B5EF4-FFF2-40B4-BE49-F238E27FC236}">
                      <a16:creationId xmlns:a16="http://schemas.microsoft.com/office/drawing/2014/main" id="{DB66441F-B4CD-42A5-835E-68C155728F72}"/>
                    </a:ext>
                  </a:extLst>
                </p14:cNvPr>
                <p14:cNvContentPartPr/>
                <p14:nvPr/>
              </p14:nvContentPartPr>
              <p14:xfrm>
                <a:off x="5843790" y="2285490"/>
                <a:ext cx="90360" cy="197280"/>
              </p14:xfrm>
            </p:contentPart>
          </mc:Choice>
          <mc:Fallback xmlns="">
            <p:pic>
              <p:nvPicPr>
                <p:cNvPr id="45" name="墨迹 44">
                  <a:extLst>
                    <a:ext uri="{FF2B5EF4-FFF2-40B4-BE49-F238E27FC236}">
                      <a16:creationId xmlns:a16="http://schemas.microsoft.com/office/drawing/2014/main" id="{DB66441F-B4CD-42A5-835E-68C155728F72}"/>
                    </a:ext>
                  </a:extLst>
                </p:cNvPr>
                <p:cNvPicPr/>
                <p:nvPr/>
              </p:nvPicPr>
              <p:blipFill>
                <a:blip r:embed="rId54"/>
                <a:stretch>
                  <a:fillRect/>
                </a:stretch>
              </p:blipFill>
              <p:spPr>
                <a:xfrm>
                  <a:off x="5826150" y="2267850"/>
                  <a:ext cx="12600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6" name="墨迹 45">
                  <a:extLst>
                    <a:ext uri="{FF2B5EF4-FFF2-40B4-BE49-F238E27FC236}">
                      <a16:creationId xmlns:a16="http://schemas.microsoft.com/office/drawing/2014/main" id="{CADAF184-3144-4646-8E82-5C2F4016DB83}"/>
                    </a:ext>
                  </a:extLst>
                </p14:cNvPr>
                <p14:cNvContentPartPr/>
                <p14:nvPr/>
              </p14:nvContentPartPr>
              <p14:xfrm>
                <a:off x="5840550" y="2399970"/>
                <a:ext cx="59400" cy="31680"/>
              </p14:xfrm>
            </p:contentPart>
          </mc:Choice>
          <mc:Fallback xmlns="">
            <p:pic>
              <p:nvPicPr>
                <p:cNvPr id="46" name="墨迹 45">
                  <a:extLst>
                    <a:ext uri="{FF2B5EF4-FFF2-40B4-BE49-F238E27FC236}">
                      <a16:creationId xmlns:a16="http://schemas.microsoft.com/office/drawing/2014/main" id="{CADAF184-3144-4646-8E82-5C2F4016DB83}"/>
                    </a:ext>
                  </a:extLst>
                </p:cNvPr>
                <p:cNvPicPr/>
                <p:nvPr/>
              </p:nvPicPr>
              <p:blipFill>
                <a:blip r:embed="rId56"/>
                <a:stretch>
                  <a:fillRect/>
                </a:stretch>
              </p:blipFill>
              <p:spPr>
                <a:xfrm>
                  <a:off x="5822550" y="2381970"/>
                  <a:ext cx="9504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7" name="墨迹 46">
                  <a:extLst>
                    <a:ext uri="{FF2B5EF4-FFF2-40B4-BE49-F238E27FC236}">
                      <a16:creationId xmlns:a16="http://schemas.microsoft.com/office/drawing/2014/main" id="{F3967EAC-2B0D-4927-883E-853FFF83AB0B}"/>
                    </a:ext>
                  </a:extLst>
                </p14:cNvPr>
                <p14:cNvContentPartPr/>
                <p14:nvPr/>
              </p14:nvContentPartPr>
              <p14:xfrm>
                <a:off x="6121350" y="2204130"/>
                <a:ext cx="7560" cy="196200"/>
              </p14:xfrm>
            </p:contentPart>
          </mc:Choice>
          <mc:Fallback xmlns="">
            <p:pic>
              <p:nvPicPr>
                <p:cNvPr id="47" name="墨迹 46">
                  <a:extLst>
                    <a:ext uri="{FF2B5EF4-FFF2-40B4-BE49-F238E27FC236}">
                      <a16:creationId xmlns:a16="http://schemas.microsoft.com/office/drawing/2014/main" id="{F3967EAC-2B0D-4927-883E-853FFF83AB0B}"/>
                    </a:ext>
                  </a:extLst>
                </p:cNvPr>
                <p:cNvPicPr/>
                <p:nvPr/>
              </p:nvPicPr>
              <p:blipFill>
                <a:blip r:embed="rId58"/>
                <a:stretch>
                  <a:fillRect/>
                </a:stretch>
              </p:blipFill>
              <p:spPr>
                <a:xfrm>
                  <a:off x="6103350" y="2186130"/>
                  <a:ext cx="432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8" name="墨迹 47">
                  <a:extLst>
                    <a:ext uri="{FF2B5EF4-FFF2-40B4-BE49-F238E27FC236}">
                      <a16:creationId xmlns:a16="http://schemas.microsoft.com/office/drawing/2014/main" id="{7FE6AACE-BC3D-4F00-BE7C-9B264C28ACD8}"/>
                    </a:ext>
                  </a:extLst>
                </p14:cNvPr>
                <p14:cNvContentPartPr/>
                <p14:nvPr/>
              </p14:nvContentPartPr>
              <p14:xfrm>
                <a:off x="6149790" y="2173890"/>
                <a:ext cx="132840" cy="211680"/>
              </p14:xfrm>
            </p:contentPart>
          </mc:Choice>
          <mc:Fallback xmlns="">
            <p:pic>
              <p:nvPicPr>
                <p:cNvPr id="48" name="墨迹 47">
                  <a:extLst>
                    <a:ext uri="{FF2B5EF4-FFF2-40B4-BE49-F238E27FC236}">
                      <a16:creationId xmlns:a16="http://schemas.microsoft.com/office/drawing/2014/main" id="{7FE6AACE-BC3D-4F00-BE7C-9B264C28ACD8}"/>
                    </a:ext>
                  </a:extLst>
                </p:cNvPr>
                <p:cNvPicPr/>
                <p:nvPr/>
              </p:nvPicPr>
              <p:blipFill>
                <a:blip r:embed="rId60"/>
                <a:stretch>
                  <a:fillRect/>
                </a:stretch>
              </p:blipFill>
              <p:spPr>
                <a:xfrm>
                  <a:off x="6131790" y="2155890"/>
                  <a:ext cx="16848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9" name="墨迹 48">
                  <a:extLst>
                    <a:ext uri="{FF2B5EF4-FFF2-40B4-BE49-F238E27FC236}">
                      <a16:creationId xmlns:a16="http://schemas.microsoft.com/office/drawing/2014/main" id="{8D351ACB-AB38-4E3C-ACE9-302896E28AD4}"/>
                    </a:ext>
                  </a:extLst>
                </p14:cNvPr>
                <p14:cNvContentPartPr/>
                <p14:nvPr/>
              </p14:nvContentPartPr>
              <p14:xfrm>
                <a:off x="6159150" y="2285850"/>
                <a:ext cx="64080" cy="62280"/>
              </p14:xfrm>
            </p:contentPart>
          </mc:Choice>
          <mc:Fallback xmlns="">
            <p:pic>
              <p:nvPicPr>
                <p:cNvPr id="49" name="墨迹 48">
                  <a:extLst>
                    <a:ext uri="{FF2B5EF4-FFF2-40B4-BE49-F238E27FC236}">
                      <a16:creationId xmlns:a16="http://schemas.microsoft.com/office/drawing/2014/main" id="{8D351ACB-AB38-4E3C-ACE9-302896E28AD4}"/>
                    </a:ext>
                  </a:extLst>
                </p:cNvPr>
                <p:cNvPicPr/>
                <p:nvPr/>
              </p:nvPicPr>
              <p:blipFill>
                <a:blip r:embed="rId62"/>
                <a:stretch>
                  <a:fillRect/>
                </a:stretch>
              </p:blipFill>
              <p:spPr>
                <a:xfrm>
                  <a:off x="6141150" y="2267850"/>
                  <a:ext cx="9972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0" name="墨迹 49">
                  <a:extLst>
                    <a:ext uri="{FF2B5EF4-FFF2-40B4-BE49-F238E27FC236}">
                      <a16:creationId xmlns:a16="http://schemas.microsoft.com/office/drawing/2014/main" id="{56C54C2D-184D-425A-9D55-B66A120944FA}"/>
                    </a:ext>
                  </a:extLst>
                </p14:cNvPr>
                <p14:cNvContentPartPr/>
                <p14:nvPr/>
              </p14:nvContentPartPr>
              <p14:xfrm>
                <a:off x="6131430" y="2371530"/>
                <a:ext cx="91440" cy="25200"/>
              </p14:xfrm>
            </p:contentPart>
          </mc:Choice>
          <mc:Fallback xmlns="">
            <p:pic>
              <p:nvPicPr>
                <p:cNvPr id="50" name="墨迹 49">
                  <a:extLst>
                    <a:ext uri="{FF2B5EF4-FFF2-40B4-BE49-F238E27FC236}">
                      <a16:creationId xmlns:a16="http://schemas.microsoft.com/office/drawing/2014/main" id="{56C54C2D-184D-425A-9D55-B66A120944FA}"/>
                    </a:ext>
                  </a:extLst>
                </p:cNvPr>
                <p:cNvPicPr/>
                <p:nvPr/>
              </p:nvPicPr>
              <p:blipFill>
                <a:blip r:embed="rId64"/>
                <a:stretch>
                  <a:fillRect/>
                </a:stretch>
              </p:blipFill>
              <p:spPr>
                <a:xfrm>
                  <a:off x="6113430" y="2353530"/>
                  <a:ext cx="12708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1" name="墨迹 50">
                  <a:extLst>
                    <a:ext uri="{FF2B5EF4-FFF2-40B4-BE49-F238E27FC236}">
                      <a16:creationId xmlns:a16="http://schemas.microsoft.com/office/drawing/2014/main" id="{C8817BF6-291B-4901-B1CE-3948F0E96E9A}"/>
                    </a:ext>
                  </a:extLst>
                </p14:cNvPr>
                <p14:cNvContentPartPr/>
                <p14:nvPr/>
              </p14:nvContentPartPr>
              <p14:xfrm>
                <a:off x="6179670" y="2137170"/>
                <a:ext cx="132120" cy="320760"/>
              </p14:xfrm>
            </p:contentPart>
          </mc:Choice>
          <mc:Fallback xmlns="">
            <p:pic>
              <p:nvPicPr>
                <p:cNvPr id="51" name="墨迹 50">
                  <a:extLst>
                    <a:ext uri="{FF2B5EF4-FFF2-40B4-BE49-F238E27FC236}">
                      <a16:creationId xmlns:a16="http://schemas.microsoft.com/office/drawing/2014/main" id="{C8817BF6-291B-4901-B1CE-3948F0E96E9A}"/>
                    </a:ext>
                  </a:extLst>
                </p:cNvPr>
                <p:cNvPicPr/>
                <p:nvPr/>
              </p:nvPicPr>
              <p:blipFill>
                <a:blip r:embed="rId66"/>
                <a:stretch>
                  <a:fillRect/>
                </a:stretch>
              </p:blipFill>
              <p:spPr>
                <a:xfrm>
                  <a:off x="6162030" y="2119170"/>
                  <a:ext cx="16776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2" name="墨迹 51">
                  <a:extLst>
                    <a:ext uri="{FF2B5EF4-FFF2-40B4-BE49-F238E27FC236}">
                      <a16:creationId xmlns:a16="http://schemas.microsoft.com/office/drawing/2014/main" id="{62AEF168-2D75-45C0-A4BC-AE2085F4CEBB}"/>
                    </a:ext>
                  </a:extLst>
                </p14:cNvPr>
                <p14:cNvContentPartPr/>
                <p14:nvPr/>
              </p14:nvContentPartPr>
              <p14:xfrm>
                <a:off x="6497190" y="2021970"/>
                <a:ext cx="41760" cy="151560"/>
              </p14:xfrm>
            </p:contentPart>
          </mc:Choice>
          <mc:Fallback xmlns="">
            <p:pic>
              <p:nvPicPr>
                <p:cNvPr id="52" name="墨迹 51">
                  <a:extLst>
                    <a:ext uri="{FF2B5EF4-FFF2-40B4-BE49-F238E27FC236}">
                      <a16:creationId xmlns:a16="http://schemas.microsoft.com/office/drawing/2014/main" id="{62AEF168-2D75-45C0-A4BC-AE2085F4CEBB}"/>
                    </a:ext>
                  </a:extLst>
                </p:cNvPr>
                <p:cNvPicPr/>
                <p:nvPr/>
              </p:nvPicPr>
              <p:blipFill>
                <a:blip r:embed="rId68"/>
                <a:stretch>
                  <a:fillRect/>
                </a:stretch>
              </p:blipFill>
              <p:spPr>
                <a:xfrm>
                  <a:off x="6479550" y="2004330"/>
                  <a:ext cx="774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3" name="墨迹 52">
                  <a:extLst>
                    <a:ext uri="{FF2B5EF4-FFF2-40B4-BE49-F238E27FC236}">
                      <a16:creationId xmlns:a16="http://schemas.microsoft.com/office/drawing/2014/main" id="{BB7A2029-486E-4AC7-9A69-107737EBF166}"/>
                    </a:ext>
                  </a:extLst>
                </p14:cNvPr>
                <p14:cNvContentPartPr/>
                <p14:nvPr/>
              </p14:nvContentPartPr>
              <p14:xfrm>
                <a:off x="6578910" y="2094690"/>
                <a:ext cx="61200" cy="12240"/>
              </p14:xfrm>
            </p:contentPart>
          </mc:Choice>
          <mc:Fallback xmlns="">
            <p:pic>
              <p:nvPicPr>
                <p:cNvPr id="53" name="墨迹 52">
                  <a:extLst>
                    <a:ext uri="{FF2B5EF4-FFF2-40B4-BE49-F238E27FC236}">
                      <a16:creationId xmlns:a16="http://schemas.microsoft.com/office/drawing/2014/main" id="{BB7A2029-486E-4AC7-9A69-107737EBF166}"/>
                    </a:ext>
                  </a:extLst>
                </p:cNvPr>
                <p:cNvPicPr/>
                <p:nvPr/>
              </p:nvPicPr>
              <p:blipFill>
                <a:blip r:embed="rId70"/>
                <a:stretch>
                  <a:fillRect/>
                </a:stretch>
              </p:blipFill>
              <p:spPr>
                <a:xfrm>
                  <a:off x="6560910" y="2077050"/>
                  <a:ext cx="968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4" name="墨迹 53">
                  <a:extLst>
                    <a:ext uri="{FF2B5EF4-FFF2-40B4-BE49-F238E27FC236}">
                      <a16:creationId xmlns:a16="http://schemas.microsoft.com/office/drawing/2014/main" id="{B766A0C7-2739-4168-B807-416F82DD598D}"/>
                    </a:ext>
                  </a:extLst>
                </p14:cNvPr>
                <p14:cNvContentPartPr/>
                <p14:nvPr/>
              </p14:nvContentPartPr>
              <p14:xfrm>
                <a:off x="6428790" y="2150850"/>
                <a:ext cx="48960" cy="140040"/>
              </p14:xfrm>
            </p:contentPart>
          </mc:Choice>
          <mc:Fallback xmlns="">
            <p:pic>
              <p:nvPicPr>
                <p:cNvPr id="54" name="墨迹 53">
                  <a:extLst>
                    <a:ext uri="{FF2B5EF4-FFF2-40B4-BE49-F238E27FC236}">
                      <a16:creationId xmlns:a16="http://schemas.microsoft.com/office/drawing/2014/main" id="{B766A0C7-2739-4168-B807-416F82DD598D}"/>
                    </a:ext>
                  </a:extLst>
                </p:cNvPr>
                <p:cNvPicPr/>
                <p:nvPr/>
              </p:nvPicPr>
              <p:blipFill>
                <a:blip r:embed="rId72"/>
                <a:stretch>
                  <a:fillRect/>
                </a:stretch>
              </p:blipFill>
              <p:spPr>
                <a:xfrm>
                  <a:off x="6410790" y="2133210"/>
                  <a:ext cx="846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5" name="墨迹 54">
                  <a:extLst>
                    <a:ext uri="{FF2B5EF4-FFF2-40B4-BE49-F238E27FC236}">
                      <a16:creationId xmlns:a16="http://schemas.microsoft.com/office/drawing/2014/main" id="{D3B88E9C-4FC1-4710-B90C-EC0A8B494344}"/>
                    </a:ext>
                  </a:extLst>
                </p14:cNvPr>
                <p14:cNvContentPartPr/>
                <p14:nvPr/>
              </p14:nvContentPartPr>
              <p14:xfrm>
                <a:off x="6489990" y="2173890"/>
                <a:ext cx="147960" cy="141840"/>
              </p14:xfrm>
            </p:contentPart>
          </mc:Choice>
          <mc:Fallback xmlns="">
            <p:pic>
              <p:nvPicPr>
                <p:cNvPr id="55" name="墨迹 54">
                  <a:extLst>
                    <a:ext uri="{FF2B5EF4-FFF2-40B4-BE49-F238E27FC236}">
                      <a16:creationId xmlns:a16="http://schemas.microsoft.com/office/drawing/2014/main" id="{D3B88E9C-4FC1-4710-B90C-EC0A8B494344}"/>
                    </a:ext>
                  </a:extLst>
                </p:cNvPr>
                <p:cNvPicPr/>
                <p:nvPr/>
              </p:nvPicPr>
              <p:blipFill>
                <a:blip r:embed="rId74"/>
                <a:stretch>
                  <a:fillRect/>
                </a:stretch>
              </p:blipFill>
              <p:spPr>
                <a:xfrm>
                  <a:off x="6471990" y="2155890"/>
                  <a:ext cx="18360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6" name="墨迹 55">
                  <a:extLst>
                    <a:ext uri="{FF2B5EF4-FFF2-40B4-BE49-F238E27FC236}">
                      <a16:creationId xmlns:a16="http://schemas.microsoft.com/office/drawing/2014/main" id="{B8179712-990A-418F-83C4-8D7F7C852561}"/>
                    </a:ext>
                  </a:extLst>
                </p14:cNvPr>
                <p14:cNvContentPartPr/>
                <p14:nvPr/>
              </p14:nvContentPartPr>
              <p14:xfrm>
                <a:off x="6405750" y="2348850"/>
                <a:ext cx="42480" cy="115200"/>
              </p14:xfrm>
            </p:contentPart>
          </mc:Choice>
          <mc:Fallback xmlns="">
            <p:pic>
              <p:nvPicPr>
                <p:cNvPr id="56" name="墨迹 55">
                  <a:extLst>
                    <a:ext uri="{FF2B5EF4-FFF2-40B4-BE49-F238E27FC236}">
                      <a16:creationId xmlns:a16="http://schemas.microsoft.com/office/drawing/2014/main" id="{B8179712-990A-418F-83C4-8D7F7C852561}"/>
                    </a:ext>
                  </a:extLst>
                </p:cNvPr>
                <p:cNvPicPr/>
                <p:nvPr/>
              </p:nvPicPr>
              <p:blipFill>
                <a:blip r:embed="rId76"/>
                <a:stretch>
                  <a:fillRect/>
                </a:stretch>
              </p:blipFill>
              <p:spPr>
                <a:xfrm>
                  <a:off x="6387750" y="2331210"/>
                  <a:ext cx="781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7" name="墨迹 56">
                  <a:extLst>
                    <a:ext uri="{FF2B5EF4-FFF2-40B4-BE49-F238E27FC236}">
                      <a16:creationId xmlns:a16="http://schemas.microsoft.com/office/drawing/2014/main" id="{14511FC3-6469-4A3B-8F4D-4EAD284D26BE}"/>
                    </a:ext>
                  </a:extLst>
                </p14:cNvPr>
                <p14:cNvContentPartPr/>
                <p14:nvPr/>
              </p14:nvContentPartPr>
              <p14:xfrm>
                <a:off x="6507990" y="2366130"/>
                <a:ext cx="51840" cy="59040"/>
              </p14:xfrm>
            </p:contentPart>
          </mc:Choice>
          <mc:Fallback xmlns="">
            <p:pic>
              <p:nvPicPr>
                <p:cNvPr id="57" name="墨迹 56">
                  <a:extLst>
                    <a:ext uri="{FF2B5EF4-FFF2-40B4-BE49-F238E27FC236}">
                      <a16:creationId xmlns:a16="http://schemas.microsoft.com/office/drawing/2014/main" id="{14511FC3-6469-4A3B-8F4D-4EAD284D26BE}"/>
                    </a:ext>
                  </a:extLst>
                </p:cNvPr>
                <p:cNvPicPr/>
                <p:nvPr/>
              </p:nvPicPr>
              <p:blipFill>
                <a:blip r:embed="rId78"/>
                <a:stretch>
                  <a:fillRect/>
                </a:stretch>
              </p:blipFill>
              <p:spPr>
                <a:xfrm>
                  <a:off x="6489990" y="2348130"/>
                  <a:ext cx="8748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 name="墨迹 57">
                  <a:extLst>
                    <a:ext uri="{FF2B5EF4-FFF2-40B4-BE49-F238E27FC236}">
                      <a16:creationId xmlns:a16="http://schemas.microsoft.com/office/drawing/2014/main" id="{59B5CDE8-6C41-4013-A395-606B03EDFFD0}"/>
                    </a:ext>
                  </a:extLst>
                </p14:cNvPr>
                <p14:cNvContentPartPr/>
                <p14:nvPr/>
              </p14:nvContentPartPr>
              <p14:xfrm>
                <a:off x="6609510" y="2357130"/>
                <a:ext cx="40680" cy="87840"/>
              </p14:xfrm>
            </p:contentPart>
          </mc:Choice>
          <mc:Fallback xmlns="">
            <p:pic>
              <p:nvPicPr>
                <p:cNvPr id="58" name="墨迹 57">
                  <a:extLst>
                    <a:ext uri="{FF2B5EF4-FFF2-40B4-BE49-F238E27FC236}">
                      <a16:creationId xmlns:a16="http://schemas.microsoft.com/office/drawing/2014/main" id="{59B5CDE8-6C41-4013-A395-606B03EDFFD0}"/>
                    </a:ext>
                  </a:extLst>
                </p:cNvPr>
                <p:cNvPicPr/>
                <p:nvPr/>
              </p:nvPicPr>
              <p:blipFill>
                <a:blip r:embed="rId80"/>
                <a:stretch>
                  <a:fillRect/>
                </a:stretch>
              </p:blipFill>
              <p:spPr>
                <a:xfrm>
                  <a:off x="6591870" y="2339490"/>
                  <a:ext cx="7632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9" name="墨迹 58">
                  <a:extLst>
                    <a:ext uri="{FF2B5EF4-FFF2-40B4-BE49-F238E27FC236}">
                      <a16:creationId xmlns:a16="http://schemas.microsoft.com/office/drawing/2014/main" id="{0151D661-483D-4982-8377-3CAE06E53B8D}"/>
                    </a:ext>
                  </a:extLst>
                </p14:cNvPr>
                <p14:cNvContentPartPr/>
                <p14:nvPr/>
              </p14:nvContentPartPr>
              <p14:xfrm>
                <a:off x="6695910" y="2303850"/>
                <a:ext cx="44640" cy="110880"/>
              </p14:xfrm>
            </p:contentPart>
          </mc:Choice>
          <mc:Fallback xmlns="">
            <p:pic>
              <p:nvPicPr>
                <p:cNvPr id="59" name="墨迹 58">
                  <a:extLst>
                    <a:ext uri="{FF2B5EF4-FFF2-40B4-BE49-F238E27FC236}">
                      <a16:creationId xmlns:a16="http://schemas.microsoft.com/office/drawing/2014/main" id="{0151D661-483D-4982-8377-3CAE06E53B8D}"/>
                    </a:ext>
                  </a:extLst>
                </p:cNvPr>
                <p:cNvPicPr/>
                <p:nvPr/>
              </p:nvPicPr>
              <p:blipFill>
                <a:blip r:embed="rId82"/>
                <a:stretch>
                  <a:fillRect/>
                </a:stretch>
              </p:blipFill>
              <p:spPr>
                <a:xfrm>
                  <a:off x="6678270" y="2286210"/>
                  <a:ext cx="8028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1" name="墨迹 60">
                  <a:extLst>
                    <a:ext uri="{FF2B5EF4-FFF2-40B4-BE49-F238E27FC236}">
                      <a16:creationId xmlns:a16="http://schemas.microsoft.com/office/drawing/2014/main" id="{A11CF34B-5BD7-4300-BC46-A0623B5408B7}"/>
                    </a:ext>
                  </a:extLst>
                </p14:cNvPr>
                <p14:cNvContentPartPr/>
                <p14:nvPr/>
              </p14:nvContentPartPr>
              <p14:xfrm>
                <a:off x="6325470" y="2604810"/>
                <a:ext cx="124200" cy="156600"/>
              </p14:xfrm>
            </p:contentPart>
          </mc:Choice>
          <mc:Fallback xmlns="">
            <p:pic>
              <p:nvPicPr>
                <p:cNvPr id="61" name="墨迹 60">
                  <a:extLst>
                    <a:ext uri="{FF2B5EF4-FFF2-40B4-BE49-F238E27FC236}">
                      <a16:creationId xmlns:a16="http://schemas.microsoft.com/office/drawing/2014/main" id="{A11CF34B-5BD7-4300-BC46-A0623B5408B7}"/>
                    </a:ext>
                  </a:extLst>
                </p:cNvPr>
                <p:cNvPicPr/>
                <p:nvPr/>
              </p:nvPicPr>
              <p:blipFill>
                <a:blip r:embed="rId84"/>
                <a:stretch>
                  <a:fillRect/>
                </a:stretch>
              </p:blipFill>
              <p:spPr>
                <a:xfrm>
                  <a:off x="6307470" y="2586810"/>
                  <a:ext cx="15984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2" name="墨迹 61">
                  <a:extLst>
                    <a:ext uri="{FF2B5EF4-FFF2-40B4-BE49-F238E27FC236}">
                      <a16:creationId xmlns:a16="http://schemas.microsoft.com/office/drawing/2014/main" id="{E112987E-7E64-46FD-AFA7-F7E483E6D3B8}"/>
                    </a:ext>
                  </a:extLst>
                </p14:cNvPr>
                <p14:cNvContentPartPr/>
                <p14:nvPr/>
              </p14:nvContentPartPr>
              <p14:xfrm>
                <a:off x="6463710" y="2644410"/>
                <a:ext cx="182160" cy="11520"/>
              </p14:xfrm>
            </p:contentPart>
          </mc:Choice>
          <mc:Fallback xmlns="">
            <p:pic>
              <p:nvPicPr>
                <p:cNvPr id="62" name="墨迹 61">
                  <a:extLst>
                    <a:ext uri="{FF2B5EF4-FFF2-40B4-BE49-F238E27FC236}">
                      <a16:creationId xmlns:a16="http://schemas.microsoft.com/office/drawing/2014/main" id="{E112987E-7E64-46FD-AFA7-F7E483E6D3B8}"/>
                    </a:ext>
                  </a:extLst>
                </p:cNvPr>
                <p:cNvPicPr/>
                <p:nvPr/>
              </p:nvPicPr>
              <p:blipFill>
                <a:blip r:embed="rId86"/>
                <a:stretch>
                  <a:fillRect/>
                </a:stretch>
              </p:blipFill>
              <p:spPr>
                <a:xfrm>
                  <a:off x="6445710" y="2626770"/>
                  <a:ext cx="21780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3" name="墨迹 62">
                  <a:extLst>
                    <a:ext uri="{FF2B5EF4-FFF2-40B4-BE49-F238E27FC236}">
                      <a16:creationId xmlns:a16="http://schemas.microsoft.com/office/drawing/2014/main" id="{F45919A0-48B2-4F79-A9B7-EFDD2CC2638D}"/>
                    </a:ext>
                  </a:extLst>
                </p14:cNvPr>
                <p14:cNvContentPartPr/>
                <p14:nvPr/>
              </p14:nvContentPartPr>
              <p14:xfrm>
                <a:off x="6445710" y="2717850"/>
                <a:ext cx="105120" cy="30600"/>
              </p14:xfrm>
            </p:contentPart>
          </mc:Choice>
          <mc:Fallback xmlns="">
            <p:pic>
              <p:nvPicPr>
                <p:cNvPr id="63" name="墨迹 62">
                  <a:extLst>
                    <a:ext uri="{FF2B5EF4-FFF2-40B4-BE49-F238E27FC236}">
                      <a16:creationId xmlns:a16="http://schemas.microsoft.com/office/drawing/2014/main" id="{F45919A0-48B2-4F79-A9B7-EFDD2CC2638D}"/>
                    </a:ext>
                  </a:extLst>
                </p:cNvPr>
                <p:cNvPicPr/>
                <p:nvPr/>
              </p:nvPicPr>
              <p:blipFill>
                <a:blip r:embed="rId88"/>
                <a:stretch>
                  <a:fillRect/>
                </a:stretch>
              </p:blipFill>
              <p:spPr>
                <a:xfrm>
                  <a:off x="6428070" y="2700210"/>
                  <a:ext cx="1407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52960" name="墨迹 552959">
                  <a:extLst>
                    <a:ext uri="{FF2B5EF4-FFF2-40B4-BE49-F238E27FC236}">
                      <a16:creationId xmlns:a16="http://schemas.microsoft.com/office/drawing/2014/main" id="{61C31F4A-0F50-4B38-BBD8-137B8EF55065}"/>
                    </a:ext>
                  </a:extLst>
                </p14:cNvPr>
                <p14:cNvContentPartPr/>
                <p14:nvPr/>
              </p14:nvContentPartPr>
              <p14:xfrm>
                <a:off x="6430950" y="2761770"/>
                <a:ext cx="273960" cy="262080"/>
              </p14:xfrm>
            </p:contentPart>
          </mc:Choice>
          <mc:Fallback xmlns="">
            <p:pic>
              <p:nvPicPr>
                <p:cNvPr id="552960" name="墨迹 552959">
                  <a:extLst>
                    <a:ext uri="{FF2B5EF4-FFF2-40B4-BE49-F238E27FC236}">
                      <a16:creationId xmlns:a16="http://schemas.microsoft.com/office/drawing/2014/main" id="{61C31F4A-0F50-4B38-BBD8-137B8EF55065}"/>
                    </a:ext>
                  </a:extLst>
                </p:cNvPr>
                <p:cNvPicPr/>
                <p:nvPr/>
              </p:nvPicPr>
              <p:blipFill>
                <a:blip r:embed="rId90"/>
                <a:stretch>
                  <a:fillRect/>
                </a:stretch>
              </p:blipFill>
              <p:spPr>
                <a:xfrm>
                  <a:off x="6413310" y="2744130"/>
                  <a:ext cx="30960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2961" name="墨迹 552960">
                  <a:extLst>
                    <a:ext uri="{FF2B5EF4-FFF2-40B4-BE49-F238E27FC236}">
                      <a16:creationId xmlns:a16="http://schemas.microsoft.com/office/drawing/2014/main" id="{67D66D39-8EE8-41CE-B0C4-A333916B5A9E}"/>
                    </a:ext>
                  </a:extLst>
                </p14:cNvPr>
                <p14:cNvContentPartPr/>
                <p14:nvPr/>
              </p14:nvContentPartPr>
              <p14:xfrm>
                <a:off x="6452910" y="2824770"/>
                <a:ext cx="19440" cy="63720"/>
              </p14:xfrm>
            </p:contentPart>
          </mc:Choice>
          <mc:Fallback xmlns="">
            <p:pic>
              <p:nvPicPr>
                <p:cNvPr id="552961" name="墨迹 552960">
                  <a:extLst>
                    <a:ext uri="{FF2B5EF4-FFF2-40B4-BE49-F238E27FC236}">
                      <a16:creationId xmlns:a16="http://schemas.microsoft.com/office/drawing/2014/main" id="{67D66D39-8EE8-41CE-B0C4-A333916B5A9E}"/>
                    </a:ext>
                  </a:extLst>
                </p:cNvPr>
                <p:cNvPicPr/>
                <p:nvPr/>
              </p:nvPicPr>
              <p:blipFill>
                <a:blip r:embed="rId92"/>
                <a:stretch>
                  <a:fillRect/>
                </a:stretch>
              </p:blipFill>
              <p:spPr>
                <a:xfrm>
                  <a:off x="6435270" y="2807130"/>
                  <a:ext cx="5508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52964" name="墨迹 552963">
                  <a:extLst>
                    <a:ext uri="{FF2B5EF4-FFF2-40B4-BE49-F238E27FC236}">
                      <a16:creationId xmlns:a16="http://schemas.microsoft.com/office/drawing/2014/main" id="{3C2EA8D0-BFAC-4A7B-80E7-2D7991F2D22F}"/>
                    </a:ext>
                  </a:extLst>
                </p14:cNvPr>
                <p14:cNvContentPartPr/>
                <p14:nvPr/>
              </p14:nvContentPartPr>
              <p14:xfrm>
                <a:off x="6362910" y="2912970"/>
                <a:ext cx="13320" cy="45720"/>
              </p14:xfrm>
            </p:contentPart>
          </mc:Choice>
          <mc:Fallback xmlns="">
            <p:pic>
              <p:nvPicPr>
                <p:cNvPr id="552964" name="墨迹 552963">
                  <a:extLst>
                    <a:ext uri="{FF2B5EF4-FFF2-40B4-BE49-F238E27FC236}">
                      <a16:creationId xmlns:a16="http://schemas.microsoft.com/office/drawing/2014/main" id="{3C2EA8D0-BFAC-4A7B-80E7-2D7991F2D22F}"/>
                    </a:ext>
                  </a:extLst>
                </p:cNvPr>
                <p:cNvPicPr/>
                <p:nvPr/>
              </p:nvPicPr>
              <p:blipFill>
                <a:blip r:embed="rId94"/>
                <a:stretch>
                  <a:fillRect/>
                </a:stretch>
              </p:blipFill>
              <p:spPr>
                <a:xfrm>
                  <a:off x="6345270" y="2894970"/>
                  <a:ext cx="4896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52965" name="墨迹 552964">
                  <a:extLst>
                    <a:ext uri="{FF2B5EF4-FFF2-40B4-BE49-F238E27FC236}">
                      <a16:creationId xmlns:a16="http://schemas.microsoft.com/office/drawing/2014/main" id="{6ED37449-64FC-4C08-BE78-E1142C021BD6}"/>
                    </a:ext>
                  </a:extLst>
                </p14:cNvPr>
                <p14:cNvContentPartPr/>
                <p14:nvPr/>
              </p14:nvContentPartPr>
              <p14:xfrm>
                <a:off x="6401070" y="2856450"/>
                <a:ext cx="191520" cy="78480"/>
              </p14:xfrm>
            </p:contentPart>
          </mc:Choice>
          <mc:Fallback xmlns="">
            <p:pic>
              <p:nvPicPr>
                <p:cNvPr id="552965" name="墨迹 552964">
                  <a:extLst>
                    <a:ext uri="{FF2B5EF4-FFF2-40B4-BE49-F238E27FC236}">
                      <a16:creationId xmlns:a16="http://schemas.microsoft.com/office/drawing/2014/main" id="{6ED37449-64FC-4C08-BE78-E1142C021BD6}"/>
                    </a:ext>
                  </a:extLst>
                </p:cNvPr>
                <p:cNvPicPr/>
                <p:nvPr/>
              </p:nvPicPr>
              <p:blipFill>
                <a:blip r:embed="rId96"/>
                <a:stretch>
                  <a:fillRect/>
                </a:stretch>
              </p:blipFill>
              <p:spPr>
                <a:xfrm>
                  <a:off x="6383070" y="2838810"/>
                  <a:ext cx="227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52966" name="墨迹 552965">
                  <a:extLst>
                    <a:ext uri="{FF2B5EF4-FFF2-40B4-BE49-F238E27FC236}">
                      <a16:creationId xmlns:a16="http://schemas.microsoft.com/office/drawing/2014/main" id="{6022817B-8D3F-4814-8DF7-C036EDBCF8A2}"/>
                    </a:ext>
                  </a:extLst>
                </p14:cNvPr>
                <p14:cNvContentPartPr/>
                <p14:nvPr/>
              </p14:nvContentPartPr>
              <p14:xfrm>
                <a:off x="6459750" y="2930250"/>
                <a:ext cx="135360" cy="81720"/>
              </p14:xfrm>
            </p:contentPart>
          </mc:Choice>
          <mc:Fallback xmlns="">
            <p:pic>
              <p:nvPicPr>
                <p:cNvPr id="552966" name="墨迹 552965">
                  <a:extLst>
                    <a:ext uri="{FF2B5EF4-FFF2-40B4-BE49-F238E27FC236}">
                      <a16:creationId xmlns:a16="http://schemas.microsoft.com/office/drawing/2014/main" id="{6022817B-8D3F-4814-8DF7-C036EDBCF8A2}"/>
                    </a:ext>
                  </a:extLst>
                </p:cNvPr>
                <p:cNvPicPr/>
                <p:nvPr/>
              </p:nvPicPr>
              <p:blipFill>
                <a:blip r:embed="rId98"/>
                <a:stretch>
                  <a:fillRect/>
                </a:stretch>
              </p:blipFill>
              <p:spPr>
                <a:xfrm>
                  <a:off x="6442110" y="2912250"/>
                  <a:ext cx="17100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52967" name="墨迹 552966">
                  <a:extLst>
                    <a:ext uri="{FF2B5EF4-FFF2-40B4-BE49-F238E27FC236}">
                      <a16:creationId xmlns:a16="http://schemas.microsoft.com/office/drawing/2014/main" id="{FBCB2EA6-4F46-463A-8630-C8E987A76071}"/>
                    </a:ext>
                  </a:extLst>
                </p14:cNvPr>
                <p14:cNvContentPartPr/>
                <p14:nvPr/>
              </p14:nvContentPartPr>
              <p14:xfrm>
                <a:off x="6487830" y="2943210"/>
                <a:ext cx="88920" cy="81360"/>
              </p14:xfrm>
            </p:contentPart>
          </mc:Choice>
          <mc:Fallback xmlns="">
            <p:pic>
              <p:nvPicPr>
                <p:cNvPr id="552967" name="墨迹 552966">
                  <a:extLst>
                    <a:ext uri="{FF2B5EF4-FFF2-40B4-BE49-F238E27FC236}">
                      <a16:creationId xmlns:a16="http://schemas.microsoft.com/office/drawing/2014/main" id="{FBCB2EA6-4F46-463A-8630-C8E987A76071}"/>
                    </a:ext>
                  </a:extLst>
                </p:cNvPr>
                <p:cNvPicPr/>
                <p:nvPr/>
              </p:nvPicPr>
              <p:blipFill>
                <a:blip r:embed="rId100"/>
                <a:stretch>
                  <a:fillRect/>
                </a:stretch>
              </p:blipFill>
              <p:spPr>
                <a:xfrm>
                  <a:off x="6469830" y="2925570"/>
                  <a:ext cx="12456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52968" name="墨迹 552967">
                  <a:extLst>
                    <a:ext uri="{FF2B5EF4-FFF2-40B4-BE49-F238E27FC236}">
                      <a16:creationId xmlns:a16="http://schemas.microsoft.com/office/drawing/2014/main" id="{4CEAB0FB-B709-4431-9695-DE535A8F4023}"/>
                    </a:ext>
                  </a:extLst>
                </p14:cNvPr>
                <p14:cNvContentPartPr/>
                <p14:nvPr/>
              </p14:nvContentPartPr>
              <p14:xfrm>
                <a:off x="6414030" y="2930610"/>
                <a:ext cx="230040" cy="59040"/>
              </p14:xfrm>
            </p:contentPart>
          </mc:Choice>
          <mc:Fallback xmlns="">
            <p:pic>
              <p:nvPicPr>
                <p:cNvPr id="552968" name="墨迹 552967">
                  <a:extLst>
                    <a:ext uri="{FF2B5EF4-FFF2-40B4-BE49-F238E27FC236}">
                      <a16:creationId xmlns:a16="http://schemas.microsoft.com/office/drawing/2014/main" id="{4CEAB0FB-B709-4431-9695-DE535A8F4023}"/>
                    </a:ext>
                  </a:extLst>
                </p:cNvPr>
                <p:cNvPicPr/>
                <p:nvPr/>
              </p:nvPicPr>
              <p:blipFill>
                <a:blip r:embed="rId102"/>
                <a:stretch>
                  <a:fillRect/>
                </a:stretch>
              </p:blipFill>
              <p:spPr>
                <a:xfrm>
                  <a:off x="6396390" y="2912970"/>
                  <a:ext cx="26568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52969" name="墨迹 552968">
                  <a:extLst>
                    <a:ext uri="{FF2B5EF4-FFF2-40B4-BE49-F238E27FC236}">
                      <a16:creationId xmlns:a16="http://schemas.microsoft.com/office/drawing/2014/main" id="{1FD4F5CF-3F68-43FA-AD2B-02D112E30BE7}"/>
                    </a:ext>
                  </a:extLst>
                </p14:cNvPr>
                <p14:cNvContentPartPr/>
                <p14:nvPr/>
              </p14:nvContentPartPr>
              <p14:xfrm>
                <a:off x="6898230" y="2678970"/>
                <a:ext cx="141840" cy="34560"/>
              </p14:xfrm>
            </p:contentPart>
          </mc:Choice>
          <mc:Fallback xmlns="">
            <p:pic>
              <p:nvPicPr>
                <p:cNvPr id="552969" name="墨迹 552968">
                  <a:extLst>
                    <a:ext uri="{FF2B5EF4-FFF2-40B4-BE49-F238E27FC236}">
                      <a16:creationId xmlns:a16="http://schemas.microsoft.com/office/drawing/2014/main" id="{1FD4F5CF-3F68-43FA-AD2B-02D112E30BE7}"/>
                    </a:ext>
                  </a:extLst>
                </p:cNvPr>
                <p:cNvPicPr/>
                <p:nvPr/>
              </p:nvPicPr>
              <p:blipFill>
                <a:blip r:embed="rId104"/>
                <a:stretch>
                  <a:fillRect/>
                </a:stretch>
              </p:blipFill>
              <p:spPr>
                <a:xfrm>
                  <a:off x="6880230" y="2660970"/>
                  <a:ext cx="17748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52970" name="墨迹 552969">
                  <a:extLst>
                    <a:ext uri="{FF2B5EF4-FFF2-40B4-BE49-F238E27FC236}">
                      <a16:creationId xmlns:a16="http://schemas.microsoft.com/office/drawing/2014/main" id="{09E144EB-F8D7-498C-A0BD-9A68A16A2FAF}"/>
                    </a:ext>
                  </a:extLst>
                </p14:cNvPr>
                <p14:cNvContentPartPr/>
                <p14:nvPr/>
              </p14:nvContentPartPr>
              <p14:xfrm>
                <a:off x="6912270" y="2644050"/>
                <a:ext cx="12960" cy="149400"/>
              </p14:xfrm>
            </p:contentPart>
          </mc:Choice>
          <mc:Fallback xmlns="">
            <p:pic>
              <p:nvPicPr>
                <p:cNvPr id="552970" name="墨迹 552969">
                  <a:extLst>
                    <a:ext uri="{FF2B5EF4-FFF2-40B4-BE49-F238E27FC236}">
                      <a16:creationId xmlns:a16="http://schemas.microsoft.com/office/drawing/2014/main" id="{09E144EB-F8D7-498C-A0BD-9A68A16A2FAF}"/>
                    </a:ext>
                  </a:extLst>
                </p:cNvPr>
                <p:cNvPicPr/>
                <p:nvPr/>
              </p:nvPicPr>
              <p:blipFill>
                <a:blip r:embed="rId106"/>
                <a:stretch>
                  <a:fillRect/>
                </a:stretch>
              </p:blipFill>
              <p:spPr>
                <a:xfrm>
                  <a:off x="6894630" y="2626050"/>
                  <a:ext cx="4860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52971" name="墨迹 552970">
                  <a:extLst>
                    <a:ext uri="{FF2B5EF4-FFF2-40B4-BE49-F238E27FC236}">
                      <a16:creationId xmlns:a16="http://schemas.microsoft.com/office/drawing/2014/main" id="{8FFCA7C9-20F7-415D-AC99-4BA3BF6E102C}"/>
                    </a:ext>
                  </a:extLst>
                </p14:cNvPr>
                <p14:cNvContentPartPr/>
                <p14:nvPr/>
              </p14:nvContentPartPr>
              <p14:xfrm>
                <a:off x="7008030" y="2576730"/>
                <a:ext cx="36360" cy="257040"/>
              </p14:xfrm>
            </p:contentPart>
          </mc:Choice>
          <mc:Fallback xmlns="">
            <p:pic>
              <p:nvPicPr>
                <p:cNvPr id="552971" name="墨迹 552970">
                  <a:extLst>
                    <a:ext uri="{FF2B5EF4-FFF2-40B4-BE49-F238E27FC236}">
                      <a16:creationId xmlns:a16="http://schemas.microsoft.com/office/drawing/2014/main" id="{8FFCA7C9-20F7-415D-AC99-4BA3BF6E102C}"/>
                    </a:ext>
                  </a:extLst>
                </p:cNvPr>
                <p:cNvPicPr/>
                <p:nvPr/>
              </p:nvPicPr>
              <p:blipFill>
                <a:blip r:embed="rId108"/>
                <a:stretch>
                  <a:fillRect/>
                </a:stretch>
              </p:blipFill>
              <p:spPr>
                <a:xfrm>
                  <a:off x="6990390" y="2558730"/>
                  <a:ext cx="7200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52972" name="墨迹 552971">
                  <a:extLst>
                    <a:ext uri="{FF2B5EF4-FFF2-40B4-BE49-F238E27FC236}">
                      <a16:creationId xmlns:a16="http://schemas.microsoft.com/office/drawing/2014/main" id="{90AE5906-84BC-4CB1-8B1C-94757D301760}"/>
                    </a:ext>
                  </a:extLst>
                </p14:cNvPr>
                <p14:cNvContentPartPr/>
                <p14:nvPr/>
              </p14:nvContentPartPr>
              <p14:xfrm>
                <a:off x="6933150" y="2741610"/>
                <a:ext cx="74160" cy="14040"/>
              </p14:xfrm>
            </p:contentPart>
          </mc:Choice>
          <mc:Fallback xmlns="">
            <p:pic>
              <p:nvPicPr>
                <p:cNvPr id="552972" name="墨迹 552971">
                  <a:extLst>
                    <a:ext uri="{FF2B5EF4-FFF2-40B4-BE49-F238E27FC236}">
                      <a16:creationId xmlns:a16="http://schemas.microsoft.com/office/drawing/2014/main" id="{90AE5906-84BC-4CB1-8B1C-94757D301760}"/>
                    </a:ext>
                  </a:extLst>
                </p:cNvPr>
                <p:cNvPicPr/>
                <p:nvPr/>
              </p:nvPicPr>
              <p:blipFill>
                <a:blip r:embed="rId110"/>
                <a:stretch>
                  <a:fillRect/>
                </a:stretch>
              </p:blipFill>
              <p:spPr>
                <a:xfrm>
                  <a:off x="6915150" y="2723610"/>
                  <a:ext cx="1098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52973" name="墨迹 552972">
                  <a:extLst>
                    <a:ext uri="{FF2B5EF4-FFF2-40B4-BE49-F238E27FC236}">
                      <a16:creationId xmlns:a16="http://schemas.microsoft.com/office/drawing/2014/main" id="{16DC6C5D-7213-4459-95CF-88FA9FFA6E24}"/>
                    </a:ext>
                  </a:extLst>
                </p14:cNvPr>
                <p14:cNvContentPartPr/>
                <p14:nvPr/>
              </p14:nvContentPartPr>
              <p14:xfrm>
                <a:off x="6936030" y="2773290"/>
                <a:ext cx="92160" cy="25920"/>
              </p14:xfrm>
            </p:contentPart>
          </mc:Choice>
          <mc:Fallback xmlns="">
            <p:pic>
              <p:nvPicPr>
                <p:cNvPr id="552973" name="墨迹 552972">
                  <a:extLst>
                    <a:ext uri="{FF2B5EF4-FFF2-40B4-BE49-F238E27FC236}">
                      <a16:creationId xmlns:a16="http://schemas.microsoft.com/office/drawing/2014/main" id="{16DC6C5D-7213-4459-95CF-88FA9FFA6E24}"/>
                    </a:ext>
                  </a:extLst>
                </p:cNvPr>
                <p:cNvPicPr/>
                <p:nvPr/>
              </p:nvPicPr>
              <p:blipFill>
                <a:blip r:embed="rId112"/>
                <a:stretch>
                  <a:fillRect/>
                </a:stretch>
              </p:blipFill>
              <p:spPr>
                <a:xfrm>
                  <a:off x="6918030" y="2755650"/>
                  <a:ext cx="12780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52974" name="墨迹 552973">
                  <a:extLst>
                    <a:ext uri="{FF2B5EF4-FFF2-40B4-BE49-F238E27FC236}">
                      <a16:creationId xmlns:a16="http://schemas.microsoft.com/office/drawing/2014/main" id="{7AA7969B-A655-4386-9F86-BBFFD95C2924}"/>
                    </a:ext>
                  </a:extLst>
                </p14:cNvPr>
                <p14:cNvContentPartPr/>
                <p14:nvPr/>
              </p14:nvContentPartPr>
              <p14:xfrm>
                <a:off x="6842070" y="2831970"/>
                <a:ext cx="294840" cy="79560"/>
              </p14:xfrm>
            </p:contentPart>
          </mc:Choice>
          <mc:Fallback xmlns="">
            <p:pic>
              <p:nvPicPr>
                <p:cNvPr id="552974" name="墨迹 552973">
                  <a:extLst>
                    <a:ext uri="{FF2B5EF4-FFF2-40B4-BE49-F238E27FC236}">
                      <a16:creationId xmlns:a16="http://schemas.microsoft.com/office/drawing/2014/main" id="{7AA7969B-A655-4386-9F86-BBFFD95C2924}"/>
                    </a:ext>
                  </a:extLst>
                </p:cNvPr>
                <p:cNvPicPr/>
                <p:nvPr/>
              </p:nvPicPr>
              <p:blipFill>
                <a:blip r:embed="rId114"/>
                <a:stretch>
                  <a:fillRect/>
                </a:stretch>
              </p:blipFill>
              <p:spPr>
                <a:xfrm>
                  <a:off x="6824070" y="2813970"/>
                  <a:ext cx="33048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552975" name="墨迹 552974">
                  <a:extLst>
                    <a:ext uri="{FF2B5EF4-FFF2-40B4-BE49-F238E27FC236}">
                      <a16:creationId xmlns:a16="http://schemas.microsoft.com/office/drawing/2014/main" id="{D20AC7D2-57E8-4961-BFBD-278540C36854}"/>
                    </a:ext>
                  </a:extLst>
                </p14:cNvPr>
                <p14:cNvContentPartPr/>
                <p14:nvPr/>
              </p14:nvContentPartPr>
              <p14:xfrm>
                <a:off x="6878070" y="2885250"/>
                <a:ext cx="109080" cy="92520"/>
              </p14:xfrm>
            </p:contentPart>
          </mc:Choice>
          <mc:Fallback xmlns="">
            <p:pic>
              <p:nvPicPr>
                <p:cNvPr id="552975" name="墨迹 552974">
                  <a:extLst>
                    <a:ext uri="{FF2B5EF4-FFF2-40B4-BE49-F238E27FC236}">
                      <a16:creationId xmlns:a16="http://schemas.microsoft.com/office/drawing/2014/main" id="{D20AC7D2-57E8-4961-BFBD-278540C36854}"/>
                    </a:ext>
                  </a:extLst>
                </p:cNvPr>
                <p:cNvPicPr/>
                <p:nvPr/>
              </p:nvPicPr>
              <p:blipFill>
                <a:blip r:embed="rId116"/>
                <a:stretch>
                  <a:fillRect/>
                </a:stretch>
              </p:blipFill>
              <p:spPr>
                <a:xfrm>
                  <a:off x="6860070" y="2867250"/>
                  <a:ext cx="14472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552976" name="墨迹 552975">
                  <a:extLst>
                    <a:ext uri="{FF2B5EF4-FFF2-40B4-BE49-F238E27FC236}">
                      <a16:creationId xmlns:a16="http://schemas.microsoft.com/office/drawing/2014/main" id="{0CFEAB94-5B60-4F65-9AFD-E93B3DA64A48}"/>
                    </a:ext>
                  </a:extLst>
                </p14:cNvPr>
                <p14:cNvContentPartPr/>
                <p14:nvPr/>
              </p14:nvContentPartPr>
              <p14:xfrm>
                <a:off x="6948270" y="2902170"/>
                <a:ext cx="208440" cy="81360"/>
              </p14:xfrm>
            </p:contentPart>
          </mc:Choice>
          <mc:Fallback xmlns="">
            <p:pic>
              <p:nvPicPr>
                <p:cNvPr id="552976" name="墨迹 552975">
                  <a:extLst>
                    <a:ext uri="{FF2B5EF4-FFF2-40B4-BE49-F238E27FC236}">
                      <a16:creationId xmlns:a16="http://schemas.microsoft.com/office/drawing/2014/main" id="{0CFEAB94-5B60-4F65-9AFD-E93B3DA64A48}"/>
                    </a:ext>
                  </a:extLst>
                </p:cNvPr>
                <p:cNvPicPr/>
                <p:nvPr/>
              </p:nvPicPr>
              <p:blipFill>
                <a:blip r:embed="rId118"/>
                <a:stretch>
                  <a:fillRect/>
                </a:stretch>
              </p:blipFill>
              <p:spPr>
                <a:xfrm>
                  <a:off x="6930630" y="2884530"/>
                  <a:ext cx="24408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552977" name="墨迹 552976">
                  <a:extLst>
                    <a:ext uri="{FF2B5EF4-FFF2-40B4-BE49-F238E27FC236}">
                      <a16:creationId xmlns:a16="http://schemas.microsoft.com/office/drawing/2014/main" id="{1C0DEDE2-6E29-4CBA-99D4-0C41DF745C74}"/>
                    </a:ext>
                  </a:extLst>
                </p14:cNvPr>
                <p14:cNvContentPartPr/>
                <p14:nvPr/>
              </p14:nvContentPartPr>
              <p14:xfrm>
                <a:off x="7049430" y="2936730"/>
                <a:ext cx="43200" cy="69480"/>
              </p14:xfrm>
            </p:contentPart>
          </mc:Choice>
          <mc:Fallback xmlns="">
            <p:pic>
              <p:nvPicPr>
                <p:cNvPr id="552977" name="墨迹 552976">
                  <a:extLst>
                    <a:ext uri="{FF2B5EF4-FFF2-40B4-BE49-F238E27FC236}">
                      <a16:creationId xmlns:a16="http://schemas.microsoft.com/office/drawing/2014/main" id="{1C0DEDE2-6E29-4CBA-99D4-0C41DF745C74}"/>
                    </a:ext>
                  </a:extLst>
                </p:cNvPr>
                <p:cNvPicPr/>
                <p:nvPr/>
              </p:nvPicPr>
              <p:blipFill>
                <a:blip r:embed="rId120"/>
                <a:stretch>
                  <a:fillRect/>
                </a:stretch>
              </p:blipFill>
              <p:spPr>
                <a:xfrm>
                  <a:off x="7031790" y="2918730"/>
                  <a:ext cx="788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552978" name="墨迹 552977">
                  <a:extLst>
                    <a:ext uri="{FF2B5EF4-FFF2-40B4-BE49-F238E27FC236}">
                      <a16:creationId xmlns:a16="http://schemas.microsoft.com/office/drawing/2014/main" id="{1142F03C-C6C8-42E3-9E51-629B98C17C5C}"/>
                    </a:ext>
                  </a:extLst>
                </p14:cNvPr>
                <p14:cNvContentPartPr/>
                <p14:nvPr/>
              </p14:nvContentPartPr>
              <p14:xfrm>
                <a:off x="6938910" y="2978130"/>
                <a:ext cx="216720" cy="46440"/>
              </p14:xfrm>
            </p:contentPart>
          </mc:Choice>
          <mc:Fallback xmlns="">
            <p:pic>
              <p:nvPicPr>
                <p:cNvPr id="552978" name="墨迹 552977">
                  <a:extLst>
                    <a:ext uri="{FF2B5EF4-FFF2-40B4-BE49-F238E27FC236}">
                      <a16:creationId xmlns:a16="http://schemas.microsoft.com/office/drawing/2014/main" id="{1142F03C-C6C8-42E3-9E51-629B98C17C5C}"/>
                    </a:ext>
                  </a:extLst>
                </p:cNvPr>
                <p:cNvPicPr/>
                <p:nvPr/>
              </p:nvPicPr>
              <p:blipFill>
                <a:blip r:embed="rId122"/>
                <a:stretch>
                  <a:fillRect/>
                </a:stretch>
              </p:blipFill>
              <p:spPr>
                <a:xfrm>
                  <a:off x="6920910" y="2960130"/>
                  <a:ext cx="25236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552979" name="墨迹 552978">
                  <a:extLst>
                    <a:ext uri="{FF2B5EF4-FFF2-40B4-BE49-F238E27FC236}">
                      <a16:creationId xmlns:a16="http://schemas.microsoft.com/office/drawing/2014/main" id="{1EA8E8B9-FDD6-47CE-A852-8FA112F32E80}"/>
                    </a:ext>
                  </a:extLst>
                </p14:cNvPr>
                <p14:cNvContentPartPr/>
                <p14:nvPr/>
              </p14:nvContentPartPr>
              <p14:xfrm>
                <a:off x="7239870" y="2632890"/>
                <a:ext cx="147600" cy="36720"/>
              </p14:xfrm>
            </p:contentPart>
          </mc:Choice>
          <mc:Fallback xmlns="">
            <p:pic>
              <p:nvPicPr>
                <p:cNvPr id="552979" name="墨迹 552978">
                  <a:extLst>
                    <a:ext uri="{FF2B5EF4-FFF2-40B4-BE49-F238E27FC236}">
                      <a16:creationId xmlns:a16="http://schemas.microsoft.com/office/drawing/2014/main" id="{1EA8E8B9-FDD6-47CE-A852-8FA112F32E80}"/>
                    </a:ext>
                  </a:extLst>
                </p:cNvPr>
                <p:cNvPicPr/>
                <p:nvPr/>
              </p:nvPicPr>
              <p:blipFill>
                <a:blip r:embed="rId124"/>
                <a:stretch>
                  <a:fillRect/>
                </a:stretch>
              </p:blipFill>
              <p:spPr>
                <a:xfrm>
                  <a:off x="7222230" y="2614890"/>
                  <a:ext cx="18324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552980" name="墨迹 552979">
                  <a:extLst>
                    <a:ext uri="{FF2B5EF4-FFF2-40B4-BE49-F238E27FC236}">
                      <a16:creationId xmlns:a16="http://schemas.microsoft.com/office/drawing/2014/main" id="{F0F98EFE-6785-4E3A-81D6-B5DE97C8493B}"/>
                    </a:ext>
                  </a:extLst>
                </p14:cNvPr>
                <p14:cNvContentPartPr/>
                <p14:nvPr/>
              </p14:nvContentPartPr>
              <p14:xfrm>
                <a:off x="7267230" y="2684730"/>
                <a:ext cx="28800" cy="296280"/>
              </p14:xfrm>
            </p:contentPart>
          </mc:Choice>
          <mc:Fallback xmlns="">
            <p:pic>
              <p:nvPicPr>
                <p:cNvPr id="552980" name="墨迹 552979">
                  <a:extLst>
                    <a:ext uri="{FF2B5EF4-FFF2-40B4-BE49-F238E27FC236}">
                      <a16:creationId xmlns:a16="http://schemas.microsoft.com/office/drawing/2014/main" id="{F0F98EFE-6785-4E3A-81D6-B5DE97C8493B}"/>
                    </a:ext>
                  </a:extLst>
                </p:cNvPr>
                <p:cNvPicPr/>
                <p:nvPr/>
              </p:nvPicPr>
              <p:blipFill>
                <a:blip r:embed="rId126"/>
                <a:stretch>
                  <a:fillRect/>
                </a:stretch>
              </p:blipFill>
              <p:spPr>
                <a:xfrm>
                  <a:off x="7249230" y="2667090"/>
                  <a:ext cx="6444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552981" name="墨迹 552980">
                  <a:extLst>
                    <a:ext uri="{FF2B5EF4-FFF2-40B4-BE49-F238E27FC236}">
                      <a16:creationId xmlns:a16="http://schemas.microsoft.com/office/drawing/2014/main" id="{E16A2796-B4DB-44E3-B11B-642830F322D9}"/>
                    </a:ext>
                  </a:extLst>
                </p14:cNvPr>
                <p14:cNvContentPartPr/>
                <p14:nvPr/>
              </p14:nvContentPartPr>
              <p14:xfrm>
                <a:off x="7323030" y="2700570"/>
                <a:ext cx="123120" cy="251640"/>
              </p14:xfrm>
            </p:contentPart>
          </mc:Choice>
          <mc:Fallback xmlns="">
            <p:pic>
              <p:nvPicPr>
                <p:cNvPr id="552981" name="墨迹 552980">
                  <a:extLst>
                    <a:ext uri="{FF2B5EF4-FFF2-40B4-BE49-F238E27FC236}">
                      <a16:creationId xmlns:a16="http://schemas.microsoft.com/office/drawing/2014/main" id="{E16A2796-B4DB-44E3-B11B-642830F322D9}"/>
                    </a:ext>
                  </a:extLst>
                </p:cNvPr>
                <p:cNvPicPr/>
                <p:nvPr/>
              </p:nvPicPr>
              <p:blipFill>
                <a:blip r:embed="rId128"/>
                <a:stretch>
                  <a:fillRect/>
                </a:stretch>
              </p:blipFill>
              <p:spPr>
                <a:xfrm>
                  <a:off x="7305030" y="2682570"/>
                  <a:ext cx="15876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552982" name="墨迹 552981">
                  <a:extLst>
                    <a:ext uri="{FF2B5EF4-FFF2-40B4-BE49-F238E27FC236}">
                      <a16:creationId xmlns:a16="http://schemas.microsoft.com/office/drawing/2014/main" id="{BCB264A9-A8F2-44C7-9A4E-6206A9306DA0}"/>
                    </a:ext>
                  </a:extLst>
                </p14:cNvPr>
                <p14:cNvContentPartPr/>
                <p14:nvPr/>
              </p14:nvContentPartPr>
              <p14:xfrm>
                <a:off x="7314030" y="2663490"/>
                <a:ext cx="11160" cy="152280"/>
              </p14:xfrm>
            </p:contentPart>
          </mc:Choice>
          <mc:Fallback xmlns="">
            <p:pic>
              <p:nvPicPr>
                <p:cNvPr id="552982" name="墨迹 552981">
                  <a:extLst>
                    <a:ext uri="{FF2B5EF4-FFF2-40B4-BE49-F238E27FC236}">
                      <a16:creationId xmlns:a16="http://schemas.microsoft.com/office/drawing/2014/main" id="{BCB264A9-A8F2-44C7-9A4E-6206A9306DA0}"/>
                    </a:ext>
                  </a:extLst>
                </p:cNvPr>
                <p:cNvPicPr/>
                <p:nvPr/>
              </p:nvPicPr>
              <p:blipFill>
                <a:blip r:embed="rId130"/>
                <a:stretch>
                  <a:fillRect/>
                </a:stretch>
              </p:blipFill>
              <p:spPr>
                <a:xfrm>
                  <a:off x="7296030" y="2645490"/>
                  <a:ext cx="4680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552983" name="墨迹 552982">
                  <a:extLst>
                    <a:ext uri="{FF2B5EF4-FFF2-40B4-BE49-F238E27FC236}">
                      <a16:creationId xmlns:a16="http://schemas.microsoft.com/office/drawing/2014/main" id="{42F1613F-B09B-4C5F-A7CD-EE67D4DD29EC}"/>
                    </a:ext>
                  </a:extLst>
                </p14:cNvPr>
                <p14:cNvContentPartPr/>
                <p14:nvPr/>
              </p14:nvContentPartPr>
              <p14:xfrm>
                <a:off x="7357950" y="2675730"/>
                <a:ext cx="67320" cy="151200"/>
              </p14:xfrm>
            </p:contentPart>
          </mc:Choice>
          <mc:Fallback xmlns="">
            <p:pic>
              <p:nvPicPr>
                <p:cNvPr id="552983" name="墨迹 552982">
                  <a:extLst>
                    <a:ext uri="{FF2B5EF4-FFF2-40B4-BE49-F238E27FC236}">
                      <a16:creationId xmlns:a16="http://schemas.microsoft.com/office/drawing/2014/main" id="{42F1613F-B09B-4C5F-A7CD-EE67D4DD29EC}"/>
                    </a:ext>
                  </a:extLst>
                </p:cNvPr>
                <p:cNvPicPr/>
                <p:nvPr/>
              </p:nvPicPr>
              <p:blipFill>
                <a:blip r:embed="rId132"/>
                <a:stretch>
                  <a:fillRect/>
                </a:stretch>
              </p:blipFill>
              <p:spPr>
                <a:xfrm>
                  <a:off x="7340310" y="2657730"/>
                  <a:ext cx="10296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552984" name="墨迹 552983">
                  <a:extLst>
                    <a:ext uri="{FF2B5EF4-FFF2-40B4-BE49-F238E27FC236}">
                      <a16:creationId xmlns:a16="http://schemas.microsoft.com/office/drawing/2014/main" id="{33B30B17-CD9B-4AAD-AEFF-5E01931D6043}"/>
                    </a:ext>
                  </a:extLst>
                </p14:cNvPr>
                <p14:cNvContentPartPr/>
                <p14:nvPr/>
              </p14:nvContentPartPr>
              <p14:xfrm>
                <a:off x="7330230" y="2843130"/>
                <a:ext cx="69480" cy="34560"/>
              </p14:xfrm>
            </p:contentPart>
          </mc:Choice>
          <mc:Fallback xmlns="">
            <p:pic>
              <p:nvPicPr>
                <p:cNvPr id="552984" name="墨迹 552983">
                  <a:extLst>
                    <a:ext uri="{FF2B5EF4-FFF2-40B4-BE49-F238E27FC236}">
                      <a16:creationId xmlns:a16="http://schemas.microsoft.com/office/drawing/2014/main" id="{33B30B17-CD9B-4AAD-AEFF-5E01931D6043}"/>
                    </a:ext>
                  </a:extLst>
                </p:cNvPr>
                <p:cNvPicPr/>
                <p:nvPr/>
              </p:nvPicPr>
              <p:blipFill>
                <a:blip r:embed="rId134"/>
                <a:stretch>
                  <a:fillRect/>
                </a:stretch>
              </p:blipFill>
              <p:spPr>
                <a:xfrm>
                  <a:off x="7312590" y="2825490"/>
                  <a:ext cx="10512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552985" name="墨迹 552984">
                  <a:extLst>
                    <a:ext uri="{FF2B5EF4-FFF2-40B4-BE49-F238E27FC236}">
                      <a16:creationId xmlns:a16="http://schemas.microsoft.com/office/drawing/2014/main" id="{22060A5E-EF8E-4C35-8A7B-E4D759436245}"/>
                    </a:ext>
                  </a:extLst>
                </p14:cNvPr>
                <p14:cNvContentPartPr/>
                <p14:nvPr/>
              </p14:nvContentPartPr>
              <p14:xfrm>
                <a:off x="7318350" y="2916570"/>
                <a:ext cx="69480" cy="27720"/>
              </p14:xfrm>
            </p:contentPart>
          </mc:Choice>
          <mc:Fallback xmlns="">
            <p:pic>
              <p:nvPicPr>
                <p:cNvPr id="552985" name="墨迹 552984">
                  <a:extLst>
                    <a:ext uri="{FF2B5EF4-FFF2-40B4-BE49-F238E27FC236}">
                      <a16:creationId xmlns:a16="http://schemas.microsoft.com/office/drawing/2014/main" id="{22060A5E-EF8E-4C35-8A7B-E4D759436245}"/>
                    </a:ext>
                  </a:extLst>
                </p:cNvPr>
                <p:cNvPicPr/>
                <p:nvPr/>
              </p:nvPicPr>
              <p:blipFill>
                <a:blip r:embed="rId136"/>
                <a:stretch>
                  <a:fillRect/>
                </a:stretch>
              </p:blipFill>
              <p:spPr>
                <a:xfrm>
                  <a:off x="7300710" y="2898570"/>
                  <a:ext cx="10512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552986" name="墨迹 552985">
                  <a:extLst>
                    <a:ext uri="{FF2B5EF4-FFF2-40B4-BE49-F238E27FC236}">
                      <a16:creationId xmlns:a16="http://schemas.microsoft.com/office/drawing/2014/main" id="{BAFAA654-AB9A-41DB-B54C-63A751493365}"/>
                    </a:ext>
                  </a:extLst>
                </p14:cNvPr>
                <p14:cNvContentPartPr/>
                <p14:nvPr/>
              </p14:nvContentPartPr>
              <p14:xfrm>
                <a:off x="7567110" y="2529930"/>
                <a:ext cx="122400" cy="142200"/>
              </p14:xfrm>
            </p:contentPart>
          </mc:Choice>
          <mc:Fallback xmlns="">
            <p:pic>
              <p:nvPicPr>
                <p:cNvPr id="552986" name="墨迹 552985">
                  <a:extLst>
                    <a:ext uri="{FF2B5EF4-FFF2-40B4-BE49-F238E27FC236}">
                      <a16:creationId xmlns:a16="http://schemas.microsoft.com/office/drawing/2014/main" id="{BAFAA654-AB9A-41DB-B54C-63A751493365}"/>
                    </a:ext>
                  </a:extLst>
                </p:cNvPr>
                <p:cNvPicPr/>
                <p:nvPr/>
              </p:nvPicPr>
              <p:blipFill>
                <a:blip r:embed="rId138"/>
                <a:stretch>
                  <a:fillRect/>
                </a:stretch>
              </p:blipFill>
              <p:spPr>
                <a:xfrm>
                  <a:off x="7549470" y="2512290"/>
                  <a:ext cx="15804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552987" name="墨迹 552986">
                  <a:extLst>
                    <a:ext uri="{FF2B5EF4-FFF2-40B4-BE49-F238E27FC236}">
                      <a16:creationId xmlns:a16="http://schemas.microsoft.com/office/drawing/2014/main" id="{DA4C1F72-157D-488E-8292-521A1FFDD6DA}"/>
                    </a:ext>
                  </a:extLst>
                </p14:cNvPr>
                <p14:cNvContentPartPr/>
                <p14:nvPr/>
              </p14:nvContentPartPr>
              <p14:xfrm>
                <a:off x="7560270" y="2667090"/>
                <a:ext cx="83880" cy="95040"/>
              </p14:xfrm>
            </p:contentPart>
          </mc:Choice>
          <mc:Fallback xmlns="">
            <p:pic>
              <p:nvPicPr>
                <p:cNvPr id="552987" name="墨迹 552986">
                  <a:extLst>
                    <a:ext uri="{FF2B5EF4-FFF2-40B4-BE49-F238E27FC236}">
                      <a16:creationId xmlns:a16="http://schemas.microsoft.com/office/drawing/2014/main" id="{DA4C1F72-157D-488E-8292-521A1FFDD6DA}"/>
                    </a:ext>
                  </a:extLst>
                </p:cNvPr>
                <p:cNvPicPr/>
                <p:nvPr/>
              </p:nvPicPr>
              <p:blipFill>
                <a:blip r:embed="rId140"/>
                <a:stretch>
                  <a:fillRect/>
                </a:stretch>
              </p:blipFill>
              <p:spPr>
                <a:xfrm>
                  <a:off x="7542630" y="2649090"/>
                  <a:ext cx="11952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552988" name="墨迹 552987">
                  <a:extLst>
                    <a:ext uri="{FF2B5EF4-FFF2-40B4-BE49-F238E27FC236}">
                      <a16:creationId xmlns:a16="http://schemas.microsoft.com/office/drawing/2014/main" id="{33145BB1-741C-45EB-AD5C-B448626FAAFD}"/>
                    </a:ext>
                  </a:extLst>
                </p14:cNvPr>
                <p14:cNvContentPartPr/>
                <p14:nvPr/>
              </p14:nvContentPartPr>
              <p14:xfrm>
                <a:off x="7660350" y="2677170"/>
                <a:ext cx="30960" cy="12600"/>
              </p14:xfrm>
            </p:contentPart>
          </mc:Choice>
          <mc:Fallback xmlns="">
            <p:pic>
              <p:nvPicPr>
                <p:cNvPr id="552988" name="墨迹 552987">
                  <a:extLst>
                    <a:ext uri="{FF2B5EF4-FFF2-40B4-BE49-F238E27FC236}">
                      <a16:creationId xmlns:a16="http://schemas.microsoft.com/office/drawing/2014/main" id="{33145BB1-741C-45EB-AD5C-B448626FAAFD}"/>
                    </a:ext>
                  </a:extLst>
                </p:cNvPr>
                <p:cNvPicPr/>
                <p:nvPr/>
              </p:nvPicPr>
              <p:blipFill>
                <a:blip r:embed="rId142"/>
                <a:stretch>
                  <a:fillRect/>
                </a:stretch>
              </p:blipFill>
              <p:spPr>
                <a:xfrm>
                  <a:off x="7642350" y="2659170"/>
                  <a:ext cx="6660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552989" name="墨迹 552988">
                  <a:extLst>
                    <a:ext uri="{FF2B5EF4-FFF2-40B4-BE49-F238E27FC236}">
                      <a16:creationId xmlns:a16="http://schemas.microsoft.com/office/drawing/2014/main" id="{A738E5AD-7846-467D-9CBD-7F17EB42E4E3}"/>
                    </a:ext>
                  </a:extLst>
                </p14:cNvPr>
                <p14:cNvContentPartPr/>
                <p14:nvPr/>
              </p14:nvContentPartPr>
              <p14:xfrm>
                <a:off x="7570350" y="2694090"/>
                <a:ext cx="124920" cy="265680"/>
              </p14:xfrm>
            </p:contentPart>
          </mc:Choice>
          <mc:Fallback xmlns="">
            <p:pic>
              <p:nvPicPr>
                <p:cNvPr id="552989" name="墨迹 552988">
                  <a:extLst>
                    <a:ext uri="{FF2B5EF4-FFF2-40B4-BE49-F238E27FC236}">
                      <a16:creationId xmlns:a16="http://schemas.microsoft.com/office/drawing/2014/main" id="{A738E5AD-7846-467D-9CBD-7F17EB42E4E3}"/>
                    </a:ext>
                  </a:extLst>
                </p:cNvPr>
                <p:cNvPicPr/>
                <p:nvPr/>
              </p:nvPicPr>
              <p:blipFill>
                <a:blip r:embed="rId144"/>
                <a:stretch>
                  <a:fillRect/>
                </a:stretch>
              </p:blipFill>
              <p:spPr>
                <a:xfrm>
                  <a:off x="7552350" y="2676450"/>
                  <a:ext cx="16056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552990" name="墨迹 552989">
                  <a:extLst>
                    <a:ext uri="{FF2B5EF4-FFF2-40B4-BE49-F238E27FC236}">
                      <a16:creationId xmlns:a16="http://schemas.microsoft.com/office/drawing/2014/main" id="{6D978043-DA0E-4094-95CA-089EB04AEA83}"/>
                    </a:ext>
                  </a:extLst>
                </p14:cNvPr>
                <p14:cNvContentPartPr/>
                <p14:nvPr/>
              </p14:nvContentPartPr>
              <p14:xfrm>
                <a:off x="7650630" y="2825490"/>
                <a:ext cx="137160" cy="113760"/>
              </p14:xfrm>
            </p:contentPart>
          </mc:Choice>
          <mc:Fallback xmlns="">
            <p:pic>
              <p:nvPicPr>
                <p:cNvPr id="552990" name="墨迹 552989">
                  <a:extLst>
                    <a:ext uri="{FF2B5EF4-FFF2-40B4-BE49-F238E27FC236}">
                      <a16:creationId xmlns:a16="http://schemas.microsoft.com/office/drawing/2014/main" id="{6D978043-DA0E-4094-95CA-089EB04AEA83}"/>
                    </a:ext>
                  </a:extLst>
                </p:cNvPr>
                <p:cNvPicPr/>
                <p:nvPr/>
              </p:nvPicPr>
              <p:blipFill>
                <a:blip r:embed="rId146"/>
                <a:stretch>
                  <a:fillRect/>
                </a:stretch>
              </p:blipFill>
              <p:spPr>
                <a:xfrm>
                  <a:off x="7632990" y="2807490"/>
                  <a:ext cx="17280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552991" name="墨迹 552990">
                  <a:extLst>
                    <a:ext uri="{FF2B5EF4-FFF2-40B4-BE49-F238E27FC236}">
                      <a16:creationId xmlns:a16="http://schemas.microsoft.com/office/drawing/2014/main" id="{B550A962-63B1-4A3A-8D6F-C0B52FE11349}"/>
                    </a:ext>
                  </a:extLst>
                </p14:cNvPr>
                <p14:cNvContentPartPr/>
                <p14:nvPr/>
              </p14:nvContentPartPr>
              <p14:xfrm>
                <a:off x="7885350" y="2514810"/>
                <a:ext cx="131760" cy="373320"/>
              </p14:xfrm>
            </p:contentPart>
          </mc:Choice>
          <mc:Fallback xmlns="">
            <p:pic>
              <p:nvPicPr>
                <p:cNvPr id="552991" name="墨迹 552990">
                  <a:extLst>
                    <a:ext uri="{FF2B5EF4-FFF2-40B4-BE49-F238E27FC236}">
                      <a16:creationId xmlns:a16="http://schemas.microsoft.com/office/drawing/2014/main" id="{B550A962-63B1-4A3A-8D6F-C0B52FE11349}"/>
                    </a:ext>
                  </a:extLst>
                </p:cNvPr>
                <p:cNvPicPr/>
                <p:nvPr/>
              </p:nvPicPr>
              <p:blipFill>
                <a:blip r:embed="rId148"/>
                <a:stretch>
                  <a:fillRect/>
                </a:stretch>
              </p:blipFill>
              <p:spPr>
                <a:xfrm>
                  <a:off x="7867350" y="2496810"/>
                  <a:ext cx="16740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552992" name="墨迹 552991">
                  <a:extLst>
                    <a:ext uri="{FF2B5EF4-FFF2-40B4-BE49-F238E27FC236}">
                      <a16:creationId xmlns:a16="http://schemas.microsoft.com/office/drawing/2014/main" id="{BD6FE7E7-A4AC-450F-BF22-348A84AC081B}"/>
                    </a:ext>
                  </a:extLst>
                </p14:cNvPr>
                <p14:cNvContentPartPr/>
                <p14:nvPr/>
              </p14:nvContentPartPr>
              <p14:xfrm>
                <a:off x="8086590" y="2587890"/>
                <a:ext cx="34200" cy="190080"/>
              </p14:xfrm>
            </p:contentPart>
          </mc:Choice>
          <mc:Fallback xmlns="">
            <p:pic>
              <p:nvPicPr>
                <p:cNvPr id="552992" name="墨迹 552991">
                  <a:extLst>
                    <a:ext uri="{FF2B5EF4-FFF2-40B4-BE49-F238E27FC236}">
                      <a16:creationId xmlns:a16="http://schemas.microsoft.com/office/drawing/2014/main" id="{BD6FE7E7-A4AC-450F-BF22-348A84AC081B}"/>
                    </a:ext>
                  </a:extLst>
                </p:cNvPr>
                <p:cNvPicPr/>
                <p:nvPr/>
              </p:nvPicPr>
              <p:blipFill>
                <a:blip r:embed="rId150"/>
                <a:stretch>
                  <a:fillRect/>
                </a:stretch>
              </p:blipFill>
              <p:spPr>
                <a:xfrm>
                  <a:off x="8068590" y="2570250"/>
                  <a:ext cx="698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552993" name="墨迹 552992">
                  <a:extLst>
                    <a:ext uri="{FF2B5EF4-FFF2-40B4-BE49-F238E27FC236}">
                      <a16:creationId xmlns:a16="http://schemas.microsoft.com/office/drawing/2014/main" id="{94AAE9A5-B9E7-4EE4-B39E-301501F91361}"/>
                    </a:ext>
                  </a:extLst>
                </p14:cNvPr>
                <p14:cNvContentPartPr/>
                <p14:nvPr/>
              </p14:nvContentPartPr>
              <p14:xfrm>
                <a:off x="8137350" y="2536050"/>
                <a:ext cx="77760" cy="279360"/>
              </p14:xfrm>
            </p:contentPart>
          </mc:Choice>
          <mc:Fallback xmlns="">
            <p:pic>
              <p:nvPicPr>
                <p:cNvPr id="552993" name="墨迹 552992">
                  <a:extLst>
                    <a:ext uri="{FF2B5EF4-FFF2-40B4-BE49-F238E27FC236}">
                      <a16:creationId xmlns:a16="http://schemas.microsoft.com/office/drawing/2014/main" id="{94AAE9A5-B9E7-4EE4-B39E-301501F91361}"/>
                    </a:ext>
                  </a:extLst>
                </p:cNvPr>
                <p:cNvPicPr/>
                <p:nvPr/>
              </p:nvPicPr>
              <p:blipFill>
                <a:blip r:embed="rId152"/>
                <a:stretch>
                  <a:fillRect/>
                </a:stretch>
              </p:blipFill>
              <p:spPr>
                <a:xfrm>
                  <a:off x="8119350" y="2518050"/>
                  <a:ext cx="11340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552994" name="墨迹 552993">
                  <a:extLst>
                    <a:ext uri="{FF2B5EF4-FFF2-40B4-BE49-F238E27FC236}">
                      <a16:creationId xmlns:a16="http://schemas.microsoft.com/office/drawing/2014/main" id="{045BD348-7669-4169-9BF1-2E748DADE534}"/>
                    </a:ext>
                  </a:extLst>
                </p14:cNvPr>
                <p14:cNvContentPartPr/>
                <p14:nvPr/>
              </p14:nvContentPartPr>
              <p14:xfrm>
                <a:off x="8180550" y="2659170"/>
                <a:ext cx="8640" cy="2880"/>
              </p14:xfrm>
            </p:contentPart>
          </mc:Choice>
          <mc:Fallback xmlns="">
            <p:pic>
              <p:nvPicPr>
                <p:cNvPr id="552994" name="墨迹 552993">
                  <a:extLst>
                    <a:ext uri="{FF2B5EF4-FFF2-40B4-BE49-F238E27FC236}">
                      <a16:creationId xmlns:a16="http://schemas.microsoft.com/office/drawing/2014/main" id="{045BD348-7669-4169-9BF1-2E748DADE534}"/>
                    </a:ext>
                  </a:extLst>
                </p:cNvPr>
                <p:cNvPicPr/>
                <p:nvPr/>
              </p:nvPicPr>
              <p:blipFill>
                <a:blip r:embed="rId154"/>
                <a:stretch>
                  <a:fillRect/>
                </a:stretch>
              </p:blipFill>
              <p:spPr>
                <a:xfrm>
                  <a:off x="8162550" y="2641530"/>
                  <a:ext cx="4428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552995" name="墨迹 552994">
                  <a:extLst>
                    <a:ext uri="{FF2B5EF4-FFF2-40B4-BE49-F238E27FC236}">
                      <a16:creationId xmlns:a16="http://schemas.microsoft.com/office/drawing/2014/main" id="{D10B8D4D-BFAD-4C7A-9459-2FB5800B2080}"/>
                    </a:ext>
                  </a:extLst>
                </p14:cNvPr>
                <p14:cNvContentPartPr/>
                <p14:nvPr/>
              </p14:nvContentPartPr>
              <p14:xfrm>
                <a:off x="8112510" y="2745570"/>
                <a:ext cx="100440" cy="6840"/>
              </p14:xfrm>
            </p:contentPart>
          </mc:Choice>
          <mc:Fallback xmlns="">
            <p:pic>
              <p:nvPicPr>
                <p:cNvPr id="552995" name="墨迹 552994">
                  <a:extLst>
                    <a:ext uri="{FF2B5EF4-FFF2-40B4-BE49-F238E27FC236}">
                      <a16:creationId xmlns:a16="http://schemas.microsoft.com/office/drawing/2014/main" id="{D10B8D4D-BFAD-4C7A-9459-2FB5800B2080}"/>
                    </a:ext>
                  </a:extLst>
                </p:cNvPr>
                <p:cNvPicPr/>
                <p:nvPr/>
              </p:nvPicPr>
              <p:blipFill>
                <a:blip r:embed="rId156"/>
                <a:stretch>
                  <a:fillRect/>
                </a:stretch>
              </p:blipFill>
              <p:spPr>
                <a:xfrm>
                  <a:off x="8094870" y="2727930"/>
                  <a:ext cx="13608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552996" name="墨迹 552995">
                  <a:extLst>
                    <a:ext uri="{FF2B5EF4-FFF2-40B4-BE49-F238E27FC236}">
                      <a16:creationId xmlns:a16="http://schemas.microsoft.com/office/drawing/2014/main" id="{A8BF181A-2B90-477D-BEB2-636E83814615}"/>
                    </a:ext>
                  </a:extLst>
                </p14:cNvPr>
                <p14:cNvContentPartPr/>
                <p14:nvPr/>
              </p14:nvContentPartPr>
              <p14:xfrm>
                <a:off x="7991190" y="2867970"/>
                <a:ext cx="245880" cy="44640"/>
              </p14:xfrm>
            </p:contentPart>
          </mc:Choice>
          <mc:Fallback xmlns="">
            <p:pic>
              <p:nvPicPr>
                <p:cNvPr id="552996" name="墨迹 552995">
                  <a:extLst>
                    <a:ext uri="{FF2B5EF4-FFF2-40B4-BE49-F238E27FC236}">
                      <a16:creationId xmlns:a16="http://schemas.microsoft.com/office/drawing/2014/main" id="{A8BF181A-2B90-477D-BEB2-636E83814615}"/>
                    </a:ext>
                  </a:extLst>
                </p:cNvPr>
                <p:cNvPicPr/>
                <p:nvPr/>
              </p:nvPicPr>
              <p:blipFill>
                <a:blip r:embed="rId158"/>
                <a:stretch>
                  <a:fillRect/>
                </a:stretch>
              </p:blipFill>
              <p:spPr>
                <a:xfrm>
                  <a:off x="7973550" y="2850330"/>
                  <a:ext cx="28152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552997" name="墨迹 552996">
                  <a:extLst>
                    <a:ext uri="{FF2B5EF4-FFF2-40B4-BE49-F238E27FC236}">
                      <a16:creationId xmlns:a16="http://schemas.microsoft.com/office/drawing/2014/main" id="{7D9DE6CF-0420-4670-B81D-B26E9969AA0C}"/>
                    </a:ext>
                  </a:extLst>
                </p14:cNvPr>
                <p14:cNvContentPartPr/>
                <p14:nvPr/>
              </p14:nvContentPartPr>
              <p14:xfrm>
                <a:off x="8394030" y="2519130"/>
                <a:ext cx="161280" cy="60120"/>
              </p14:xfrm>
            </p:contentPart>
          </mc:Choice>
          <mc:Fallback xmlns="">
            <p:pic>
              <p:nvPicPr>
                <p:cNvPr id="552997" name="墨迹 552996">
                  <a:extLst>
                    <a:ext uri="{FF2B5EF4-FFF2-40B4-BE49-F238E27FC236}">
                      <a16:creationId xmlns:a16="http://schemas.microsoft.com/office/drawing/2014/main" id="{7D9DE6CF-0420-4670-B81D-B26E9969AA0C}"/>
                    </a:ext>
                  </a:extLst>
                </p:cNvPr>
                <p:cNvPicPr/>
                <p:nvPr/>
              </p:nvPicPr>
              <p:blipFill>
                <a:blip r:embed="rId160"/>
                <a:stretch>
                  <a:fillRect/>
                </a:stretch>
              </p:blipFill>
              <p:spPr>
                <a:xfrm>
                  <a:off x="8376030" y="2501490"/>
                  <a:ext cx="19692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552998" name="墨迹 552997">
                  <a:extLst>
                    <a:ext uri="{FF2B5EF4-FFF2-40B4-BE49-F238E27FC236}">
                      <a16:creationId xmlns:a16="http://schemas.microsoft.com/office/drawing/2014/main" id="{0E8093AE-2986-49C0-B9AF-E5BB611AC3E9}"/>
                    </a:ext>
                  </a:extLst>
                </p14:cNvPr>
                <p14:cNvContentPartPr/>
                <p14:nvPr/>
              </p14:nvContentPartPr>
              <p14:xfrm>
                <a:off x="8392230" y="2578170"/>
                <a:ext cx="60480" cy="282960"/>
              </p14:xfrm>
            </p:contentPart>
          </mc:Choice>
          <mc:Fallback xmlns="">
            <p:pic>
              <p:nvPicPr>
                <p:cNvPr id="552998" name="墨迹 552997">
                  <a:extLst>
                    <a:ext uri="{FF2B5EF4-FFF2-40B4-BE49-F238E27FC236}">
                      <a16:creationId xmlns:a16="http://schemas.microsoft.com/office/drawing/2014/main" id="{0E8093AE-2986-49C0-B9AF-E5BB611AC3E9}"/>
                    </a:ext>
                  </a:extLst>
                </p:cNvPr>
                <p:cNvPicPr/>
                <p:nvPr/>
              </p:nvPicPr>
              <p:blipFill>
                <a:blip r:embed="rId162"/>
                <a:stretch>
                  <a:fillRect/>
                </a:stretch>
              </p:blipFill>
              <p:spPr>
                <a:xfrm>
                  <a:off x="8374590" y="2560530"/>
                  <a:ext cx="9612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552999" name="墨迹 552998">
                  <a:extLst>
                    <a:ext uri="{FF2B5EF4-FFF2-40B4-BE49-F238E27FC236}">
                      <a16:creationId xmlns:a16="http://schemas.microsoft.com/office/drawing/2014/main" id="{D4BB5786-4820-47CF-B1BA-423F681B2C48}"/>
                    </a:ext>
                  </a:extLst>
                </p14:cNvPr>
                <p14:cNvContentPartPr/>
                <p14:nvPr/>
              </p14:nvContentPartPr>
              <p14:xfrm>
                <a:off x="8423550" y="2683290"/>
                <a:ext cx="82080" cy="149400"/>
              </p14:xfrm>
            </p:contentPart>
          </mc:Choice>
          <mc:Fallback xmlns="">
            <p:pic>
              <p:nvPicPr>
                <p:cNvPr id="552999" name="墨迹 552998">
                  <a:extLst>
                    <a:ext uri="{FF2B5EF4-FFF2-40B4-BE49-F238E27FC236}">
                      <a16:creationId xmlns:a16="http://schemas.microsoft.com/office/drawing/2014/main" id="{D4BB5786-4820-47CF-B1BA-423F681B2C48}"/>
                    </a:ext>
                  </a:extLst>
                </p:cNvPr>
                <p:cNvPicPr/>
                <p:nvPr/>
              </p:nvPicPr>
              <p:blipFill>
                <a:blip r:embed="rId164"/>
                <a:stretch>
                  <a:fillRect/>
                </a:stretch>
              </p:blipFill>
              <p:spPr>
                <a:xfrm>
                  <a:off x="8405550" y="2665290"/>
                  <a:ext cx="1177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553000" name="墨迹 552999">
                  <a:extLst>
                    <a:ext uri="{FF2B5EF4-FFF2-40B4-BE49-F238E27FC236}">
                      <a16:creationId xmlns:a16="http://schemas.microsoft.com/office/drawing/2014/main" id="{944C5CBC-4665-49BA-804E-F5F4612A1F0B}"/>
                    </a:ext>
                  </a:extLst>
                </p14:cNvPr>
                <p14:cNvContentPartPr/>
                <p14:nvPr/>
              </p14:nvContentPartPr>
              <p14:xfrm>
                <a:off x="8503830" y="2475930"/>
                <a:ext cx="198720" cy="409680"/>
              </p14:xfrm>
            </p:contentPart>
          </mc:Choice>
          <mc:Fallback xmlns="">
            <p:pic>
              <p:nvPicPr>
                <p:cNvPr id="553000" name="墨迹 552999">
                  <a:extLst>
                    <a:ext uri="{FF2B5EF4-FFF2-40B4-BE49-F238E27FC236}">
                      <a16:creationId xmlns:a16="http://schemas.microsoft.com/office/drawing/2014/main" id="{944C5CBC-4665-49BA-804E-F5F4612A1F0B}"/>
                    </a:ext>
                  </a:extLst>
                </p:cNvPr>
                <p:cNvPicPr/>
                <p:nvPr/>
              </p:nvPicPr>
              <p:blipFill>
                <a:blip r:embed="rId166"/>
                <a:stretch>
                  <a:fillRect/>
                </a:stretch>
              </p:blipFill>
              <p:spPr>
                <a:xfrm>
                  <a:off x="8486190" y="2458290"/>
                  <a:ext cx="234360" cy="44532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553001" name="墨迹 553000">
                  <a:extLst>
                    <a:ext uri="{FF2B5EF4-FFF2-40B4-BE49-F238E27FC236}">
                      <a16:creationId xmlns:a16="http://schemas.microsoft.com/office/drawing/2014/main" id="{A3CE7A8F-1D55-486E-9AD2-D95AFFDD564C}"/>
                    </a:ext>
                  </a:extLst>
                </p14:cNvPr>
                <p14:cNvContentPartPr/>
                <p14:nvPr/>
              </p14:nvContentPartPr>
              <p14:xfrm>
                <a:off x="8534070" y="2626050"/>
                <a:ext cx="136440" cy="286560"/>
              </p14:xfrm>
            </p:contentPart>
          </mc:Choice>
          <mc:Fallback xmlns="">
            <p:pic>
              <p:nvPicPr>
                <p:cNvPr id="553001" name="墨迹 553000">
                  <a:extLst>
                    <a:ext uri="{FF2B5EF4-FFF2-40B4-BE49-F238E27FC236}">
                      <a16:creationId xmlns:a16="http://schemas.microsoft.com/office/drawing/2014/main" id="{A3CE7A8F-1D55-486E-9AD2-D95AFFDD564C}"/>
                    </a:ext>
                  </a:extLst>
                </p:cNvPr>
                <p:cNvPicPr/>
                <p:nvPr/>
              </p:nvPicPr>
              <p:blipFill>
                <a:blip r:embed="rId168"/>
                <a:stretch>
                  <a:fillRect/>
                </a:stretch>
              </p:blipFill>
              <p:spPr>
                <a:xfrm>
                  <a:off x="8516070" y="2608050"/>
                  <a:ext cx="17208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553002" name="墨迹 553001">
                  <a:extLst>
                    <a:ext uri="{FF2B5EF4-FFF2-40B4-BE49-F238E27FC236}">
                      <a16:creationId xmlns:a16="http://schemas.microsoft.com/office/drawing/2014/main" id="{8E83A2C4-6752-41C1-AADF-E3CF6144347D}"/>
                    </a:ext>
                  </a:extLst>
                </p14:cNvPr>
                <p14:cNvContentPartPr/>
                <p14:nvPr/>
              </p14:nvContentPartPr>
              <p14:xfrm>
                <a:off x="8670510" y="2416890"/>
                <a:ext cx="45360" cy="75600"/>
              </p14:xfrm>
            </p:contentPart>
          </mc:Choice>
          <mc:Fallback xmlns="">
            <p:pic>
              <p:nvPicPr>
                <p:cNvPr id="553002" name="墨迹 553001">
                  <a:extLst>
                    <a:ext uri="{FF2B5EF4-FFF2-40B4-BE49-F238E27FC236}">
                      <a16:creationId xmlns:a16="http://schemas.microsoft.com/office/drawing/2014/main" id="{8E83A2C4-6752-41C1-AADF-E3CF6144347D}"/>
                    </a:ext>
                  </a:extLst>
                </p:cNvPr>
                <p:cNvPicPr/>
                <p:nvPr/>
              </p:nvPicPr>
              <p:blipFill>
                <a:blip r:embed="rId170"/>
                <a:stretch>
                  <a:fillRect/>
                </a:stretch>
              </p:blipFill>
              <p:spPr>
                <a:xfrm>
                  <a:off x="8652870" y="2399250"/>
                  <a:ext cx="81000" cy="111240"/>
                </a:xfrm>
                <a:prstGeom prst="rect">
                  <a:avLst/>
                </a:prstGeom>
              </p:spPr>
            </p:pic>
          </mc:Fallback>
        </mc:AlternateContent>
      </p:grpSp>
      <p:grpSp>
        <p:nvGrpSpPr>
          <p:cNvPr id="553016" name="组合 553015">
            <a:extLst>
              <a:ext uri="{FF2B5EF4-FFF2-40B4-BE49-F238E27FC236}">
                <a16:creationId xmlns:a16="http://schemas.microsoft.com/office/drawing/2014/main" id="{B646F066-DE08-4CB3-89AD-34BC2633CE91}"/>
              </a:ext>
            </a:extLst>
          </p:cNvPr>
          <p:cNvGrpSpPr/>
          <p:nvPr/>
        </p:nvGrpSpPr>
        <p:grpSpPr>
          <a:xfrm>
            <a:off x="6108750" y="3256050"/>
            <a:ext cx="538560" cy="252360"/>
            <a:chOff x="6108750" y="3256050"/>
            <a:chExt cx="538560" cy="252360"/>
          </a:xfrm>
        </p:grpSpPr>
        <mc:AlternateContent xmlns:mc="http://schemas.openxmlformats.org/markup-compatibility/2006" xmlns:p14="http://schemas.microsoft.com/office/powerpoint/2010/main">
          <mc:Choice Requires="p14">
            <p:contentPart p14:bwMode="auto" r:id="rId171">
              <p14:nvContentPartPr>
                <p14:cNvPr id="553004" name="墨迹 553003">
                  <a:extLst>
                    <a:ext uri="{FF2B5EF4-FFF2-40B4-BE49-F238E27FC236}">
                      <a16:creationId xmlns:a16="http://schemas.microsoft.com/office/drawing/2014/main" id="{9117A2D0-F8B6-4992-99B4-115AFCE91AE5}"/>
                    </a:ext>
                  </a:extLst>
                </p14:cNvPr>
                <p14:cNvContentPartPr/>
                <p14:nvPr/>
              </p14:nvContentPartPr>
              <p14:xfrm>
                <a:off x="6108750" y="3256050"/>
                <a:ext cx="271440" cy="252360"/>
              </p14:xfrm>
            </p:contentPart>
          </mc:Choice>
          <mc:Fallback xmlns="">
            <p:pic>
              <p:nvPicPr>
                <p:cNvPr id="553004" name="墨迹 553003">
                  <a:extLst>
                    <a:ext uri="{FF2B5EF4-FFF2-40B4-BE49-F238E27FC236}">
                      <a16:creationId xmlns:a16="http://schemas.microsoft.com/office/drawing/2014/main" id="{9117A2D0-F8B6-4992-99B4-115AFCE91AE5}"/>
                    </a:ext>
                  </a:extLst>
                </p:cNvPr>
                <p:cNvPicPr/>
                <p:nvPr/>
              </p:nvPicPr>
              <p:blipFill>
                <a:blip r:embed="rId172"/>
                <a:stretch>
                  <a:fillRect/>
                </a:stretch>
              </p:blipFill>
              <p:spPr>
                <a:xfrm>
                  <a:off x="6091110" y="3238410"/>
                  <a:ext cx="30708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553005" name="墨迹 553004">
                  <a:extLst>
                    <a:ext uri="{FF2B5EF4-FFF2-40B4-BE49-F238E27FC236}">
                      <a16:creationId xmlns:a16="http://schemas.microsoft.com/office/drawing/2014/main" id="{DE682E05-6F63-469E-BB0C-A214134B41C6}"/>
                    </a:ext>
                  </a:extLst>
                </p14:cNvPr>
                <p14:cNvContentPartPr/>
                <p14:nvPr/>
              </p14:nvContentPartPr>
              <p14:xfrm>
                <a:off x="6487110" y="3298170"/>
                <a:ext cx="160200" cy="51840"/>
              </p14:xfrm>
            </p:contentPart>
          </mc:Choice>
          <mc:Fallback xmlns="">
            <p:pic>
              <p:nvPicPr>
                <p:cNvPr id="553005" name="墨迹 553004">
                  <a:extLst>
                    <a:ext uri="{FF2B5EF4-FFF2-40B4-BE49-F238E27FC236}">
                      <a16:creationId xmlns:a16="http://schemas.microsoft.com/office/drawing/2014/main" id="{DE682E05-6F63-469E-BB0C-A214134B41C6}"/>
                    </a:ext>
                  </a:extLst>
                </p:cNvPr>
                <p:cNvPicPr/>
                <p:nvPr/>
              </p:nvPicPr>
              <p:blipFill>
                <a:blip r:embed="rId174"/>
                <a:stretch>
                  <a:fillRect/>
                </a:stretch>
              </p:blipFill>
              <p:spPr>
                <a:xfrm>
                  <a:off x="6469110" y="3280530"/>
                  <a:ext cx="195840" cy="87480"/>
                </a:xfrm>
                <a:prstGeom prst="rect">
                  <a:avLst/>
                </a:prstGeom>
              </p:spPr>
            </p:pic>
          </mc:Fallback>
        </mc:AlternateContent>
      </p:grpSp>
      <p:grpSp>
        <p:nvGrpSpPr>
          <p:cNvPr id="553015" name="组合 553014">
            <a:extLst>
              <a:ext uri="{FF2B5EF4-FFF2-40B4-BE49-F238E27FC236}">
                <a16:creationId xmlns:a16="http://schemas.microsoft.com/office/drawing/2014/main" id="{4126589A-66DD-4235-A02E-3076E235340E}"/>
              </a:ext>
            </a:extLst>
          </p:cNvPr>
          <p:cNvGrpSpPr/>
          <p:nvPr/>
        </p:nvGrpSpPr>
        <p:grpSpPr>
          <a:xfrm>
            <a:off x="6819030" y="3167850"/>
            <a:ext cx="615960" cy="370440"/>
            <a:chOff x="6819030" y="3167850"/>
            <a:chExt cx="615960" cy="370440"/>
          </a:xfrm>
        </p:grpSpPr>
        <mc:AlternateContent xmlns:mc="http://schemas.openxmlformats.org/markup-compatibility/2006" xmlns:p14="http://schemas.microsoft.com/office/powerpoint/2010/main">
          <mc:Choice Requires="p14">
            <p:contentPart p14:bwMode="auto" r:id="rId175">
              <p14:nvContentPartPr>
                <p14:cNvPr id="553006" name="墨迹 553005">
                  <a:extLst>
                    <a:ext uri="{FF2B5EF4-FFF2-40B4-BE49-F238E27FC236}">
                      <a16:creationId xmlns:a16="http://schemas.microsoft.com/office/drawing/2014/main" id="{947832D0-D359-41E2-BE89-6EC6AC7CE45E}"/>
                    </a:ext>
                  </a:extLst>
                </p14:cNvPr>
                <p14:cNvContentPartPr/>
                <p14:nvPr/>
              </p14:nvContentPartPr>
              <p14:xfrm>
                <a:off x="6819030" y="3254250"/>
                <a:ext cx="147600" cy="25200"/>
              </p14:xfrm>
            </p:contentPart>
          </mc:Choice>
          <mc:Fallback xmlns="">
            <p:pic>
              <p:nvPicPr>
                <p:cNvPr id="553006" name="墨迹 553005">
                  <a:extLst>
                    <a:ext uri="{FF2B5EF4-FFF2-40B4-BE49-F238E27FC236}">
                      <a16:creationId xmlns:a16="http://schemas.microsoft.com/office/drawing/2014/main" id="{947832D0-D359-41E2-BE89-6EC6AC7CE45E}"/>
                    </a:ext>
                  </a:extLst>
                </p:cNvPr>
                <p:cNvPicPr/>
                <p:nvPr/>
              </p:nvPicPr>
              <p:blipFill>
                <a:blip r:embed="rId176"/>
                <a:stretch>
                  <a:fillRect/>
                </a:stretch>
              </p:blipFill>
              <p:spPr>
                <a:xfrm>
                  <a:off x="6801030" y="3236250"/>
                  <a:ext cx="18324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553007" name="墨迹 553006">
                  <a:extLst>
                    <a:ext uri="{FF2B5EF4-FFF2-40B4-BE49-F238E27FC236}">
                      <a16:creationId xmlns:a16="http://schemas.microsoft.com/office/drawing/2014/main" id="{4BD7EA6D-4905-42DD-913D-BFC7BF391F1D}"/>
                    </a:ext>
                  </a:extLst>
                </p14:cNvPr>
                <p14:cNvContentPartPr/>
                <p14:nvPr/>
              </p14:nvContentPartPr>
              <p14:xfrm>
                <a:off x="6870510" y="3266490"/>
                <a:ext cx="97200" cy="100080"/>
              </p14:xfrm>
            </p:contentPart>
          </mc:Choice>
          <mc:Fallback xmlns="">
            <p:pic>
              <p:nvPicPr>
                <p:cNvPr id="553007" name="墨迹 553006">
                  <a:extLst>
                    <a:ext uri="{FF2B5EF4-FFF2-40B4-BE49-F238E27FC236}">
                      <a16:creationId xmlns:a16="http://schemas.microsoft.com/office/drawing/2014/main" id="{4BD7EA6D-4905-42DD-913D-BFC7BF391F1D}"/>
                    </a:ext>
                  </a:extLst>
                </p:cNvPr>
                <p:cNvPicPr/>
                <p:nvPr/>
              </p:nvPicPr>
              <p:blipFill>
                <a:blip r:embed="rId178"/>
                <a:stretch>
                  <a:fillRect/>
                </a:stretch>
              </p:blipFill>
              <p:spPr>
                <a:xfrm>
                  <a:off x="6852870" y="3248850"/>
                  <a:ext cx="13284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553008" name="墨迹 553007">
                  <a:extLst>
                    <a:ext uri="{FF2B5EF4-FFF2-40B4-BE49-F238E27FC236}">
                      <a16:creationId xmlns:a16="http://schemas.microsoft.com/office/drawing/2014/main" id="{BE70FD9B-D0EA-47D6-8753-2E898B55AA9B}"/>
                    </a:ext>
                  </a:extLst>
                </p14:cNvPr>
                <p14:cNvContentPartPr/>
                <p14:nvPr/>
              </p14:nvContentPartPr>
              <p14:xfrm>
                <a:off x="6848910" y="3167850"/>
                <a:ext cx="96120" cy="354600"/>
              </p14:xfrm>
            </p:contentPart>
          </mc:Choice>
          <mc:Fallback xmlns="">
            <p:pic>
              <p:nvPicPr>
                <p:cNvPr id="553008" name="墨迹 553007">
                  <a:extLst>
                    <a:ext uri="{FF2B5EF4-FFF2-40B4-BE49-F238E27FC236}">
                      <a16:creationId xmlns:a16="http://schemas.microsoft.com/office/drawing/2014/main" id="{BE70FD9B-D0EA-47D6-8753-2E898B55AA9B}"/>
                    </a:ext>
                  </a:extLst>
                </p:cNvPr>
                <p:cNvPicPr/>
                <p:nvPr/>
              </p:nvPicPr>
              <p:blipFill>
                <a:blip r:embed="rId180"/>
                <a:stretch>
                  <a:fillRect/>
                </a:stretch>
              </p:blipFill>
              <p:spPr>
                <a:xfrm>
                  <a:off x="6831270" y="3150210"/>
                  <a:ext cx="131760" cy="3902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553009" name="墨迹 553008">
                  <a:extLst>
                    <a:ext uri="{FF2B5EF4-FFF2-40B4-BE49-F238E27FC236}">
                      <a16:creationId xmlns:a16="http://schemas.microsoft.com/office/drawing/2014/main" id="{D367F635-9881-42A2-8DFD-BDE04924DB5A}"/>
                    </a:ext>
                  </a:extLst>
                </p14:cNvPr>
                <p14:cNvContentPartPr/>
                <p14:nvPr/>
              </p14:nvContentPartPr>
              <p14:xfrm>
                <a:off x="6906870" y="3395370"/>
                <a:ext cx="81000" cy="100800"/>
              </p14:xfrm>
            </p:contentPart>
          </mc:Choice>
          <mc:Fallback xmlns="">
            <p:pic>
              <p:nvPicPr>
                <p:cNvPr id="553009" name="墨迹 553008">
                  <a:extLst>
                    <a:ext uri="{FF2B5EF4-FFF2-40B4-BE49-F238E27FC236}">
                      <a16:creationId xmlns:a16="http://schemas.microsoft.com/office/drawing/2014/main" id="{D367F635-9881-42A2-8DFD-BDE04924DB5A}"/>
                    </a:ext>
                  </a:extLst>
                </p:cNvPr>
                <p:cNvPicPr/>
                <p:nvPr/>
              </p:nvPicPr>
              <p:blipFill>
                <a:blip r:embed="rId182"/>
                <a:stretch>
                  <a:fillRect/>
                </a:stretch>
              </p:blipFill>
              <p:spPr>
                <a:xfrm>
                  <a:off x="6889230" y="3377730"/>
                  <a:ext cx="11664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553010" name="墨迹 553009">
                  <a:extLst>
                    <a:ext uri="{FF2B5EF4-FFF2-40B4-BE49-F238E27FC236}">
                      <a16:creationId xmlns:a16="http://schemas.microsoft.com/office/drawing/2014/main" id="{B0D129B3-BE2A-43B5-9986-FAA0D5FD68CB}"/>
                    </a:ext>
                  </a:extLst>
                </p14:cNvPr>
                <p14:cNvContentPartPr/>
                <p14:nvPr/>
              </p14:nvContentPartPr>
              <p14:xfrm>
                <a:off x="7087950" y="3191250"/>
                <a:ext cx="78840" cy="155880"/>
              </p14:xfrm>
            </p:contentPart>
          </mc:Choice>
          <mc:Fallback xmlns="">
            <p:pic>
              <p:nvPicPr>
                <p:cNvPr id="553010" name="墨迹 553009">
                  <a:extLst>
                    <a:ext uri="{FF2B5EF4-FFF2-40B4-BE49-F238E27FC236}">
                      <a16:creationId xmlns:a16="http://schemas.microsoft.com/office/drawing/2014/main" id="{B0D129B3-BE2A-43B5-9986-FAA0D5FD68CB}"/>
                    </a:ext>
                  </a:extLst>
                </p:cNvPr>
                <p:cNvPicPr/>
                <p:nvPr/>
              </p:nvPicPr>
              <p:blipFill>
                <a:blip r:embed="rId184"/>
                <a:stretch>
                  <a:fillRect/>
                </a:stretch>
              </p:blipFill>
              <p:spPr>
                <a:xfrm>
                  <a:off x="7069950" y="3173610"/>
                  <a:ext cx="11448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553011" name="墨迹 553010">
                  <a:extLst>
                    <a:ext uri="{FF2B5EF4-FFF2-40B4-BE49-F238E27FC236}">
                      <a16:creationId xmlns:a16="http://schemas.microsoft.com/office/drawing/2014/main" id="{2A885FC1-AA81-48A3-943D-BC5E6E2AE42C}"/>
                    </a:ext>
                  </a:extLst>
                </p14:cNvPr>
                <p14:cNvContentPartPr/>
                <p14:nvPr/>
              </p14:nvContentPartPr>
              <p14:xfrm>
                <a:off x="7088670" y="3333450"/>
                <a:ext cx="105120" cy="181800"/>
              </p14:xfrm>
            </p:contentPart>
          </mc:Choice>
          <mc:Fallback xmlns="">
            <p:pic>
              <p:nvPicPr>
                <p:cNvPr id="553011" name="墨迹 553010">
                  <a:extLst>
                    <a:ext uri="{FF2B5EF4-FFF2-40B4-BE49-F238E27FC236}">
                      <a16:creationId xmlns:a16="http://schemas.microsoft.com/office/drawing/2014/main" id="{2A885FC1-AA81-48A3-943D-BC5E6E2AE42C}"/>
                    </a:ext>
                  </a:extLst>
                </p:cNvPr>
                <p:cNvPicPr/>
                <p:nvPr/>
              </p:nvPicPr>
              <p:blipFill>
                <a:blip r:embed="rId186"/>
                <a:stretch>
                  <a:fillRect/>
                </a:stretch>
              </p:blipFill>
              <p:spPr>
                <a:xfrm>
                  <a:off x="7070670" y="3315450"/>
                  <a:ext cx="1407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553012" name="墨迹 553011">
                  <a:extLst>
                    <a:ext uri="{FF2B5EF4-FFF2-40B4-BE49-F238E27FC236}">
                      <a16:creationId xmlns:a16="http://schemas.microsoft.com/office/drawing/2014/main" id="{149E4681-8549-4800-B183-A4130593D76F}"/>
                    </a:ext>
                  </a:extLst>
                </p14:cNvPr>
                <p14:cNvContentPartPr/>
                <p14:nvPr/>
              </p14:nvContentPartPr>
              <p14:xfrm>
                <a:off x="7307190" y="3194850"/>
                <a:ext cx="7560" cy="85320"/>
              </p14:xfrm>
            </p:contentPart>
          </mc:Choice>
          <mc:Fallback xmlns="">
            <p:pic>
              <p:nvPicPr>
                <p:cNvPr id="553012" name="墨迹 553011">
                  <a:extLst>
                    <a:ext uri="{FF2B5EF4-FFF2-40B4-BE49-F238E27FC236}">
                      <a16:creationId xmlns:a16="http://schemas.microsoft.com/office/drawing/2014/main" id="{149E4681-8549-4800-B183-A4130593D76F}"/>
                    </a:ext>
                  </a:extLst>
                </p:cNvPr>
                <p:cNvPicPr/>
                <p:nvPr/>
              </p:nvPicPr>
              <p:blipFill>
                <a:blip r:embed="rId188"/>
                <a:stretch>
                  <a:fillRect/>
                </a:stretch>
              </p:blipFill>
              <p:spPr>
                <a:xfrm>
                  <a:off x="7289550" y="3177210"/>
                  <a:ext cx="4320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553013" name="墨迹 553012">
                  <a:extLst>
                    <a:ext uri="{FF2B5EF4-FFF2-40B4-BE49-F238E27FC236}">
                      <a16:creationId xmlns:a16="http://schemas.microsoft.com/office/drawing/2014/main" id="{A7714386-8EA1-4A4C-8CD0-98BA23C8F9FA}"/>
                    </a:ext>
                  </a:extLst>
                </p14:cNvPr>
                <p14:cNvContentPartPr/>
                <p14:nvPr/>
              </p14:nvContentPartPr>
              <p14:xfrm>
                <a:off x="7265790" y="3199530"/>
                <a:ext cx="145440" cy="193680"/>
              </p14:xfrm>
            </p:contentPart>
          </mc:Choice>
          <mc:Fallback xmlns="">
            <p:pic>
              <p:nvPicPr>
                <p:cNvPr id="553013" name="墨迹 553012">
                  <a:extLst>
                    <a:ext uri="{FF2B5EF4-FFF2-40B4-BE49-F238E27FC236}">
                      <a16:creationId xmlns:a16="http://schemas.microsoft.com/office/drawing/2014/main" id="{A7714386-8EA1-4A4C-8CD0-98BA23C8F9FA}"/>
                    </a:ext>
                  </a:extLst>
                </p:cNvPr>
                <p:cNvPicPr/>
                <p:nvPr/>
              </p:nvPicPr>
              <p:blipFill>
                <a:blip r:embed="rId190"/>
                <a:stretch>
                  <a:fillRect/>
                </a:stretch>
              </p:blipFill>
              <p:spPr>
                <a:xfrm>
                  <a:off x="7248150" y="3181890"/>
                  <a:ext cx="18108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553014" name="墨迹 553013">
                  <a:extLst>
                    <a:ext uri="{FF2B5EF4-FFF2-40B4-BE49-F238E27FC236}">
                      <a16:creationId xmlns:a16="http://schemas.microsoft.com/office/drawing/2014/main" id="{09B04ABD-D909-4370-8CD6-3994706080EB}"/>
                    </a:ext>
                  </a:extLst>
                </p14:cNvPr>
                <p14:cNvContentPartPr/>
                <p14:nvPr/>
              </p14:nvContentPartPr>
              <p14:xfrm>
                <a:off x="7231950" y="3381330"/>
                <a:ext cx="203040" cy="156960"/>
              </p14:xfrm>
            </p:contentPart>
          </mc:Choice>
          <mc:Fallback xmlns="">
            <p:pic>
              <p:nvPicPr>
                <p:cNvPr id="553014" name="墨迹 553013">
                  <a:extLst>
                    <a:ext uri="{FF2B5EF4-FFF2-40B4-BE49-F238E27FC236}">
                      <a16:creationId xmlns:a16="http://schemas.microsoft.com/office/drawing/2014/main" id="{09B04ABD-D909-4370-8CD6-3994706080EB}"/>
                    </a:ext>
                  </a:extLst>
                </p:cNvPr>
                <p:cNvPicPr/>
                <p:nvPr/>
              </p:nvPicPr>
              <p:blipFill>
                <a:blip r:embed="rId192"/>
                <a:stretch>
                  <a:fillRect/>
                </a:stretch>
              </p:blipFill>
              <p:spPr>
                <a:xfrm>
                  <a:off x="7214310" y="3363690"/>
                  <a:ext cx="238680" cy="192600"/>
                </a:xfrm>
                <a:prstGeom prst="rect">
                  <a:avLst/>
                </a:prstGeom>
              </p:spPr>
            </p:pic>
          </mc:Fallback>
        </mc:AlternateContent>
      </p:grpSp>
      <p:grpSp>
        <p:nvGrpSpPr>
          <p:cNvPr id="553042" name="组合 553041">
            <a:extLst>
              <a:ext uri="{FF2B5EF4-FFF2-40B4-BE49-F238E27FC236}">
                <a16:creationId xmlns:a16="http://schemas.microsoft.com/office/drawing/2014/main" id="{C414B810-0C5A-41AC-B01A-9032F1209FD1}"/>
              </a:ext>
            </a:extLst>
          </p:cNvPr>
          <p:cNvGrpSpPr/>
          <p:nvPr/>
        </p:nvGrpSpPr>
        <p:grpSpPr>
          <a:xfrm>
            <a:off x="7641990" y="3051930"/>
            <a:ext cx="1123200" cy="492120"/>
            <a:chOff x="7641990" y="3051930"/>
            <a:chExt cx="1123200" cy="492120"/>
          </a:xfrm>
        </p:grpSpPr>
        <mc:AlternateContent xmlns:mc="http://schemas.openxmlformats.org/markup-compatibility/2006" xmlns:p14="http://schemas.microsoft.com/office/powerpoint/2010/main">
          <mc:Choice Requires="p14">
            <p:contentPart p14:bwMode="auto" r:id="rId193">
              <p14:nvContentPartPr>
                <p14:cNvPr id="553017" name="墨迹 553016">
                  <a:extLst>
                    <a:ext uri="{FF2B5EF4-FFF2-40B4-BE49-F238E27FC236}">
                      <a16:creationId xmlns:a16="http://schemas.microsoft.com/office/drawing/2014/main" id="{C11836FF-5C76-4B99-89A3-CB652D2C8A46}"/>
                    </a:ext>
                  </a:extLst>
                </p14:cNvPr>
                <p14:cNvContentPartPr/>
                <p14:nvPr/>
              </p14:nvContentPartPr>
              <p14:xfrm>
                <a:off x="7662870" y="3051930"/>
                <a:ext cx="86400" cy="226440"/>
              </p14:xfrm>
            </p:contentPart>
          </mc:Choice>
          <mc:Fallback xmlns="">
            <p:pic>
              <p:nvPicPr>
                <p:cNvPr id="553017" name="墨迹 553016">
                  <a:extLst>
                    <a:ext uri="{FF2B5EF4-FFF2-40B4-BE49-F238E27FC236}">
                      <a16:creationId xmlns:a16="http://schemas.microsoft.com/office/drawing/2014/main" id="{C11836FF-5C76-4B99-89A3-CB652D2C8A46}"/>
                    </a:ext>
                  </a:extLst>
                </p:cNvPr>
                <p:cNvPicPr/>
                <p:nvPr/>
              </p:nvPicPr>
              <p:blipFill>
                <a:blip r:embed="rId194"/>
                <a:stretch>
                  <a:fillRect/>
                </a:stretch>
              </p:blipFill>
              <p:spPr>
                <a:xfrm>
                  <a:off x="7644870" y="3033930"/>
                  <a:ext cx="1220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553018" name="墨迹 553017">
                  <a:extLst>
                    <a:ext uri="{FF2B5EF4-FFF2-40B4-BE49-F238E27FC236}">
                      <a16:creationId xmlns:a16="http://schemas.microsoft.com/office/drawing/2014/main" id="{4A84342F-CF71-4B94-BA63-7370789C818D}"/>
                    </a:ext>
                  </a:extLst>
                </p14:cNvPr>
                <p14:cNvContentPartPr/>
                <p14:nvPr/>
              </p14:nvContentPartPr>
              <p14:xfrm>
                <a:off x="7748910" y="3108810"/>
                <a:ext cx="97920" cy="37440"/>
              </p14:xfrm>
            </p:contentPart>
          </mc:Choice>
          <mc:Fallback xmlns="">
            <p:pic>
              <p:nvPicPr>
                <p:cNvPr id="553018" name="墨迹 553017">
                  <a:extLst>
                    <a:ext uri="{FF2B5EF4-FFF2-40B4-BE49-F238E27FC236}">
                      <a16:creationId xmlns:a16="http://schemas.microsoft.com/office/drawing/2014/main" id="{4A84342F-CF71-4B94-BA63-7370789C818D}"/>
                    </a:ext>
                  </a:extLst>
                </p:cNvPr>
                <p:cNvPicPr/>
                <p:nvPr/>
              </p:nvPicPr>
              <p:blipFill>
                <a:blip r:embed="rId196"/>
                <a:stretch>
                  <a:fillRect/>
                </a:stretch>
              </p:blipFill>
              <p:spPr>
                <a:xfrm>
                  <a:off x="7730910" y="3090810"/>
                  <a:ext cx="13356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553019" name="墨迹 553018">
                  <a:extLst>
                    <a:ext uri="{FF2B5EF4-FFF2-40B4-BE49-F238E27FC236}">
                      <a16:creationId xmlns:a16="http://schemas.microsoft.com/office/drawing/2014/main" id="{94C4B115-C713-4713-8668-D5CFA84D1178}"/>
                    </a:ext>
                  </a:extLst>
                </p14:cNvPr>
                <p14:cNvContentPartPr/>
                <p14:nvPr/>
              </p14:nvContentPartPr>
              <p14:xfrm>
                <a:off x="7722990" y="3192690"/>
                <a:ext cx="95040" cy="47520"/>
              </p14:xfrm>
            </p:contentPart>
          </mc:Choice>
          <mc:Fallback xmlns="">
            <p:pic>
              <p:nvPicPr>
                <p:cNvPr id="553019" name="墨迹 553018">
                  <a:extLst>
                    <a:ext uri="{FF2B5EF4-FFF2-40B4-BE49-F238E27FC236}">
                      <a16:creationId xmlns:a16="http://schemas.microsoft.com/office/drawing/2014/main" id="{94C4B115-C713-4713-8668-D5CFA84D1178}"/>
                    </a:ext>
                  </a:extLst>
                </p:cNvPr>
                <p:cNvPicPr/>
                <p:nvPr/>
              </p:nvPicPr>
              <p:blipFill>
                <a:blip r:embed="rId198"/>
                <a:stretch>
                  <a:fillRect/>
                </a:stretch>
              </p:blipFill>
              <p:spPr>
                <a:xfrm>
                  <a:off x="7704990" y="3174690"/>
                  <a:ext cx="13068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553020" name="墨迹 553019">
                  <a:extLst>
                    <a:ext uri="{FF2B5EF4-FFF2-40B4-BE49-F238E27FC236}">
                      <a16:creationId xmlns:a16="http://schemas.microsoft.com/office/drawing/2014/main" id="{4C506F16-35A5-4F40-93E8-44FAF248425F}"/>
                    </a:ext>
                  </a:extLst>
                </p14:cNvPr>
                <p14:cNvContentPartPr/>
                <p14:nvPr/>
              </p14:nvContentPartPr>
              <p14:xfrm>
                <a:off x="7721910" y="3251730"/>
                <a:ext cx="210240" cy="248400"/>
              </p14:xfrm>
            </p:contentPart>
          </mc:Choice>
          <mc:Fallback xmlns="">
            <p:pic>
              <p:nvPicPr>
                <p:cNvPr id="553020" name="墨迹 553019">
                  <a:extLst>
                    <a:ext uri="{FF2B5EF4-FFF2-40B4-BE49-F238E27FC236}">
                      <a16:creationId xmlns:a16="http://schemas.microsoft.com/office/drawing/2014/main" id="{4C506F16-35A5-4F40-93E8-44FAF248425F}"/>
                    </a:ext>
                  </a:extLst>
                </p:cNvPr>
                <p:cNvPicPr/>
                <p:nvPr/>
              </p:nvPicPr>
              <p:blipFill>
                <a:blip r:embed="rId200"/>
                <a:stretch>
                  <a:fillRect/>
                </a:stretch>
              </p:blipFill>
              <p:spPr>
                <a:xfrm>
                  <a:off x="7704270" y="3234090"/>
                  <a:ext cx="24588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553021" name="墨迹 553020">
                  <a:extLst>
                    <a:ext uri="{FF2B5EF4-FFF2-40B4-BE49-F238E27FC236}">
                      <a16:creationId xmlns:a16="http://schemas.microsoft.com/office/drawing/2014/main" id="{2C10B205-24CB-42A5-BC12-433F7AA7FD9F}"/>
                    </a:ext>
                  </a:extLst>
                </p14:cNvPr>
                <p14:cNvContentPartPr/>
                <p14:nvPr/>
              </p14:nvContentPartPr>
              <p14:xfrm>
                <a:off x="7700310" y="3307890"/>
                <a:ext cx="11160" cy="57600"/>
              </p14:xfrm>
            </p:contentPart>
          </mc:Choice>
          <mc:Fallback xmlns="">
            <p:pic>
              <p:nvPicPr>
                <p:cNvPr id="553021" name="墨迹 553020">
                  <a:extLst>
                    <a:ext uri="{FF2B5EF4-FFF2-40B4-BE49-F238E27FC236}">
                      <a16:creationId xmlns:a16="http://schemas.microsoft.com/office/drawing/2014/main" id="{2C10B205-24CB-42A5-BC12-433F7AA7FD9F}"/>
                    </a:ext>
                  </a:extLst>
                </p:cNvPr>
                <p:cNvPicPr/>
                <p:nvPr/>
              </p:nvPicPr>
              <p:blipFill>
                <a:blip r:embed="rId202"/>
                <a:stretch>
                  <a:fillRect/>
                </a:stretch>
              </p:blipFill>
              <p:spPr>
                <a:xfrm>
                  <a:off x="7682670" y="3289890"/>
                  <a:ext cx="4680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553022" name="墨迹 553021">
                  <a:extLst>
                    <a:ext uri="{FF2B5EF4-FFF2-40B4-BE49-F238E27FC236}">
                      <a16:creationId xmlns:a16="http://schemas.microsoft.com/office/drawing/2014/main" id="{17BE6CF6-3217-4C5F-BD89-4087175D30C8}"/>
                    </a:ext>
                  </a:extLst>
                </p14:cNvPr>
                <p14:cNvContentPartPr/>
                <p14:nvPr/>
              </p14:nvContentPartPr>
              <p14:xfrm>
                <a:off x="7641990" y="3327690"/>
                <a:ext cx="146880" cy="194400"/>
              </p14:xfrm>
            </p:contentPart>
          </mc:Choice>
          <mc:Fallback xmlns="">
            <p:pic>
              <p:nvPicPr>
                <p:cNvPr id="553022" name="墨迹 553021">
                  <a:extLst>
                    <a:ext uri="{FF2B5EF4-FFF2-40B4-BE49-F238E27FC236}">
                      <a16:creationId xmlns:a16="http://schemas.microsoft.com/office/drawing/2014/main" id="{17BE6CF6-3217-4C5F-BD89-4087175D30C8}"/>
                    </a:ext>
                  </a:extLst>
                </p:cNvPr>
                <p:cNvPicPr/>
                <p:nvPr/>
              </p:nvPicPr>
              <p:blipFill>
                <a:blip r:embed="rId204"/>
                <a:stretch>
                  <a:fillRect/>
                </a:stretch>
              </p:blipFill>
              <p:spPr>
                <a:xfrm>
                  <a:off x="7624350" y="3309690"/>
                  <a:ext cx="18252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553023" name="墨迹 553022">
                  <a:extLst>
                    <a:ext uri="{FF2B5EF4-FFF2-40B4-BE49-F238E27FC236}">
                      <a16:creationId xmlns:a16="http://schemas.microsoft.com/office/drawing/2014/main" id="{FE9BE96D-1287-4AC8-BE35-323B5C715FA5}"/>
                    </a:ext>
                  </a:extLst>
                </p14:cNvPr>
                <p14:cNvContentPartPr/>
                <p14:nvPr/>
              </p14:nvContentPartPr>
              <p14:xfrm>
                <a:off x="7685190" y="3418050"/>
                <a:ext cx="75960" cy="126000"/>
              </p14:xfrm>
            </p:contentPart>
          </mc:Choice>
          <mc:Fallback xmlns="">
            <p:pic>
              <p:nvPicPr>
                <p:cNvPr id="553023" name="墨迹 553022">
                  <a:extLst>
                    <a:ext uri="{FF2B5EF4-FFF2-40B4-BE49-F238E27FC236}">
                      <a16:creationId xmlns:a16="http://schemas.microsoft.com/office/drawing/2014/main" id="{FE9BE96D-1287-4AC8-BE35-323B5C715FA5}"/>
                    </a:ext>
                  </a:extLst>
                </p:cNvPr>
                <p:cNvPicPr/>
                <p:nvPr/>
              </p:nvPicPr>
              <p:blipFill>
                <a:blip r:embed="rId206"/>
                <a:stretch>
                  <a:fillRect/>
                </a:stretch>
              </p:blipFill>
              <p:spPr>
                <a:xfrm>
                  <a:off x="7667190" y="3400050"/>
                  <a:ext cx="1116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553024" name="墨迹 553023">
                  <a:extLst>
                    <a:ext uri="{FF2B5EF4-FFF2-40B4-BE49-F238E27FC236}">
                      <a16:creationId xmlns:a16="http://schemas.microsoft.com/office/drawing/2014/main" id="{85D113BC-1168-4702-BC99-7913CA34CD91}"/>
                    </a:ext>
                  </a:extLst>
                </p14:cNvPr>
                <p14:cNvContentPartPr/>
                <p14:nvPr/>
              </p14:nvContentPartPr>
              <p14:xfrm>
                <a:off x="7670790" y="3450810"/>
                <a:ext cx="145800" cy="52560"/>
              </p14:xfrm>
            </p:contentPart>
          </mc:Choice>
          <mc:Fallback xmlns="">
            <p:pic>
              <p:nvPicPr>
                <p:cNvPr id="553024" name="墨迹 553023">
                  <a:extLst>
                    <a:ext uri="{FF2B5EF4-FFF2-40B4-BE49-F238E27FC236}">
                      <a16:creationId xmlns:a16="http://schemas.microsoft.com/office/drawing/2014/main" id="{85D113BC-1168-4702-BC99-7913CA34CD91}"/>
                    </a:ext>
                  </a:extLst>
                </p:cNvPr>
                <p:cNvPicPr/>
                <p:nvPr/>
              </p:nvPicPr>
              <p:blipFill>
                <a:blip r:embed="rId208"/>
                <a:stretch>
                  <a:fillRect/>
                </a:stretch>
              </p:blipFill>
              <p:spPr>
                <a:xfrm>
                  <a:off x="7653150" y="3433170"/>
                  <a:ext cx="18144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553025" name="墨迹 553024">
                  <a:extLst>
                    <a:ext uri="{FF2B5EF4-FFF2-40B4-BE49-F238E27FC236}">
                      <a16:creationId xmlns:a16="http://schemas.microsoft.com/office/drawing/2014/main" id="{34D514FF-C16D-4DB3-8759-B953412E403A}"/>
                    </a:ext>
                  </a:extLst>
                </p14:cNvPr>
                <p14:cNvContentPartPr/>
                <p14:nvPr/>
              </p14:nvContentPartPr>
              <p14:xfrm>
                <a:off x="7995510" y="3163170"/>
                <a:ext cx="186120" cy="108000"/>
              </p14:xfrm>
            </p:contentPart>
          </mc:Choice>
          <mc:Fallback xmlns="">
            <p:pic>
              <p:nvPicPr>
                <p:cNvPr id="553025" name="墨迹 553024">
                  <a:extLst>
                    <a:ext uri="{FF2B5EF4-FFF2-40B4-BE49-F238E27FC236}">
                      <a16:creationId xmlns:a16="http://schemas.microsoft.com/office/drawing/2014/main" id="{34D514FF-C16D-4DB3-8759-B953412E403A}"/>
                    </a:ext>
                  </a:extLst>
                </p:cNvPr>
                <p:cNvPicPr/>
                <p:nvPr/>
              </p:nvPicPr>
              <p:blipFill>
                <a:blip r:embed="rId210"/>
                <a:stretch>
                  <a:fillRect/>
                </a:stretch>
              </p:blipFill>
              <p:spPr>
                <a:xfrm>
                  <a:off x="7977510" y="3145170"/>
                  <a:ext cx="22176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553026" name="墨迹 553025">
                  <a:extLst>
                    <a:ext uri="{FF2B5EF4-FFF2-40B4-BE49-F238E27FC236}">
                      <a16:creationId xmlns:a16="http://schemas.microsoft.com/office/drawing/2014/main" id="{4BFC025A-DF46-4467-AA38-286F1535523A}"/>
                    </a:ext>
                  </a:extLst>
                </p14:cNvPr>
                <p14:cNvContentPartPr/>
                <p14:nvPr/>
              </p14:nvContentPartPr>
              <p14:xfrm>
                <a:off x="8024670" y="3131130"/>
                <a:ext cx="87120" cy="164880"/>
              </p14:xfrm>
            </p:contentPart>
          </mc:Choice>
          <mc:Fallback xmlns="">
            <p:pic>
              <p:nvPicPr>
                <p:cNvPr id="553026" name="墨迹 553025">
                  <a:extLst>
                    <a:ext uri="{FF2B5EF4-FFF2-40B4-BE49-F238E27FC236}">
                      <a16:creationId xmlns:a16="http://schemas.microsoft.com/office/drawing/2014/main" id="{4BFC025A-DF46-4467-AA38-286F1535523A}"/>
                    </a:ext>
                  </a:extLst>
                </p:cNvPr>
                <p:cNvPicPr/>
                <p:nvPr/>
              </p:nvPicPr>
              <p:blipFill>
                <a:blip r:embed="rId212"/>
                <a:stretch>
                  <a:fillRect/>
                </a:stretch>
              </p:blipFill>
              <p:spPr>
                <a:xfrm>
                  <a:off x="8007030" y="3113130"/>
                  <a:ext cx="12276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553027" name="墨迹 553026">
                  <a:extLst>
                    <a:ext uri="{FF2B5EF4-FFF2-40B4-BE49-F238E27FC236}">
                      <a16:creationId xmlns:a16="http://schemas.microsoft.com/office/drawing/2014/main" id="{FFAF07DE-CBB4-431E-93EC-B09EDCC21BAB}"/>
                    </a:ext>
                  </a:extLst>
                </p14:cNvPr>
                <p14:cNvContentPartPr/>
                <p14:nvPr/>
              </p14:nvContentPartPr>
              <p14:xfrm>
                <a:off x="8095950" y="3054090"/>
                <a:ext cx="78120" cy="273600"/>
              </p14:xfrm>
            </p:contentPart>
          </mc:Choice>
          <mc:Fallback xmlns="">
            <p:pic>
              <p:nvPicPr>
                <p:cNvPr id="553027" name="墨迹 553026">
                  <a:extLst>
                    <a:ext uri="{FF2B5EF4-FFF2-40B4-BE49-F238E27FC236}">
                      <a16:creationId xmlns:a16="http://schemas.microsoft.com/office/drawing/2014/main" id="{FFAF07DE-CBB4-431E-93EC-B09EDCC21BAB}"/>
                    </a:ext>
                  </a:extLst>
                </p:cNvPr>
                <p:cNvPicPr/>
                <p:nvPr/>
              </p:nvPicPr>
              <p:blipFill>
                <a:blip r:embed="rId214"/>
                <a:stretch>
                  <a:fillRect/>
                </a:stretch>
              </p:blipFill>
              <p:spPr>
                <a:xfrm>
                  <a:off x="8078310" y="3036450"/>
                  <a:ext cx="11376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553028" name="墨迹 553027">
                  <a:extLst>
                    <a:ext uri="{FF2B5EF4-FFF2-40B4-BE49-F238E27FC236}">
                      <a16:creationId xmlns:a16="http://schemas.microsoft.com/office/drawing/2014/main" id="{631F2E03-7EEA-40F8-9DAC-8DE9C9A1F5E1}"/>
                    </a:ext>
                  </a:extLst>
                </p14:cNvPr>
                <p14:cNvContentPartPr/>
                <p14:nvPr/>
              </p14:nvContentPartPr>
              <p14:xfrm>
                <a:off x="8012430" y="3280530"/>
                <a:ext cx="172440" cy="87120"/>
              </p14:xfrm>
            </p:contentPart>
          </mc:Choice>
          <mc:Fallback xmlns="">
            <p:pic>
              <p:nvPicPr>
                <p:cNvPr id="553028" name="墨迹 553027">
                  <a:extLst>
                    <a:ext uri="{FF2B5EF4-FFF2-40B4-BE49-F238E27FC236}">
                      <a16:creationId xmlns:a16="http://schemas.microsoft.com/office/drawing/2014/main" id="{631F2E03-7EEA-40F8-9DAC-8DE9C9A1F5E1}"/>
                    </a:ext>
                  </a:extLst>
                </p:cNvPr>
                <p:cNvPicPr/>
                <p:nvPr/>
              </p:nvPicPr>
              <p:blipFill>
                <a:blip r:embed="rId216"/>
                <a:stretch>
                  <a:fillRect/>
                </a:stretch>
              </p:blipFill>
              <p:spPr>
                <a:xfrm>
                  <a:off x="7994790" y="3262890"/>
                  <a:ext cx="20808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553029" name="墨迹 553028">
                  <a:extLst>
                    <a:ext uri="{FF2B5EF4-FFF2-40B4-BE49-F238E27FC236}">
                      <a16:creationId xmlns:a16="http://schemas.microsoft.com/office/drawing/2014/main" id="{B10C566E-A6DB-43CB-A517-6E07EE1921E7}"/>
                    </a:ext>
                  </a:extLst>
                </p14:cNvPr>
                <p14:cNvContentPartPr/>
                <p14:nvPr/>
              </p14:nvContentPartPr>
              <p14:xfrm>
                <a:off x="8020710" y="3338130"/>
                <a:ext cx="153360" cy="152280"/>
              </p14:xfrm>
            </p:contentPart>
          </mc:Choice>
          <mc:Fallback xmlns="">
            <p:pic>
              <p:nvPicPr>
                <p:cNvPr id="553029" name="墨迹 553028">
                  <a:extLst>
                    <a:ext uri="{FF2B5EF4-FFF2-40B4-BE49-F238E27FC236}">
                      <a16:creationId xmlns:a16="http://schemas.microsoft.com/office/drawing/2014/main" id="{B10C566E-A6DB-43CB-A517-6E07EE1921E7}"/>
                    </a:ext>
                  </a:extLst>
                </p:cNvPr>
                <p:cNvPicPr/>
                <p:nvPr/>
              </p:nvPicPr>
              <p:blipFill>
                <a:blip r:embed="rId218"/>
                <a:stretch>
                  <a:fillRect/>
                </a:stretch>
              </p:blipFill>
              <p:spPr>
                <a:xfrm>
                  <a:off x="8003070" y="3320130"/>
                  <a:ext cx="18900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553030" name="墨迹 553029">
                  <a:extLst>
                    <a:ext uri="{FF2B5EF4-FFF2-40B4-BE49-F238E27FC236}">
                      <a16:creationId xmlns:a16="http://schemas.microsoft.com/office/drawing/2014/main" id="{A9C46CEF-324A-4F9E-90CE-8BBDDB0415FE}"/>
                    </a:ext>
                  </a:extLst>
                </p14:cNvPr>
                <p14:cNvContentPartPr/>
                <p14:nvPr/>
              </p14:nvContentPartPr>
              <p14:xfrm>
                <a:off x="8129070" y="3388170"/>
                <a:ext cx="111960" cy="141120"/>
              </p14:xfrm>
            </p:contentPart>
          </mc:Choice>
          <mc:Fallback xmlns="">
            <p:pic>
              <p:nvPicPr>
                <p:cNvPr id="553030" name="墨迹 553029">
                  <a:extLst>
                    <a:ext uri="{FF2B5EF4-FFF2-40B4-BE49-F238E27FC236}">
                      <a16:creationId xmlns:a16="http://schemas.microsoft.com/office/drawing/2014/main" id="{A9C46CEF-324A-4F9E-90CE-8BBDDB0415FE}"/>
                    </a:ext>
                  </a:extLst>
                </p:cNvPr>
                <p:cNvPicPr/>
                <p:nvPr/>
              </p:nvPicPr>
              <p:blipFill>
                <a:blip r:embed="rId220"/>
                <a:stretch>
                  <a:fillRect/>
                </a:stretch>
              </p:blipFill>
              <p:spPr>
                <a:xfrm>
                  <a:off x="8111070" y="3370530"/>
                  <a:ext cx="14760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553031" name="墨迹 553030">
                  <a:extLst>
                    <a:ext uri="{FF2B5EF4-FFF2-40B4-BE49-F238E27FC236}">
                      <a16:creationId xmlns:a16="http://schemas.microsoft.com/office/drawing/2014/main" id="{1D7DC532-906F-4A93-B723-5CB8D30A9070}"/>
                    </a:ext>
                  </a:extLst>
                </p14:cNvPr>
                <p14:cNvContentPartPr/>
                <p14:nvPr/>
              </p14:nvContentPartPr>
              <p14:xfrm>
                <a:off x="8121150" y="3439650"/>
                <a:ext cx="170640" cy="95040"/>
              </p14:xfrm>
            </p:contentPart>
          </mc:Choice>
          <mc:Fallback xmlns="">
            <p:pic>
              <p:nvPicPr>
                <p:cNvPr id="553031" name="墨迹 553030">
                  <a:extLst>
                    <a:ext uri="{FF2B5EF4-FFF2-40B4-BE49-F238E27FC236}">
                      <a16:creationId xmlns:a16="http://schemas.microsoft.com/office/drawing/2014/main" id="{1D7DC532-906F-4A93-B723-5CB8D30A9070}"/>
                    </a:ext>
                  </a:extLst>
                </p:cNvPr>
                <p:cNvPicPr/>
                <p:nvPr/>
              </p:nvPicPr>
              <p:blipFill>
                <a:blip r:embed="rId222"/>
                <a:stretch>
                  <a:fillRect/>
                </a:stretch>
              </p:blipFill>
              <p:spPr>
                <a:xfrm>
                  <a:off x="8103510" y="3421650"/>
                  <a:ext cx="20628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553032" name="墨迹 553031">
                  <a:extLst>
                    <a:ext uri="{FF2B5EF4-FFF2-40B4-BE49-F238E27FC236}">
                      <a16:creationId xmlns:a16="http://schemas.microsoft.com/office/drawing/2014/main" id="{34FA0331-8032-4161-A238-A10F42AC6267}"/>
                    </a:ext>
                  </a:extLst>
                </p14:cNvPr>
                <p14:cNvContentPartPr/>
                <p14:nvPr/>
              </p14:nvContentPartPr>
              <p14:xfrm>
                <a:off x="8392590" y="3187290"/>
                <a:ext cx="113760" cy="56520"/>
              </p14:xfrm>
            </p:contentPart>
          </mc:Choice>
          <mc:Fallback xmlns="">
            <p:pic>
              <p:nvPicPr>
                <p:cNvPr id="553032" name="墨迹 553031">
                  <a:extLst>
                    <a:ext uri="{FF2B5EF4-FFF2-40B4-BE49-F238E27FC236}">
                      <a16:creationId xmlns:a16="http://schemas.microsoft.com/office/drawing/2014/main" id="{34FA0331-8032-4161-A238-A10F42AC6267}"/>
                    </a:ext>
                  </a:extLst>
                </p:cNvPr>
                <p:cNvPicPr/>
                <p:nvPr/>
              </p:nvPicPr>
              <p:blipFill>
                <a:blip r:embed="rId224"/>
                <a:stretch>
                  <a:fillRect/>
                </a:stretch>
              </p:blipFill>
              <p:spPr>
                <a:xfrm>
                  <a:off x="8374950" y="3169290"/>
                  <a:ext cx="149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553033" name="墨迹 553032">
                  <a:extLst>
                    <a:ext uri="{FF2B5EF4-FFF2-40B4-BE49-F238E27FC236}">
                      <a16:creationId xmlns:a16="http://schemas.microsoft.com/office/drawing/2014/main" id="{70484FC8-FF7A-48A2-BB42-37701D14E41D}"/>
                    </a:ext>
                  </a:extLst>
                </p14:cNvPr>
                <p14:cNvContentPartPr/>
                <p14:nvPr/>
              </p14:nvContentPartPr>
              <p14:xfrm>
                <a:off x="8346150" y="3306810"/>
                <a:ext cx="63000" cy="165600"/>
              </p14:xfrm>
            </p:contentPart>
          </mc:Choice>
          <mc:Fallback xmlns="">
            <p:pic>
              <p:nvPicPr>
                <p:cNvPr id="553033" name="墨迹 553032">
                  <a:extLst>
                    <a:ext uri="{FF2B5EF4-FFF2-40B4-BE49-F238E27FC236}">
                      <a16:creationId xmlns:a16="http://schemas.microsoft.com/office/drawing/2014/main" id="{70484FC8-FF7A-48A2-BB42-37701D14E41D}"/>
                    </a:ext>
                  </a:extLst>
                </p:cNvPr>
                <p:cNvPicPr/>
                <p:nvPr/>
              </p:nvPicPr>
              <p:blipFill>
                <a:blip r:embed="rId226"/>
                <a:stretch>
                  <a:fillRect/>
                </a:stretch>
              </p:blipFill>
              <p:spPr>
                <a:xfrm>
                  <a:off x="8328150" y="3289170"/>
                  <a:ext cx="9864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553034" name="墨迹 553033">
                  <a:extLst>
                    <a:ext uri="{FF2B5EF4-FFF2-40B4-BE49-F238E27FC236}">
                      <a16:creationId xmlns:a16="http://schemas.microsoft.com/office/drawing/2014/main" id="{03BB4BB5-A21D-4F1A-ADA1-EDD998D9882D}"/>
                    </a:ext>
                  </a:extLst>
                </p14:cNvPr>
                <p14:cNvContentPartPr/>
                <p14:nvPr/>
              </p14:nvContentPartPr>
              <p14:xfrm>
                <a:off x="8430030" y="3304650"/>
                <a:ext cx="136800" cy="199440"/>
              </p14:xfrm>
            </p:contentPart>
          </mc:Choice>
          <mc:Fallback xmlns="">
            <p:pic>
              <p:nvPicPr>
                <p:cNvPr id="553034" name="墨迹 553033">
                  <a:extLst>
                    <a:ext uri="{FF2B5EF4-FFF2-40B4-BE49-F238E27FC236}">
                      <a16:creationId xmlns:a16="http://schemas.microsoft.com/office/drawing/2014/main" id="{03BB4BB5-A21D-4F1A-ADA1-EDD998D9882D}"/>
                    </a:ext>
                  </a:extLst>
                </p:cNvPr>
                <p:cNvPicPr/>
                <p:nvPr/>
              </p:nvPicPr>
              <p:blipFill>
                <a:blip r:embed="rId228"/>
                <a:stretch>
                  <a:fillRect/>
                </a:stretch>
              </p:blipFill>
              <p:spPr>
                <a:xfrm>
                  <a:off x="8412030" y="3287010"/>
                  <a:ext cx="17244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553035" name="墨迹 553034">
                  <a:extLst>
                    <a:ext uri="{FF2B5EF4-FFF2-40B4-BE49-F238E27FC236}">
                      <a16:creationId xmlns:a16="http://schemas.microsoft.com/office/drawing/2014/main" id="{AF384C55-2D77-4600-866F-7848E530C817}"/>
                    </a:ext>
                  </a:extLst>
                </p14:cNvPr>
                <p14:cNvContentPartPr/>
                <p14:nvPr/>
              </p14:nvContentPartPr>
              <p14:xfrm>
                <a:off x="8425350" y="3247770"/>
                <a:ext cx="24120" cy="123480"/>
              </p14:xfrm>
            </p:contentPart>
          </mc:Choice>
          <mc:Fallback xmlns="">
            <p:pic>
              <p:nvPicPr>
                <p:cNvPr id="553035" name="墨迹 553034">
                  <a:extLst>
                    <a:ext uri="{FF2B5EF4-FFF2-40B4-BE49-F238E27FC236}">
                      <a16:creationId xmlns:a16="http://schemas.microsoft.com/office/drawing/2014/main" id="{AF384C55-2D77-4600-866F-7848E530C817}"/>
                    </a:ext>
                  </a:extLst>
                </p:cNvPr>
                <p:cNvPicPr/>
                <p:nvPr/>
              </p:nvPicPr>
              <p:blipFill>
                <a:blip r:embed="rId230"/>
                <a:stretch>
                  <a:fillRect/>
                </a:stretch>
              </p:blipFill>
              <p:spPr>
                <a:xfrm>
                  <a:off x="8407350" y="3229770"/>
                  <a:ext cx="5976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553036" name="墨迹 553035">
                  <a:extLst>
                    <a:ext uri="{FF2B5EF4-FFF2-40B4-BE49-F238E27FC236}">
                      <a16:creationId xmlns:a16="http://schemas.microsoft.com/office/drawing/2014/main" id="{3A08DADE-325A-400E-B3FC-64B161702519}"/>
                    </a:ext>
                  </a:extLst>
                </p14:cNvPr>
                <p14:cNvContentPartPr/>
                <p14:nvPr/>
              </p14:nvContentPartPr>
              <p14:xfrm>
                <a:off x="8464950" y="3230490"/>
                <a:ext cx="45360" cy="159120"/>
              </p14:xfrm>
            </p:contentPart>
          </mc:Choice>
          <mc:Fallback xmlns="">
            <p:pic>
              <p:nvPicPr>
                <p:cNvPr id="553036" name="墨迹 553035">
                  <a:extLst>
                    <a:ext uri="{FF2B5EF4-FFF2-40B4-BE49-F238E27FC236}">
                      <a16:creationId xmlns:a16="http://schemas.microsoft.com/office/drawing/2014/main" id="{3A08DADE-325A-400E-B3FC-64B161702519}"/>
                    </a:ext>
                  </a:extLst>
                </p:cNvPr>
                <p:cNvPicPr/>
                <p:nvPr/>
              </p:nvPicPr>
              <p:blipFill>
                <a:blip r:embed="rId232"/>
                <a:stretch>
                  <a:fillRect/>
                </a:stretch>
              </p:blipFill>
              <p:spPr>
                <a:xfrm>
                  <a:off x="8447310" y="3212850"/>
                  <a:ext cx="810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553037" name="墨迹 553036">
                  <a:extLst>
                    <a:ext uri="{FF2B5EF4-FFF2-40B4-BE49-F238E27FC236}">
                      <a16:creationId xmlns:a16="http://schemas.microsoft.com/office/drawing/2014/main" id="{41F322A2-E836-4017-9EC5-04C5E16DE019}"/>
                    </a:ext>
                  </a:extLst>
                </p14:cNvPr>
                <p14:cNvContentPartPr/>
                <p14:nvPr/>
              </p14:nvContentPartPr>
              <p14:xfrm>
                <a:off x="8401590" y="3423810"/>
                <a:ext cx="104400" cy="62280"/>
              </p14:xfrm>
            </p:contentPart>
          </mc:Choice>
          <mc:Fallback xmlns="">
            <p:pic>
              <p:nvPicPr>
                <p:cNvPr id="553037" name="墨迹 553036">
                  <a:extLst>
                    <a:ext uri="{FF2B5EF4-FFF2-40B4-BE49-F238E27FC236}">
                      <a16:creationId xmlns:a16="http://schemas.microsoft.com/office/drawing/2014/main" id="{41F322A2-E836-4017-9EC5-04C5E16DE019}"/>
                    </a:ext>
                  </a:extLst>
                </p:cNvPr>
                <p:cNvPicPr/>
                <p:nvPr/>
              </p:nvPicPr>
              <p:blipFill>
                <a:blip r:embed="rId234"/>
                <a:stretch>
                  <a:fillRect/>
                </a:stretch>
              </p:blipFill>
              <p:spPr>
                <a:xfrm>
                  <a:off x="8383950" y="3405810"/>
                  <a:ext cx="14004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553038" name="墨迹 553037">
                  <a:extLst>
                    <a:ext uri="{FF2B5EF4-FFF2-40B4-BE49-F238E27FC236}">
                      <a16:creationId xmlns:a16="http://schemas.microsoft.com/office/drawing/2014/main" id="{F7122B69-A4C9-43A5-92A9-980D4AA79A89}"/>
                    </a:ext>
                  </a:extLst>
                </p14:cNvPr>
                <p14:cNvContentPartPr/>
                <p14:nvPr/>
              </p14:nvContentPartPr>
              <p14:xfrm>
                <a:off x="8573670" y="3159930"/>
                <a:ext cx="109440" cy="111600"/>
              </p14:xfrm>
            </p:contentPart>
          </mc:Choice>
          <mc:Fallback xmlns="">
            <p:pic>
              <p:nvPicPr>
                <p:cNvPr id="553038" name="墨迹 553037">
                  <a:extLst>
                    <a:ext uri="{FF2B5EF4-FFF2-40B4-BE49-F238E27FC236}">
                      <a16:creationId xmlns:a16="http://schemas.microsoft.com/office/drawing/2014/main" id="{F7122B69-A4C9-43A5-92A9-980D4AA79A89}"/>
                    </a:ext>
                  </a:extLst>
                </p:cNvPr>
                <p:cNvPicPr/>
                <p:nvPr/>
              </p:nvPicPr>
              <p:blipFill>
                <a:blip r:embed="rId236"/>
                <a:stretch>
                  <a:fillRect/>
                </a:stretch>
              </p:blipFill>
              <p:spPr>
                <a:xfrm>
                  <a:off x="8556030" y="3141930"/>
                  <a:ext cx="14508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553039" name="墨迹 553038">
                  <a:extLst>
                    <a:ext uri="{FF2B5EF4-FFF2-40B4-BE49-F238E27FC236}">
                      <a16:creationId xmlns:a16="http://schemas.microsoft.com/office/drawing/2014/main" id="{88B47203-A669-4AC0-87A5-6E5B21CB579F}"/>
                    </a:ext>
                  </a:extLst>
                </p14:cNvPr>
                <p14:cNvContentPartPr/>
                <p14:nvPr/>
              </p14:nvContentPartPr>
              <p14:xfrm>
                <a:off x="8559990" y="3275850"/>
                <a:ext cx="119160" cy="94320"/>
              </p14:xfrm>
            </p:contentPart>
          </mc:Choice>
          <mc:Fallback xmlns="">
            <p:pic>
              <p:nvPicPr>
                <p:cNvPr id="553039" name="墨迹 553038">
                  <a:extLst>
                    <a:ext uri="{FF2B5EF4-FFF2-40B4-BE49-F238E27FC236}">
                      <a16:creationId xmlns:a16="http://schemas.microsoft.com/office/drawing/2014/main" id="{88B47203-A669-4AC0-87A5-6E5B21CB579F}"/>
                    </a:ext>
                  </a:extLst>
                </p:cNvPr>
                <p:cNvPicPr/>
                <p:nvPr/>
              </p:nvPicPr>
              <p:blipFill>
                <a:blip r:embed="rId238"/>
                <a:stretch>
                  <a:fillRect/>
                </a:stretch>
              </p:blipFill>
              <p:spPr>
                <a:xfrm>
                  <a:off x="8542350" y="3258210"/>
                  <a:ext cx="15480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553040" name="墨迹 553039">
                  <a:extLst>
                    <a:ext uri="{FF2B5EF4-FFF2-40B4-BE49-F238E27FC236}">
                      <a16:creationId xmlns:a16="http://schemas.microsoft.com/office/drawing/2014/main" id="{7149CF18-EA29-4B60-94A1-05E93D94D4AB}"/>
                    </a:ext>
                  </a:extLst>
                </p14:cNvPr>
                <p14:cNvContentPartPr/>
                <p14:nvPr/>
              </p14:nvContentPartPr>
              <p14:xfrm>
                <a:off x="8541630" y="3291330"/>
                <a:ext cx="138600" cy="228960"/>
              </p14:xfrm>
            </p:contentPart>
          </mc:Choice>
          <mc:Fallback xmlns="">
            <p:pic>
              <p:nvPicPr>
                <p:cNvPr id="553040" name="墨迹 553039">
                  <a:extLst>
                    <a:ext uri="{FF2B5EF4-FFF2-40B4-BE49-F238E27FC236}">
                      <a16:creationId xmlns:a16="http://schemas.microsoft.com/office/drawing/2014/main" id="{7149CF18-EA29-4B60-94A1-05E93D94D4AB}"/>
                    </a:ext>
                  </a:extLst>
                </p:cNvPr>
                <p:cNvPicPr/>
                <p:nvPr/>
              </p:nvPicPr>
              <p:blipFill>
                <a:blip r:embed="rId240"/>
                <a:stretch>
                  <a:fillRect/>
                </a:stretch>
              </p:blipFill>
              <p:spPr>
                <a:xfrm>
                  <a:off x="8523990" y="3273690"/>
                  <a:ext cx="17424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553041" name="墨迹 553040">
                  <a:extLst>
                    <a:ext uri="{FF2B5EF4-FFF2-40B4-BE49-F238E27FC236}">
                      <a16:creationId xmlns:a16="http://schemas.microsoft.com/office/drawing/2014/main" id="{D6345BBA-088F-44AF-A584-62009FF7BA38}"/>
                    </a:ext>
                  </a:extLst>
                </p14:cNvPr>
                <p14:cNvContentPartPr/>
                <p14:nvPr/>
              </p14:nvContentPartPr>
              <p14:xfrm>
                <a:off x="8557830" y="3483570"/>
                <a:ext cx="207360" cy="50760"/>
              </p14:xfrm>
            </p:contentPart>
          </mc:Choice>
          <mc:Fallback xmlns="">
            <p:pic>
              <p:nvPicPr>
                <p:cNvPr id="553041" name="墨迹 553040">
                  <a:extLst>
                    <a:ext uri="{FF2B5EF4-FFF2-40B4-BE49-F238E27FC236}">
                      <a16:creationId xmlns:a16="http://schemas.microsoft.com/office/drawing/2014/main" id="{D6345BBA-088F-44AF-A584-62009FF7BA38}"/>
                    </a:ext>
                  </a:extLst>
                </p:cNvPr>
                <p:cNvPicPr/>
                <p:nvPr/>
              </p:nvPicPr>
              <p:blipFill>
                <a:blip r:embed="rId242"/>
                <a:stretch>
                  <a:fillRect/>
                </a:stretch>
              </p:blipFill>
              <p:spPr>
                <a:xfrm>
                  <a:off x="8539830" y="3465570"/>
                  <a:ext cx="243000" cy="86400"/>
                </a:xfrm>
                <a:prstGeom prst="rect">
                  <a:avLst/>
                </a:prstGeom>
              </p:spPr>
            </p:pic>
          </mc:Fallback>
        </mc:AlternateContent>
      </p:grpSp>
      <p:grpSp>
        <p:nvGrpSpPr>
          <p:cNvPr id="553083" name="组合 553082">
            <a:extLst>
              <a:ext uri="{FF2B5EF4-FFF2-40B4-BE49-F238E27FC236}">
                <a16:creationId xmlns:a16="http://schemas.microsoft.com/office/drawing/2014/main" id="{CADD8017-E271-442D-8B4E-CB9D080051C4}"/>
              </a:ext>
            </a:extLst>
          </p:cNvPr>
          <p:cNvGrpSpPr/>
          <p:nvPr/>
        </p:nvGrpSpPr>
        <p:grpSpPr>
          <a:xfrm>
            <a:off x="6119910" y="3639810"/>
            <a:ext cx="1910160" cy="432000"/>
            <a:chOff x="6119910" y="3639810"/>
            <a:chExt cx="1910160" cy="432000"/>
          </a:xfrm>
        </p:grpSpPr>
        <mc:AlternateContent xmlns:mc="http://schemas.openxmlformats.org/markup-compatibility/2006" xmlns:p14="http://schemas.microsoft.com/office/powerpoint/2010/main">
          <mc:Choice Requires="p14">
            <p:contentPart p14:bwMode="auto" r:id="rId243">
              <p14:nvContentPartPr>
                <p14:cNvPr id="553043" name="墨迹 553042">
                  <a:extLst>
                    <a:ext uri="{FF2B5EF4-FFF2-40B4-BE49-F238E27FC236}">
                      <a16:creationId xmlns:a16="http://schemas.microsoft.com/office/drawing/2014/main" id="{90CB337D-2867-49C4-A399-EC57DDE48164}"/>
                    </a:ext>
                  </a:extLst>
                </p14:cNvPr>
                <p14:cNvContentPartPr/>
                <p14:nvPr/>
              </p14:nvContentPartPr>
              <p14:xfrm>
                <a:off x="6119910" y="3837450"/>
                <a:ext cx="173880" cy="223560"/>
              </p14:xfrm>
            </p:contentPart>
          </mc:Choice>
          <mc:Fallback xmlns="">
            <p:pic>
              <p:nvPicPr>
                <p:cNvPr id="553043" name="墨迹 553042">
                  <a:extLst>
                    <a:ext uri="{FF2B5EF4-FFF2-40B4-BE49-F238E27FC236}">
                      <a16:creationId xmlns:a16="http://schemas.microsoft.com/office/drawing/2014/main" id="{90CB337D-2867-49C4-A399-EC57DDE48164}"/>
                    </a:ext>
                  </a:extLst>
                </p:cNvPr>
                <p:cNvPicPr/>
                <p:nvPr/>
              </p:nvPicPr>
              <p:blipFill>
                <a:blip r:embed="rId244"/>
                <a:stretch>
                  <a:fillRect/>
                </a:stretch>
              </p:blipFill>
              <p:spPr>
                <a:xfrm>
                  <a:off x="6101910" y="3819810"/>
                  <a:ext cx="20952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553044" name="墨迹 553043">
                  <a:extLst>
                    <a:ext uri="{FF2B5EF4-FFF2-40B4-BE49-F238E27FC236}">
                      <a16:creationId xmlns:a16="http://schemas.microsoft.com/office/drawing/2014/main" id="{9B54910F-CB0C-457D-8911-56B9EC83982D}"/>
                    </a:ext>
                  </a:extLst>
                </p14:cNvPr>
                <p14:cNvContentPartPr/>
                <p14:nvPr/>
              </p14:nvContentPartPr>
              <p14:xfrm>
                <a:off x="6419790" y="3939330"/>
                <a:ext cx="141840" cy="37440"/>
              </p14:xfrm>
            </p:contentPart>
          </mc:Choice>
          <mc:Fallback xmlns="">
            <p:pic>
              <p:nvPicPr>
                <p:cNvPr id="553044" name="墨迹 553043">
                  <a:extLst>
                    <a:ext uri="{FF2B5EF4-FFF2-40B4-BE49-F238E27FC236}">
                      <a16:creationId xmlns:a16="http://schemas.microsoft.com/office/drawing/2014/main" id="{9B54910F-CB0C-457D-8911-56B9EC83982D}"/>
                    </a:ext>
                  </a:extLst>
                </p:cNvPr>
                <p:cNvPicPr/>
                <p:nvPr/>
              </p:nvPicPr>
              <p:blipFill>
                <a:blip r:embed="rId246"/>
                <a:stretch>
                  <a:fillRect/>
                </a:stretch>
              </p:blipFill>
              <p:spPr>
                <a:xfrm>
                  <a:off x="6402150" y="3921330"/>
                  <a:ext cx="17748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553045" name="墨迹 553044">
                  <a:extLst>
                    <a:ext uri="{FF2B5EF4-FFF2-40B4-BE49-F238E27FC236}">
                      <a16:creationId xmlns:a16="http://schemas.microsoft.com/office/drawing/2014/main" id="{94274C63-D656-486A-AEDC-2C3872A09905}"/>
                    </a:ext>
                  </a:extLst>
                </p14:cNvPr>
                <p14:cNvContentPartPr/>
                <p14:nvPr/>
              </p14:nvContentPartPr>
              <p14:xfrm>
                <a:off x="6672870" y="3797490"/>
                <a:ext cx="100800" cy="74880"/>
              </p14:xfrm>
            </p:contentPart>
          </mc:Choice>
          <mc:Fallback xmlns="">
            <p:pic>
              <p:nvPicPr>
                <p:cNvPr id="553045" name="墨迹 553044">
                  <a:extLst>
                    <a:ext uri="{FF2B5EF4-FFF2-40B4-BE49-F238E27FC236}">
                      <a16:creationId xmlns:a16="http://schemas.microsoft.com/office/drawing/2014/main" id="{94274C63-D656-486A-AEDC-2C3872A09905}"/>
                    </a:ext>
                  </a:extLst>
                </p:cNvPr>
                <p:cNvPicPr/>
                <p:nvPr/>
              </p:nvPicPr>
              <p:blipFill>
                <a:blip r:embed="rId248"/>
                <a:stretch>
                  <a:fillRect/>
                </a:stretch>
              </p:blipFill>
              <p:spPr>
                <a:xfrm>
                  <a:off x="6654870" y="3779490"/>
                  <a:ext cx="1364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553046" name="墨迹 553045">
                  <a:extLst>
                    <a:ext uri="{FF2B5EF4-FFF2-40B4-BE49-F238E27FC236}">
                      <a16:creationId xmlns:a16="http://schemas.microsoft.com/office/drawing/2014/main" id="{EC3C02F2-0C96-4A4A-91E3-317A2F9ED359}"/>
                    </a:ext>
                  </a:extLst>
                </p14:cNvPr>
                <p14:cNvContentPartPr/>
                <p14:nvPr/>
              </p14:nvContentPartPr>
              <p14:xfrm>
                <a:off x="6687630" y="3872010"/>
                <a:ext cx="91440" cy="64800"/>
              </p14:xfrm>
            </p:contentPart>
          </mc:Choice>
          <mc:Fallback xmlns="">
            <p:pic>
              <p:nvPicPr>
                <p:cNvPr id="553046" name="墨迹 553045">
                  <a:extLst>
                    <a:ext uri="{FF2B5EF4-FFF2-40B4-BE49-F238E27FC236}">
                      <a16:creationId xmlns:a16="http://schemas.microsoft.com/office/drawing/2014/main" id="{EC3C02F2-0C96-4A4A-91E3-317A2F9ED359}"/>
                    </a:ext>
                  </a:extLst>
                </p:cNvPr>
                <p:cNvPicPr/>
                <p:nvPr/>
              </p:nvPicPr>
              <p:blipFill>
                <a:blip r:embed="rId250"/>
                <a:stretch>
                  <a:fillRect/>
                </a:stretch>
              </p:blipFill>
              <p:spPr>
                <a:xfrm>
                  <a:off x="6669990" y="3854010"/>
                  <a:ext cx="1270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553047" name="墨迹 553046">
                  <a:extLst>
                    <a:ext uri="{FF2B5EF4-FFF2-40B4-BE49-F238E27FC236}">
                      <a16:creationId xmlns:a16="http://schemas.microsoft.com/office/drawing/2014/main" id="{8F0F165A-6CDC-4CF0-BA08-3CEACE64C651}"/>
                    </a:ext>
                  </a:extLst>
                </p14:cNvPr>
                <p14:cNvContentPartPr/>
                <p14:nvPr/>
              </p14:nvContentPartPr>
              <p14:xfrm>
                <a:off x="6730830" y="3718290"/>
                <a:ext cx="51480" cy="346320"/>
              </p14:xfrm>
            </p:contentPart>
          </mc:Choice>
          <mc:Fallback xmlns="">
            <p:pic>
              <p:nvPicPr>
                <p:cNvPr id="553047" name="墨迹 553046">
                  <a:extLst>
                    <a:ext uri="{FF2B5EF4-FFF2-40B4-BE49-F238E27FC236}">
                      <a16:creationId xmlns:a16="http://schemas.microsoft.com/office/drawing/2014/main" id="{8F0F165A-6CDC-4CF0-BA08-3CEACE64C651}"/>
                    </a:ext>
                  </a:extLst>
                </p:cNvPr>
                <p:cNvPicPr/>
                <p:nvPr/>
              </p:nvPicPr>
              <p:blipFill>
                <a:blip r:embed="rId252"/>
                <a:stretch>
                  <a:fillRect/>
                </a:stretch>
              </p:blipFill>
              <p:spPr>
                <a:xfrm>
                  <a:off x="6712830" y="3700290"/>
                  <a:ext cx="87120" cy="3819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553048" name="墨迹 553047">
                  <a:extLst>
                    <a:ext uri="{FF2B5EF4-FFF2-40B4-BE49-F238E27FC236}">
                      <a16:creationId xmlns:a16="http://schemas.microsoft.com/office/drawing/2014/main" id="{A862AEF3-5009-4577-9C38-3C5EF689E76E}"/>
                    </a:ext>
                  </a:extLst>
                </p14:cNvPr>
                <p14:cNvContentPartPr/>
                <p14:nvPr/>
              </p14:nvContentPartPr>
              <p14:xfrm>
                <a:off x="6672150" y="3908370"/>
                <a:ext cx="71280" cy="143640"/>
              </p14:xfrm>
            </p:contentPart>
          </mc:Choice>
          <mc:Fallback xmlns="">
            <p:pic>
              <p:nvPicPr>
                <p:cNvPr id="553048" name="墨迹 553047">
                  <a:extLst>
                    <a:ext uri="{FF2B5EF4-FFF2-40B4-BE49-F238E27FC236}">
                      <a16:creationId xmlns:a16="http://schemas.microsoft.com/office/drawing/2014/main" id="{A862AEF3-5009-4577-9C38-3C5EF689E76E}"/>
                    </a:ext>
                  </a:extLst>
                </p:cNvPr>
                <p:cNvPicPr/>
                <p:nvPr/>
              </p:nvPicPr>
              <p:blipFill>
                <a:blip r:embed="rId254"/>
                <a:stretch>
                  <a:fillRect/>
                </a:stretch>
              </p:blipFill>
              <p:spPr>
                <a:xfrm>
                  <a:off x="6654510" y="3890730"/>
                  <a:ext cx="10692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553049" name="墨迹 553048">
                  <a:extLst>
                    <a:ext uri="{FF2B5EF4-FFF2-40B4-BE49-F238E27FC236}">
                      <a16:creationId xmlns:a16="http://schemas.microsoft.com/office/drawing/2014/main" id="{2F2F5711-6675-4F23-98D9-36D375438A92}"/>
                    </a:ext>
                  </a:extLst>
                </p14:cNvPr>
                <p14:cNvContentPartPr/>
                <p14:nvPr/>
              </p14:nvContentPartPr>
              <p14:xfrm>
                <a:off x="6834870" y="3751410"/>
                <a:ext cx="210240" cy="296640"/>
              </p14:xfrm>
            </p:contentPart>
          </mc:Choice>
          <mc:Fallback xmlns="">
            <p:pic>
              <p:nvPicPr>
                <p:cNvPr id="553049" name="墨迹 553048">
                  <a:extLst>
                    <a:ext uri="{FF2B5EF4-FFF2-40B4-BE49-F238E27FC236}">
                      <a16:creationId xmlns:a16="http://schemas.microsoft.com/office/drawing/2014/main" id="{2F2F5711-6675-4F23-98D9-36D375438A92}"/>
                    </a:ext>
                  </a:extLst>
                </p:cNvPr>
                <p:cNvPicPr/>
                <p:nvPr/>
              </p:nvPicPr>
              <p:blipFill>
                <a:blip r:embed="rId256"/>
                <a:stretch>
                  <a:fillRect/>
                </a:stretch>
              </p:blipFill>
              <p:spPr>
                <a:xfrm>
                  <a:off x="6816870" y="3733410"/>
                  <a:ext cx="24588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553050" name="墨迹 553049">
                  <a:extLst>
                    <a:ext uri="{FF2B5EF4-FFF2-40B4-BE49-F238E27FC236}">
                      <a16:creationId xmlns:a16="http://schemas.microsoft.com/office/drawing/2014/main" id="{9C5D8D22-4CC7-4B0C-BB79-AADB703448F2}"/>
                    </a:ext>
                  </a:extLst>
                </p14:cNvPr>
                <p14:cNvContentPartPr/>
                <p14:nvPr/>
              </p14:nvContentPartPr>
              <p14:xfrm>
                <a:off x="6947910" y="3818010"/>
                <a:ext cx="132120" cy="59400"/>
              </p14:xfrm>
            </p:contentPart>
          </mc:Choice>
          <mc:Fallback xmlns="">
            <p:pic>
              <p:nvPicPr>
                <p:cNvPr id="553050" name="墨迹 553049">
                  <a:extLst>
                    <a:ext uri="{FF2B5EF4-FFF2-40B4-BE49-F238E27FC236}">
                      <a16:creationId xmlns:a16="http://schemas.microsoft.com/office/drawing/2014/main" id="{9C5D8D22-4CC7-4B0C-BB79-AADB703448F2}"/>
                    </a:ext>
                  </a:extLst>
                </p:cNvPr>
                <p:cNvPicPr/>
                <p:nvPr/>
              </p:nvPicPr>
              <p:blipFill>
                <a:blip r:embed="rId258"/>
                <a:stretch>
                  <a:fillRect/>
                </a:stretch>
              </p:blipFill>
              <p:spPr>
                <a:xfrm>
                  <a:off x="6929910" y="3800370"/>
                  <a:ext cx="16776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553051" name="墨迹 553050">
                  <a:extLst>
                    <a:ext uri="{FF2B5EF4-FFF2-40B4-BE49-F238E27FC236}">
                      <a16:creationId xmlns:a16="http://schemas.microsoft.com/office/drawing/2014/main" id="{F2442AB1-7F41-45DB-9B8D-6883B6490D46}"/>
                    </a:ext>
                  </a:extLst>
                </p14:cNvPr>
                <p14:cNvContentPartPr/>
                <p14:nvPr/>
              </p14:nvContentPartPr>
              <p14:xfrm>
                <a:off x="6940710" y="3899010"/>
                <a:ext cx="191160" cy="126360"/>
              </p14:xfrm>
            </p:contentPart>
          </mc:Choice>
          <mc:Fallback xmlns="">
            <p:pic>
              <p:nvPicPr>
                <p:cNvPr id="553051" name="墨迹 553050">
                  <a:extLst>
                    <a:ext uri="{FF2B5EF4-FFF2-40B4-BE49-F238E27FC236}">
                      <a16:creationId xmlns:a16="http://schemas.microsoft.com/office/drawing/2014/main" id="{F2442AB1-7F41-45DB-9B8D-6883B6490D46}"/>
                    </a:ext>
                  </a:extLst>
                </p:cNvPr>
                <p:cNvPicPr/>
                <p:nvPr/>
              </p:nvPicPr>
              <p:blipFill>
                <a:blip r:embed="rId260"/>
                <a:stretch>
                  <a:fillRect/>
                </a:stretch>
              </p:blipFill>
              <p:spPr>
                <a:xfrm>
                  <a:off x="6922710" y="3881370"/>
                  <a:ext cx="22680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553052" name="墨迹 553051">
                  <a:extLst>
                    <a:ext uri="{FF2B5EF4-FFF2-40B4-BE49-F238E27FC236}">
                      <a16:creationId xmlns:a16="http://schemas.microsoft.com/office/drawing/2014/main" id="{F3BA2EFE-1DC6-4444-9BBD-6680C79A9792}"/>
                    </a:ext>
                  </a:extLst>
                </p14:cNvPr>
                <p14:cNvContentPartPr/>
                <p14:nvPr/>
              </p14:nvContentPartPr>
              <p14:xfrm>
                <a:off x="7209270" y="3733410"/>
                <a:ext cx="23400" cy="82080"/>
              </p14:xfrm>
            </p:contentPart>
          </mc:Choice>
          <mc:Fallback xmlns="">
            <p:pic>
              <p:nvPicPr>
                <p:cNvPr id="553052" name="墨迹 553051">
                  <a:extLst>
                    <a:ext uri="{FF2B5EF4-FFF2-40B4-BE49-F238E27FC236}">
                      <a16:creationId xmlns:a16="http://schemas.microsoft.com/office/drawing/2014/main" id="{F3BA2EFE-1DC6-4444-9BBD-6680C79A9792}"/>
                    </a:ext>
                  </a:extLst>
                </p:cNvPr>
                <p:cNvPicPr/>
                <p:nvPr/>
              </p:nvPicPr>
              <p:blipFill>
                <a:blip r:embed="rId262"/>
                <a:stretch>
                  <a:fillRect/>
                </a:stretch>
              </p:blipFill>
              <p:spPr>
                <a:xfrm>
                  <a:off x="7191270" y="3715770"/>
                  <a:ext cx="5904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553053" name="墨迹 553052">
                  <a:extLst>
                    <a:ext uri="{FF2B5EF4-FFF2-40B4-BE49-F238E27FC236}">
                      <a16:creationId xmlns:a16="http://schemas.microsoft.com/office/drawing/2014/main" id="{219E23EC-2E11-4682-A24C-F0AFBE6BE6F3}"/>
                    </a:ext>
                  </a:extLst>
                </p14:cNvPr>
                <p14:cNvContentPartPr/>
                <p14:nvPr/>
              </p14:nvContentPartPr>
              <p14:xfrm>
                <a:off x="7168230" y="3733050"/>
                <a:ext cx="133920" cy="228960"/>
              </p14:xfrm>
            </p:contentPart>
          </mc:Choice>
          <mc:Fallback xmlns="">
            <p:pic>
              <p:nvPicPr>
                <p:cNvPr id="553053" name="墨迹 553052">
                  <a:extLst>
                    <a:ext uri="{FF2B5EF4-FFF2-40B4-BE49-F238E27FC236}">
                      <a16:creationId xmlns:a16="http://schemas.microsoft.com/office/drawing/2014/main" id="{219E23EC-2E11-4682-A24C-F0AFBE6BE6F3}"/>
                    </a:ext>
                  </a:extLst>
                </p:cNvPr>
                <p:cNvPicPr/>
                <p:nvPr/>
              </p:nvPicPr>
              <p:blipFill>
                <a:blip r:embed="rId264"/>
                <a:stretch>
                  <a:fillRect/>
                </a:stretch>
              </p:blipFill>
              <p:spPr>
                <a:xfrm>
                  <a:off x="7150590" y="3715050"/>
                  <a:ext cx="16956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553054" name="墨迹 553053">
                  <a:extLst>
                    <a:ext uri="{FF2B5EF4-FFF2-40B4-BE49-F238E27FC236}">
                      <a16:creationId xmlns:a16="http://schemas.microsoft.com/office/drawing/2014/main" id="{BC20CA86-F74B-4CB6-AF0F-E2DDBCFE209A}"/>
                    </a:ext>
                  </a:extLst>
                </p14:cNvPr>
                <p14:cNvContentPartPr/>
                <p14:nvPr/>
              </p14:nvContentPartPr>
              <p14:xfrm>
                <a:off x="7160310" y="3924930"/>
                <a:ext cx="235800" cy="132480"/>
              </p14:xfrm>
            </p:contentPart>
          </mc:Choice>
          <mc:Fallback xmlns="">
            <p:pic>
              <p:nvPicPr>
                <p:cNvPr id="553054" name="墨迹 553053">
                  <a:extLst>
                    <a:ext uri="{FF2B5EF4-FFF2-40B4-BE49-F238E27FC236}">
                      <a16:creationId xmlns:a16="http://schemas.microsoft.com/office/drawing/2014/main" id="{BC20CA86-F74B-4CB6-AF0F-E2DDBCFE209A}"/>
                    </a:ext>
                  </a:extLst>
                </p:cNvPr>
                <p:cNvPicPr/>
                <p:nvPr/>
              </p:nvPicPr>
              <p:blipFill>
                <a:blip r:embed="rId266"/>
                <a:stretch>
                  <a:fillRect/>
                </a:stretch>
              </p:blipFill>
              <p:spPr>
                <a:xfrm>
                  <a:off x="7142310" y="3906930"/>
                  <a:ext cx="27144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553055" name="墨迹 553054">
                  <a:extLst>
                    <a:ext uri="{FF2B5EF4-FFF2-40B4-BE49-F238E27FC236}">
                      <a16:creationId xmlns:a16="http://schemas.microsoft.com/office/drawing/2014/main" id="{A6EAD91F-35E7-4375-BBC5-C40F9CC5892F}"/>
                    </a:ext>
                  </a:extLst>
                </p14:cNvPr>
                <p14:cNvContentPartPr/>
                <p14:nvPr/>
              </p14:nvContentPartPr>
              <p14:xfrm>
                <a:off x="7199550" y="3977850"/>
                <a:ext cx="28080" cy="33480"/>
              </p14:xfrm>
            </p:contentPart>
          </mc:Choice>
          <mc:Fallback xmlns="">
            <p:pic>
              <p:nvPicPr>
                <p:cNvPr id="553055" name="墨迹 553054">
                  <a:extLst>
                    <a:ext uri="{FF2B5EF4-FFF2-40B4-BE49-F238E27FC236}">
                      <a16:creationId xmlns:a16="http://schemas.microsoft.com/office/drawing/2014/main" id="{A6EAD91F-35E7-4375-BBC5-C40F9CC5892F}"/>
                    </a:ext>
                  </a:extLst>
                </p:cNvPr>
                <p:cNvPicPr/>
                <p:nvPr/>
              </p:nvPicPr>
              <p:blipFill>
                <a:blip r:embed="rId268"/>
                <a:stretch>
                  <a:fillRect/>
                </a:stretch>
              </p:blipFill>
              <p:spPr>
                <a:xfrm>
                  <a:off x="7181910" y="3959850"/>
                  <a:ext cx="6372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553056" name="墨迹 553055">
                  <a:extLst>
                    <a:ext uri="{FF2B5EF4-FFF2-40B4-BE49-F238E27FC236}">
                      <a16:creationId xmlns:a16="http://schemas.microsoft.com/office/drawing/2014/main" id="{EBCDA71F-D3D6-406B-8A3F-88083D9C71FE}"/>
                    </a:ext>
                  </a:extLst>
                </p14:cNvPr>
                <p14:cNvContentPartPr/>
                <p14:nvPr/>
              </p14:nvContentPartPr>
              <p14:xfrm>
                <a:off x="7257150" y="3924570"/>
                <a:ext cx="22680" cy="114480"/>
              </p14:xfrm>
            </p:contentPart>
          </mc:Choice>
          <mc:Fallback xmlns="">
            <p:pic>
              <p:nvPicPr>
                <p:cNvPr id="553056" name="墨迹 553055">
                  <a:extLst>
                    <a:ext uri="{FF2B5EF4-FFF2-40B4-BE49-F238E27FC236}">
                      <a16:creationId xmlns:a16="http://schemas.microsoft.com/office/drawing/2014/main" id="{EBCDA71F-D3D6-406B-8A3F-88083D9C71FE}"/>
                    </a:ext>
                  </a:extLst>
                </p:cNvPr>
                <p:cNvPicPr/>
                <p:nvPr/>
              </p:nvPicPr>
              <p:blipFill>
                <a:blip r:embed="rId270"/>
                <a:stretch>
                  <a:fillRect/>
                </a:stretch>
              </p:blipFill>
              <p:spPr>
                <a:xfrm>
                  <a:off x="7239150" y="3906570"/>
                  <a:ext cx="5832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553057" name="墨迹 553056">
                  <a:extLst>
                    <a:ext uri="{FF2B5EF4-FFF2-40B4-BE49-F238E27FC236}">
                      <a16:creationId xmlns:a16="http://schemas.microsoft.com/office/drawing/2014/main" id="{8A6D5E16-31B2-4A04-A78E-CA229D748C85}"/>
                    </a:ext>
                  </a:extLst>
                </p14:cNvPr>
                <p14:cNvContentPartPr/>
                <p14:nvPr/>
              </p14:nvContentPartPr>
              <p14:xfrm>
                <a:off x="7436790" y="3671850"/>
                <a:ext cx="113040" cy="238320"/>
              </p14:xfrm>
            </p:contentPart>
          </mc:Choice>
          <mc:Fallback xmlns="">
            <p:pic>
              <p:nvPicPr>
                <p:cNvPr id="553057" name="墨迹 553056">
                  <a:extLst>
                    <a:ext uri="{FF2B5EF4-FFF2-40B4-BE49-F238E27FC236}">
                      <a16:creationId xmlns:a16="http://schemas.microsoft.com/office/drawing/2014/main" id="{8A6D5E16-31B2-4A04-A78E-CA229D748C85}"/>
                    </a:ext>
                  </a:extLst>
                </p:cNvPr>
                <p:cNvPicPr/>
                <p:nvPr/>
              </p:nvPicPr>
              <p:blipFill>
                <a:blip r:embed="rId272"/>
                <a:stretch>
                  <a:fillRect/>
                </a:stretch>
              </p:blipFill>
              <p:spPr>
                <a:xfrm>
                  <a:off x="7418790" y="3654210"/>
                  <a:ext cx="14868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553058" name="墨迹 553057">
                  <a:extLst>
                    <a:ext uri="{FF2B5EF4-FFF2-40B4-BE49-F238E27FC236}">
                      <a16:creationId xmlns:a16="http://schemas.microsoft.com/office/drawing/2014/main" id="{9C571FF9-F930-43E1-9A12-A70B38ADE608}"/>
                    </a:ext>
                  </a:extLst>
                </p14:cNvPr>
                <p14:cNvContentPartPr/>
                <p14:nvPr/>
              </p14:nvContentPartPr>
              <p14:xfrm>
                <a:off x="7540830" y="3739890"/>
                <a:ext cx="109080" cy="84240"/>
              </p14:xfrm>
            </p:contentPart>
          </mc:Choice>
          <mc:Fallback xmlns="">
            <p:pic>
              <p:nvPicPr>
                <p:cNvPr id="553058" name="墨迹 553057">
                  <a:extLst>
                    <a:ext uri="{FF2B5EF4-FFF2-40B4-BE49-F238E27FC236}">
                      <a16:creationId xmlns:a16="http://schemas.microsoft.com/office/drawing/2014/main" id="{9C571FF9-F930-43E1-9A12-A70B38ADE608}"/>
                    </a:ext>
                  </a:extLst>
                </p:cNvPr>
                <p:cNvPicPr/>
                <p:nvPr/>
              </p:nvPicPr>
              <p:blipFill>
                <a:blip r:embed="rId274"/>
                <a:stretch>
                  <a:fillRect/>
                </a:stretch>
              </p:blipFill>
              <p:spPr>
                <a:xfrm>
                  <a:off x="7522830" y="3722250"/>
                  <a:ext cx="14472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553059" name="墨迹 553058">
                  <a:extLst>
                    <a:ext uri="{FF2B5EF4-FFF2-40B4-BE49-F238E27FC236}">
                      <a16:creationId xmlns:a16="http://schemas.microsoft.com/office/drawing/2014/main" id="{CE5A643B-CFAC-4A44-BD19-6F725FCCE22F}"/>
                    </a:ext>
                  </a:extLst>
                </p14:cNvPr>
                <p14:cNvContentPartPr/>
                <p14:nvPr/>
              </p14:nvContentPartPr>
              <p14:xfrm>
                <a:off x="7508430" y="3876690"/>
                <a:ext cx="217440" cy="154800"/>
              </p14:xfrm>
            </p:contentPart>
          </mc:Choice>
          <mc:Fallback xmlns="">
            <p:pic>
              <p:nvPicPr>
                <p:cNvPr id="553059" name="墨迹 553058">
                  <a:extLst>
                    <a:ext uri="{FF2B5EF4-FFF2-40B4-BE49-F238E27FC236}">
                      <a16:creationId xmlns:a16="http://schemas.microsoft.com/office/drawing/2014/main" id="{CE5A643B-CFAC-4A44-BD19-6F725FCCE22F}"/>
                    </a:ext>
                  </a:extLst>
                </p:cNvPr>
                <p:cNvPicPr/>
                <p:nvPr/>
              </p:nvPicPr>
              <p:blipFill>
                <a:blip r:embed="rId276"/>
                <a:stretch>
                  <a:fillRect/>
                </a:stretch>
              </p:blipFill>
              <p:spPr>
                <a:xfrm>
                  <a:off x="7490430" y="3858690"/>
                  <a:ext cx="2530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553060" name="墨迹 553059">
                  <a:extLst>
                    <a:ext uri="{FF2B5EF4-FFF2-40B4-BE49-F238E27FC236}">
                      <a16:creationId xmlns:a16="http://schemas.microsoft.com/office/drawing/2014/main" id="{53983E2C-C9D1-4588-9844-5EFAE962297C}"/>
                    </a:ext>
                  </a:extLst>
                </p14:cNvPr>
                <p14:cNvContentPartPr/>
                <p14:nvPr/>
              </p14:nvContentPartPr>
              <p14:xfrm>
                <a:off x="7596270" y="3886050"/>
                <a:ext cx="26280" cy="60120"/>
              </p14:xfrm>
            </p:contentPart>
          </mc:Choice>
          <mc:Fallback xmlns="">
            <p:pic>
              <p:nvPicPr>
                <p:cNvPr id="553060" name="墨迹 553059">
                  <a:extLst>
                    <a:ext uri="{FF2B5EF4-FFF2-40B4-BE49-F238E27FC236}">
                      <a16:creationId xmlns:a16="http://schemas.microsoft.com/office/drawing/2014/main" id="{53983E2C-C9D1-4588-9844-5EFAE962297C}"/>
                    </a:ext>
                  </a:extLst>
                </p:cNvPr>
                <p:cNvPicPr/>
                <p:nvPr/>
              </p:nvPicPr>
              <p:blipFill>
                <a:blip r:embed="rId278"/>
                <a:stretch>
                  <a:fillRect/>
                </a:stretch>
              </p:blipFill>
              <p:spPr>
                <a:xfrm>
                  <a:off x="7578630" y="3868410"/>
                  <a:ext cx="6192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553061" name="墨迹 553060">
                  <a:extLst>
                    <a:ext uri="{FF2B5EF4-FFF2-40B4-BE49-F238E27FC236}">
                      <a16:creationId xmlns:a16="http://schemas.microsoft.com/office/drawing/2014/main" id="{228A0661-2115-471C-A2F3-0292E69D9BCF}"/>
                    </a:ext>
                  </a:extLst>
                </p14:cNvPr>
                <p14:cNvContentPartPr/>
                <p14:nvPr/>
              </p14:nvContentPartPr>
              <p14:xfrm>
                <a:off x="7455870" y="3914490"/>
                <a:ext cx="188280" cy="157320"/>
              </p14:xfrm>
            </p:contentPart>
          </mc:Choice>
          <mc:Fallback xmlns="">
            <p:pic>
              <p:nvPicPr>
                <p:cNvPr id="553061" name="墨迹 553060">
                  <a:extLst>
                    <a:ext uri="{FF2B5EF4-FFF2-40B4-BE49-F238E27FC236}">
                      <a16:creationId xmlns:a16="http://schemas.microsoft.com/office/drawing/2014/main" id="{228A0661-2115-471C-A2F3-0292E69D9BCF}"/>
                    </a:ext>
                  </a:extLst>
                </p:cNvPr>
                <p:cNvPicPr/>
                <p:nvPr/>
              </p:nvPicPr>
              <p:blipFill>
                <a:blip r:embed="rId280"/>
                <a:stretch>
                  <a:fillRect/>
                </a:stretch>
              </p:blipFill>
              <p:spPr>
                <a:xfrm>
                  <a:off x="7437870" y="3896490"/>
                  <a:ext cx="22392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553062" name="墨迹 553061">
                  <a:extLst>
                    <a:ext uri="{FF2B5EF4-FFF2-40B4-BE49-F238E27FC236}">
                      <a16:creationId xmlns:a16="http://schemas.microsoft.com/office/drawing/2014/main" id="{F7EC10C4-5BC8-4059-91F6-56C285136471}"/>
                    </a:ext>
                  </a:extLst>
                </p14:cNvPr>
                <p14:cNvContentPartPr/>
                <p14:nvPr/>
              </p14:nvContentPartPr>
              <p14:xfrm>
                <a:off x="7549830" y="3965250"/>
                <a:ext cx="93240" cy="99720"/>
              </p14:xfrm>
            </p:contentPart>
          </mc:Choice>
          <mc:Fallback xmlns="">
            <p:pic>
              <p:nvPicPr>
                <p:cNvPr id="553062" name="墨迹 553061">
                  <a:extLst>
                    <a:ext uri="{FF2B5EF4-FFF2-40B4-BE49-F238E27FC236}">
                      <a16:creationId xmlns:a16="http://schemas.microsoft.com/office/drawing/2014/main" id="{F7EC10C4-5BC8-4059-91F6-56C285136471}"/>
                    </a:ext>
                  </a:extLst>
                </p:cNvPr>
                <p:cNvPicPr/>
                <p:nvPr/>
              </p:nvPicPr>
              <p:blipFill>
                <a:blip r:embed="rId282"/>
                <a:stretch>
                  <a:fillRect/>
                </a:stretch>
              </p:blipFill>
              <p:spPr>
                <a:xfrm>
                  <a:off x="7531830" y="3947250"/>
                  <a:ext cx="12888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553063" name="墨迹 553062">
                  <a:extLst>
                    <a:ext uri="{FF2B5EF4-FFF2-40B4-BE49-F238E27FC236}">
                      <a16:creationId xmlns:a16="http://schemas.microsoft.com/office/drawing/2014/main" id="{29A81FD6-5AC3-48A7-AE92-F50F5BA719A5}"/>
                    </a:ext>
                  </a:extLst>
                </p14:cNvPr>
                <p14:cNvContentPartPr/>
                <p14:nvPr/>
              </p14:nvContentPartPr>
              <p14:xfrm>
                <a:off x="7490070" y="3991170"/>
                <a:ext cx="190800" cy="45720"/>
              </p14:xfrm>
            </p:contentPart>
          </mc:Choice>
          <mc:Fallback xmlns="">
            <p:pic>
              <p:nvPicPr>
                <p:cNvPr id="553063" name="墨迹 553062">
                  <a:extLst>
                    <a:ext uri="{FF2B5EF4-FFF2-40B4-BE49-F238E27FC236}">
                      <a16:creationId xmlns:a16="http://schemas.microsoft.com/office/drawing/2014/main" id="{29A81FD6-5AC3-48A7-AE92-F50F5BA719A5}"/>
                    </a:ext>
                  </a:extLst>
                </p:cNvPr>
                <p:cNvPicPr/>
                <p:nvPr/>
              </p:nvPicPr>
              <p:blipFill>
                <a:blip r:embed="rId284"/>
                <a:stretch>
                  <a:fillRect/>
                </a:stretch>
              </p:blipFill>
              <p:spPr>
                <a:xfrm>
                  <a:off x="7472070" y="3973530"/>
                  <a:ext cx="22644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553064" name="墨迹 553063">
                  <a:extLst>
                    <a:ext uri="{FF2B5EF4-FFF2-40B4-BE49-F238E27FC236}">
                      <a16:creationId xmlns:a16="http://schemas.microsoft.com/office/drawing/2014/main" id="{F2A939C1-8CD5-44E4-B83F-3466953992C4}"/>
                    </a:ext>
                  </a:extLst>
                </p14:cNvPr>
                <p14:cNvContentPartPr/>
                <p14:nvPr/>
              </p14:nvContentPartPr>
              <p14:xfrm>
                <a:off x="7819830" y="3701730"/>
                <a:ext cx="180000" cy="72360"/>
              </p14:xfrm>
            </p:contentPart>
          </mc:Choice>
          <mc:Fallback xmlns="">
            <p:pic>
              <p:nvPicPr>
                <p:cNvPr id="553064" name="墨迹 553063">
                  <a:extLst>
                    <a:ext uri="{FF2B5EF4-FFF2-40B4-BE49-F238E27FC236}">
                      <a16:creationId xmlns:a16="http://schemas.microsoft.com/office/drawing/2014/main" id="{F2A939C1-8CD5-44E4-B83F-3466953992C4}"/>
                    </a:ext>
                  </a:extLst>
                </p:cNvPr>
                <p:cNvPicPr/>
                <p:nvPr/>
              </p:nvPicPr>
              <p:blipFill>
                <a:blip r:embed="rId286"/>
                <a:stretch>
                  <a:fillRect/>
                </a:stretch>
              </p:blipFill>
              <p:spPr>
                <a:xfrm>
                  <a:off x="7802190" y="3683730"/>
                  <a:ext cx="21564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553065" name="墨迹 553064">
                  <a:extLst>
                    <a:ext uri="{FF2B5EF4-FFF2-40B4-BE49-F238E27FC236}">
                      <a16:creationId xmlns:a16="http://schemas.microsoft.com/office/drawing/2014/main" id="{CE9B9471-0A79-4BC9-BC43-4C8B0D526CEE}"/>
                    </a:ext>
                  </a:extLst>
                </p14:cNvPr>
                <p14:cNvContentPartPr/>
                <p14:nvPr/>
              </p14:nvContentPartPr>
              <p14:xfrm>
                <a:off x="7875630" y="3697410"/>
                <a:ext cx="12240" cy="137160"/>
              </p14:xfrm>
            </p:contentPart>
          </mc:Choice>
          <mc:Fallback xmlns="">
            <p:pic>
              <p:nvPicPr>
                <p:cNvPr id="553065" name="墨迹 553064">
                  <a:extLst>
                    <a:ext uri="{FF2B5EF4-FFF2-40B4-BE49-F238E27FC236}">
                      <a16:creationId xmlns:a16="http://schemas.microsoft.com/office/drawing/2014/main" id="{CE9B9471-0A79-4BC9-BC43-4C8B0D526CEE}"/>
                    </a:ext>
                  </a:extLst>
                </p:cNvPr>
                <p:cNvPicPr/>
                <p:nvPr/>
              </p:nvPicPr>
              <p:blipFill>
                <a:blip r:embed="rId288"/>
                <a:stretch>
                  <a:fillRect/>
                </a:stretch>
              </p:blipFill>
              <p:spPr>
                <a:xfrm>
                  <a:off x="7857630" y="3679770"/>
                  <a:ext cx="478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553066" name="墨迹 553065">
                  <a:extLst>
                    <a:ext uri="{FF2B5EF4-FFF2-40B4-BE49-F238E27FC236}">
                      <a16:creationId xmlns:a16="http://schemas.microsoft.com/office/drawing/2014/main" id="{E514617A-CE0E-4AF5-A694-189B9CE7499C}"/>
                    </a:ext>
                  </a:extLst>
                </p14:cNvPr>
                <p14:cNvContentPartPr/>
                <p14:nvPr/>
              </p14:nvContentPartPr>
              <p14:xfrm>
                <a:off x="7888590" y="3639810"/>
                <a:ext cx="89280" cy="254520"/>
              </p14:xfrm>
            </p:contentPart>
          </mc:Choice>
          <mc:Fallback xmlns="">
            <p:pic>
              <p:nvPicPr>
                <p:cNvPr id="553066" name="墨迹 553065">
                  <a:extLst>
                    <a:ext uri="{FF2B5EF4-FFF2-40B4-BE49-F238E27FC236}">
                      <a16:creationId xmlns:a16="http://schemas.microsoft.com/office/drawing/2014/main" id="{E514617A-CE0E-4AF5-A694-189B9CE7499C}"/>
                    </a:ext>
                  </a:extLst>
                </p:cNvPr>
                <p:cNvPicPr/>
                <p:nvPr/>
              </p:nvPicPr>
              <p:blipFill>
                <a:blip r:embed="rId290"/>
                <a:stretch>
                  <a:fillRect/>
                </a:stretch>
              </p:blipFill>
              <p:spPr>
                <a:xfrm>
                  <a:off x="7870590" y="3621810"/>
                  <a:ext cx="12492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553067" name="墨迹 553066">
                  <a:extLst>
                    <a:ext uri="{FF2B5EF4-FFF2-40B4-BE49-F238E27FC236}">
                      <a16:creationId xmlns:a16="http://schemas.microsoft.com/office/drawing/2014/main" id="{53F01E93-E675-45BD-AC4D-588604634AF9}"/>
                    </a:ext>
                  </a:extLst>
                </p14:cNvPr>
                <p14:cNvContentPartPr/>
                <p14:nvPr/>
              </p14:nvContentPartPr>
              <p14:xfrm>
                <a:off x="7891830" y="3811530"/>
                <a:ext cx="87840" cy="45360"/>
              </p14:xfrm>
            </p:contentPart>
          </mc:Choice>
          <mc:Fallback xmlns="">
            <p:pic>
              <p:nvPicPr>
                <p:cNvPr id="553067" name="墨迹 553066">
                  <a:extLst>
                    <a:ext uri="{FF2B5EF4-FFF2-40B4-BE49-F238E27FC236}">
                      <a16:creationId xmlns:a16="http://schemas.microsoft.com/office/drawing/2014/main" id="{53F01E93-E675-45BD-AC4D-588604634AF9}"/>
                    </a:ext>
                  </a:extLst>
                </p:cNvPr>
                <p:cNvPicPr/>
                <p:nvPr/>
              </p:nvPicPr>
              <p:blipFill>
                <a:blip r:embed="rId292"/>
                <a:stretch>
                  <a:fillRect/>
                </a:stretch>
              </p:blipFill>
              <p:spPr>
                <a:xfrm>
                  <a:off x="7874190" y="3793890"/>
                  <a:ext cx="12348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553068" name="墨迹 553067">
                  <a:extLst>
                    <a:ext uri="{FF2B5EF4-FFF2-40B4-BE49-F238E27FC236}">
                      <a16:creationId xmlns:a16="http://schemas.microsoft.com/office/drawing/2014/main" id="{E2D34DD3-52F2-4D79-9B07-2E012B277BA6}"/>
                    </a:ext>
                  </a:extLst>
                </p14:cNvPr>
                <p14:cNvContentPartPr/>
                <p14:nvPr/>
              </p14:nvContentPartPr>
              <p14:xfrm>
                <a:off x="7770150" y="3846450"/>
                <a:ext cx="232560" cy="188280"/>
              </p14:xfrm>
            </p:contentPart>
          </mc:Choice>
          <mc:Fallback xmlns="">
            <p:pic>
              <p:nvPicPr>
                <p:cNvPr id="553068" name="墨迹 553067">
                  <a:extLst>
                    <a:ext uri="{FF2B5EF4-FFF2-40B4-BE49-F238E27FC236}">
                      <a16:creationId xmlns:a16="http://schemas.microsoft.com/office/drawing/2014/main" id="{E2D34DD3-52F2-4D79-9B07-2E012B277BA6}"/>
                    </a:ext>
                  </a:extLst>
                </p:cNvPr>
                <p:cNvPicPr/>
                <p:nvPr/>
              </p:nvPicPr>
              <p:blipFill>
                <a:blip r:embed="rId294"/>
                <a:stretch>
                  <a:fillRect/>
                </a:stretch>
              </p:blipFill>
              <p:spPr>
                <a:xfrm>
                  <a:off x="7752510" y="3828810"/>
                  <a:ext cx="26820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553069" name="墨迹 553068">
                  <a:extLst>
                    <a:ext uri="{FF2B5EF4-FFF2-40B4-BE49-F238E27FC236}">
                      <a16:creationId xmlns:a16="http://schemas.microsoft.com/office/drawing/2014/main" id="{BF7E7594-DAC1-47B9-B69A-87CABE99C57C}"/>
                    </a:ext>
                  </a:extLst>
                </p14:cNvPr>
                <p14:cNvContentPartPr/>
                <p14:nvPr/>
              </p14:nvContentPartPr>
              <p14:xfrm>
                <a:off x="7918110" y="3925650"/>
                <a:ext cx="104400" cy="24120"/>
              </p14:xfrm>
            </p:contentPart>
          </mc:Choice>
          <mc:Fallback xmlns="">
            <p:pic>
              <p:nvPicPr>
                <p:cNvPr id="553069" name="墨迹 553068">
                  <a:extLst>
                    <a:ext uri="{FF2B5EF4-FFF2-40B4-BE49-F238E27FC236}">
                      <a16:creationId xmlns:a16="http://schemas.microsoft.com/office/drawing/2014/main" id="{BF7E7594-DAC1-47B9-B69A-87CABE99C57C}"/>
                    </a:ext>
                  </a:extLst>
                </p:cNvPr>
                <p:cNvPicPr/>
                <p:nvPr/>
              </p:nvPicPr>
              <p:blipFill>
                <a:blip r:embed="rId296"/>
                <a:stretch>
                  <a:fillRect/>
                </a:stretch>
              </p:blipFill>
              <p:spPr>
                <a:xfrm>
                  <a:off x="7900110" y="3908010"/>
                  <a:ext cx="1400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553070" name="墨迹 553069">
                  <a:extLst>
                    <a:ext uri="{FF2B5EF4-FFF2-40B4-BE49-F238E27FC236}">
                      <a16:creationId xmlns:a16="http://schemas.microsoft.com/office/drawing/2014/main" id="{385D8705-8131-41D3-8962-33966308482F}"/>
                    </a:ext>
                  </a:extLst>
                </p14:cNvPr>
                <p14:cNvContentPartPr/>
                <p14:nvPr/>
              </p14:nvContentPartPr>
              <p14:xfrm>
                <a:off x="7887150" y="3928170"/>
                <a:ext cx="93240" cy="81000"/>
              </p14:xfrm>
            </p:contentPart>
          </mc:Choice>
          <mc:Fallback xmlns="">
            <p:pic>
              <p:nvPicPr>
                <p:cNvPr id="553070" name="墨迹 553069">
                  <a:extLst>
                    <a:ext uri="{FF2B5EF4-FFF2-40B4-BE49-F238E27FC236}">
                      <a16:creationId xmlns:a16="http://schemas.microsoft.com/office/drawing/2014/main" id="{385D8705-8131-41D3-8962-33966308482F}"/>
                    </a:ext>
                  </a:extLst>
                </p:cNvPr>
                <p:cNvPicPr/>
                <p:nvPr/>
              </p:nvPicPr>
              <p:blipFill>
                <a:blip r:embed="rId298"/>
                <a:stretch>
                  <a:fillRect/>
                </a:stretch>
              </p:blipFill>
              <p:spPr>
                <a:xfrm>
                  <a:off x="7869510" y="3910530"/>
                  <a:ext cx="12888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553071" name="墨迹 553070">
                  <a:extLst>
                    <a:ext uri="{FF2B5EF4-FFF2-40B4-BE49-F238E27FC236}">
                      <a16:creationId xmlns:a16="http://schemas.microsoft.com/office/drawing/2014/main" id="{63CE516C-70E1-450C-8D68-E742748710D4}"/>
                    </a:ext>
                  </a:extLst>
                </p14:cNvPr>
                <p14:cNvContentPartPr/>
                <p14:nvPr/>
              </p14:nvContentPartPr>
              <p14:xfrm>
                <a:off x="7824510" y="3999450"/>
                <a:ext cx="205560" cy="29160"/>
              </p14:xfrm>
            </p:contentPart>
          </mc:Choice>
          <mc:Fallback xmlns="">
            <p:pic>
              <p:nvPicPr>
                <p:cNvPr id="553071" name="墨迹 553070">
                  <a:extLst>
                    <a:ext uri="{FF2B5EF4-FFF2-40B4-BE49-F238E27FC236}">
                      <a16:creationId xmlns:a16="http://schemas.microsoft.com/office/drawing/2014/main" id="{63CE516C-70E1-450C-8D68-E742748710D4}"/>
                    </a:ext>
                  </a:extLst>
                </p:cNvPr>
                <p:cNvPicPr/>
                <p:nvPr/>
              </p:nvPicPr>
              <p:blipFill>
                <a:blip r:embed="rId300"/>
                <a:stretch>
                  <a:fillRect/>
                </a:stretch>
              </p:blipFill>
              <p:spPr>
                <a:xfrm>
                  <a:off x="7806870" y="3981810"/>
                  <a:ext cx="241200" cy="64800"/>
                </a:xfrm>
                <a:prstGeom prst="rect">
                  <a:avLst/>
                </a:prstGeom>
              </p:spPr>
            </p:pic>
          </mc:Fallback>
        </mc:AlternateContent>
      </p:grpSp>
      <p:grpSp>
        <p:nvGrpSpPr>
          <p:cNvPr id="553082" name="组合 553081">
            <a:extLst>
              <a:ext uri="{FF2B5EF4-FFF2-40B4-BE49-F238E27FC236}">
                <a16:creationId xmlns:a16="http://schemas.microsoft.com/office/drawing/2014/main" id="{1BB2E88A-1C16-4BEE-9C32-72C0FBB35B1C}"/>
              </a:ext>
            </a:extLst>
          </p:cNvPr>
          <p:cNvGrpSpPr/>
          <p:nvPr/>
        </p:nvGrpSpPr>
        <p:grpSpPr>
          <a:xfrm>
            <a:off x="8210790" y="3688770"/>
            <a:ext cx="523080" cy="368640"/>
            <a:chOff x="8210790" y="3688770"/>
            <a:chExt cx="523080" cy="368640"/>
          </a:xfrm>
        </p:grpSpPr>
        <mc:AlternateContent xmlns:mc="http://schemas.openxmlformats.org/markup-compatibility/2006" xmlns:p14="http://schemas.microsoft.com/office/powerpoint/2010/main">
          <mc:Choice Requires="p14">
            <p:contentPart p14:bwMode="auto" r:id="rId301">
              <p14:nvContentPartPr>
                <p14:cNvPr id="553072" name="墨迹 553071">
                  <a:extLst>
                    <a:ext uri="{FF2B5EF4-FFF2-40B4-BE49-F238E27FC236}">
                      <a16:creationId xmlns:a16="http://schemas.microsoft.com/office/drawing/2014/main" id="{9C766F3F-0068-4E73-9415-A9B1D15D583D}"/>
                    </a:ext>
                  </a:extLst>
                </p14:cNvPr>
                <p14:cNvContentPartPr/>
                <p14:nvPr/>
              </p14:nvContentPartPr>
              <p14:xfrm>
                <a:off x="8230590" y="3723330"/>
                <a:ext cx="147600" cy="77040"/>
              </p14:xfrm>
            </p:contentPart>
          </mc:Choice>
          <mc:Fallback xmlns="">
            <p:pic>
              <p:nvPicPr>
                <p:cNvPr id="553072" name="墨迹 553071">
                  <a:extLst>
                    <a:ext uri="{FF2B5EF4-FFF2-40B4-BE49-F238E27FC236}">
                      <a16:creationId xmlns:a16="http://schemas.microsoft.com/office/drawing/2014/main" id="{9C766F3F-0068-4E73-9415-A9B1D15D583D}"/>
                    </a:ext>
                  </a:extLst>
                </p:cNvPr>
                <p:cNvPicPr/>
                <p:nvPr/>
              </p:nvPicPr>
              <p:blipFill>
                <a:blip r:embed="rId302"/>
                <a:stretch>
                  <a:fillRect/>
                </a:stretch>
              </p:blipFill>
              <p:spPr>
                <a:xfrm>
                  <a:off x="8212950" y="3705690"/>
                  <a:ext cx="1832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553073" name="墨迹 553072">
                  <a:extLst>
                    <a:ext uri="{FF2B5EF4-FFF2-40B4-BE49-F238E27FC236}">
                      <a16:creationId xmlns:a16="http://schemas.microsoft.com/office/drawing/2014/main" id="{8B9128E6-901A-4682-8421-657B552B13CF}"/>
                    </a:ext>
                  </a:extLst>
                </p14:cNvPr>
                <p14:cNvContentPartPr/>
                <p14:nvPr/>
              </p14:nvContentPartPr>
              <p14:xfrm>
                <a:off x="8210790" y="3817650"/>
                <a:ext cx="38520" cy="173520"/>
              </p14:xfrm>
            </p:contentPart>
          </mc:Choice>
          <mc:Fallback xmlns="">
            <p:pic>
              <p:nvPicPr>
                <p:cNvPr id="553073" name="墨迹 553072">
                  <a:extLst>
                    <a:ext uri="{FF2B5EF4-FFF2-40B4-BE49-F238E27FC236}">
                      <a16:creationId xmlns:a16="http://schemas.microsoft.com/office/drawing/2014/main" id="{8B9128E6-901A-4682-8421-657B552B13CF}"/>
                    </a:ext>
                  </a:extLst>
                </p:cNvPr>
                <p:cNvPicPr/>
                <p:nvPr/>
              </p:nvPicPr>
              <p:blipFill>
                <a:blip r:embed="rId304"/>
                <a:stretch>
                  <a:fillRect/>
                </a:stretch>
              </p:blipFill>
              <p:spPr>
                <a:xfrm>
                  <a:off x="8192790" y="3800010"/>
                  <a:ext cx="7416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553074" name="墨迹 553073">
                  <a:extLst>
                    <a:ext uri="{FF2B5EF4-FFF2-40B4-BE49-F238E27FC236}">
                      <a16:creationId xmlns:a16="http://schemas.microsoft.com/office/drawing/2014/main" id="{3905D01C-04F6-45D4-A3A2-88570DFEC155}"/>
                    </a:ext>
                  </a:extLst>
                </p14:cNvPr>
                <p14:cNvContentPartPr/>
                <p14:nvPr/>
              </p14:nvContentPartPr>
              <p14:xfrm>
                <a:off x="8244270" y="3750330"/>
                <a:ext cx="178920" cy="210600"/>
              </p14:xfrm>
            </p:contentPart>
          </mc:Choice>
          <mc:Fallback xmlns="">
            <p:pic>
              <p:nvPicPr>
                <p:cNvPr id="553074" name="墨迹 553073">
                  <a:extLst>
                    <a:ext uri="{FF2B5EF4-FFF2-40B4-BE49-F238E27FC236}">
                      <a16:creationId xmlns:a16="http://schemas.microsoft.com/office/drawing/2014/main" id="{3905D01C-04F6-45D4-A3A2-88570DFEC155}"/>
                    </a:ext>
                  </a:extLst>
                </p:cNvPr>
                <p:cNvPicPr/>
                <p:nvPr/>
              </p:nvPicPr>
              <p:blipFill>
                <a:blip r:embed="rId306"/>
                <a:stretch>
                  <a:fillRect/>
                </a:stretch>
              </p:blipFill>
              <p:spPr>
                <a:xfrm>
                  <a:off x="8226630" y="3732330"/>
                  <a:ext cx="21456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553075" name="墨迹 553074">
                  <a:extLst>
                    <a:ext uri="{FF2B5EF4-FFF2-40B4-BE49-F238E27FC236}">
                      <a16:creationId xmlns:a16="http://schemas.microsoft.com/office/drawing/2014/main" id="{F95D09AF-E1E7-4504-9BCC-7B682CC84894}"/>
                    </a:ext>
                  </a:extLst>
                </p14:cNvPr>
                <p14:cNvContentPartPr/>
                <p14:nvPr/>
              </p14:nvContentPartPr>
              <p14:xfrm>
                <a:off x="8302950" y="3761130"/>
                <a:ext cx="24480" cy="102240"/>
              </p14:xfrm>
            </p:contentPart>
          </mc:Choice>
          <mc:Fallback xmlns="">
            <p:pic>
              <p:nvPicPr>
                <p:cNvPr id="553075" name="墨迹 553074">
                  <a:extLst>
                    <a:ext uri="{FF2B5EF4-FFF2-40B4-BE49-F238E27FC236}">
                      <a16:creationId xmlns:a16="http://schemas.microsoft.com/office/drawing/2014/main" id="{F95D09AF-E1E7-4504-9BCC-7B682CC84894}"/>
                    </a:ext>
                  </a:extLst>
                </p:cNvPr>
                <p:cNvPicPr/>
                <p:nvPr/>
              </p:nvPicPr>
              <p:blipFill>
                <a:blip r:embed="rId308"/>
                <a:stretch>
                  <a:fillRect/>
                </a:stretch>
              </p:blipFill>
              <p:spPr>
                <a:xfrm>
                  <a:off x="8284950" y="3743490"/>
                  <a:ext cx="6012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553076" name="墨迹 553075">
                  <a:extLst>
                    <a:ext uri="{FF2B5EF4-FFF2-40B4-BE49-F238E27FC236}">
                      <a16:creationId xmlns:a16="http://schemas.microsoft.com/office/drawing/2014/main" id="{3BE4DA1C-C5FE-4818-B5DE-A02E9B80F308}"/>
                    </a:ext>
                  </a:extLst>
                </p14:cNvPr>
                <p14:cNvContentPartPr/>
                <p14:nvPr/>
              </p14:nvContentPartPr>
              <p14:xfrm>
                <a:off x="8357310" y="3713250"/>
                <a:ext cx="58320" cy="171720"/>
              </p14:xfrm>
            </p:contentPart>
          </mc:Choice>
          <mc:Fallback xmlns="">
            <p:pic>
              <p:nvPicPr>
                <p:cNvPr id="553076" name="墨迹 553075">
                  <a:extLst>
                    <a:ext uri="{FF2B5EF4-FFF2-40B4-BE49-F238E27FC236}">
                      <a16:creationId xmlns:a16="http://schemas.microsoft.com/office/drawing/2014/main" id="{3BE4DA1C-C5FE-4818-B5DE-A02E9B80F308}"/>
                    </a:ext>
                  </a:extLst>
                </p:cNvPr>
                <p:cNvPicPr/>
                <p:nvPr/>
              </p:nvPicPr>
              <p:blipFill>
                <a:blip r:embed="rId310"/>
                <a:stretch>
                  <a:fillRect/>
                </a:stretch>
              </p:blipFill>
              <p:spPr>
                <a:xfrm>
                  <a:off x="8339670" y="3695250"/>
                  <a:ext cx="9396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553077" name="墨迹 553076">
                  <a:extLst>
                    <a:ext uri="{FF2B5EF4-FFF2-40B4-BE49-F238E27FC236}">
                      <a16:creationId xmlns:a16="http://schemas.microsoft.com/office/drawing/2014/main" id="{7604B6B0-5F83-41C9-AE9D-5CA22C722CFD}"/>
                    </a:ext>
                  </a:extLst>
                </p14:cNvPr>
                <p14:cNvContentPartPr/>
                <p14:nvPr/>
              </p14:nvContentPartPr>
              <p14:xfrm>
                <a:off x="8283510" y="3874890"/>
                <a:ext cx="103320" cy="115200"/>
              </p14:xfrm>
            </p:contentPart>
          </mc:Choice>
          <mc:Fallback xmlns="">
            <p:pic>
              <p:nvPicPr>
                <p:cNvPr id="553077" name="墨迹 553076">
                  <a:extLst>
                    <a:ext uri="{FF2B5EF4-FFF2-40B4-BE49-F238E27FC236}">
                      <a16:creationId xmlns:a16="http://schemas.microsoft.com/office/drawing/2014/main" id="{7604B6B0-5F83-41C9-AE9D-5CA22C722CFD}"/>
                    </a:ext>
                  </a:extLst>
                </p:cNvPr>
                <p:cNvPicPr/>
                <p:nvPr/>
              </p:nvPicPr>
              <p:blipFill>
                <a:blip r:embed="rId312"/>
                <a:stretch>
                  <a:fillRect/>
                </a:stretch>
              </p:blipFill>
              <p:spPr>
                <a:xfrm>
                  <a:off x="8265510" y="3856890"/>
                  <a:ext cx="13896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553078" name="墨迹 553077">
                  <a:extLst>
                    <a:ext uri="{FF2B5EF4-FFF2-40B4-BE49-F238E27FC236}">
                      <a16:creationId xmlns:a16="http://schemas.microsoft.com/office/drawing/2014/main" id="{52F19499-424E-4D8E-AD5B-151BC4C9EDDF}"/>
                    </a:ext>
                  </a:extLst>
                </p14:cNvPr>
                <p14:cNvContentPartPr/>
                <p14:nvPr/>
              </p14:nvContentPartPr>
              <p14:xfrm>
                <a:off x="8485110" y="3688770"/>
                <a:ext cx="91080" cy="95400"/>
              </p14:xfrm>
            </p:contentPart>
          </mc:Choice>
          <mc:Fallback xmlns="">
            <p:pic>
              <p:nvPicPr>
                <p:cNvPr id="553078" name="墨迹 553077">
                  <a:extLst>
                    <a:ext uri="{FF2B5EF4-FFF2-40B4-BE49-F238E27FC236}">
                      <a16:creationId xmlns:a16="http://schemas.microsoft.com/office/drawing/2014/main" id="{52F19499-424E-4D8E-AD5B-151BC4C9EDDF}"/>
                    </a:ext>
                  </a:extLst>
                </p:cNvPr>
                <p:cNvPicPr/>
                <p:nvPr/>
              </p:nvPicPr>
              <p:blipFill>
                <a:blip r:embed="rId314"/>
                <a:stretch>
                  <a:fillRect/>
                </a:stretch>
              </p:blipFill>
              <p:spPr>
                <a:xfrm>
                  <a:off x="8467110" y="3670770"/>
                  <a:ext cx="12672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553079" name="墨迹 553078">
                  <a:extLst>
                    <a:ext uri="{FF2B5EF4-FFF2-40B4-BE49-F238E27FC236}">
                      <a16:creationId xmlns:a16="http://schemas.microsoft.com/office/drawing/2014/main" id="{9E81301C-AB26-4222-ABB4-E3A0F456B8F6}"/>
                    </a:ext>
                  </a:extLst>
                </p14:cNvPr>
                <p14:cNvContentPartPr/>
                <p14:nvPr/>
              </p14:nvContentPartPr>
              <p14:xfrm>
                <a:off x="8469630" y="3780210"/>
                <a:ext cx="123480" cy="90720"/>
              </p14:xfrm>
            </p:contentPart>
          </mc:Choice>
          <mc:Fallback xmlns="">
            <p:pic>
              <p:nvPicPr>
                <p:cNvPr id="553079" name="墨迹 553078">
                  <a:extLst>
                    <a:ext uri="{FF2B5EF4-FFF2-40B4-BE49-F238E27FC236}">
                      <a16:creationId xmlns:a16="http://schemas.microsoft.com/office/drawing/2014/main" id="{9E81301C-AB26-4222-ABB4-E3A0F456B8F6}"/>
                    </a:ext>
                  </a:extLst>
                </p:cNvPr>
                <p:cNvPicPr/>
                <p:nvPr/>
              </p:nvPicPr>
              <p:blipFill>
                <a:blip r:embed="rId316"/>
                <a:stretch>
                  <a:fillRect/>
                </a:stretch>
              </p:blipFill>
              <p:spPr>
                <a:xfrm>
                  <a:off x="8451990" y="3762570"/>
                  <a:ext cx="15912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553080" name="墨迹 553079">
                  <a:extLst>
                    <a:ext uri="{FF2B5EF4-FFF2-40B4-BE49-F238E27FC236}">
                      <a16:creationId xmlns:a16="http://schemas.microsoft.com/office/drawing/2014/main" id="{63E3DE7C-73A6-44A4-B75F-9269FE3C162D}"/>
                    </a:ext>
                  </a:extLst>
                </p14:cNvPr>
                <p14:cNvContentPartPr/>
                <p14:nvPr/>
              </p14:nvContentPartPr>
              <p14:xfrm>
                <a:off x="8444070" y="3800370"/>
                <a:ext cx="155520" cy="183960"/>
              </p14:xfrm>
            </p:contentPart>
          </mc:Choice>
          <mc:Fallback xmlns="">
            <p:pic>
              <p:nvPicPr>
                <p:cNvPr id="553080" name="墨迹 553079">
                  <a:extLst>
                    <a:ext uri="{FF2B5EF4-FFF2-40B4-BE49-F238E27FC236}">
                      <a16:creationId xmlns:a16="http://schemas.microsoft.com/office/drawing/2014/main" id="{63E3DE7C-73A6-44A4-B75F-9269FE3C162D}"/>
                    </a:ext>
                  </a:extLst>
                </p:cNvPr>
                <p:cNvPicPr/>
                <p:nvPr/>
              </p:nvPicPr>
              <p:blipFill>
                <a:blip r:embed="rId318"/>
                <a:stretch>
                  <a:fillRect/>
                </a:stretch>
              </p:blipFill>
              <p:spPr>
                <a:xfrm>
                  <a:off x="8426070" y="3782370"/>
                  <a:ext cx="19116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553081" name="墨迹 553080">
                  <a:extLst>
                    <a:ext uri="{FF2B5EF4-FFF2-40B4-BE49-F238E27FC236}">
                      <a16:creationId xmlns:a16="http://schemas.microsoft.com/office/drawing/2014/main" id="{D0FBA049-D5A5-4CAA-BF81-D8341B951F65}"/>
                    </a:ext>
                  </a:extLst>
                </p14:cNvPr>
                <p14:cNvContentPartPr/>
                <p14:nvPr/>
              </p14:nvContentPartPr>
              <p14:xfrm>
                <a:off x="8501670" y="3896850"/>
                <a:ext cx="232200" cy="160560"/>
              </p14:xfrm>
            </p:contentPart>
          </mc:Choice>
          <mc:Fallback xmlns="">
            <p:pic>
              <p:nvPicPr>
                <p:cNvPr id="553081" name="墨迹 553080">
                  <a:extLst>
                    <a:ext uri="{FF2B5EF4-FFF2-40B4-BE49-F238E27FC236}">
                      <a16:creationId xmlns:a16="http://schemas.microsoft.com/office/drawing/2014/main" id="{D0FBA049-D5A5-4CAA-BF81-D8341B951F65}"/>
                    </a:ext>
                  </a:extLst>
                </p:cNvPr>
                <p:cNvPicPr/>
                <p:nvPr/>
              </p:nvPicPr>
              <p:blipFill>
                <a:blip r:embed="rId320"/>
                <a:stretch>
                  <a:fillRect/>
                </a:stretch>
              </p:blipFill>
              <p:spPr>
                <a:xfrm>
                  <a:off x="8483670" y="3878850"/>
                  <a:ext cx="267840" cy="196200"/>
                </a:xfrm>
                <a:prstGeom prst="rect">
                  <a:avLst/>
                </a:prstGeom>
              </p:spPr>
            </p:pic>
          </mc:Fallback>
        </mc:AlternateContent>
      </p:grpSp>
      <p:grpSp>
        <p:nvGrpSpPr>
          <p:cNvPr id="553108" name="组合 553107">
            <a:extLst>
              <a:ext uri="{FF2B5EF4-FFF2-40B4-BE49-F238E27FC236}">
                <a16:creationId xmlns:a16="http://schemas.microsoft.com/office/drawing/2014/main" id="{B3D1A115-E515-4F47-A9C1-5DF87D00F8FC}"/>
              </a:ext>
            </a:extLst>
          </p:cNvPr>
          <p:cNvGrpSpPr/>
          <p:nvPr/>
        </p:nvGrpSpPr>
        <p:grpSpPr>
          <a:xfrm>
            <a:off x="5591070" y="4226610"/>
            <a:ext cx="1160640" cy="589680"/>
            <a:chOff x="5591070" y="4226610"/>
            <a:chExt cx="1160640" cy="589680"/>
          </a:xfrm>
        </p:grpSpPr>
        <mc:AlternateContent xmlns:mc="http://schemas.openxmlformats.org/markup-compatibility/2006" xmlns:p14="http://schemas.microsoft.com/office/powerpoint/2010/main">
          <mc:Choice Requires="p14">
            <p:contentPart p14:bwMode="auto" r:id="rId321">
              <p14:nvContentPartPr>
                <p14:cNvPr id="553084" name="墨迹 553083">
                  <a:extLst>
                    <a:ext uri="{FF2B5EF4-FFF2-40B4-BE49-F238E27FC236}">
                      <a16:creationId xmlns:a16="http://schemas.microsoft.com/office/drawing/2014/main" id="{D54C43AC-290F-4F9F-B432-DD486C17E84E}"/>
                    </a:ext>
                  </a:extLst>
                </p14:cNvPr>
                <p14:cNvContentPartPr/>
                <p14:nvPr/>
              </p14:nvContentPartPr>
              <p14:xfrm>
                <a:off x="5610510" y="4266930"/>
                <a:ext cx="249840" cy="128160"/>
              </p14:xfrm>
            </p:contentPart>
          </mc:Choice>
          <mc:Fallback xmlns="">
            <p:pic>
              <p:nvPicPr>
                <p:cNvPr id="553084" name="墨迹 553083">
                  <a:extLst>
                    <a:ext uri="{FF2B5EF4-FFF2-40B4-BE49-F238E27FC236}">
                      <a16:creationId xmlns:a16="http://schemas.microsoft.com/office/drawing/2014/main" id="{D54C43AC-290F-4F9F-B432-DD486C17E84E}"/>
                    </a:ext>
                  </a:extLst>
                </p:cNvPr>
                <p:cNvPicPr/>
                <p:nvPr/>
              </p:nvPicPr>
              <p:blipFill>
                <a:blip r:embed="rId322"/>
                <a:stretch>
                  <a:fillRect/>
                </a:stretch>
              </p:blipFill>
              <p:spPr>
                <a:xfrm>
                  <a:off x="5592510" y="4248930"/>
                  <a:ext cx="2854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553085" name="墨迹 553084">
                  <a:extLst>
                    <a:ext uri="{FF2B5EF4-FFF2-40B4-BE49-F238E27FC236}">
                      <a16:creationId xmlns:a16="http://schemas.microsoft.com/office/drawing/2014/main" id="{3B955A52-4DEE-4B93-9921-E6B688E4B364}"/>
                    </a:ext>
                  </a:extLst>
                </p14:cNvPr>
                <p14:cNvContentPartPr/>
                <p14:nvPr/>
              </p14:nvContentPartPr>
              <p14:xfrm>
                <a:off x="5746230" y="4310490"/>
                <a:ext cx="22320" cy="166320"/>
              </p14:xfrm>
            </p:contentPart>
          </mc:Choice>
          <mc:Fallback xmlns="">
            <p:pic>
              <p:nvPicPr>
                <p:cNvPr id="553085" name="墨迹 553084">
                  <a:extLst>
                    <a:ext uri="{FF2B5EF4-FFF2-40B4-BE49-F238E27FC236}">
                      <a16:creationId xmlns:a16="http://schemas.microsoft.com/office/drawing/2014/main" id="{3B955A52-4DEE-4B93-9921-E6B688E4B364}"/>
                    </a:ext>
                  </a:extLst>
                </p:cNvPr>
                <p:cNvPicPr/>
                <p:nvPr/>
              </p:nvPicPr>
              <p:blipFill>
                <a:blip r:embed="rId324"/>
                <a:stretch>
                  <a:fillRect/>
                </a:stretch>
              </p:blipFill>
              <p:spPr>
                <a:xfrm>
                  <a:off x="5728590" y="4292850"/>
                  <a:ext cx="5796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553086" name="墨迹 553085">
                  <a:extLst>
                    <a:ext uri="{FF2B5EF4-FFF2-40B4-BE49-F238E27FC236}">
                      <a16:creationId xmlns:a16="http://schemas.microsoft.com/office/drawing/2014/main" id="{83A16AA4-1C99-40A2-80B0-241EB5F80469}"/>
                    </a:ext>
                  </a:extLst>
                </p14:cNvPr>
                <p14:cNvContentPartPr/>
                <p14:nvPr/>
              </p14:nvContentPartPr>
              <p14:xfrm>
                <a:off x="5773590" y="4377450"/>
                <a:ext cx="71280" cy="37080"/>
              </p14:xfrm>
            </p:contentPart>
          </mc:Choice>
          <mc:Fallback xmlns="">
            <p:pic>
              <p:nvPicPr>
                <p:cNvPr id="553086" name="墨迹 553085">
                  <a:extLst>
                    <a:ext uri="{FF2B5EF4-FFF2-40B4-BE49-F238E27FC236}">
                      <a16:creationId xmlns:a16="http://schemas.microsoft.com/office/drawing/2014/main" id="{83A16AA4-1C99-40A2-80B0-241EB5F80469}"/>
                    </a:ext>
                  </a:extLst>
                </p:cNvPr>
                <p:cNvPicPr/>
                <p:nvPr/>
              </p:nvPicPr>
              <p:blipFill>
                <a:blip r:embed="rId326"/>
                <a:stretch>
                  <a:fillRect/>
                </a:stretch>
              </p:blipFill>
              <p:spPr>
                <a:xfrm>
                  <a:off x="5755950" y="4359450"/>
                  <a:ext cx="1069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553087" name="墨迹 553086">
                  <a:extLst>
                    <a:ext uri="{FF2B5EF4-FFF2-40B4-BE49-F238E27FC236}">
                      <a16:creationId xmlns:a16="http://schemas.microsoft.com/office/drawing/2014/main" id="{7839F7EC-4FFD-4863-AEE1-38BC4AAF4B92}"/>
                    </a:ext>
                  </a:extLst>
                </p14:cNvPr>
                <p14:cNvContentPartPr/>
                <p14:nvPr/>
              </p14:nvContentPartPr>
              <p14:xfrm>
                <a:off x="5591070" y="4363770"/>
                <a:ext cx="69120" cy="203040"/>
              </p14:xfrm>
            </p:contentPart>
          </mc:Choice>
          <mc:Fallback xmlns="">
            <p:pic>
              <p:nvPicPr>
                <p:cNvPr id="553087" name="墨迹 553086">
                  <a:extLst>
                    <a:ext uri="{FF2B5EF4-FFF2-40B4-BE49-F238E27FC236}">
                      <a16:creationId xmlns:a16="http://schemas.microsoft.com/office/drawing/2014/main" id="{7839F7EC-4FFD-4863-AEE1-38BC4AAF4B92}"/>
                    </a:ext>
                  </a:extLst>
                </p:cNvPr>
                <p:cNvPicPr/>
                <p:nvPr/>
              </p:nvPicPr>
              <p:blipFill>
                <a:blip r:embed="rId328"/>
                <a:stretch>
                  <a:fillRect/>
                </a:stretch>
              </p:blipFill>
              <p:spPr>
                <a:xfrm>
                  <a:off x="5573070" y="4346130"/>
                  <a:ext cx="1047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553088" name="墨迹 553087">
                  <a:extLst>
                    <a:ext uri="{FF2B5EF4-FFF2-40B4-BE49-F238E27FC236}">
                      <a16:creationId xmlns:a16="http://schemas.microsoft.com/office/drawing/2014/main" id="{C792FDF9-ABE6-48DF-AC67-6C131F30E4AB}"/>
                    </a:ext>
                  </a:extLst>
                </p14:cNvPr>
                <p14:cNvContentPartPr/>
                <p14:nvPr/>
              </p14:nvContentPartPr>
              <p14:xfrm>
                <a:off x="5620590" y="4460610"/>
                <a:ext cx="348120" cy="38160"/>
              </p14:xfrm>
            </p:contentPart>
          </mc:Choice>
          <mc:Fallback xmlns="">
            <p:pic>
              <p:nvPicPr>
                <p:cNvPr id="553088" name="墨迹 553087">
                  <a:extLst>
                    <a:ext uri="{FF2B5EF4-FFF2-40B4-BE49-F238E27FC236}">
                      <a16:creationId xmlns:a16="http://schemas.microsoft.com/office/drawing/2014/main" id="{C792FDF9-ABE6-48DF-AC67-6C131F30E4AB}"/>
                    </a:ext>
                  </a:extLst>
                </p:cNvPr>
                <p:cNvPicPr/>
                <p:nvPr/>
              </p:nvPicPr>
              <p:blipFill>
                <a:blip r:embed="rId330"/>
                <a:stretch>
                  <a:fillRect/>
                </a:stretch>
              </p:blipFill>
              <p:spPr>
                <a:xfrm>
                  <a:off x="5602590" y="4442970"/>
                  <a:ext cx="38376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553089" name="墨迹 553088">
                  <a:extLst>
                    <a:ext uri="{FF2B5EF4-FFF2-40B4-BE49-F238E27FC236}">
                      <a16:creationId xmlns:a16="http://schemas.microsoft.com/office/drawing/2014/main" id="{0843056B-B1B7-4A78-B629-731DB685FA1A}"/>
                    </a:ext>
                  </a:extLst>
                </p14:cNvPr>
                <p14:cNvContentPartPr/>
                <p14:nvPr/>
              </p14:nvContentPartPr>
              <p14:xfrm>
                <a:off x="5685390" y="4524690"/>
                <a:ext cx="26280" cy="72360"/>
              </p14:xfrm>
            </p:contentPart>
          </mc:Choice>
          <mc:Fallback xmlns="">
            <p:pic>
              <p:nvPicPr>
                <p:cNvPr id="553089" name="墨迹 553088">
                  <a:extLst>
                    <a:ext uri="{FF2B5EF4-FFF2-40B4-BE49-F238E27FC236}">
                      <a16:creationId xmlns:a16="http://schemas.microsoft.com/office/drawing/2014/main" id="{0843056B-B1B7-4A78-B629-731DB685FA1A}"/>
                    </a:ext>
                  </a:extLst>
                </p:cNvPr>
                <p:cNvPicPr/>
                <p:nvPr/>
              </p:nvPicPr>
              <p:blipFill>
                <a:blip r:embed="rId332"/>
                <a:stretch>
                  <a:fillRect/>
                </a:stretch>
              </p:blipFill>
              <p:spPr>
                <a:xfrm>
                  <a:off x="5667750" y="4506690"/>
                  <a:ext cx="6192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553090" name="墨迹 553089">
                  <a:extLst>
                    <a:ext uri="{FF2B5EF4-FFF2-40B4-BE49-F238E27FC236}">
                      <a16:creationId xmlns:a16="http://schemas.microsoft.com/office/drawing/2014/main" id="{35975EB9-A230-468F-B17B-2BD51EFCB1AC}"/>
                    </a:ext>
                  </a:extLst>
                </p14:cNvPr>
                <p14:cNvContentPartPr/>
                <p14:nvPr/>
              </p14:nvContentPartPr>
              <p14:xfrm>
                <a:off x="5715630" y="4504170"/>
                <a:ext cx="163440" cy="97560"/>
              </p14:xfrm>
            </p:contentPart>
          </mc:Choice>
          <mc:Fallback xmlns="">
            <p:pic>
              <p:nvPicPr>
                <p:cNvPr id="553090" name="墨迹 553089">
                  <a:extLst>
                    <a:ext uri="{FF2B5EF4-FFF2-40B4-BE49-F238E27FC236}">
                      <a16:creationId xmlns:a16="http://schemas.microsoft.com/office/drawing/2014/main" id="{35975EB9-A230-468F-B17B-2BD51EFCB1AC}"/>
                    </a:ext>
                  </a:extLst>
                </p:cNvPr>
                <p:cNvPicPr/>
                <p:nvPr/>
              </p:nvPicPr>
              <p:blipFill>
                <a:blip r:embed="rId334"/>
                <a:stretch>
                  <a:fillRect/>
                </a:stretch>
              </p:blipFill>
              <p:spPr>
                <a:xfrm>
                  <a:off x="5697990" y="4486170"/>
                  <a:ext cx="19908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553091" name="墨迹 553090">
                  <a:extLst>
                    <a:ext uri="{FF2B5EF4-FFF2-40B4-BE49-F238E27FC236}">
                      <a16:creationId xmlns:a16="http://schemas.microsoft.com/office/drawing/2014/main" id="{EC12D78F-FDF7-41DD-AFE9-99EE5F7051B5}"/>
                    </a:ext>
                  </a:extLst>
                </p14:cNvPr>
                <p14:cNvContentPartPr/>
                <p14:nvPr/>
              </p14:nvContentPartPr>
              <p14:xfrm>
                <a:off x="5753070" y="4508850"/>
                <a:ext cx="57600" cy="157320"/>
              </p14:xfrm>
            </p:contentPart>
          </mc:Choice>
          <mc:Fallback xmlns="">
            <p:pic>
              <p:nvPicPr>
                <p:cNvPr id="553091" name="墨迹 553090">
                  <a:extLst>
                    <a:ext uri="{FF2B5EF4-FFF2-40B4-BE49-F238E27FC236}">
                      <a16:creationId xmlns:a16="http://schemas.microsoft.com/office/drawing/2014/main" id="{EC12D78F-FDF7-41DD-AFE9-99EE5F7051B5}"/>
                    </a:ext>
                  </a:extLst>
                </p:cNvPr>
                <p:cNvPicPr/>
                <p:nvPr/>
              </p:nvPicPr>
              <p:blipFill>
                <a:blip r:embed="rId336"/>
                <a:stretch>
                  <a:fillRect/>
                </a:stretch>
              </p:blipFill>
              <p:spPr>
                <a:xfrm>
                  <a:off x="5735070" y="4491210"/>
                  <a:ext cx="9324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553092" name="墨迹 553091">
                  <a:extLst>
                    <a:ext uri="{FF2B5EF4-FFF2-40B4-BE49-F238E27FC236}">
                      <a16:creationId xmlns:a16="http://schemas.microsoft.com/office/drawing/2014/main" id="{D4DEA5D2-BCD4-4844-BE69-F9C76D5E2625}"/>
                    </a:ext>
                  </a:extLst>
                </p14:cNvPr>
                <p14:cNvContentPartPr/>
                <p14:nvPr/>
              </p14:nvContentPartPr>
              <p14:xfrm>
                <a:off x="5685390" y="4616850"/>
                <a:ext cx="174600" cy="84240"/>
              </p14:xfrm>
            </p:contentPart>
          </mc:Choice>
          <mc:Fallback xmlns="">
            <p:pic>
              <p:nvPicPr>
                <p:cNvPr id="553092" name="墨迹 553091">
                  <a:extLst>
                    <a:ext uri="{FF2B5EF4-FFF2-40B4-BE49-F238E27FC236}">
                      <a16:creationId xmlns:a16="http://schemas.microsoft.com/office/drawing/2014/main" id="{D4DEA5D2-BCD4-4844-BE69-F9C76D5E2625}"/>
                    </a:ext>
                  </a:extLst>
                </p:cNvPr>
                <p:cNvPicPr/>
                <p:nvPr/>
              </p:nvPicPr>
              <p:blipFill>
                <a:blip r:embed="rId338"/>
                <a:stretch>
                  <a:fillRect/>
                </a:stretch>
              </p:blipFill>
              <p:spPr>
                <a:xfrm>
                  <a:off x="5667750" y="4598850"/>
                  <a:ext cx="21024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553093" name="墨迹 553092">
                  <a:extLst>
                    <a:ext uri="{FF2B5EF4-FFF2-40B4-BE49-F238E27FC236}">
                      <a16:creationId xmlns:a16="http://schemas.microsoft.com/office/drawing/2014/main" id="{337FD2D3-0F33-4F67-9211-5BD81E010E34}"/>
                    </a:ext>
                  </a:extLst>
                </p14:cNvPr>
                <p14:cNvContentPartPr/>
                <p14:nvPr/>
              </p14:nvContentPartPr>
              <p14:xfrm>
                <a:off x="5898510" y="4548090"/>
                <a:ext cx="51120" cy="138240"/>
              </p14:xfrm>
            </p:contentPart>
          </mc:Choice>
          <mc:Fallback xmlns="">
            <p:pic>
              <p:nvPicPr>
                <p:cNvPr id="553093" name="墨迹 553092">
                  <a:extLst>
                    <a:ext uri="{FF2B5EF4-FFF2-40B4-BE49-F238E27FC236}">
                      <a16:creationId xmlns:a16="http://schemas.microsoft.com/office/drawing/2014/main" id="{337FD2D3-0F33-4F67-9211-5BD81E010E34}"/>
                    </a:ext>
                  </a:extLst>
                </p:cNvPr>
                <p:cNvPicPr/>
                <p:nvPr/>
              </p:nvPicPr>
              <p:blipFill>
                <a:blip r:embed="rId340"/>
                <a:stretch>
                  <a:fillRect/>
                </a:stretch>
              </p:blipFill>
              <p:spPr>
                <a:xfrm>
                  <a:off x="5880510" y="4530450"/>
                  <a:ext cx="867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553094" name="墨迹 553093">
                  <a:extLst>
                    <a:ext uri="{FF2B5EF4-FFF2-40B4-BE49-F238E27FC236}">
                      <a16:creationId xmlns:a16="http://schemas.microsoft.com/office/drawing/2014/main" id="{32AE7478-29E3-4153-B435-3188F7FA9B62}"/>
                    </a:ext>
                  </a:extLst>
                </p14:cNvPr>
                <p14:cNvContentPartPr/>
                <p14:nvPr/>
              </p14:nvContentPartPr>
              <p14:xfrm>
                <a:off x="6077430" y="4324890"/>
                <a:ext cx="106200" cy="259920"/>
              </p14:xfrm>
            </p:contentPart>
          </mc:Choice>
          <mc:Fallback xmlns="">
            <p:pic>
              <p:nvPicPr>
                <p:cNvPr id="553094" name="墨迹 553093">
                  <a:extLst>
                    <a:ext uri="{FF2B5EF4-FFF2-40B4-BE49-F238E27FC236}">
                      <a16:creationId xmlns:a16="http://schemas.microsoft.com/office/drawing/2014/main" id="{32AE7478-29E3-4153-B435-3188F7FA9B62}"/>
                    </a:ext>
                  </a:extLst>
                </p:cNvPr>
                <p:cNvPicPr/>
                <p:nvPr/>
              </p:nvPicPr>
              <p:blipFill>
                <a:blip r:embed="rId342"/>
                <a:stretch>
                  <a:fillRect/>
                </a:stretch>
              </p:blipFill>
              <p:spPr>
                <a:xfrm>
                  <a:off x="6059790" y="4306890"/>
                  <a:ext cx="14184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553095" name="墨迹 553094">
                  <a:extLst>
                    <a:ext uri="{FF2B5EF4-FFF2-40B4-BE49-F238E27FC236}">
                      <a16:creationId xmlns:a16="http://schemas.microsoft.com/office/drawing/2014/main" id="{06466C1F-7D6F-4CD7-90AA-22400A17B5AC}"/>
                    </a:ext>
                  </a:extLst>
                </p14:cNvPr>
                <p14:cNvContentPartPr/>
                <p14:nvPr/>
              </p14:nvContentPartPr>
              <p14:xfrm>
                <a:off x="6175710" y="4412010"/>
                <a:ext cx="158760" cy="277560"/>
              </p14:xfrm>
            </p:contentPart>
          </mc:Choice>
          <mc:Fallback xmlns="">
            <p:pic>
              <p:nvPicPr>
                <p:cNvPr id="553095" name="墨迹 553094">
                  <a:extLst>
                    <a:ext uri="{FF2B5EF4-FFF2-40B4-BE49-F238E27FC236}">
                      <a16:creationId xmlns:a16="http://schemas.microsoft.com/office/drawing/2014/main" id="{06466C1F-7D6F-4CD7-90AA-22400A17B5AC}"/>
                    </a:ext>
                  </a:extLst>
                </p:cNvPr>
                <p:cNvPicPr/>
                <p:nvPr/>
              </p:nvPicPr>
              <p:blipFill>
                <a:blip r:embed="rId344"/>
                <a:stretch>
                  <a:fillRect/>
                </a:stretch>
              </p:blipFill>
              <p:spPr>
                <a:xfrm>
                  <a:off x="6157710" y="4394370"/>
                  <a:ext cx="19440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553096" name="墨迹 553095">
                  <a:extLst>
                    <a:ext uri="{FF2B5EF4-FFF2-40B4-BE49-F238E27FC236}">
                      <a16:creationId xmlns:a16="http://schemas.microsoft.com/office/drawing/2014/main" id="{9C806DAD-DD92-4833-AE18-07652AD0505B}"/>
                    </a:ext>
                  </a:extLst>
                </p14:cNvPr>
                <p14:cNvContentPartPr/>
                <p14:nvPr/>
              </p14:nvContentPartPr>
              <p14:xfrm>
                <a:off x="6183270" y="4538730"/>
                <a:ext cx="105480" cy="11160"/>
              </p14:xfrm>
            </p:contentPart>
          </mc:Choice>
          <mc:Fallback xmlns="">
            <p:pic>
              <p:nvPicPr>
                <p:cNvPr id="553096" name="墨迹 553095">
                  <a:extLst>
                    <a:ext uri="{FF2B5EF4-FFF2-40B4-BE49-F238E27FC236}">
                      <a16:creationId xmlns:a16="http://schemas.microsoft.com/office/drawing/2014/main" id="{9C806DAD-DD92-4833-AE18-07652AD0505B}"/>
                    </a:ext>
                  </a:extLst>
                </p:cNvPr>
                <p:cNvPicPr/>
                <p:nvPr/>
              </p:nvPicPr>
              <p:blipFill>
                <a:blip r:embed="rId346"/>
                <a:stretch>
                  <a:fillRect/>
                </a:stretch>
              </p:blipFill>
              <p:spPr>
                <a:xfrm>
                  <a:off x="6165630" y="4521090"/>
                  <a:ext cx="14112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553097" name="墨迹 553096">
                  <a:extLst>
                    <a:ext uri="{FF2B5EF4-FFF2-40B4-BE49-F238E27FC236}">
                      <a16:creationId xmlns:a16="http://schemas.microsoft.com/office/drawing/2014/main" id="{1EB4A5E9-DCD7-4FB2-B8C8-A0110F6594BE}"/>
                    </a:ext>
                  </a:extLst>
                </p14:cNvPr>
                <p14:cNvContentPartPr/>
                <p14:nvPr/>
              </p14:nvContentPartPr>
              <p14:xfrm>
                <a:off x="6167430" y="4593810"/>
                <a:ext cx="82080" cy="65520"/>
              </p14:xfrm>
            </p:contentPart>
          </mc:Choice>
          <mc:Fallback xmlns="">
            <p:pic>
              <p:nvPicPr>
                <p:cNvPr id="553097" name="墨迹 553096">
                  <a:extLst>
                    <a:ext uri="{FF2B5EF4-FFF2-40B4-BE49-F238E27FC236}">
                      <a16:creationId xmlns:a16="http://schemas.microsoft.com/office/drawing/2014/main" id="{1EB4A5E9-DCD7-4FB2-B8C8-A0110F6594BE}"/>
                    </a:ext>
                  </a:extLst>
                </p:cNvPr>
                <p:cNvPicPr/>
                <p:nvPr/>
              </p:nvPicPr>
              <p:blipFill>
                <a:blip r:embed="rId348"/>
                <a:stretch>
                  <a:fillRect/>
                </a:stretch>
              </p:blipFill>
              <p:spPr>
                <a:xfrm>
                  <a:off x="6149430" y="4575810"/>
                  <a:ext cx="11772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553098" name="墨迹 553097">
                  <a:extLst>
                    <a:ext uri="{FF2B5EF4-FFF2-40B4-BE49-F238E27FC236}">
                      <a16:creationId xmlns:a16="http://schemas.microsoft.com/office/drawing/2014/main" id="{5B6D8AA6-ABD7-4096-95BC-2F287D371647}"/>
                    </a:ext>
                  </a:extLst>
                </p14:cNvPr>
                <p14:cNvContentPartPr/>
                <p14:nvPr/>
              </p14:nvContentPartPr>
              <p14:xfrm>
                <a:off x="6622470" y="4226610"/>
                <a:ext cx="28800" cy="95040"/>
              </p14:xfrm>
            </p:contentPart>
          </mc:Choice>
          <mc:Fallback xmlns="">
            <p:pic>
              <p:nvPicPr>
                <p:cNvPr id="553098" name="墨迹 553097">
                  <a:extLst>
                    <a:ext uri="{FF2B5EF4-FFF2-40B4-BE49-F238E27FC236}">
                      <a16:creationId xmlns:a16="http://schemas.microsoft.com/office/drawing/2014/main" id="{5B6D8AA6-ABD7-4096-95BC-2F287D371647}"/>
                    </a:ext>
                  </a:extLst>
                </p:cNvPr>
                <p:cNvPicPr/>
                <p:nvPr/>
              </p:nvPicPr>
              <p:blipFill>
                <a:blip r:embed="rId350"/>
                <a:stretch>
                  <a:fillRect/>
                </a:stretch>
              </p:blipFill>
              <p:spPr>
                <a:xfrm>
                  <a:off x="6604830" y="4208970"/>
                  <a:ext cx="644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553099" name="墨迹 553098">
                  <a:extLst>
                    <a:ext uri="{FF2B5EF4-FFF2-40B4-BE49-F238E27FC236}">
                      <a16:creationId xmlns:a16="http://schemas.microsoft.com/office/drawing/2014/main" id="{F373253E-CA98-4E8E-8474-848C55DE0B48}"/>
                    </a:ext>
                  </a:extLst>
                </p14:cNvPr>
                <p14:cNvContentPartPr/>
                <p14:nvPr/>
              </p14:nvContentPartPr>
              <p14:xfrm>
                <a:off x="6460470" y="4354770"/>
                <a:ext cx="218520" cy="66600"/>
              </p14:xfrm>
            </p:contentPart>
          </mc:Choice>
          <mc:Fallback xmlns="">
            <p:pic>
              <p:nvPicPr>
                <p:cNvPr id="553099" name="墨迹 553098">
                  <a:extLst>
                    <a:ext uri="{FF2B5EF4-FFF2-40B4-BE49-F238E27FC236}">
                      <a16:creationId xmlns:a16="http://schemas.microsoft.com/office/drawing/2014/main" id="{F373253E-CA98-4E8E-8474-848C55DE0B48}"/>
                    </a:ext>
                  </a:extLst>
                </p:cNvPr>
                <p:cNvPicPr/>
                <p:nvPr/>
              </p:nvPicPr>
              <p:blipFill>
                <a:blip r:embed="rId352"/>
                <a:stretch>
                  <a:fillRect/>
                </a:stretch>
              </p:blipFill>
              <p:spPr>
                <a:xfrm>
                  <a:off x="6442830" y="4337130"/>
                  <a:ext cx="25416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553100" name="墨迹 553099">
                  <a:extLst>
                    <a:ext uri="{FF2B5EF4-FFF2-40B4-BE49-F238E27FC236}">
                      <a16:creationId xmlns:a16="http://schemas.microsoft.com/office/drawing/2014/main" id="{CEAB0D66-4295-4711-9C88-8B618FF55E66}"/>
                    </a:ext>
                  </a:extLst>
                </p14:cNvPr>
                <p14:cNvContentPartPr/>
                <p14:nvPr/>
              </p14:nvContentPartPr>
              <p14:xfrm>
                <a:off x="6448230" y="4383210"/>
                <a:ext cx="192960" cy="330840"/>
              </p14:xfrm>
            </p:contentPart>
          </mc:Choice>
          <mc:Fallback xmlns="">
            <p:pic>
              <p:nvPicPr>
                <p:cNvPr id="553100" name="墨迹 553099">
                  <a:extLst>
                    <a:ext uri="{FF2B5EF4-FFF2-40B4-BE49-F238E27FC236}">
                      <a16:creationId xmlns:a16="http://schemas.microsoft.com/office/drawing/2014/main" id="{CEAB0D66-4295-4711-9C88-8B618FF55E66}"/>
                    </a:ext>
                  </a:extLst>
                </p:cNvPr>
                <p:cNvPicPr/>
                <p:nvPr/>
              </p:nvPicPr>
              <p:blipFill>
                <a:blip r:embed="rId354"/>
                <a:stretch>
                  <a:fillRect/>
                </a:stretch>
              </p:blipFill>
              <p:spPr>
                <a:xfrm>
                  <a:off x="6430590" y="4365570"/>
                  <a:ext cx="22860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553101" name="墨迹 553100">
                  <a:extLst>
                    <a:ext uri="{FF2B5EF4-FFF2-40B4-BE49-F238E27FC236}">
                      <a16:creationId xmlns:a16="http://schemas.microsoft.com/office/drawing/2014/main" id="{F3BC1EA0-606C-478F-A2FE-CDC889B57E2D}"/>
                    </a:ext>
                  </a:extLst>
                </p14:cNvPr>
                <p14:cNvContentPartPr/>
                <p14:nvPr/>
              </p14:nvContentPartPr>
              <p14:xfrm>
                <a:off x="6601230" y="4417770"/>
                <a:ext cx="150480" cy="398520"/>
              </p14:xfrm>
            </p:contentPart>
          </mc:Choice>
          <mc:Fallback xmlns="">
            <p:pic>
              <p:nvPicPr>
                <p:cNvPr id="553101" name="墨迹 553100">
                  <a:extLst>
                    <a:ext uri="{FF2B5EF4-FFF2-40B4-BE49-F238E27FC236}">
                      <a16:creationId xmlns:a16="http://schemas.microsoft.com/office/drawing/2014/main" id="{F3BC1EA0-606C-478F-A2FE-CDC889B57E2D}"/>
                    </a:ext>
                  </a:extLst>
                </p:cNvPr>
                <p:cNvPicPr/>
                <p:nvPr/>
              </p:nvPicPr>
              <p:blipFill>
                <a:blip r:embed="rId356"/>
                <a:stretch>
                  <a:fillRect/>
                </a:stretch>
              </p:blipFill>
              <p:spPr>
                <a:xfrm>
                  <a:off x="6583590" y="4400130"/>
                  <a:ext cx="186120" cy="434160"/>
                </a:xfrm>
                <a:prstGeom prst="rect">
                  <a:avLst/>
                </a:prstGeom>
              </p:spPr>
            </p:pic>
          </mc:Fallback>
        </mc:AlternateContent>
      </p:grpSp>
      <p:grpSp>
        <p:nvGrpSpPr>
          <p:cNvPr id="553107" name="组合 553106">
            <a:extLst>
              <a:ext uri="{FF2B5EF4-FFF2-40B4-BE49-F238E27FC236}">
                <a16:creationId xmlns:a16="http://schemas.microsoft.com/office/drawing/2014/main" id="{6B59C09C-BC83-43EC-A23A-DC8CFC72A2A2}"/>
              </a:ext>
            </a:extLst>
          </p:cNvPr>
          <p:cNvGrpSpPr/>
          <p:nvPr/>
        </p:nvGrpSpPr>
        <p:grpSpPr>
          <a:xfrm>
            <a:off x="6927030" y="4244250"/>
            <a:ext cx="381240" cy="450000"/>
            <a:chOff x="6927030" y="4244250"/>
            <a:chExt cx="381240" cy="450000"/>
          </a:xfrm>
        </p:grpSpPr>
        <mc:AlternateContent xmlns:mc="http://schemas.openxmlformats.org/markup-compatibility/2006" xmlns:p14="http://schemas.microsoft.com/office/powerpoint/2010/main">
          <mc:Choice Requires="p14">
            <p:contentPart p14:bwMode="auto" r:id="rId357">
              <p14:nvContentPartPr>
                <p14:cNvPr id="553102" name="墨迹 553101">
                  <a:extLst>
                    <a:ext uri="{FF2B5EF4-FFF2-40B4-BE49-F238E27FC236}">
                      <a16:creationId xmlns:a16="http://schemas.microsoft.com/office/drawing/2014/main" id="{E960B37E-832E-4373-AC1C-950B73FB1674}"/>
                    </a:ext>
                  </a:extLst>
                </p14:cNvPr>
                <p14:cNvContentPartPr/>
                <p14:nvPr/>
              </p14:nvContentPartPr>
              <p14:xfrm>
                <a:off x="6929910" y="4347930"/>
                <a:ext cx="129240" cy="42480"/>
              </p14:xfrm>
            </p:contentPart>
          </mc:Choice>
          <mc:Fallback xmlns="">
            <p:pic>
              <p:nvPicPr>
                <p:cNvPr id="553102" name="墨迹 553101">
                  <a:extLst>
                    <a:ext uri="{FF2B5EF4-FFF2-40B4-BE49-F238E27FC236}">
                      <a16:creationId xmlns:a16="http://schemas.microsoft.com/office/drawing/2014/main" id="{E960B37E-832E-4373-AC1C-950B73FB1674}"/>
                    </a:ext>
                  </a:extLst>
                </p:cNvPr>
                <p:cNvPicPr/>
                <p:nvPr/>
              </p:nvPicPr>
              <p:blipFill>
                <a:blip r:embed="rId358"/>
                <a:stretch>
                  <a:fillRect/>
                </a:stretch>
              </p:blipFill>
              <p:spPr>
                <a:xfrm>
                  <a:off x="6912270" y="4329930"/>
                  <a:ext cx="16488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553103" name="墨迹 553102">
                  <a:extLst>
                    <a:ext uri="{FF2B5EF4-FFF2-40B4-BE49-F238E27FC236}">
                      <a16:creationId xmlns:a16="http://schemas.microsoft.com/office/drawing/2014/main" id="{1068B83C-37C0-48BA-8CEC-170D8CCC69BF}"/>
                    </a:ext>
                  </a:extLst>
                </p14:cNvPr>
                <p14:cNvContentPartPr/>
                <p14:nvPr/>
              </p14:nvContentPartPr>
              <p14:xfrm>
                <a:off x="6927030" y="4431450"/>
                <a:ext cx="209160" cy="199080"/>
              </p14:xfrm>
            </p:contentPart>
          </mc:Choice>
          <mc:Fallback xmlns="">
            <p:pic>
              <p:nvPicPr>
                <p:cNvPr id="553103" name="墨迹 553102">
                  <a:extLst>
                    <a:ext uri="{FF2B5EF4-FFF2-40B4-BE49-F238E27FC236}">
                      <a16:creationId xmlns:a16="http://schemas.microsoft.com/office/drawing/2014/main" id="{1068B83C-37C0-48BA-8CEC-170D8CCC69BF}"/>
                    </a:ext>
                  </a:extLst>
                </p:cNvPr>
                <p:cNvPicPr/>
                <p:nvPr/>
              </p:nvPicPr>
              <p:blipFill>
                <a:blip r:embed="rId360"/>
                <a:stretch>
                  <a:fillRect/>
                </a:stretch>
              </p:blipFill>
              <p:spPr>
                <a:xfrm>
                  <a:off x="6909390" y="4413450"/>
                  <a:ext cx="24480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553104" name="墨迹 553103">
                  <a:extLst>
                    <a:ext uri="{FF2B5EF4-FFF2-40B4-BE49-F238E27FC236}">
                      <a16:creationId xmlns:a16="http://schemas.microsoft.com/office/drawing/2014/main" id="{7BB946DB-3DCE-4CC7-889B-248A8B0E16A1}"/>
                    </a:ext>
                  </a:extLst>
                </p14:cNvPr>
                <p14:cNvContentPartPr/>
                <p14:nvPr/>
              </p14:nvContentPartPr>
              <p14:xfrm>
                <a:off x="6997590" y="4528650"/>
                <a:ext cx="123840" cy="34560"/>
              </p14:xfrm>
            </p:contentPart>
          </mc:Choice>
          <mc:Fallback xmlns="">
            <p:pic>
              <p:nvPicPr>
                <p:cNvPr id="553104" name="墨迹 553103">
                  <a:extLst>
                    <a:ext uri="{FF2B5EF4-FFF2-40B4-BE49-F238E27FC236}">
                      <a16:creationId xmlns:a16="http://schemas.microsoft.com/office/drawing/2014/main" id="{7BB946DB-3DCE-4CC7-889B-248A8B0E16A1}"/>
                    </a:ext>
                  </a:extLst>
                </p:cNvPr>
                <p:cNvPicPr/>
                <p:nvPr/>
              </p:nvPicPr>
              <p:blipFill>
                <a:blip r:embed="rId362"/>
                <a:stretch>
                  <a:fillRect/>
                </a:stretch>
              </p:blipFill>
              <p:spPr>
                <a:xfrm>
                  <a:off x="6979590" y="4511010"/>
                  <a:ext cx="15948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553105" name="墨迹 553104">
                  <a:extLst>
                    <a:ext uri="{FF2B5EF4-FFF2-40B4-BE49-F238E27FC236}">
                      <a16:creationId xmlns:a16="http://schemas.microsoft.com/office/drawing/2014/main" id="{F78419D7-7EDB-4400-9FC8-786BDB0E4B7A}"/>
                    </a:ext>
                  </a:extLst>
                </p14:cNvPr>
                <p14:cNvContentPartPr/>
                <p14:nvPr/>
              </p14:nvContentPartPr>
              <p14:xfrm>
                <a:off x="7182630" y="4402650"/>
                <a:ext cx="22320" cy="98640"/>
              </p14:xfrm>
            </p:contentPart>
          </mc:Choice>
          <mc:Fallback xmlns="">
            <p:pic>
              <p:nvPicPr>
                <p:cNvPr id="553105" name="墨迹 553104">
                  <a:extLst>
                    <a:ext uri="{FF2B5EF4-FFF2-40B4-BE49-F238E27FC236}">
                      <a16:creationId xmlns:a16="http://schemas.microsoft.com/office/drawing/2014/main" id="{F78419D7-7EDB-4400-9FC8-786BDB0E4B7A}"/>
                    </a:ext>
                  </a:extLst>
                </p:cNvPr>
                <p:cNvPicPr/>
                <p:nvPr/>
              </p:nvPicPr>
              <p:blipFill>
                <a:blip r:embed="rId364"/>
                <a:stretch>
                  <a:fillRect/>
                </a:stretch>
              </p:blipFill>
              <p:spPr>
                <a:xfrm>
                  <a:off x="7164630" y="4385010"/>
                  <a:ext cx="5796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553106" name="墨迹 553105">
                  <a:extLst>
                    <a:ext uri="{FF2B5EF4-FFF2-40B4-BE49-F238E27FC236}">
                      <a16:creationId xmlns:a16="http://schemas.microsoft.com/office/drawing/2014/main" id="{7C63F84F-9C4F-462D-81B6-58CAC7EBBA8D}"/>
                    </a:ext>
                  </a:extLst>
                </p14:cNvPr>
                <p14:cNvContentPartPr/>
                <p14:nvPr/>
              </p14:nvContentPartPr>
              <p14:xfrm>
                <a:off x="7149870" y="4244250"/>
                <a:ext cx="158400" cy="450000"/>
              </p14:xfrm>
            </p:contentPart>
          </mc:Choice>
          <mc:Fallback xmlns="">
            <p:pic>
              <p:nvPicPr>
                <p:cNvPr id="553106" name="墨迹 553105">
                  <a:extLst>
                    <a:ext uri="{FF2B5EF4-FFF2-40B4-BE49-F238E27FC236}">
                      <a16:creationId xmlns:a16="http://schemas.microsoft.com/office/drawing/2014/main" id="{7C63F84F-9C4F-462D-81B6-58CAC7EBBA8D}"/>
                    </a:ext>
                  </a:extLst>
                </p:cNvPr>
                <p:cNvPicPr/>
                <p:nvPr/>
              </p:nvPicPr>
              <p:blipFill>
                <a:blip r:embed="rId366"/>
                <a:stretch>
                  <a:fillRect/>
                </a:stretch>
              </p:blipFill>
              <p:spPr>
                <a:xfrm>
                  <a:off x="7132230" y="4226610"/>
                  <a:ext cx="194040" cy="485640"/>
                </a:xfrm>
                <a:prstGeom prst="rect">
                  <a:avLst/>
                </a:prstGeom>
              </p:spPr>
            </p:pic>
          </mc:Fallback>
        </mc:AlternateContent>
      </p:grpSp>
    </p:spTree>
  </p:cSld>
  <p:clrMapOvr>
    <a:masterClrMapping/>
  </p:clrMapOvr>
  <p:transition>
    <p:randomBar dir="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82" name="Rectangle 2"/>
          <p:cNvSpPr>
            <a:spLocks noGrp="1" noChangeArrowheads="1"/>
          </p:cNvSpPr>
          <p:nvPr>
            <p:ph type="title"/>
          </p:nvPr>
        </p:nvSpPr>
        <p:spPr>
          <a:xfrm>
            <a:off x="1835150" y="274638"/>
            <a:ext cx="7058025" cy="561975"/>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Three main parts of Mass Spectrometer</a:t>
            </a:r>
          </a:p>
        </p:txBody>
      </p:sp>
      <p:grpSp>
        <p:nvGrpSpPr>
          <p:cNvPr id="43010" name="Group 3"/>
          <p:cNvGrpSpPr/>
          <p:nvPr/>
        </p:nvGrpSpPr>
        <p:grpSpPr>
          <a:xfrm>
            <a:off x="1116013" y="1557338"/>
            <a:ext cx="7239000" cy="2911475"/>
            <a:chOff x="720" y="1680"/>
            <a:chExt cx="4560" cy="1834"/>
          </a:xfrm>
        </p:grpSpPr>
        <p:sp>
          <p:nvSpPr>
            <p:cNvPr id="737284" name="AutoShape 4"/>
            <p:cNvSpPr>
              <a:spLocks noChangeArrowheads="1"/>
            </p:cNvSpPr>
            <p:nvPr/>
          </p:nvSpPr>
          <p:spPr bwMode="auto">
            <a:xfrm flipH="1">
              <a:off x="4704" y="1680"/>
              <a:ext cx="432" cy="1488"/>
            </a:xfrm>
            <a:prstGeom prst="flowChartMagneticDrum">
              <a:avLst/>
            </a:prstGeom>
            <a:gradFill rotWithShape="0">
              <a:gsLst>
                <a:gs pos="0">
                  <a:schemeClr val="hlink"/>
                </a:gs>
                <a:gs pos="100000">
                  <a:schemeClr val="hlink">
                    <a:gamma/>
                    <a:shade val="46275"/>
                    <a:invGamma/>
                  </a:schemeClr>
                </a:gs>
              </a:gsLst>
              <a:lin ang="5400000" scaled="1"/>
            </a:gradFill>
            <a:ln w="9525">
              <a:solidFill>
                <a:schemeClr val="tx1"/>
              </a:solidFill>
              <a:rou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Arial" panose="020B0604020202020204" pitchFamily="34" charset="0"/>
                <a:ea typeface="黑体" panose="02010609060101010101" pitchFamily="2" charset="-122"/>
                <a:cs typeface="+mn-cs"/>
              </a:endParaRPr>
            </a:p>
          </p:txBody>
        </p:sp>
        <p:sp>
          <p:nvSpPr>
            <p:cNvPr id="43016" name="Rectangle 5"/>
            <p:cNvSpPr/>
            <p:nvPr/>
          </p:nvSpPr>
          <p:spPr>
            <a:xfrm>
              <a:off x="2832" y="2160"/>
              <a:ext cx="720" cy="864"/>
            </a:xfrm>
            <a:prstGeom prst="rect">
              <a:avLst/>
            </a:prstGeom>
            <a:gradFill rotWithShape="0">
              <a:gsLst>
                <a:gs pos="0">
                  <a:srgbClr val="CCFFFF"/>
                </a:gs>
                <a:gs pos="100000">
                  <a:srgbClr val="82A2A2"/>
                </a:gs>
              </a:gsLst>
              <a:lin ang="5400000" scaled="1"/>
              <a:tileRect/>
            </a:gradFill>
            <a:ln w="9525" cap="flat" cmpd="sng">
              <a:prstDash val="solid"/>
              <a:miter/>
              <a:headEnd type="none" w="med" len="med"/>
              <a:tailEnd type="none" w="med" len="med"/>
            </a:ln>
            <a:scene3d>
              <a:camera prst="legacyObliqueTopLeft">
                <a:rot lat="0" lon="0" rev="0"/>
              </a:camera>
              <a:lightRig rig="legacyFlat3" dir="t"/>
            </a:scene3d>
            <a:sp3d extrusionH="430200" prstMaterial="legacyMatte">
              <a:bevelT w="13500" h="13500" prst="angle"/>
              <a:bevelB w="13500" h="13500" prst="angle"/>
              <a:extrusionClr>
                <a:srgbClr val="CCFFFF"/>
              </a:extrusionClr>
            </a:sp3d>
          </p:spPr>
          <p:txBody>
            <a:bodyPr wrap="none" anchor="ctr">
              <a:flatTx/>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fontAlgn="base">
                <a:spcBef>
                  <a:spcPct val="0"/>
                </a:spcBef>
                <a:buNone/>
              </a:pPr>
              <a:endParaRPr lang="zh-CN" altLang="zh-CN" sz="900" strike="noStrike" noProof="1">
                <a:solidFill>
                  <a:srgbClr val="CC00CC"/>
                </a:solidFill>
                <a:ea typeface="宋体" panose="02010600030101010101" pitchFamily="2" charset="-122"/>
              </a:endParaRPr>
            </a:p>
          </p:txBody>
        </p:sp>
        <p:sp>
          <p:nvSpPr>
            <p:cNvPr id="43013" name="Freeform 6"/>
            <p:cNvSpPr/>
            <p:nvPr/>
          </p:nvSpPr>
          <p:spPr>
            <a:xfrm>
              <a:off x="1065" y="2300"/>
              <a:ext cx="948" cy="484"/>
            </a:xfrm>
            <a:custGeom>
              <a:avLst/>
              <a:gdLst/>
              <a:ahLst/>
              <a:cxnLst>
                <a:cxn ang="0">
                  <a:pos x="0" y="0"/>
                </a:cxn>
                <a:cxn ang="0">
                  <a:pos x="948" y="242"/>
                </a:cxn>
                <a:cxn ang="0">
                  <a:pos x="41" y="484"/>
                </a:cxn>
                <a:cxn ang="0">
                  <a:pos x="0" y="0"/>
                </a:cxn>
              </a:cxnLst>
              <a:rect l="0" t="0" r="0" b="0"/>
              <a:pathLst>
                <a:path w="1104" h="384">
                  <a:moveTo>
                    <a:pt x="0" y="0"/>
                  </a:moveTo>
                  <a:lnTo>
                    <a:pt x="1104" y="192"/>
                  </a:lnTo>
                  <a:lnTo>
                    <a:pt x="48" y="384"/>
                  </a:lnTo>
                  <a:lnTo>
                    <a:pt x="0" y="0"/>
                  </a:lnTo>
                  <a:close/>
                </a:path>
              </a:pathLst>
            </a:custGeom>
            <a:gradFill rotWithShape="0">
              <a:gsLst>
                <a:gs pos="0">
                  <a:srgbClr val="FFFF00"/>
                </a:gs>
                <a:gs pos="100000">
                  <a:srgbClr val="767600"/>
                </a:gs>
              </a:gsLst>
              <a:lin ang="5400000" scaled="1"/>
              <a:tileRect/>
            </a:gradFill>
            <a:ln w="9525">
              <a:noFill/>
            </a:ln>
          </p:spPr>
          <p:txBody>
            <a:bodyPr/>
            <a:lstStyle/>
            <a:p>
              <a:endParaRPr lang="zh-CN" altLang="en-US"/>
            </a:p>
          </p:txBody>
        </p:sp>
        <p:grpSp>
          <p:nvGrpSpPr>
            <p:cNvPr id="43014" name="Group 7"/>
            <p:cNvGrpSpPr/>
            <p:nvPr/>
          </p:nvGrpSpPr>
          <p:grpSpPr>
            <a:xfrm>
              <a:off x="2444" y="2381"/>
              <a:ext cx="388" cy="242"/>
              <a:chOff x="2588" y="2381"/>
              <a:chExt cx="388" cy="242"/>
            </a:xfrm>
          </p:grpSpPr>
          <p:sp>
            <p:nvSpPr>
              <p:cNvPr id="43056" name="Oval 8"/>
              <p:cNvSpPr/>
              <p:nvPr/>
            </p:nvSpPr>
            <p:spPr>
              <a:xfrm>
                <a:off x="2674" y="2583"/>
                <a:ext cx="43" cy="4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43057" name="Oval 9"/>
              <p:cNvSpPr/>
              <p:nvPr/>
            </p:nvSpPr>
            <p:spPr>
              <a:xfrm>
                <a:off x="2631" y="2421"/>
                <a:ext cx="43" cy="4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43058" name="Oval 10"/>
              <p:cNvSpPr/>
              <p:nvPr/>
            </p:nvSpPr>
            <p:spPr>
              <a:xfrm>
                <a:off x="2588" y="2542"/>
                <a:ext cx="43" cy="41"/>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43059" name="Oval 11"/>
              <p:cNvSpPr/>
              <p:nvPr/>
            </p:nvSpPr>
            <p:spPr>
              <a:xfrm>
                <a:off x="2717" y="2502"/>
                <a:ext cx="43" cy="4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43060" name="Oval 12"/>
              <p:cNvSpPr/>
              <p:nvPr/>
            </p:nvSpPr>
            <p:spPr>
              <a:xfrm>
                <a:off x="2890" y="2542"/>
                <a:ext cx="43" cy="4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43061" name="Oval 13"/>
              <p:cNvSpPr/>
              <p:nvPr/>
            </p:nvSpPr>
            <p:spPr>
              <a:xfrm>
                <a:off x="2847" y="2381"/>
                <a:ext cx="43" cy="4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43062" name="Oval 14"/>
              <p:cNvSpPr/>
              <p:nvPr/>
            </p:nvSpPr>
            <p:spPr>
              <a:xfrm>
                <a:off x="2804" y="2502"/>
                <a:ext cx="43" cy="4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43063" name="Oval 15"/>
              <p:cNvSpPr/>
              <p:nvPr/>
            </p:nvSpPr>
            <p:spPr>
              <a:xfrm>
                <a:off x="2933" y="2461"/>
                <a:ext cx="43" cy="41"/>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grpSp>
        <p:sp>
          <p:nvSpPr>
            <p:cNvPr id="43019" name="Oval 16"/>
            <p:cNvSpPr/>
            <p:nvPr/>
          </p:nvSpPr>
          <p:spPr>
            <a:xfrm>
              <a:off x="2315" y="2421"/>
              <a:ext cx="86" cy="81"/>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43020" name="Oval 17"/>
            <p:cNvSpPr/>
            <p:nvPr/>
          </p:nvSpPr>
          <p:spPr>
            <a:xfrm>
              <a:off x="2229" y="2582"/>
              <a:ext cx="86" cy="81"/>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43021" name="Oval 18"/>
            <p:cNvSpPr/>
            <p:nvPr/>
          </p:nvSpPr>
          <p:spPr>
            <a:xfrm>
              <a:off x="2099" y="2461"/>
              <a:ext cx="86" cy="81"/>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43022" name="Oval 19"/>
            <p:cNvSpPr/>
            <p:nvPr/>
          </p:nvSpPr>
          <p:spPr>
            <a:xfrm>
              <a:off x="1065" y="2300"/>
              <a:ext cx="86" cy="484"/>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43023" name="Rectangle 20"/>
            <p:cNvSpPr/>
            <p:nvPr/>
          </p:nvSpPr>
          <p:spPr>
            <a:xfrm>
              <a:off x="1927" y="2340"/>
              <a:ext cx="86" cy="404"/>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43024" name="Oval 21"/>
            <p:cNvSpPr/>
            <p:nvPr/>
          </p:nvSpPr>
          <p:spPr>
            <a:xfrm>
              <a:off x="1927" y="2502"/>
              <a:ext cx="86" cy="8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43025" name="AutoShape 22"/>
            <p:cNvSpPr/>
            <p:nvPr/>
          </p:nvSpPr>
          <p:spPr>
            <a:xfrm>
              <a:off x="720" y="1776"/>
              <a:ext cx="302" cy="847"/>
            </a:xfrm>
            <a:prstGeom prst="curvedRightArrow">
              <a:avLst>
                <a:gd name="adj1" fmla="val 56092"/>
                <a:gd name="adj2" fmla="val 112185"/>
                <a:gd name="adj3" fmla="val 33333"/>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43026" name="Text Box 23"/>
            <p:cNvSpPr txBox="1"/>
            <p:nvPr/>
          </p:nvSpPr>
          <p:spPr>
            <a:xfrm>
              <a:off x="816" y="3264"/>
              <a:ext cx="1431" cy="2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2000" strike="noStrike" noProof="1">
                  <a:solidFill>
                    <a:schemeClr val="tx2"/>
                  </a:solidFill>
                  <a:latin typeface="+mn-lt"/>
                  <a:ea typeface="宋体" panose="02010600030101010101" pitchFamily="2" charset="-122"/>
                  <a:cs typeface="+mn-cs"/>
                </a:rPr>
                <a:t>Ionization source</a:t>
              </a:r>
              <a:endParaRPr lang="en-US" altLang="zh-CN" sz="2000" strike="noStrike" noProof="1">
                <a:solidFill>
                  <a:schemeClr val="tx2"/>
                </a:solidFill>
                <a:ea typeface="宋体" panose="02010600030101010101" pitchFamily="2" charset="-122"/>
              </a:endParaRPr>
            </a:p>
          </p:txBody>
        </p:sp>
        <p:sp>
          <p:nvSpPr>
            <p:cNvPr id="43027" name="Text Box 24"/>
            <p:cNvSpPr txBox="1"/>
            <p:nvPr/>
          </p:nvSpPr>
          <p:spPr>
            <a:xfrm>
              <a:off x="1104" y="1680"/>
              <a:ext cx="685" cy="2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2000" strike="noStrike" noProof="1">
                  <a:solidFill>
                    <a:schemeClr val="tx2"/>
                  </a:solidFill>
                  <a:latin typeface="+mn-lt"/>
                  <a:ea typeface="宋体" panose="02010600030101010101" pitchFamily="2" charset="-122"/>
                  <a:cs typeface="+mn-cs"/>
                </a:rPr>
                <a:t>Sample</a:t>
              </a:r>
              <a:endParaRPr lang="en-US" altLang="zh-CN" sz="2000" strike="noStrike" noProof="1">
                <a:solidFill>
                  <a:schemeClr val="tx2"/>
                </a:solidFill>
                <a:ea typeface="宋体" panose="02010600030101010101" pitchFamily="2" charset="-122"/>
              </a:endParaRPr>
            </a:p>
          </p:txBody>
        </p:sp>
        <p:sp>
          <p:nvSpPr>
            <p:cNvPr id="43028" name="Text Box 25"/>
            <p:cNvSpPr txBox="1"/>
            <p:nvPr/>
          </p:nvSpPr>
          <p:spPr>
            <a:xfrm>
              <a:off x="1766" y="2279"/>
              <a:ext cx="20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1800" strike="noStrike" noProof="1">
                  <a:solidFill>
                    <a:schemeClr val="tx1"/>
                  </a:solidFill>
                  <a:latin typeface="+mn-lt"/>
                  <a:ea typeface="宋体" panose="02010600030101010101" pitchFamily="2" charset="-122"/>
                  <a:cs typeface="+mn-cs"/>
                </a:rPr>
                <a:t>+</a:t>
              </a:r>
              <a:endParaRPr lang="en-US" altLang="zh-CN" sz="1600" strike="noStrike" noProof="1">
                <a:solidFill>
                  <a:schemeClr val="tx1"/>
                </a:solidFill>
                <a:ea typeface="宋体" panose="02010600030101010101" pitchFamily="2" charset="-122"/>
              </a:endParaRPr>
            </a:p>
          </p:txBody>
        </p:sp>
        <p:sp>
          <p:nvSpPr>
            <p:cNvPr id="43029" name="Text Box 26"/>
            <p:cNvSpPr txBox="1"/>
            <p:nvPr/>
          </p:nvSpPr>
          <p:spPr>
            <a:xfrm>
              <a:off x="1768" y="2448"/>
              <a:ext cx="196"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1800" strike="noStrike" noProof="1">
                  <a:solidFill>
                    <a:schemeClr val="tx1"/>
                  </a:solidFill>
                  <a:latin typeface="+mn-lt"/>
                  <a:ea typeface="宋体" panose="02010600030101010101" pitchFamily="2" charset="-122"/>
                  <a:cs typeface="+mn-cs"/>
                </a:rPr>
                <a:t>_</a:t>
              </a:r>
              <a:endParaRPr lang="en-US" altLang="zh-CN" sz="1600" strike="noStrike" noProof="1">
                <a:solidFill>
                  <a:schemeClr val="tx1"/>
                </a:solidFill>
                <a:ea typeface="宋体" panose="02010600030101010101" pitchFamily="2" charset="-122"/>
              </a:endParaRPr>
            </a:p>
          </p:txBody>
        </p:sp>
        <p:sp>
          <p:nvSpPr>
            <p:cNvPr id="43030" name="Oval 27"/>
            <p:cNvSpPr/>
            <p:nvPr/>
          </p:nvSpPr>
          <p:spPr>
            <a:xfrm>
              <a:off x="3638" y="2554"/>
              <a:ext cx="43" cy="4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43031" name="Oval 28"/>
            <p:cNvSpPr/>
            <p:nvPr/>
          </p:nvSpPr>
          <p:spPr>
            <a:xfrm>
              <a:off x="3595" y="2392"/>
              <a:ext cx="43" cy="4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43032" name="Oval 29"/>
            <p:cNvSpPr/>
            <p:nvPr/>
          </p:nvSpPr>
          <p:spPr>
            <a:xfrm>
              <a:off x="3552" y="2513"/>
              <a:ext cx="43" cy="41"/>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43033" name="Oval 30"/>
            <p:cNvSpPr/>
            <p:nvPr/>
          </p:nvSpPr>
          <p:spPr>
            <a:xfrm>
              <a:off x="3681" y="2473"/>
              <a:ext cx="43" cy="4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43034" name="Oval 31"/>
            <p:cNvSpPr/>
            <p:nvPr/>
          </p:nvSpPr>
          <p:spPr>
            <a:xfrm>
              <a:off x="3840" y="2496"/>
              <a:ext cx="43" cy="4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43035" name="Oval 32"/>
            <p:cNvSpPr/>
            <p:nvPr/>
          </p:nvSpPr>
          <p:spPr>
            <a:xfrm>
              <a:off x="3811" y="2352"/>
              <a:ext cx="43" cy="4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43036" name="Oval 33"/>
            <p:cNvSpPr/>
            <p:nvPr/>
          </p:nvSpPr>
          <p:spPr>
            <a:xfrm>
              <a:off x="3768" y="2473"/>
              <a:ext cx="43" cy="4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43037" name="Oval 34"/>
            <p:cNvSpPr/>
            <p:nvPr/>
          </p:nvSpPr>
          <p:spPr>
            <a:xfrm>
              <a:off x="3897" y="2432"/>
              <a:ext cx="43" cy="41"/>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43038" name="Oval 35"/>
            <p:cNvSpPr/>
            <p:nvPr/>
          </p:nvSpPr>
          <p:spPr>
            <a:xfrm>
              <a:off x="4080" y="2304"/>
              <a:ext cx="43" cy="4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43039" name="Oval 36"/>
            <p:cNvSpPr/>
            <p:nvPr/>
          </p:nvSpPr>
          <p:spPr>
            <a:xfrm>
              <a:off x="4416" y="1920"/>
              <a:ext cx="43" cy="4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43040" name="Oval 37"/>
            <p:cNvSpPr/>
            <p:nvPr/>
          </p:nvSpPr>
          <p:spPr>
            <a:xfrm>
              <a:off x="4368" y="2784"/>
              <a:ext cx="43" cy="4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43041" name="Oval 38"/>
            <p:cNvSpPr/>
            <p:nvPr/>
          </p:nvSpPr>
          <p:spPr>
            <a:xfrm>
              <a:off x="4320" y="2400"/>
              <a:ext cx="43" cy="4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43042" name="Oval 39"/>
            <p:cNvSpPr/>
            <p:nvPr/>
          </p:nvSpPr>
          <p:spPr>
            <a:xfrm>
              <a:off x="4224" y="2112"/>
              <a:ext cx="43" cy="4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43043" name="Oval 40"/>
            <p:cNvSpPr/>
            <p:nvPr/>
          </p:nvSpPr>
          <p:spPr>
            <a:xfrm>
              <a:off x="4656" y="1680"/>
              <a:ext cx="240" cy="1440"/>
            </a:xfrm>
            <a:prstGeom prst="ellipse">
              <a:avLst/>
            </a:prstGeom>
            <a:gradFill rotWithShape="0">
              <a:gsLst>
                <a:gs pos="0">
                  <a:srgbClr val="6699FF"/>
                </a:gs>
                <a:gs pos="100000">
                  <a:srgbClr val="2F4776"/>
                </a:gs>
              </a:gsLst>
              <a:lin ang="5400000" scaled="1"/>
              <a:tileRect/>
            </a:gradFill>
            <a:ln w="9525">
              <a:noFill/>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43044" name="Oval 41"/>
            <p:cNvSpPr/>
            <p:nvPr/>
          </p:nvSpPr>
          <p:spPr>
            <a:xfrm>
              <a:off x="3936" y="2592"/>
              <a:ext cx="43" cy="4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43045" name="Oval 42"/>
            <p:cNvSpPr/>
            <p:nvPr/>
          </p:nvSpPr>
          <p:spPr>
            <a:xfrm>
              <a:off x="4080" y="2544"/>
              <a:ext cx="43" cy="4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43046" name="Oval 43"/>
            <p:cNvSpPr/>
            <p:nvPr/>
          </p:nvSpPr>
          <p:spPr>
            <a:xfrm>
              <a:off x="4224" y="2832"/>
              <a:ext cx="43" cy="4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43047" name="Oval 44"/>
            <p:cNvSpPr/>
            <p:nvPr/>
          </p:nvSpPr>
          <p:spPr>
            <a:xfrm>
              <a:off x="4224" y="2592"/>
              <a:ext cx="43" cy="4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43048" name="AutoShape 45"/>
            <p:cNvSpPr/>
            <p:nvPr/>
          </p:nvSpPr>
          <p:spPr>
            <a:xfrm>
              <a:off x="4608" y="1776"/>
              <a:ext cx="240" cy="288"/>
            </a:xfrm>
            <a:prstGeom prst="irregularSeal1">
              <a:avLst/>
            </a:prstGeom>
            <a:solidFill>
              <a:srgbClr val="FFFF00"/>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43049" name="Oval 46"/>
            <p:cNvSpPr/>
            <p:nvPr/>
          </p:nvSpPr>
          <p:spPr>
            <a:xfrm>
              <a:off x="4416" y="2496"/>
              <a:ext cx="43" cy="4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43050" name="Oval 47"/>
            <p:cNvSpPr/>
            <p:nvPr/>
          </p:nvSpPr>
          <p:spPr>
            <a:xfrm>
              <a:off x="4464" y="2688"/>
              <a:ext cx="43" cy="4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43051" name="Oval 48"/>
            <p:cNvSpPr/>
            <p:nvPr/>
          </p:nvSpPr>
          <p:spPr>
            <a:xfrm>
              <a:off x="4512" y="2256"/>
              <a:ext cx="43" cy="4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43052" name="AutoShape 49"/>
            <p:cNvSpPr/>
            <p:nvPr/>
          </p:nvSpPr>
          <p:spPr>
            <a:xfrm>
              <a:off x="4704" y="2256"/>
              <a:ext cx="240" cy="288"/>
            </a:xfrm>
            <a:prstGeom prst="irregularSeal1">
              <a:avLst/>
            </a:prstGeom>
            <a:solidFill>
              <a:srgbClr val="FFFF00"/>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43053" name="Oval 50"/>
            <p:cNvSpPr/>
            <p:nvPr/>
          </p:nvSpPr>
          <p:spPr>
            <a:xfrm>
              <a:off x="3936" y="2160"/>
              <a:ext cx="43" cy="4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43054" name="Text Box 51"/>
            <p:cNvSpPr txBox="1"/>
            <p:nvPr/>
          </p:nvSpPr>
          <p:spPr>
            <a:xfrm>
              <a:off x="2544" y="3264"/>
              <a:ext cx="1227" cy="2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2000" strike="noStrike" noProof="1">
                  <a:solidFill>
                    <a:schemeClr val="tx2"/>
                  </a:solidFill>
                  <a:latin typeface="+mn-lt"/>
                  <a:ea typeface="宋体" panose="02010600030101010101" pitchFamily="2" charset="-122"/>
                  <a:cs typeface="+mn-cs"/>
                </a:rPr>
                <a:t>Mass Analyzer</a:t>
              </a:r>
              <a:endParaRPr lang="en-US" altLang="zh-CN" sz="2000" strike="noStrike" noProof="1">
                <a:solidFill>
                  <a:schemeClr val="tx2"/>
                </a:solidFill>
                <a:ea typeface="宋体" panose="02010600030101010101" pitchFamily="2" charset="-122"/>
              </a:endParaRPr>
            </a:p>
          </p:txBody>
        </p:sp>
        <p:sp>
          <p:nvSpPr>
            <p:cNvPr id="43055" name="Text Box 52"/>
            <p:cNvSpPr txBox="1"/>
            <p:nvPr/>
          </p:nvSpPr>
          <p:spPr>
            <a:xfrm>
              <a:off x="4515" y="3254"/>
              <a:ext cx="765" cy="2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2000" strike="noStrike" noProof="1">
                  <a:solidFill>
                    <a:schemeClr val="tx2"/>
                  </a:solidFill>
                  <a:latin typeface="+mn-lt"/>
                  <a:ea typeface="宋体" panose="02010600030101010101" pitchFamily="2" charset="-122"/>
                  <a:cs typeface="+mn-cs"/>
                </a:rPr>
                <a:t>Detector</a:t>
              </a:r>
              <a:endParaRPr lang="en-US" altLang="zh-CN" sz="2000" strike="noStrike" noProof="1">
                <a:solidFill>
                  <a:schemeClr val="tx2"/>
                </a:solidFill>
                <a:ea typeface="宋体" panose="02010600030101010101" pitchFamily="2" charset="-122"/>
              </a:endParaRPr>
            </a:p>
          </p:txBody>
        </p:sp>
      </p:grpSp>
      <p:sp>
        <p:nvSpPr>
          <p:cNvPr id="43012" name="Text Box 53"/>
          <p:cNvSpPr txBox="1"/>
          <p:nvPr/>
        </p:nvSpPr>
        <p:spPr>
          <a:xfrm>
            <a:off x="1255713" y="4941888"/>
            <a:ext cx="2154238" cy="1014730"/>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234950" lvl="0" indent="-234950" fontAlgn="base">
              <a:spcBef>
                <a:spcPct val="0"/>
              </a:spcBef>
              <a:buClr>
                <a:schemeClr val="bg2"/>
              </a:buClr>
              <a:buChar char="•"/>
            </a:pPr>
            <a:r>
              <a:rPr lang="en-US" altLang="zh-CN" sz="2000" b="0" strike="noStrike" noProof="1">
                <a:solidFill>
                  <a:schemeClr val="tx2"/>
                </a:solidFill>
                <a:latin typeface="Times New Roman" panose="02020603050405020304" pitchFamily="18" charset="0"/>
                <a:ea typeface="宋体" panose="02010600030101010101" pitchFamily="2" charset="-122"/>
                <a:cs typeface="Times New Roman" panose="02020603050405020304" pitchFamily="18" charset="0"/>
              </a:rPr>
              <a:t>MALDI</a:t>
            </a:r>
          </a:p>
          <a:p>
            <a:pPr marL="234950" lvl="0" indent="-234950" fontAlgn="base">
              <a:spcBef>
                <a:spcPct val="0"/>
              </a:spcBef>
              <a:buClr>
                <a:schemeClr val="bg2"/>
              </a:buClr>
              <a:buChar char="•"/>
            </a:pPr>
            <a:r>
              <a:rPr lang="en-US" altLang="zh-CN" sz="2000" b="0" strike="noStrike" noProof="1">
                <a:solidFill>
                  <a:schemeClr val="tx2"/>
                </a:solidFill>
                <a:latin typeface="Times New Roman" panose="02020603050405020304" pitchFamily="18" charset="0"/>
                <a:ea typeface="宋体" panose="02010600030101010101" pitchFamily="2" charset="-122"/>
                <a:cs typeface="Times New Roman" panose="02020603050405020304" pitchFamily="18" charset="0"/>
              </a:rPr>
              <a:t>Electro-Spray</a:t>
            </a:r>
            <a:br>
              <a:rPr lang="en-US" altLang="zh-CN" sz="2000" b="0"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br>
            <a:r>
              <a:rPr lang="en-US" altLang="zh-CN" sz="2000" b="0" strike="noStrike" noProof="1">
                <a:solidFill>
                  <a:schemeClr val="tx2"/>
                </a:solidFill>
                <a:latin typeface="Times New Roman" panose="02020603050405020304" pitchFamily="18" charset="0"/>
                <a:ea typeface="宋体" panose="02010600030101010101" pitchFamily="2" charset="-122"/>
                <a:cs typeface="Times New Roman" panose="02020603050405020304" pitchFamily="18" charset="0"/>
              </a:rPr>
              <a:t>Ionization (ESI)</a:t>
            </a:r>
          </a:p>
        </p:txBody>
      </p:sp>
      <p:sp>
        <p:nvSpPr>
          <p:cNvPr id="2" name="Text Box 54"/>
          <p:cNvSpPr txBox="1"/>
          <p:nvPr/>
        </p:nvSpPr>
        <p:spPr>
          <a:xfrm>
            <a:off x="3998913" y="5013325"/>
            <a:ext cx="2787650" cy="1014730"/>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234950" lvl="0" indent="-234950" fontAlgn="base">
              <a:spcBef>
                <a:spcPct val="0"/>
              </a:spcBef>
              <a:buClr>
                <a:schemeClr val="bg2"/>
              </a:buClr>
              <a:buChar char="•"/>
            </a:pPr>
            <a:r>
              <a:rPr lang="en-US" altLang="zh-CN" sz="2000" b="0" strike="noStrike" noProof="1">
                <a:solidFill>
                  <a:schemeClr val="tx2"/>
                </a:solidFill>
                <a:latin typeface="Times New Roman" panose="02020603050405020304" pitchFamily="18" charset="0"/>
                <a:ea typeface="宋体" panose="02010600030101010101" pitchFamily="2" charset="-122"/>
                <a:cs typeface="Times New Roman" panose="02020603050405020304" pitchFamily="18" charset="0"/>
              </a:rPr>
              <a:t>Time-Of-Flight (TOF)</a:t>
            </a:r>
          </a:p>
          <a:p>
            <a:pPr marL="234950" lvl="0" indent="-234950" fontAlgn="base">
              <a:spcBef>
                <a:spcPct val="0"/>
              </a:spcBef>
              <a:buClr>
                <a:schemeClr val="bg2"/>
              </a:buClr>
              <a:buChar char="•"/>
            </a:pPr>
            <a:r>
              <a:rPr lang="en-US" altLang="zh-CN" sz="2000" b="0" strike="noStrike" noProof="1">
                <a:solidFill>
                  <a:schemeClr val="tx2"/>
                </a:solidFill>
                <a:latin typeface="Times New Roman" panose="02020603050405020304" pitchFamily="18" charset="0"/>
                <a:ea typeface="宋体" panose="02010600030101010101" pitchFamily="2" charset="-122"/>
                <a:cs typeface="Times New Roman" panose="02020603050405020304" pitchFamily="18" charset="0"/>
              </a:rPr>
              <a:t>Quadrapole</a:t>
            </a:r>
          </a:p>
          <a:p>
            <a:pPr marL="234950" lvl="0" indent="-234950" fontAlgn="base">
              <a:spcBef>
                <a:spcPct val="0"/>
              </a:spcBef>
              <a:buClr>
                <a:schemeClr val="bg2"/>
              </a:buClr>
              <a:buChar char="•"/>
            </a:pPr>
            <a:r>
              <a:rPr lang="en-US" altLang="zh-CN" sz="2000" b="0" strike="noStrike" noProof="1">
                <a:solidFill>
                  <a:schemeClr val="tx2"/>
                </a:solidFill>
                <a:latin typeface="Times New Roman" panose="02020603050405020304" pitchFamily="18" charset="0"/>
                <a:ea typeface="宋体" panose="02010600030101010101" pitchFamily="2" charset="-122"/>
                <a:cs typeface="Times New Roman" panose="02020603050405020304" pitchFamily="18" charset="0"/>
              </a:rPr>
              <a:t>Ion-Trap</a:t>
            </a:r>
          </a:p>
        </p:txBody>
      </p:sp>
      <p:sp>
        <p:nvSpPr>
          <p:cNvPr id="3" name="Text Box 55"/>
          <p:cNvSpPr txBox="1"/>
          <p:nvPr/>
        </p:nvSpPr>
        <p:spPr>
          <a:xfrm>
            <a:off x="7164705" y="4942205"/>
            <a:ext cx="1537970" cy="1014730"/>
          </a:xfrm>
          <a:prstGeom prst="rect">
            <a:avLst/>
          </a:prstGeom>
          <a:noFill/>
          <a:ln w="38100">
            <a:noFill/>
          </a:ln>
        </p:spPr>
        <p:txBody>
          <a:bodyPr wrap="squar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234950" lvl="0" indent="-234950" fontAlgn="base">
              <a:spcBef>
                <a:spcPct val="0"/>
              </a:spcBef>
              <a:buClr>
                <a:schemeClr val="bg2"/>
              </a:buClr>
              <a:buChar char="•"/>
            </a:pPr>
            <a:r>
              <a:rPr lang="en-US" altLang="zh-CN" sz="2000" b="0" strike="noStrike" noProof="1">
                <a:solidFill>
                  <a:schemeClr val="tx2"/>
                </a:solidFill>
                <a:latin typeface="Times New Roman" panose="02020603050405020304" pitchFamily="18" charset="0"/>
                <a:ea typeface="宋体" panose="02010600030101010101" pitchFamily="2" charset="-122"/>
                <a:cs typeface="Times New Roman" panose="02020603050405020304" pitchFamily="18" charset="0"/>
              </a:rPr>
              <a:t>Electron</a:t>
            </a:r>
            <a:br>
              <a:rPr lang="en-US" altLang="zh-CN" sz="2000" b="0"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br>
            <a:r>
              <a:rPr lang="en-US" altLang="zh-CN" sz="2000" b="0" strike="noStrike" noProof="1">
                <a:solidFill>
                  <a:schemeClr val="tx2"/>
                </a:solidFill>
                <a:latin typeface="Times New Roman" panose="02020603050405020304" pitchFamily="18" charset="0"/>
                <a:ea typeface="宋体" panose="02010600030101010101" pitchFamily="2" charset="-122"/>
                <a:cs typeface="Times New Roman" panose="02020603050405020304" pitchFamily="18" charset="0"/>
              </a:rPr>
              <a:t>Multiplier</a:t>
            </a:r>
            <a:br>
              <a:rPr lang="en-US" altLang="zh-CN" sz="2000" b="0"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br>
            <a:r>
              <a:rPr lang="en-US" altLang="zh-CN" sz="2000" b="0" strike="noStrike" noProof="1">
                <a:solidFill>
                  <a:schemeClr val="tx2"/>
                </a:solidFill>
                <a:latin typeface="Times New Roman" panose="02020603050405020304" pitchFamily="18" charset="0"/>
                <a:ea typeface="宋体" panose="02010600030101010101" pitchFamily="2" charset="-122"/>
                <a:cs typeface="Times New Roman" panose="02020603050405020304" pitchFamily="18" charset="0"/>
              </a:rPr>
              <a:t>(EM)</a:t>
            </a:r>
          </a:p>
        </p:txBody>
      </p:sp>
    </p:spTree>
  </p:cSld>
  <p:clrMapOvr>
    <a:masterClrMapping/>
  </p:clrMapOvr>
  <p:transition>
    <p:randomBar dir="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4" name="Rectangle 2"/>
          <p:cNvSpPr>
            <a:spLocks noGrp="1" noChangeArrowheads="1"/>
          </p:cNvSpPr>
          <p:nvPr>
            <p:ph type="title"/>
          </p:nvPr>
        </p:nvSpPr>
        <p:spPr>
          <a:xfrm>
            <a:off x="1331913" y="115888"/>
            <a:ext cx="7812088" cy="76200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j-ea"/>
                <a:cs typeface="Times New Roman" panose="02020603050405020304" pitchFamily="18" charset="0"/>
              </a:rPr>
              <a:t>How does</a:t>
            </a:r>
            <a:r>
              <a:rPr kumimoji="0" lang="en-US" altLang="zh-CN" sz="36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j-ea"/>
                <a:cs typeface="Times New Roman" panose="02020603050405020304" pitchFamily="18" charset="0"/>
              </a:rPr>
              <a:t> </a:t>
            </a:r>
            <a:r>
              <a:rPr kumimoji="0" lang="en-US" sz="3600" b="0"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j-ea"/>
                <a:cs typeface="Times New Roman" panose="02020603050405020304" pitchFamily="18" charset="0"/>
              </a:rPr>
              <a:t>mass spectrometer work?</a:t>
            </a:r>
            <a:endParaRPr kumimoji="0" lang="en-US" altLang="zh-CN" sz="3600" b="0"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j-ea"/>
              <a:cs typeface="Times New Roman" panose="02020603050405020304" pitchFamily="18" charset="0"/>
            </a:endParaRPr>
          </a:p>
        </p:txBody>
      </p:sp>
      <p:sp>
        <p:nvSpPr>
          <p:cNvPr id="771075" name="Rectangle 3"/>
          <p:cNvSpPr>
            <a:spLocks noGrp="1" noChangeArrowheads="1"/>
          </p:cNvSpPr>
          <p:nvPr>
            <p:ph idx="1"/>
          </p:nvPr>
        </p:nvSpPr>
        <p:spPr>
          <a:xfrm>
            <a:off x="1116013" y="1196975"/>
            <a:ext cx="7772400" cy="4572000"/>
          </a:xfrm>
        </p:spPr>
        <p:txBody>
          <a:bodyPr vert="horz" wrap="square" lIns="91440" tIns="45720" rIns="91440" bIns="45720" numCol="1" anchor="t" anchorCtr="0" compatLnSpc="1">
            <a:normAutofit lnSpcReduction="10000"/>
          </a:bodyPr>
          <a:lstStyle/>
          <a:p>
            <a:pPr marL="342900" marR="0" lvl="0" indent="-342900" algn="l" defTabSz="914400" rtl="0" eaLnBrk="1" fontAlgn="base" latinLnBrk="0" hangingPunct="1">
              <a:lnSpc>
                <a:spcPct val="120000"/>
              </a:lnSpc>
              <a:spcBef>
                <a:spcPct val="20000"/>
              </a:spcBef>
              <a:spcAft>
                <a:spcPct val="0"/>
              </a:spcAft>
              <a:buClrTx/>
              <a:buSzTx/>
              <a:buFont typeface="Wingdings" panose="05000000000000000000" pitchFamily="2" charset="2"/>
              <a:buBlip>
                <a:blip r:embed="rId2"/>
              </a:buBlip>
              <a:defRPr/>
            </a:pPr>
            <a:r>
              <a:rPr kumimoji="0" lang="en-US" sz="2400" b="0" i="0" u="none"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Ions formation: </a:t>
            </a:r>
            <a:r>
              <a:rPr kumimoji="0" lang="en-US" sz="2400" b="0"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the ions are generated by inducing either the loss or the gain of a charge (e.g., deprotonation or protonation).</a:t>
            </a:r>
          </a:p>
          <a:p>
            <a:pPr marL="742950" marR="0" lvl="1" indent="-285750" algn="l" defTabSz="914400" rtl="0" eaLnBrk="1" fontAlgn="base" latinLnBrk="0" hangingPunct="1">
              <a:lnSpc>
                <a:spcPct val="120000"/>
              </a:lnSpc>
              <a:spcBef>
                <a:spcPct val="20000"/>
              </a:spcBef>
              <a:spcAft>
                <a:spcPct val="0"/>
              </a:spcAft>
              <a:buClrTx/>
              <a:buSzTx/>
              <a:buFontTx/>
              <a:buBlip>
                <a:blip r:embed="rId2"/>
              </a:buBlip>
              <a:defRPr/>
            </a:pPr>
            <a:r>
              <a:rPr kumimoji="0" lang="en-US" altLang="zh-CN" sz="1800" b="0"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Two kinds: Molecular ion &amp; fragment ion</a:t>
            </a:r>
          </a:p>
          <a:p>
            <a:pPr marL="342900" marR="0" lvl="0" indent="-342900" algn="l" defTabSz="914400" rtl="0" eaLnBrk="1" fontAlgn="base" latinLnBrk="0" hangingPunct="1">
              <a:lnSpc>
                <a:spcPct val="120000"/>
              </a:lnSpc>
              <a:spcBef>
                <a:spcPct val="20000"/>
              </a:spcBef>
              <a:spcAft>
                <a:spcPct val="0"/>
              </a:spcAft>
              <a:buClrTx/>
              <a:buSzTx/>
              <a:buFont typeface="Wingdings" panose="05000000000000000000" pitchFamily="2" charset="2"/>
              <a:buBlip>
                <a:blip r:embed="rId2"/>
              </a:buBlip>
              <a:defRPr/>
            </a:pPr>
            <a:r>
              <a:rPr kumimoji="0" lang="en-US" sz="2400" b="0" i="0" u="none"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Ions separation : </a:t>
            </a:r>
            <a:r>
              <a:rPr kumimoji="0" lang="en-US" sz="2400" b="0"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once the ions are formed they can be separated according to the m/z</a:t>
            </a:r>
            <a:r>
              <a:rPr kumimoji="0" lang="en-US" sz="2400" b="0" i="0" u="none"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 </a:t>
            </a:r>
          </a:p>
          <a:p>
            <a:pPr marL="342900" marR="0" lvl="0" indent="-342900" algn="l" defTabSz="914400" rtl="0" eaLnBrk="1" fontAlgn="base" latinLnBrk="0" hangingPunct="1">
              <a:lnSpc>
                <a:spcPct val="120000"/>
              </a:lnSpc>
              <a:spcBef>
                <a:spcPct val="20000"/>
              </a:spcBef>
              <a:spcAft>
                <a:spcPct val="0"/>
              </a:spcAft>
              <a:buClrTx/>
              <a:buSzTx/>
              <a:buFont typeface="Wingdings" panose="05000000000000000000" pitchFamily="2" charset="2"/>
              <a:buBlip>
                <a:blip r:embed="rId2"/>
              </a:buBlip>
              <a:defRPr/>
            </a:pPr>
            <a:r>
              <a:rPr kumimoji="0" lang="en-US" sz="2400" b="0" i="0" u="none"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Ions detection </a:t>
            </a:r>
          </a:p>
          <a:p>
            <a:pPr marL="342900" marR="0" lvl="0" indent="-342900" algn="l" defTabSz="914400" rtl="0" eaLnBrk="1" fontAlgn="base" latinLnBrk="0" hangingPunct="1">
              <a:lnSpc>
                <a:spcPct val="120000"/>
              </a:lnSpc>
              <a:spcBef>
                <a:spcPct val="20000"/>
              </a:spcBef>
              <a:spcAft>
                <a:spcPct val="0"/>
              </a:spcAft>
              <a:buClrTx/>
              <a:buSzTx/>
              <a:buFont typeface="Wingdings" panose="05000000000000000000" pitchFamily="2" charset="2"/>
              <a:buBlip>
                <a:blip r:embed="rId2"/>
              </a:buBlip>
              <a:defRPr/>
            </a:pPr>
            <a:r>
              <a:rPr kumimoji="0" lang="en-US" sz="2400" b="0" i="0" u="none"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Mass spectrum formation:  </a:t>
            </a:r>
            <a:r>
              <a:rPr kumimoji="0" lang="en-US" sz="2400" b="0"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the resulting mass spectrum may provide the information about MW of a chemical compound or even about its structural information.</a:t>
            </a:r>
          </a:p>
        </p:txBody>
      </p:sp>
      <p:grpSp>
        <p:nvGrpSpPr>
          <p:cNvPr id="21" name="组合 20">
            <a:extLst>
              <a:ext uri="{FF2B5EF4-FFF2-40B4-BE49-F238E27FC236}">
                <a16:creationId xmlns:a16="http://schemas.microsoft.com/office/drawing/2014/main" id="{4C33C113-62FE-4E2A-8EF4-AF9553027664}"/>
              </a:ext>
            </a:extLst>
          </p:cNvPr>
          <p:cNvGrpSpPr/>
          <p:nvPr/>
        </p:nvGrpSpPr>
        <p:grpSpPr>
          <a:xfrm>
            <a:off x="3314858" y="821349"/>
            <a:ext cx="1426320" cy="569520"/>
            <a:chOff x="3314858" y="821349"/>
            <a:chExt cx="1426320" cy="569520"/>
          </a:xfrm>
        </p:grpSpPr>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4634BA4F-8E33-4B64-B810-9FDFAF845AD4}"/>
                    </a:ext>
                  </a:extLst>
                </p14:cNvPr>
                <p14:cNvContentPartPr/>
                <p14:nvPr/>
              </p14:nvContentPartPr>
              <p14:xfrm>
                <a:off x="3464258" y="887589"/>
                <a:ext cx="36000" cy="126720"/>
              </p14:xfrm>
            </p:contentPart>
          </mc:Choice>
          <mc:Fallback xmlns="">
            <p:pic>
              <p:nvPicPr>
                <p:cNvPr id="2" name="墨迹 1">
                  <a:extLst>
                    <a:ext uri="{FF2B5EF4-FFF2-40B4-BE49-F238E27FC236}">
                      <a16:creationId xmlns:a16="http://schemas.microsoft.com/office/drawing/2014/main" id="{4634BA4F-8E33-4B64-B810-9FDFAF845AD4}"/>
                    </a:ext>
                  </a:extLst>
                </p:cNvPr>
                <p:cNvPicPr/>
                <p:nvPr/>
              </p:nvPicPr>
              <p:blipFill>
                <a:blip r:embed="rId4"/>
                <a:stretch>
                  <a:fillRect/>
                </a:stretch>
              </p:blipFill>
              <p:spPr>
                <a:xfrm>
                  <a:off x="3446618" y="869589"/>
                  <a:ext cx="716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601CB6D6-FF36-45D3-B1BB-4CA478CE6262}"/>
                    </a:ext>
                  </a:extLst>
                </p14:cNvPr>
                <p14:cNvContentPartPr/>
                <p14:nvPr/>
              </p14:nvContentPartPr>
              <p14:xfrm>
                <a:off x="3314858" y="990909"/>
                <a:ext cx="252000" cy="90360"/>
              </p14:xfrm>
            </p:contentPart>
          </mc:Choice>
          <mc:Fallback xmlns="">
            <p:pic>
              <p:nvPicPr>
                <p:cNvPr id="3" name="墨迹 2">
                  <a:extLst>
                    <a:ext uri="{FF2B5EF4-FFF2-40B4-BE49-F238E27FC236}">
                      <a16:creationId xmlns:a16="http://schemas.microsoft.com/office/drawing/2014/main" id="{601CB6D6-FF36-45D3-B1BB-4CA478CE6262}"/>
                    </a:ext>
                  </a:extLst>
                </p:cNvPr>
                <p:cNvPicPr/>
                <p:nvPr/>
              </p:nvPicPr>
              <p:blipFill>
                <a:blip r:embed="rId6"/>
                <a:stretch>
                  <a:fillRect/>
                </a:stretch>
              </p:blipFill>
              <p:spPr>
                <a:xfrm>
                  <a:off x="3297218" y="973269"/>
                  <a:ext cx="2876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221D87DB-1B44-4FD7-BD8F-2CA576FCE3AE}"/>
                    </a:ext>
                  </a:extLst>
                </p14:cNvPr>
                <p14:cNvContentPartPr/>
                <p14:nvPr/>
              </p14:nvContentPartPr>
              <p14:xfrm>
                <a:off x="3409538" y="1016829"/>
                <a:ext cx="125280" cy="150480"/>
              </p14:xfrm>
            </p:contentPart>
          </mc:Choice>
          <mc:Fallback xmlns="">
            <p:pic>
              <p:nvPicPr>
                <p:cNvPr id="4" name="墨迹 3">
                  <a:extLst>
                    <a:ext uri="{FF2B5EF4-FFF2-40B4-BE49-F238E27FC236}">
                      <a16:creationId xmlns:a16="http://schemas.microsoft.com/office/drawing/2014/main" id="{221D87DB-1B44-4FD7-BD8F-2CA576FCE3AE}"/>
                    </a:ext>
                  </a:extLst>
                </p:cNvPr>
                <p:cNvPicPr/>
                <p:nvPr/>
              </p:nvPicPr>
              <p:blipFill>
                <a:blip r:embed="rId8"/>
                <a:stretch>
                  <a:fillRect/>
                </a:stretch>
              </p:blipFill>
              <p:spPr>
                <a:xfrm>
                  <a:off x="3391538" y="998829"/>
                  <a:ext cx="16092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墨迹 4">
                  <a:extLst>
                    <a:ext uri="{FF2B5EF4-FFF2-40B4-BE49-F238E27FC236}">
                      <a16:creationId xmlns:a16="http://schemas.microsoft.com/office/drawing/2014/main" id="{914A66C2-9C72-4D64-B2AC-2FBE885DA822}"/>
                    </a:ext>
                  </a:extLst>
                </p14:cNvPr>
                <p14:cNvContentPartPr/>
                <p14:nvPr/>
              </p14:nvContentPartPr>
              <p14:xfrm>
                <a:off x="3408458" y="1076949"/>
                <a:ext cx="150120" cy="48960"/>
              </p14:xfrm>
            </p:contentPart>
          </mc:Choice>
          <mc:Fallback xmlns="">
            <p:pic>
              <p:nvPicPr>
                <p:cNvPr id="5" name="墨迹 4">
                  <a:extLst>
                    <a:ext uri="{FF2B5EF4-FFF2-40B4-BE49-F238E27FC236}">
                      <a16:creationId xmlns:a16="http://schemas.microsoft.com/office/drawing/2014/main" id="{914A66C2-9C72-4D64-B2AC-2FBE885DA822}"/>
                    </a:ext>
                  </a:extLst>
                </p:cNvPr>
                <p:cNvPicPr/>
                <p:nvPr/>
              </p:nvPicPr>
              <p:blipFill>
                <a:blip r:embed="rId10"/>
                <a:stretch>
                  <a:fillRect/>
                </a:stretch>
              </p:blipFill>
              <p:spPr>
                <a:xfrm>
                  <a:off x="3390458" y="1059309"/>
                  <a:ext cx="18576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墨迹 5">
                  <a:extLst>
                    <a:ext uri="{FF2B5EF4-FFF2-40B4-BE49-F238E27FC236}">
                      <a16:creationId xmlns:a16="http://schemas.microsoft.com/office/drawing/2014/main" id="{8FCBDC27-C378-4031-8931-7E7E797489E4}"/>
                    </a:ext>
                  </a:extLst>
                </p14:cNvPr>
                <p14:cNvContentPartPr/>
                <p14:nvPr/>
              </p14:nvContentPartPr>
              <p14:xfrm>
                <a:off x="3376418" y="1095309"/>
                <a:ext cx="214920" cy="141840"/>
              </p14:xfrm>
            </p:contentPart>
          </mc:Choice>
          <mc:Fallback xmlns="">
            <p:pic>
              <p:nvPicPr>
                <p:cNvPr id="6" name="墨迹 5">
                  <a:extLst>
                    <a:ext uri="{FF2B5EF4-FFF2-40B4-BE49-F238E27FC236}">
                      <a16:creationId xmlns:a16="http://schemas.microsoft.com/office/drawing/2014/main" id="{8FCBDC27-C378-4031-8931-7E7E797489E4}"/>
                    </a:ext>
                  </a:extLst>
                </p:cNvPr>
                <p:cNvPicPr/>
                <p:nvPr/>
              </p:nvPicPr>
              <p:blipFill>
                <a:blip r:embed="rId12"/>
                <a:stretch>
                  <a:fillRect/>
                </a:stretch>
              </p:blipFill>
              <p:spPr>
                <a:xfrm>
                  <a:off x="3358418" y="1077669"/>
                  <a:ext cx="25056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墨迹 6">
                  <a:extLst>
                    <a:ext uri="{FF2B5EF4-FFF2-40B4-BE49-F238E27FC236}">
                      <a16:creationId xmlns:a16="http://schemas.microsoft.com/office/drawing/2014/main" id="{0F46C9CF-F13E-41C6-A047-284F22B971FA}"/>
                    </a:ext>
                  </a:extLst>
                </p14:cNvPr>
                <p14:cNvContentPartPr/>
                <p14:nvPr/>
              </p14:nvContentPartPr>
              <p14:xfrm>
                <a:off x="3588458" y="1052469"/>
                <a:ext cx="20880" cy="141480"/>
              </p14:xfrm>
            </p:contentPart>
          </mc:Choice>
          <mc:Fallback xmlns="">
            <p:pic>
              <p:nvPicPr>
                <p:cNvPr id="7" name="墨迹 6">
                  <a:extLst>
                    <a:ext uri="{FF2B5EF4-FFF2-40B4-BE49-F238E27FC236}">
                      <a16:creationId xmlns:a16="http://schemas.microsoft.com/office/drawing/2014/main" id="{0F46C9CF-F13E-41C6-A047-284F22B971FA}"/>
                    </a:ext>
                  </a:extLst>
                </p:cNvPr>
                <p:cNvPicPr/>
                <p:nvPr/>
              </p:nvPicPr>
              <p:blipFill>
                <a:blip r:embed="rId14"/>
                <a:stretch>
                  <a:fillRect/>
                </a:stretch>
              </p:blipFill>
              <p:spPr>
                <a:xfrm>
                  <a:off x="3570458" y="1034469"/>
                  <a:ext cx="565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墨迹 7">
                  <a:extLst>
                    <a:ext uri="{FF2B5EF4-FFF2-40B4-BE49-F238E27FC236}">
                      <a16:creationId xmlns:a16="http://schemas.microsoft.com/office/drawing/2014/main" id="{3B85B9BD-802D-4FEA-8B3C-F22B16EAF542}"/>
                    </a:ext>
                  </a:extLst>
                </p14:cNvPr>
                <p14:cNvContentPartPr/>
                <p14:nvPr/>
              </p14:nvContentPartPr>
              <p14:xfrm>
                <a:off x="3354098" y="1214109"/>
                <a:ext cx="302400" cy="176760"/>
              </p14:xfrm>
            </p:contentPart>
          </mc:Choice>
          <mc:Fallback xmlns="">
            <p:pic>
              <p:nvPicPr>
                <p:cNvPr id="8" name="墨迹 7">
                  <a:extLst>
                    <a:ext uri="{FF2B5EF4-FFF2-40B4-BE49-F238E27FC236}">
                      <a16:creationId xmlns:a16="http://schemas.microsoft.com/office/drawing/2014/main" id="{3B85B9BD-802D-4FEA-8B3C-F22B16EAF542}"/>
                    </a:ext>
                  </a:extLst>
                </p:cNvPr>
                <p:cNvPicPr/>
                <p:nvPr/>
              </p:nvPicPr>
              <p:blipFill>
                <a:blip r:embed="rId16"/>
                <a:stretch>
                  <a:fillRect/>
                </a:stretch>
              </p:blipFill>
              <p:spPr>
                <a:xfrm>
                  <a:off x="3336458" y="1196109"/>
                  <a:ext cx="3380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墨迹 8">
                  <a:extLst>
                    <a:ext uri="{FF2B5EF4-FFF2-40B4-BE49-F238E27FC236}">
                      <a16:creationId xmlns:a16="http://schemas.microsoft.com/office/drawing/2014/main" id="{56291AE9-6162-42E3-B73D-2AC1147CFDAB}"/>
                    </a:ext>
                  </a:extLst>
                </p14:cNvPr>
                <p14:cNvContentPartPr/>
                <p14:nvPr/>
              </p14:nvContentPartPr>
              <p14:xfrm>
                <a:off x="3549578" y="1228869"/>
                <a:ext cx="53280" cy="130320"/>
              </p14:xfrm>
            </p:contentPart>
          </mc:Choice>
          <mc:Fallback xmlns="">
            <p:pic>
              <p:nvPicPr>
                <p:cNvPr id="9" name="墨迹 8">
                  <a:extLst>
                    <a:ext uri="{FF2B5EF4-FFF2-40B4-BE49-F238E27FC236}">
                      <a16:creationId xmlns:a16="http://schemas.microsoft.com/office/drawing/2014/main" id="{56291AE9-6162-42E3-B73D-2AC1147CFDAB}"/>
                    </a:ext>
                  </a:extLst>
                </p:cNvPr>
                <p:cNvPicPr/>
                <p:nvPr/>
              </p:nvPicPr>
              <p:blipFill>
                <a:blip r:embed="rId18"/>
                <a:stretch>
                  <a:fillRect/>
                </a:stretch>
              </p:blipFill>
              <p:spPr>
                <a:xfrm>
                  <a:off x="3531938" y="1210869"/>
                  <a:ext cx="889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墨迹 9">
                  <a:extLst>
                    <a:ext uri="{FF2B5EF4-FFF2-40B4-BE49-F238E27FC236}">
                      <a16:creationId xmlns:a16="http://schemas.microsoft.com/office/drawing/2014/main" id="{4F91BA54-0DF0-407C-B55F-1B1CD8870091}"/>
                    </a:ext>
                  </a:extLst>
                </p14:cNvPr>
                <p14:cNvContentPartPr/>
                <p14:nvPr/>
              </p14:nvContentPartPr>
              <p14:xfrm>
                <a:off x="3765218" y="1003509"/>
                <a:ext cx="218160" cy="324720"/>
              </p14:xfrm>
            </p:contentPart>
          </mc:Choice>
          <mc:Fallback xmlns="">
            <p:pic>
              <p:nvPicPr>
                <p:cNvPr id="10" name="墨迹 9">
                  <a:extLst>
                    <a:ext uri="{FF2B5EF4-FFF2-40B4-BE49-F238E27FC236}">
                      <a16:creationId xmlns:a16="http://schemas.microsoft.com/office/drawing/2014/main" id="{4F91BA54-0DF0-407C-B55F-1B1CD8870091}"/>
                    </a:ext>
                  </a:extLst>
                </p:cNvPr>
                <p:cNvPicPr/>
                <p:nvPr/>
              </p:nvPicPr>
              <p:blipFill>
                <a:blip r:embed="rId20"/>
                <a:stretch>
                  <a:fillRect/>
                </a:stretch>
              </p:blipFill>
              <p:spPr>
                <a:xfrm>
                  <a:off x="3747218" y="985509"/>
                  <a:ext cx="25380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 name="墨迹 10">
                  <a:extLst>
                    <a:ext uri="{FF2B5EF4-FFF2-40B4-BE49-F238E27FC236}">
                      <a16:creationId xmlns:a16="http://schemas.microsoft.com/office/drawing/2014/main" id="{6773A179-A31A-4B2D-A44E-475FF501A6D2}"/>
                    </a:ext>
                  </a:extLst>
                </p14:cNvPr>
                <p14:cNvContentPartPr/>
                <p14:nvPr/>
              </p14:nvContentPartPr>
              <p14:xfrm>
                <a:off x="4076978" y="968589"/>
                <a:ext cx="57600" cy="255600"/>
              </p14:xfrm>
            </p:contentPart>
          </mc:Choice>
          <mc:Fallback xmlns="">
            <p:pic>
              <p:nvPicPr>
                <p:cNvPr id="11" name="墨迹 10">
                  <a:extLst>
                    <a:ext uri="{FF2B5EF4-FFF2-40B4-BE49-F238E27FC236}">
                      <a16:creationId xmlns:a16="http://schemas.microsoft.com/office/drawing/2014/main" id="{6773A179-A31A-4B2D-A44E-475FF501A6D2}"/>
                    </a:ext>
                  </a:extLst>
                </p:cNvPr>
                <p:cNvPicPr/>
                <p:nvPr/>
              </p:nvPicPr>
              <p:blipFill>
                <a:blip r:embed="rId22"/>
                <a:stretch>
                  <a:fillRect/>
                </a:stretch>
              </p:blipFill>
              <p:spPr>
                <a:xfrm>
                  <a:off x="4058978" y="950949"/>
                  <a:ext cx="9324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2" name="墨迹 11">
                  <a:extLst>
                    <a:ext uri="{FF2B5EF4-FFF2-40B4-BE49-F238E27FC236}">
                      <a16:creationId xmlns:a16="http://schemas.microsoft.com/office/drawing/2014/main" id="{18916DE4-DCBA-4B53-BF1C-D88A276FC39A}"/>
                    </a:ext>
                  </a:extLst>
                </p14:cNvPr>
                <p14:cNvContentPartPr/>
                <p14:nvPr/>
              </p14:nvContentPartPr>
              <p14:xfrm>
                <a:off x="4119818" y="1056429"/>
                <a:ext cx="136080" cy="27720"/>
              </p14:xfrm>
            </p:contentPart>
          </mc:Choice>
          <mc:Fallback xmlns="">
            <p:pic>
              <p:nvPicPr>
                <p:cNvPr id="12" name="墨迹 11">
                  <a:extLst>
                    <a:ext uri="{FF2B5EF4-FFF2-40B4-BE49-F238E27FC236}">
                      <a16:creationId xmlns:a16="http://schemas.microsoft.com/office/drawing/2014/main" id="{18916DE4-DCBA-4B53-BF1C-D88A276FC39A}"/>
                    </a:ext>
                  </a:extLst>
                </p:cNvPr>
                <p:cNvPicPr/>
                <p:nvPr/>
              </p:nvPicPr>
              <p:blipFill>
                <a:blip r:embed="rId24"/>
                <a:stretch>
                  <a:fillRect/>
                </a:stretch>
              </p:blipFill>
              <p:spPr>
                <a:xfrm>
                  <a:off x="4102178" y="1038429"/>
                  <a:ext cx="17172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3" name="墨迹 12">
                  <a:extLst>
                    <a:ext uri="{FF2B5EF4-FFF2-40B4-BE49-F238E27FC236}">
                      <a16:creationId xmlns:a16="http://schemas.microsoft.com/office/drawing/2014/main" id="{818A42EF-1C7A-44CE-816A-686F1981CF05}"/>
                    </a:ext>
                  </a:extLst>
                </p14:cNvPr>
                <p14:cNvContentPartPr/>
                <p14:nvPr/>
              </p14:nvContentPartPr>
              <p14:xfrm>
                <a:off x="4126658" y="1150749"/>
                <a:ext cx="117360" cy="89640"/>
              </p14:xfrm>
            </p:contentPart>
          </mc:Choice>
          <mc:Fallback xmlns="">
            <p:pic>
              <p:nvPicPr>
                <p:cNvPr id="13" name="墨迹 12">
                  <a:extLst>
                    <a:ext uri="{FF2B5EF4-FFF2-40B4-BE49-F238E27FC236}">
                      <a16:creationId xmlns:a16="http://schemas.microsoft.com/office/drawing/2014/main" id="{818A42EF-1C7A-44CE-816A-686F1981CF05}"/>
                    </a:ext>
                  </a:extLst>
                </p:cNvPr>
                <p:cNvPicPr/>
                <p:nvPr/>
              </p:nvPicPr>
              <p:blipFill>
                <a:blip r:embed="rId26"/>
                <a:stretch>
                  <a:fillRect/>
                </a:stretch>
              </p:blipFill>
              <p:spPr>
                <a:xfrm>
                  <a:off x="4109018" y="1133109"/>
                  <a:ext cx="1530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4" name="墨迹 13">
                  <a:extLst>
                    <a:ext uri="{FF2B5EF4-FFF2-40B4-BE49-F238E27FC236}">
                      <a16:creationId xmlns:a16="http://schemas.microsoft.com/office/drawing/2014/main" id="{77906154-DB85-4FA1-A597-3C95C2E4D1B0}"/>
                    </a:ext>
                  </a:extLst>
                </p14:cNvPr>
                <p14:cNvContentPartPr/>
                <p14:nvPr/>
              </p14:nvContentPartPr>
              <p14:xfrm>
                <a:off x="4189658" y="989469"/>
                <a:ext cx="47880" cy="273600"/>
              </p14:xfrm>
            </p:contentPart>
          </mc:Choice>
          <mc:Fallback xmlns="">
            <p:pic>
              <p:nvPicPr>
                <p:cNvPr id="14" name="墨迹 13">
                  <a:extLst>
                    <a:ext uri="{FF2B5EF4-FFF2-40B4-BE49-F238E27FC236}">
                      <a16:creationId xmlns:a16="http://schemas.microsoft.com/office/drawing/2014/main" id="{77906154-DB85-4FA1-A597-3C95C2E4D1B0}"/>
                    </a:ext>
                  </a:extLst>
                </p:cNvPr>
                <p:cNvPicPr/>
                <p:nvPr/>
              </p:nvPicPr>
              <p:blipFill>
                <a:blip r:embed="rId28"/>
                <a:stretch>
                  <a:fillRect/>
                </a:stretch>
              </p:blipFill>
              <p:spPr>
                <a:xfrm>
                  <a:off x="4172018" y="971829"/>
                  <a:ext cx="8352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5" name="墨迹 14">
                  <a:extLst>
                    <a:ext uri="{FF2B5EF4-FFF2-40B4-BE49-F238E27FC236}">
                      <a16:creationId xmlns:a16="http://schemas.microsoft.com/office/drawing/2014/main" id="{6C2F8FAD-49FE-41D7-927D-C4C8E8B4E153}"/>
                    </a:ext>
                  </a:extLst>
                </p14:cNvPr>
                <p14:cNvContentPartPr/>
                <p14:nvPr/>
              </p14:nvContentPartPr>
              <p14:xfrm>
                <a:off x="4101458" y="999549"/>
                <a:ext cx="502200" cy="339840"/>
              </p14:xfrm>
            </p:contentPart>
          </mc:Choice>
          <mc:Fallback xmlns="">
            <p:pic>
              <p:nvPicPr>
                <p:cNvPr id="15" name="墨迹 14">
                  <a:extLst>
                    <a:ext uri="{FF2B5EF4-FFF2-40B4-BE49-F238E27FC236}">
                      <a16:creationId xmlns:a16="http://schemas.microsoft.com/office/drawing/2014/main" id="{6C2F8FAD-49FE-41D7-927D-C4C8E8B4E153}"/>
                    </a:ext>
                  </a:extLst>
                </p:cNvPr>
                <p:cNvPicPr/>
                <p:nvPr/>
              </p:nvPicPr>
              <p:blipFill>
                <a:blip r:embed="rId30"/>
                <a:stretch>
                  <a:fillRect/>
                </a:stretch>
              </p:blipFill>
              <p:spPr>
                <a:xfrm>
                  <a:off x="4083818" y="981909"/>
                  <a:ext cx="5378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6" name="墨迹 15">
                  <a:extLst>
                    <a:ext uri="{FF2B5EF4-FFF2-40B4-BE49-F238E27FC236}">
                      <a16:creationId xmlns:a16="http://schemas.microsoft.com/office/drawing/2014/main" id="{FC22032C-B17F-4CCD-9847-F91237E5E36D}"/>
                    </a:ext>
                  </a:extLst>
                </p14:cNvPr>
                <p14:cNvContentPartPr/>
                <p14:nvPr/>
              </p14:nvContentPartPr>
              <p14:xfrm>
                <a:off x="4413938" y="1055709"/>
                <a:ext cx="90360" cy="262440"/>
              </p14:xfrm>
            </p:contentPart>
          </mc:Choice>
          <mc:Fallback xmlns="">
            <p:pic>
              <p:nvPicPr>
                <p:cNvPr id="16" name="墨迹 15">
                  <a:extLst>
                    <a:ext uri="{FF2B5EF4-FFF2-40B4-BE49-F238E27FC236}">
                      <a16:creationId xmlns:a16="http://schemas.microsoft.com/office/drawing/2014/main" id="{FC22032C-B17F-4CCD-9847-F91237E5E36D}"/>
                    </a:ext>
                  </a:extLst>
                </p:cNvPr>
                <p:cNvPicPr/>
                <p:nvPr/>
              </p:nvPicPr>
              <p:blipFill>
                <a:blip r:embed="rId32"/>
                <a:stretch>
                  <a:fillRect/>
                </a:stretch>
              </p:blipFill>
              <p:spPr>
                <a:xfrm>
                  <a:off x="4396298" y="1038069"/>
                  <a:ext cx="12600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7" name="墨迹 16">
                  <a:extLst>
                    <a:ext uri="{FF2B5EF4-FFF2-40B4-BE49-F238E27FC236}">
                      <a16:creationId xmlns:a16="http://schemas.microsoft.com/office/drawing/2014/main" id="{52E00B9C-7B80-42EE-8449-F5ABCFF6EBB4}"/>
                    </a:ext>
                  </a:extLst>
                </p14:cNvPr>
                <p14:cNvContentPartPr/>
                <p14:nvPr/>
              </p14:nvContentPartPr>
              <p14:xfrm>
                <a:off x="4494938" y="1119789"/>
                <a:ext cx="86760" cy="189000"/>
              </p14:xfrm>
            </p:contentPart>
          </mc:Choice>
          <mc:Fallback xmlns="">
            <p:pic>
              <p:nvPicPr>
                <p:cNvPr id="17" name="墨迹 16">
                  <a:extLst>
                    <a:ext uri="{FF2B5EF4-FFF2-40B4-BE49-F238E27FC236}">
                      <a16:creationId xmlns:a16="http://schemas.microsoft.com/office/drawing/2014/main" id="{52E00B9C-7B80-42EE-8449-F5ABCFF6EBB4}"/>
                    </a:ext>
                  </a:extLst>
                </p:cNvPr>
                <p:cNvPicPr/>
                <p:nvPr/>
              </p:nvPicPr>
              <p:blipFill>
                <a:blip r:embed="rId34"/>
                <a:stretch>
                  <a:fillRect/>
                </a:stretch>
              </p:blipFill>
              <p:spPr>
                <a:xfrm>
                  <a:off x="4476938" y="1101789"/>
                  <a:ext cx="12240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8" name="墨迹 17">
                  <a:extLst>
                    <a:ext uri="{FF2B5EF4-FFF2-40B4-BE49-F238E27FC236}">
                      <a16:creationId xmlns:a16="http://schemas.microsoft.com/office/drawing/2014/main" id="{8BC657D8-5776-4E72-B3F4-56CA1E75D0A2}"/>
                    </a:ext>
                  </a:extLst>
                </p14:cNvPr>
                <p14:cNvContentPartPr/>
                <p14:nvPr/>
              </p14:nvContentPartPr>
              <p14:xfrm>
                <a:off x="4550378" y="938709"/>
                <a:ext cx="167040" cy="404280"/>
              </p14:xfrm>
            </p:contentPart>
          </mc:Choice>
          <mc:Fallback xmlns="">
            <p:pic>
              <p:nvPicPr>
                <p:cNvPr id="18" name="墨迹 17">
                  <a:extLst>
                    <a:ext uri="{FF2B5EF4-FFF2-40B4-BE49-F238E27FC236}">
                      <a16:creationId xmlns:a16="http://schemas.microsoft.com/office/drawing/2014/main" id="{8BC657D8-5776-4E72-B3F4-56CA1E75D0A2}"/>
                    </a:ext>
                  </a:extLst>
                </p:cNvPr>
                <p:cNvPicPr/>
                <p:nvPr/>
              </p:nvPicPr>
              <p:blipFill>
                <a:blip r:embed="rId36"/>
                <a:stretch>
                  <a:fillRect/>
                </a:stretch>
              </p:blipFill>
              <p:spPr>
                <a:xfrm>
                  <a:off x="4532738" y="921069"/>
                  <a:ext cx="202680" cy="439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9" name="墨迹 18">
                  <a:extLst>
                    <a:ext uri="{FF2B5EF4-FFF2-40B4-BE49-F238E27FC236}">
                      <a16:creationId xmlns:a16="http://schemas.microsoft.com/office/drawing/2014/main" id="{FA93C615-E50C-4EE1-9042-6E1F6A49E644}"/>
                    </a:ext>
                  </a:extLst>
                </p14:cNvPr>
                <p14:cNvContentPartPr/>
                <p14:nvPr/>
              </p14:nvContentPartPr>
              <p14:xfrm>
                <a:off x="4580258" y="1077669"/>
                <a:ext cx="83520" cy="272520"/>
              </p14:xfrm>
            </p:contentPart>
          </mc:Choice>
          <mc:Fallback xmlns="">
            <p:pic>
              <p:nvPicPr>
                <p:cNvPr id="19" name="墨迹 18">
                  <a:extLst>
                    <a:ext uri="{FF2B5EF4-FFF2-40B4-BE49-F238E27FC236}">
                      <a16:creationId xmlns:a16="http://schemas.microsoft.com/office/drawing/2014/main" id="{FA93C615-E50C-4EE1-9042-6E1F6A49E644}"/>
                    </a:ext>
                  </a:extLst>
                </p:cNvPr>
                <p:cNvPicPr/>
                <p:nvPr/>
              </p:nvPicPr>
              <p:blipFill>
                <a:blip r:embed="rId38"/>
                <a:stretch>
                  <a:fillRect/>
                </a:stretch>
              </p:blipFill>
              <p:spPr>
                <a:xfrm>
                  <a:off x="4562258" y="1059669"/>
                  <a:ext cx="11916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0" name="墨迹 19">
                  <a:extLst>
                    <a:ext uri="{FF2B5EF4-FFF2-40B4-BE49-F238E27FC236}">
                      <a16:creationId xmlns:a16="http://schemas.microsoft.com/office/drawing/2014/main" id="{051EF247-CDD7-4233-8D20-D7BA9A5F483A}"/>
                    </a:ext>
                  </a:extLst>
                </p14:cNvPr>
                <p14:cNvContentPartPr/>
                <p14:nvPr/>
              </p14:nvContentPartPr>
              <p14:xfrm>
                <a:off x="4701218" y="821349"/>
                <a:ext cx="39960" cy="147600"/>
              </p14:xfrm>
            </p:contentPart>
          </mc:Choice>
          <mc:Fallback xmlns="">
            <p:pic>
              <p:nvPicPr>
                <p:cNvPr id="20" name="墨迹 19">
                  <a:extLst>
                    <a:ext uri="{FF2B5EF4-FFF2-40B4-BE49-F238E27FC236}">
                      <a16:creationId xmlns:a16="http://schemas.microsoft.com/office/drawing/2014/main" id="{051EF247-CDD7-4233-8D20-D7BA9A5F483A}"/>
                    </a:ext>
                  </a:extLst>
                </p:cNvPr>
                <p:cNvPicPr/>
                <p:nvPr/>
              </p:nvPicPr>
              <p:blipFill>
                <a:blip r:embed="rId40"/>
                <a:stretch>
                  <a:fillRect/>
                </a:stretch>
              </p:blipFill>
              <p:spPr>
                <a:xfrm>
                  <a:off x="4683218" y="803349"/>
                  <a:ext cx="75600" cy="183240"/>
                </a:xfrm>
                <a:prstGeom prst="rect">
                  <a:avLst/>
                </a:prstGeom>
              </p:spPr>
            </p:pic>
          </mc:Fallback>
        </mc:AlternateContent>
      </p:grpSp>
      <p:grpSp>
        <p:nvGrpSpPr>
          <p:cNvPr id="41" name="组合 40">
            <a:extLst>
              <a:ext uri="{FF2B5EF4-FFF2-40B4-BE49-F238E27FC236}">
                <a16:creationId xmlns:a16="http://schemas.microsoft.com/office/drawing/2014/main" id="{B19450EE-4B07-4340-8865-99773A10BA3D}"/>
              </a:ext>
            </a:extLst>
          </p:cNvPr>
          <p:cNvGrpSpPr/>
          <p:nvPr/>
        </p:nvGrpSpPr>
        <p:grpSpPr>
          <a:xfrm>
            <a:off x="6518138" y="2443149"/>
            <a:ext cx="1278000" cy="539280"/>
            <a:chOff x="6518138" y="2443149"/>
            <a:chExt cx="1278000" cy="539280"/>
          </a:xfrm>
        </p:grpSpPr>
        <mc:AlternateContent xmlns:mc="http://schemas.openxmlformats.org/markup-compatibility/2006" xmlns:p14="http://schemas.microsoft.com/office/powerpoint/2010/main">
          <mc:Choice Requires="p14">
            <p:contentPart p14:bwMode="auto" r:id="rId41">
              <p14:nvContentPartPr>
                <p14:cNvPr id="22" name="墨迹 21">
                  <a:extLst>
                    <a:ext uri="{FF2B5EF4-FFF2-40B4-BE49-F238E27FC236}">
                      <a16:creationId xmlns:a16="http://schemas.microsoft.com/office/drawing/2014/main" id="{26DC4671-D2D0-48BD-BA8C-ED71C23A2084}"/>
                    </a:ext>
                  </a:extLst>
                </p14:cNvPr>
                <p14:cNvContentPartPr/>
                <p14:nvPr/>
              </p14:nvContentPartPr>
              <p14:xfrm>
                <a:off x="6618938" y="2443149"/>
                <a:ext cx="57240" cy="150120"/>
              </p14:xfrm>
            </p:contentPart>
          </mc:Choice>
          <mc:Fallback xmlns="">
            <p:pic>
              <p:nvPicPr>
                <p:cNvPr id="22" name="墨迹 21">
                  <a:extLst>
                    <a:ext uri="{FF2B5EF4-FFF2-40B4-BE49-F238E27FC236}">
                      <a16:creationId xmlns:a16="http://schemas.microsoft.com/office/drawing/2014/main" id="{26DC4671-D2D0-48BD-BA8C-ED71C23A2084}"/>
                    </a:ext>
                  </a:extLst>
                </p:cNvPr>
                <p:cNvPicPr/>
                <p:nvPr/>
              </p:nvPicPr>
              <p:blipFill>
                <a:blip r:embed="rId42"/>
                <a:stretch>
                  <a:fillRect/>
                </a:stretch>
              </p:blipFill>
              <p:spPr>
                <a:xfrm>
                  <a:off x="6601298" y="2425149"/>
                  <a:ext cx="9288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3" name="墨迹 22">
                  <a:extLst>
                    <a:ext uri="{FF2B5EF4-FFF2-40B4-BE49-F238E27FC236}">
                      <a16:creationId xmlns:a16="http://schemas.microsoft.com/office/drawing/2014/main" id="{894A2E07-AAB7-4D90-BF52-C70C1842A3C2}"/>
                    </a:ext>
                  </a:extLst>
                </p14:cNvPr>
                <p14:cNvContentPartPr/>
                <p14:nvPr/>
              </p14:nvContentPartPr>
              <p14:xfrm>
                <a:off x="6518138" y="2517669"/>
                <a:ext cx="246960" cy="106920"/>
              </p14:xfrm>
            </p:contentPart>
          </mc:Choice>
          <mc:Fallback xmlns="">
            <p:pic>
              <p:nvPicPr>
                <p:cNvPr id="23" name="墨迹 22">
                  <a:extLst>
                    <a:ext uri="{FF2B5EF4-FFF2-40B4-BE49-F238E27FC236}">
                      <a16:creationId xmlns:a16="http://schemas.microsoft.com/office/drawing/2014/main" id="{894A2E07-AAB7-4D90-BF52-C70C1842A3C2}"/>
                    </a:ext>
                  </a:extLst>
                </p:cNvPr>
                <p:cNvPicPr/>
                <p:nvPr/>
              </p:nvPicPr>
              <p:blipFill>
                <a:blip r:embed="rId44"/>
                <a:stretch>
                  <a:fillRect/>
                </a:stretch>
              </p:blipFill>
              <p:spPr>
                <a:xfrm>
                  <a:off x="6500138" y="2500029"/>
                  <a:ext cx="2826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4" name="墨迹 23">
                  <a:extLst>
                    <a:ext uri="{FF2B5EF4-FFF2-40B4-BE49-F238E27FC236}">
                      <a16:creationId xmlns:a16="http://schemas.microsoft.com/office/drawing/2014/main" id="{FECC5737-4946-4400-BB0D-3D9F7B3A1683}"/>
                    </a:ext>
                  </a:extLst>
                </p14:cNvPr>
                <p14:cNvContentPartPr/>
                <p14:nvPr/>
              </p14:nvContentPartPr>
              <p14:xfrm>
                <a:off x="6590138" y="2553309"/>
                <a:ext cx="110880" cy="175680"/>
              </p14:xfrm>
            </p:contentPart>
          </mc:Choice>
          <mc:Fallback xmlns="">
            <p:pic>
              <p:nvPicPr>
                <p:cNvPr id="24" name="墨迹 23">
                  <a:extLst>
                    <a:ext uri="{FF2B5EF4-FFF2-40B4-BE49-F238E27FC236}">
                      <a16:creationId xmlns:a16="http://schemas.microsoft.com/office/drawing/2014/main" id="{FECC5737-4946-4400-BB0D-3D9F7B3A1683}"/>
                    </a:ext>
                  </a:extLst>
                </p:cNvPr>
                <p:cNvPicPr/>
                <p:nvPr/>
              </p:nvPicPr>
              <p:blipFill>
                <a:blip r:embed="rId46"/>
                <a:stretch>
                  <a:fillRect/>
                </a:stretch>
              </p:blipFill>
              <p:spPr>
                <a:xfrm>
                  <a:off x="6572498" y="2535309"/>
                  <a:ext cx="14652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5" name="墨迹 24">
                  <a:extLst>
                    <a:ext uri="{FF2B5EF4-FFF2-40B4-BE49-F238E27FC236}">
                      <a16:creationId xmlns:a16="http://schemas.microsoft.com/office/drawing/2014/main" id="{00E7CE11-D857-4DD2-A2D5-2D050B6AAAC5}"/>
                    </a:ext>
                  </a:extLst>
                </p14:cNvPr>
                <p14:cNvContentPartPr/>
                <p14:nvPr/>
              </p14:nvContentPartPr>
              <p14:xfrm>
                <a:off x="6598778" y="2612349"/>
                <a:ext cx="126360" cy="38160"/>
              </p14:xfrm>
            </p:contentPart>
          </mc:Choice>
          <mc:Fallback xmlns="">
            <p:pic>
              <p:nvPicPr>
                <p:cNvPr id="25" name="墨迹 24">
                  <a:extLst>
                    <a:ext uri="{FF2B5EF4-FFF2-40B4-BE49-F238E27FC236}">
                      <a16:creationId xmlns:a16="http://schemas.microsoft.com/office/drawing/2014/main" id="{00E7CE11-D857-4DD2-A2D5-2D050B6AAAC5}"/>
                    </a:ext>
                  </a:extLst>
                </p:cNvPr>
                <p:cNvPicPr/>
                <p:nvPr/>
              </p:nvPicPr>
              <p:blipFill>
                <a:blip r:embed="rId48"/>
                <a:stretch>
                  <a:fillRect/>
                </a:stretch>
              </p:blipFill>
              <p:spPr>
                <a:xfrm>
                  <a:off x="6581138" y="2594709"/>
                  <a:ext cx="16200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6" name="墨迹 25">
                  <a:extLst>
                    <a:ext uri="{FF2B5EF4-FFF2-40B4-BE49-F238E27FC236}">
                      <a16:creationId xmlns:a16="http://schemas.microsoft.com/office/drawing/2014/main" id="{CCEAD210-CBE5-48F4-92AE-544C1BFE953C}"/>
                    </a:ext>
                  </a:extLst>
                </p14:cNvPr>
                <p14:cNvContentPartPr/>
                <p14:nvPr/>
              </p14:nvContentPartPr>
              <p14:xfrm>
                <a:off x="6587978" y="2616669"/>
                <a:ext cx="174240" cy="168840"/>
              </p14:xfrm>
            </p:contentPart>
          </mc:Choice>
          <mc:Fallback xmlns="">
            <p:pic>
              <p:nvPicPr>
                <p:cNvPr id="26" name="墨迹 25">
                  <a:extLst>
                    <a:ext uri="{FF2B5EF4-FFF2-40B4-BE49-F238E27FC236}">
                      <a16:creationId xmlns:a16="http://schemas.microsoft.com/office/drawing/2014/main" id="{CCEAD210-CBE5-48F4-92AE-544C1BFE953C}"/>
                    </a:ext>
                  </a:extLst>
                </p:cNvPr>
                <p:cNvPicPr/>
                <p:nvPr/>
              </p:nvPicPr>
              <p:blipFill>
                <a:blip r:embed="rId50"/>
                <a:stretch>
                  <a:fillRect/>
                </a:stretch>
              </p:blipFill>
              <p:spPr>
                <a:xfrm>
                  <a:off x="6570338" y="2599029"/>
                  <a:ext cx="20988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7" name="墨迹 26">
                  <a:extLst>
                    <a:ext uri="{FF2B5EF4-FFF2-40B4-BE49-F238E27FC236}">
                      <a16:creationId xmlns:a16="http://schemas.microsoft.com/office/drawing/2014/main" id="{694D88CF-44C3-49C5-84C9-D384A2F2CDE2}"/>
                    </a:ext>
                  </a:extLst>
                </p14:cNvPr>
                <p14:cNvContentPartPr/>
                <p14:nvPr/>
              </p14:nvContentPartPr>
              <p14:xfrm>
                <a:off x="6726578" y="2587509"/>
                <a:ext cx="63000" cy="199440"/>
              </p14:xfrm>
            </p:contentPart>
          </mc:Choice>
          <mc:Fallback xmlns="">
            <p:pic>
              <p:nvPicPr>
                <p:cNvPr id="27" name="墨迹 26">
                  <a:extLst>
                    <a:ext uri="{FF2B5EF4-FFF2-40B4-BE49-F238E27FC236}">
                      <a16:creationId xmlns:a16="http://schemas.microsoft.com/office/drawing/2014/main" id="{694D88CF-44C3-49C5-84C9-D384A2F2CDE2}"/>
                    </a:ext>
                  </a:extLst>
                </p:cNvPr>
                <p:cNvPicPr/>
                <p:nvPr/>
              </p:nvPicPr>
              <p:blipFill>
                <a:blip r:embed="rId52"/>
                <a:stretch>
                  <a:fillRect/>
                </a:stretch>
              </p:blipFill>
              <p:spPr>
                <a:xfrm>
                  <a:off x="6708938" y="2569509"/>
                  <a:ext cx="9864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8" name="墨迹 27">
                  <a:extLst>
                    <a:ext uri="{FF2B5EF4-FFF2-40B4-BE49-F238E27FC236}">
                      <a16:creationId xmlns:a16="http://schemas.microsoft.com/office/drawing/2014/main" id="{EC04E785-2BA9-45B1-8B76-3FCA6A1D760C}"/>
                    </a:ext>
                  </a:extLst>
                </p14:cNvPr>
                <p14:cNvContentPartPr/>
                <p14:nvPr/>
              </p14:nvContentPartPr>
              <p14:xfrm>
                <a:off x="6581858" y="2778309"/>
                <a:ext cx="267480" cy="204120"/>
              </p14:xfrm>
            </p:contentPart>
          </mc:Choice>
          <mc:Fallback xmlns="">
            <p:pic>
              <p:nvPicPr>
                <p:cNvPr id="28" name="墨迹 27">
                  <a:extLst>
                    <a:ext uri="{FF2B5EF4-FFF2-40B4-BE49-F238E27FC236}">
                      <a16:creationId xmlns:a16="http://schemas.microsoft.com/office/drawing/2014/main" id="{EC04E785-2BA9-45B1-8B76-3FCA6A1D760C}"/>
                    </a:ext>
                  </a:extLst>
                </p:cNvPr>
                <p:cNvPicPr/>
                <p:nvPr/>
              </p:nvPicPr>
              <p:blipFill>
                <a:blip r:embed="rId54"/>
                <a:stretch>
                  <a:fillRect/>
                </a:stretch>
              </p:blipFill>
              <p:spPr>
                <a:xfrm>
                  <a:off x="6564218" y="2760309"/>
                  <a:ext cx="30312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9" name="墨迹 28">
                  <a:extLst>
                    <a:ext uri="{FF2B5EF4-FFF2-40B4-BE49-F238E27FC236}">
                      <a16:creationId xmlns:a16="http://schemas.microsoft.com/office/drawing/2014/main" id="{6BCB1789-E652-4B6F-8AB8-30A26C8D62D3}"/>
                    </a:ext>
                  </a:extLst>
                </p14:cNvPr>
                <p14:cNvContentPartPr/>
                <p14:nvPr/>
              </p14:nvContentPartPr>
              <p14:xfrm>
                <a:off x="6679778" y="2761749"/>
                <a:ext cx="85320" cy="129240"/>
              </p14:xfrm>
            </p:contentPart>
          </mc:Choice>
          <mc:Fallback xmlns="">
            <p:pic>
              <p:nvPicPr>
                <p:cNvPr id="29" name="墨迹 28">
                  <a:extLst>
                    <a:ext uri="{FF2B5EF4-FFF2-40B4-BE49-F238E27FC236}">
                      <a16:creationId xmlns:a16="http://schemas.microsoft.com/office/drawing/2014/main" id="{6BCB1789-E652-4B6F-8AB8-30A26C8D62D3}"/>
                    </a:ext>
                  </a:extLst>
                </p:cNvPr>
                <p:cNvPicPr/>
                <p:nvPr/>
              </p:nvPicPr>
              <p:blipFill>
                <a:blip r:embed="rId56"/>
                <a:stretch>
                  <a:fillRect/>
                </a:stretch>
              </p:blipFill>
              <p:spPr>
                <a:xfrm>
                  <a:off x="6661778" y="2744109"/>
                  <a:ext cx="12096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墨迹 29">
                  <a:extLst>
                    <a:ext uri="{FF2B5EF4-FFF2-40B4-BE49-F238E27FC236}">
                      <a16:creationId xmlns:a16="http://schemas.microsoft.com/office/drawing/2014/main" id="{C523DC72-3540-4130-A2CB-466DB842890A}"/>
                    </a:ext>
                  </a:extLst>
                </p14:cNvPr>
                <p14:cNvContentPartPr/>
                <p14:nvPr/>
              </p14:nvContentPartPr>
              <p14:xfrm>
                <a:off x="6863738" y="2581029"/>
                <a:ext cx="219960" cy="340920"/>
              </p14:xfrm>
            </p:contentPart>
          </mc:Choice>
          <mc:Fallback xmlns="">
            <p:pic>
              <p:nvPicPr>
                <p:cNvPr id="30" name="墨迹 29">
                  <a:extLst>
                    <a:ext uri="{FF2B5EF4-FFF2-40B4-BE49-F238E27FC236}">
                      <a16:creationId xmlns:a16="http://schemas.microsoft.com/office/drawing/2014/main" id="{C523DC72-3540-4130-A2CB-466DB842890A}"/>
                    </a:ext>
                  </a:extLst>
                </p:cNvPr>
                <p:cNvPicPr/>
                <p:nvPr/>
              </p:nvPicPr>
              <p:blipFill>
                <a:blip r:embed="rId58"/>
                <a:stretch>
                  <a:fillRect/>
                </a:stretch>
              </p:blipFill>
              <p:spPr>
                <a:xfrm>
                  <a:off x="6845738" y="2563029"/>
                  <a:ext cx="25560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1" name="墨迹 30">
                  <a:extLst>
                    <a:ext uri="{FF2B5EF4-FFF2-40B4-BE49-F238E27FC236}">
                      <a16:creationId xmlns:a16="http://schemas.microsoft.com/office/drawing/2014/main" id="{3E6C978D-62B3-4B77-AC09-D881546C7417}"/>
                    </a:ext>
                  </a:extLst>
                </p14:cNvPr>
                <p14:cNvContentPartPr/>
                <p14:nvPr/>
              </p14:nvContentPartPr>
              <p14:xfrm>
                <a:off x="7082258" y="2535669"/>
                <a:ext cx="159840" cy="263880"/>
              </p14:xfrm>
            </p:contentPart>
          </mc:Choice>
          <mc:Fallback xmlns="">
            <p:pic>
              <p:nvPicPr>
                <p:cNvPr id="31" name="墨迹 30">
                  <a:extLst>
                    <a:ext uri="{FF2B5EF4-FFF2-40B4-BE49-F238E27FC236}">
                      <a16:creationId xmlns:a16="http://schemas.microsoft.com/office/drawing/2014/main" id="{3E6C978D-62B3-4B77-AC09-D881546C7417}"/>
                    </a:ext>
                  </a:extLst>
                </p:cNvPr>
                <p:cNvPicPr/>
                <p:nvPr/>
              </p:nvPicPr>
              <p:blipFill>
                <a:blip r:embed="rId60"/>
                <a:stretch>
                  <a:fillRect/>
                </a:stretch>
              </p:blipFill>
              <p:spPr>
                <a:xfrm>
                  <a:off x="7064618" y="2518029"/>
                  <a:ext cx="19548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2" name="墨迹 31">
                  <a:extLst>
                    <a:ext uri="{FF2B5EF4-FFF2-40B4-BE49-F238E27FC236}">
                      <a16:creationId xmlns:a16="http://schemas.microsoft.com/office/drawing/2014/main" id="{DBEBB323-2EFA-4F4D-BF9E-C1FB96921E3E}"/>
                    </a:ext>
                  </a:extLst>
                </p14:cNvPr>
                <p14:cNvContentPartPr/>
                <p14:nvPr/>
              </p14:nvContentPartPr>
              <p14:xfrm>
                <a:off x="7250018" y="2567709"/>
                <a:ext cx="124920" cy="77760"/>
              </p14:xfrm>
            </p:contentPart>
          </mc:Choice>
          <mc:Fallback xmlns="">
            <p:pic>
              <p:nvPicPr>
                <p:cNvPr id="32" name="墨迹 31">
                  <a:extLst>
                    <a:ext uri="{FF2B5EF4-FFF2-40B4-BE49-F238E27FC236}">
                      <a16:creationId xmlns:a16="http://schemas.microsoft.com/office/drawing/2014/main" id="{DBEBB323-2EFA-4F4D-BF9E-C1FB96921E3E}"/>
                    </a:ext>
                  </a:extLst>
                </p:cNvPr>
                <p:cNvPicPr/>
                <p:nvPr/>
              </p:nvPicPr>
              <p:blipFill>
                <a:blip r:embed="rId62"/>
                <a:stretch>
                  <a:fillRect/>
                </a:stretch>
              </p:blipFill>
              <p:spPr>
                <a:xfrm>
                  <a:off x="7232378" y="2549709"/>
                  <a:ext cx="1605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3" name="墨迹 32">
                  <a:extLst>
                    <a:ext uri="{FF2B5EF4-FFF2-40B4-BE49-F238E27FC236}">
                      <a16:creationId xmlns:a16="http://schemas.microsoft.com/office/drawing/2014/main" id="{D861D507-2864-4A01-89A4-3471A9869C29}"/>
                    </a:ext>
                  </a:extLst>
                </p14:cNvPr>
                <p14:cNvContentPartPr/>
                <p14:nvPr/>
              </p14:nvContentPartPr>
              <p14:xfrm>
                <a:off x="7162538" y="2721789"/>
                <a:ext cx="177120" cy="171000"/>
              </p14:xfrm>
            </p:contentPart>
          </mc:Choice>
          <mc:Fallback xmlns="">
            <p:pic>
              <p:nvPicPr>
                <p:cNvPr id="33" name="墨迹 32">
                  <a:extLst>
                    <a:ext uri="{FF2B5EF4-FFF2-40B4-BE49-F238E27FC236}">
                      <a16:creationId xmlns:a16="http://schemas.microsoft.com/office/drawing/2014/main" id="{D861D507-2864-4A01-89A4-3471A9869C29}"/>
                    </a:ext>
                  </a:extLst>
                </p:cNvPr>
                <p:cNvPicPr/>
                <p:nvPr/>
              </p:nvPicPr>
              <p:blipFill>
                <a:blip r:embed="rId64"/>
                <a:stretch>
                  <a:fillRect/>
                </a:stretch>
              </p:blipFill>
              <p:spPr>
                <a:xfrm>
                  <a:off x="7144898" y="2703789"/>
                  <a:ext cx="21276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4" name="墨迹 33">
                  <a:extLst>
                    <a:ext uri="{FF2B5EF4-FFF2-40B4-BE49-F238E27FC236}">
                      <a16:creationId xmlns:a16="http://schemas.microsoft.com/office/drawing/2014/main" id="{FD17DFAC-6C1E-4A8E-968E-9C084B42A4EB}"/>
                    </a:ext>
                  </a:extLst>
                </p14:cNvPr>
                <p14:cNvContentPartPr/>
                <p14:nvPr/>
              </p14:nvContentPartPr>
              <p14:xfrm>
                <a:off x="7544138" y="2460789"/>
                <a:ext cx="63360" cy="84600"/>
              </p14:xfrm>
            </p:contentPart>
          </mc:Choice>
          <mc:Fallback xmlns="">
            <p:pic>
              <p:nvPicPr>
                <p:cNvPr id="34" name="墨迹 33">
                  <a:extLst>
                    <a:ext uri="{FF2B5EF4-FFF2-40B4-BE49-F238E27FC236}">
                      <a16:creationId xmlns:a16="http://schemas.microsoft.com/office/drawing/2014/main" id="{FD17DFAC-6C1E-4A8E-968E-9C084B42A4EB}"/>
                    </a:ext>
                  </a:extLst>
                </p:cNvPr>
                <p:cNvPicPr/>
                <p:nvPr/>
              </p:nvPicPr>
              <p:blipFill>
                <a:blip r:embed="rId66"/>
                <a:stretch>
                  <a:fillRect/>
                </a:stretch>
              </p:blipFill>
              <p:spPr>
                <a:xfrm>
                  <a:off x="7526498" y="2443149"/>
                  <a:ext cx="9900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5" name="墨迹 34">
                  <a:extLst>
                    <a:ext uri="{FF2B5EF4-FFF2-40B4-BE49-F238E27FC236}">
                      <a16:creationId xmlns:a16="http://schemas.microsoft.com/office/drawing/2014/main" id="{C4FCB675-81F3-4923-AE86-176B17ACBDBF}"/>
                    </a:ext>
                  </a:extLst>
                </p14:cNvPr>
                <p14:cNvContentPartPr/>
                <p14:nvPr/>
              </p14:nvContentPartPr>
              <p14:xfrm>
                <a:off x="7492658" y="2529549"/>
                <a:ext cx="187920" cy="55440"/>
              </p14:xfrm>
            </p:contentPart>
          </mc:Choice>
          <mc:Fallback xmlns="">
            <p:pic>
              <p:nvPicPr>
                <p:cNvPr id="35" name="墨迹 34">
                  <a:extLst>
                    <a:ext uri="{FF2B5EF4-FFF2-40B4-BE49-F238E27FC236}">
                      <a16:creationId xmlns:a16="http://schemas.microsoft.com/office/drawing/2014/main" id="{C4FCB675-81F3-4923-AE86-176B17ACBDBF}"/>
                    </a:ext>
                  </a:extLst>
                </p:cNvPr>
                <p:cNvPicPr/>
                <p:nvPr/>
              </p:nvPicPr>
              <p:blipFill>
                <a:blip r:embed="rId68"/>
                <a:stretch>
                  <a:fillRect/>
                </a:stretch>
              </p:blipFill>
              <p:spPr>
                <a:xfrm>
                  <a:off x="7475018" y="2511909"/>
                  <a:ext cx="22356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6" name="墨迹 35">
                  <a:extLst>
                    <a:ext uri="{FF2B5EF4-FFF2-40B4-BE49-F238E27FC236}">
                      <a16:creationId xmlns:a16="http://schemas.microsoft.com/office/drawing/2014/main" id="{BAF05B9F-A31D-4A10-83F4-D42EBAAF0985}"/>
                    </a:ext>
                  </a:extLst>
                </p14:cNvPr>
                <p14:cNvContentPartPr/>
                <p14:nvPr/>
              </p14:nvContentPartPr>
              <p14:xfrm>
                <a:off x="7560698" y="2533869"/>
                <a:ext cx="134640" cy="177120"/>
              </p14:xfrm>
            </p:contentPart>
          </mc:Choice>
          <mc:Fallback xmlns="">
            <p:pic>
              <p:nvPicPr>
                <p:cNvPr id="36" name="墨迹 35">
                  <a:extLst>
                    <a:ext uri="{FF2B5EF4-FFF2-40B4-BE49-F238E27FC236}">
                      <a16:creationId xmlns:a16="http://schemas.microsoft.com/office/drawing/2014/main" id="{BAF05B9F-A31D-4A10-83F4-D42EBAAF0985}"/>
                    </a:ext>
                  </a:extLst>
                </p:cNvPr>
                <p:cNvPicPr/>
                <p:nvPr/>
              </p:nvPicPr>
              <p:blipFill>
                <a:blip r:embed="rId70"/>
                <a:stretch>
                  <a:fillRect/>
                </a:stretch>
              </p:blipFill>
              <p:spPr>
                <a:xfrm>
                  <a:off x="7543058" y="2515869"/>
                  <a:ext cx="1702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7" name="墨迹 36">
                  <a:extLst>
                    <a:ext uri="{FF2B5EF4-FFF2-40B4-BE49-F238E27FC236}">
                      <a16:creationId xmlns:a16="http://schemas.microsoft.com/office/drawing/2014/main" id="{A5671B4D-FBE0-4572-9FFA-01698976340E}"/>
                    </a:ext>
                  </a:extLst>
                </p14:cNvPr>
                <p14:cNvContentPartPr/>
                <p14:nvPr/>
              </p14:nvContentPartPr>
              <p14:xfrm>
                <a:off x="7532618" y="2606589"/>
                <a:ext cx="138960" cy="159840"/>
              </p14:xfrm>
            </p:contentPart>
          </mc:Choice>
          <mc:Fallback xmlns="">
            <p:pic>
              <p:nvPicPr>
                <p:cNvPr id="37" name="墨迹 36">
                  <a:extLst>
                    <a:ext uri="{FF2B5EF4-FFF2-40B4-BE49-F238E27FC236}">
                      <a16:creationId xmlns:a16="http://schemas.microsoft.com/office/drawing/2014/main" id="{A5671B4D-FBE0-4572-9FFA-01698976340E}"/>
                    </a:ext>
                  </a:extLst>
                </p:cNvPr>
                <p:cNvPicPr/>
                <p:nvPr/>
              </p:nvPicPr>
              <p:blipFill>
                <a:blip r:embed="rId72"/>
                <a:stretch>
                  <a:fillRect/>
                </a:stretch>
              </p:blipFill>
              <p:spPr>
                <a:xfrm>
                  <a:off x="7514978" y="2588589"/>
                  <a:ext cx="1746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8" name="墨迹 37">
                  <a:extLst>
                    <a:ext uri="{FF2B5EF4-FFF2-40B4-BE49-F238E27FC236}">
                      <a16:creationId xmlns:a16="http://schemas.microsoft.com/office/drawing/2014/main" id="{A0CEAA11-41AB-4175-BC76-F2086EF9BCA5}"/>
                    </a:ext>
                  </a:extLst>
                </p14:cNvPr>
                <p14:cNvContentPartPr/>
                <p14:nvPr/>
              </p14:nvContentPartPr>
              <p14:xfrm>
                <a:off x="7662938" y="2596509"/>
                <a:ext cx="56520" cy="149400"/>
              </p14:xfrm>
            </p:contentPart>
          </mc:Choice>
          <mc:Fallback xmlns="">
            <p:pic>
              <p:nvPicPr>
                <p:cNvPr id="38" name="墨迹 37">
                  <a:extLst>
                    <a:ext uri="{FF2B5EF4-FFF2-40B4-BE49-F238E27FC236}">
                      <a16:creationId xmlns:a16="http://schemas.microsoft.com/office/drawing/2014/main" id="{A0CEAA11-41AB-4175-BC76-F2086EF9BCA5}"/>
                    </a:ext>
                  </a:extLst>
                </p:cNvPr>
                <p:cNvPicPr/>
                <p:nvPr/>
              </p:nvPicPr>
              <p:blipFill>
                <a:blip r:embed="rId74"/>
                <a:stretch>
                  <a:fillRect/>
                </a:stretch>
              </p:blipFill>
              <p:spPr>
                <a:xfrm>
                  <a:off x="7645298" y="2578869"/>
                  <a:ext cx="9216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39" name="墨迹 38">
                  <a:extLst>
                    <a:ext uri="{FF2B5EF4-FFF2-40B4-BE49-F238E27FC236}">
                      <a16:creationId xmlns:a16="http://schemas.microsoft.com/office/drawing/2014/main" id="{9761AE6E-F74F-4E21-93CF-2E9F88A47310}"/>
                    </a:ext>
                  </a:extLst>
                </p14:cNvPr>
                <p14:cNvContentPartPr/>
                <p14:nvPr/>
              </p14:nvContentPartPr>
              <p14:xfrm>
                <a:off x="7512818" y="2750949"/>
                <a:ext cx="283320" cy="221400"/>
              </p14:xfrm>
            </p:contentPart>
          </mc:Choice>
          <mc:Fallback xmlns="">
            <p:pic>
              <p:nvPicPr>
                <p:cNvPr id="39" name="墨迹 38">
                  <a:extLst>
                    <a:ext uri="{FF2B5EF4-FFF2-40B4-BE49-F238E27FC236}">
                      <a16:creationId xmlns:a16="http://schemas.microsoft.com/office/drawing/2014/main" id="{9761AE6E-F74F-4E21-93CF-2E9F88A47310}"/>
                    </a:ext>
                  </a:extLst>
                </p:cNvPr>
                <p:cNvPicPr/>
                <p:nvPr/>
              </p:nvPicPr>
              <p:blipFill>
                <a:blip r:embed="rId76"/>
                <a:stretch>
                  <a:fillRect/>
                </a:stretch>
              </p:blipFill>
              <p:spPr>
                <a:xfrm>
                  <a:off x="7495178" y="2733309"/>
                  <a:ext cx="31896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0" name="墨迹 39">
                  <a:extLst>
                    <a:ext uri="{FF2B5EF4-FFF2-40B4-BE49-F238E27FC236}">
                      <a16:creationId xmlns:a16="http://schemas.microsoft.com/office/drawing/2014/main" id="{93472852-F65E-4B4D-B099-1D4D1A5F3FB1}"/>
                    </a:ext>
                  </a:extLst>
                </p14:cNvPr>
                <p14:cNvContentPartPr/>
                <p14:nvPr/>
              </p14:nvContentPartPr>
              <p14:xfrm>
                <a:off x="7637738" y="2678229"/>
                <a:ext cx="67320" cy="201960"/>
              </p14:xfrm>
            </p:contentPart>
          </mc:Choice>
          <mc:Fallback xmlns="">
            <p:pic>
              <p:nvPicPr>
                <p:cNvPr id="40" name="墨迹 39">
                  <a:extLst>
                    <a:ext uri="{FF2B5EF4-FFF2-40B4-BE49-F238E27FC236}">
                      <a16:creationId xmlns:a16="http://schemas.microsoft.com/office/drawing/2014/main" id="{93472852-F65E-4B4D-B099-1D4D1A5F3FB1}"/>
                    </a:ext>
                  </a:extLst>
                </p:cNvPr>
                <p:cNvPicPr/>
                <p:nvPr/>
              </p:nvPicPr>
              <p:blipFill>
                <a:blip r:embed="rId78"/>
                <a:stretch>
                  <a:fillRect/>
                </a:stretch>
              </p:blipFill>
              <p:spPr>
                <a:xfrm>
                  <a:off x="7620098" y="2660229"/>
                  <a:ext cx="102960" cy="237600"/>
                </a:xfrm>
                <a:prstGeom prst="rect">
                  <a:avLst/>
                </a:prstGeom>
              </p:spPr>
            </p:pic>
          </mc:Fallback>
        </mc:AlternateContent>
      </p:grpSp>
      <p:grpSp>
        <p:nvGrpSpPr>
          <p:cNvPr id="54" name="组合 53">
            <a:extLst>
              <a:ext uri="{FF2B5EF4-FFF2-40B4-BE49-F238E27FC236}">
                <a16:creationId xmlns:a16="http://schemas.microsoft.com/office/drawing/2014/main" id="{82B19418-AA27-447F-826F-AA94286255B6}"/>
              </a:ext>
            </a:extLst>
          </p:cNvPr>
          <p:cNvGrpSpPr/>
          <p:nvPr/>
        </p:nvGrpSpPr>
        <p:grpSpPr>
          <a:xfrm>
            <a:off x="3575138" y="3715029"/>
            <a:ext cx="924840" cy="495000"/>
            <a:chOff x="3575138" y="3715029"/>
            <a:chExt cx="924840" cy="495000"/>
          </a:xfrm>
        </p:grpSpPr>
        <mc:AlternateContent xmlns:mc="http://schemas.openxmlformats.org/markup-compatibility/2006" xmlns:p14="http://schemas.microsoft.com/office/powerpoint/2010/main">
          <mc:Choice Requires="p14">
            <p:contentPart p14:bwMode="auto" r:id="rId79">
              <p14:nvContentPartPr>
                <p14:cNvPr id="42" name="墨迹 41">
                  <a:extLst>
                    <a:ext uri="{FF2B5EF4-FFF2-40B4-BE49-F238E27FC236}">
                      <a16:creationId xmlns:a16="http://schemas.microsoft.com/office/drawing/2014/main" id="{EFC6D79D-BDDE-4CF9-B61A-607FE0F207F6}"/>
                    </a:ext>
                  </a:extLst>
                </p14:cNvPr>
                <p14:cNvContentPartPr/>
                <p14:nvPr/>
              </p14:nvContentPartPr>
              <p14:xfrm>
                <a:off x="3579818" y="3802509"/>
                <a:ext cx="126000" cy="34200"/>
              </p14:xfrm>
            </p:contentPart>
          </mc:Choice>
          <mc:Fallback xmlns="">
            <p:pic>
              <p:nvPicPr>
                <p:cNvPr id="42" name="墨迹 41">
                  <a:extLst>
                    <a:ext uri="{FF2B5EF4-FFF2-40B4-BE49-F238E27FC236}">
                      <a16:creationId xmlns:a16="http://schemas.microsoft.com/office/drawing/2014/main" id="{EFC6D79D-BDDE-4CF9-B61A-607FE0F207F6}"/>
                    </a:ext>
                  </a:extLst>
                </p:cNvPr>
                <p:cNvPicPr/>
                <p:nvPr/>
              </p:nvPicPr>
              <p:blipFill>
                <a:blip r:embed="rId80"/>
                <a:stretch>
                  <a:fillRect/>
                </a:stretch>
              </p:blipFill>
              <p:spPr>
                <a:xfrm>
                  <a:off x="3561818" y="3784509"/>
                  <a:ext cx="16164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3" name="墨迹 42">
                  <a:extLst>
                    <a:ext uri="{FF2B5EF4-FFF2-40B4-BE49-F238E27FC236}">
                      <a16:creationId xmlns:a16="http://schemas.microsoft.com/office/drawing/2014/main" id="{BA434779-EBB0-4E26-A500-C21C81B3605E}"/>
                    </a:ext>
                  </a:extLst>
                </p14:cNvPr>
                <p14:cNvContentPartPr/>
                <p14:nvPr/>
              </p14:nvContentPartPr>
              <p14:xfrm>
                <a:off x="3575138" y="3715029"/>
                <a:ext cx="99000" cy="439200"/>
              </p14:xfrm>
            </p:contentPart>
          </mc:Choice>
          <mc:Fallback xmlns="">
            <p:pic>
              <p:nvPicPr>
                <p:cNvPr id="43" name="墨迹 42">
                  <a:extLst>
                    <a:ext uri="{FF2B5EF4-FFF2-40B4-BE49-F238E27FC236}">
                      <a16:creationId xmlns:a16="http://schemas.microsoft.com/office/drawing/2014/main" id="{BA434779-EBB0-4E26-A500-C21C81B3605E}"/>
                    </a:ext>
                  </a:extLst>
                </p:cNvPr>
                <p:cNvPicPr/>
                <p:nvPr/>
              </p:nvPicPr>
              <p:blipFill>
                <a:blip r:embed="rId82"/>
                <a:stretch>
                  <a:fillRect/>
                </a:stretch>
              </p:blipFill>
              <p:spPr>
                <a:xfrm>
                  <a:off x="3557138" y="3697389"/>
                  <a:ext cx="13464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4" name="墨迹 43">
                  <a:extLst>
                    <a:ext uri="{FF2B5EF4-FFF2-40B4-BE49-F238E27FC236}">
                      <a16:creationId xmlns:a16="http://schemas.microsoft.com/office/drawing/2014/main" id="{B374B6B8-9388-48B3-A3CB-D25ACEC20706}"/>
                    </a:ext>
                  </a:extLst>
                </p14:cNvPr>
                <p14:cNvContentPartPr/>
                <p14:nvPr/>
              </p14:nvContentPartPr>
              <p14:xfrm>
                <a:off x="3635258" y="3903309"/>
                <a:ext cx="48600" cy="182520"/>
              </p14:xfrm>
            </p:contentPart>
          </mc:Choice>
          <mc:Fallback xmlns="">
            <p:pic>
              <p:nvPicPr>
                <p:cNvPr id="44" name="墨迹 43">
                  <a:extLst>
                    <a:ext uri="{FF2B5EF4-FFF2-40B4-BE49-F238E27FC236}">
                      <a16:creationId xmlns:a16="http://schemas.microsoft.com/office/drawing/2014/main" id="{B374B6B8-9388-48B3-A3CB-D25ACEC20706}"/>
                    </a:ext>
                  </a:extLst>
                </p:cNvPr>
                <p:cNvPicPr/>
                <p:nvPr/>
              </p:nvPicPr>
              <p:blipFill>
                <a:blip r:embed="rId84"/>
                <a:stretch>
                  <a:fillRect/>
                </a:stretch>
              </p:blipFill>
              <p:spPr>
                <a:xfrm>
                  <a:off x="3617618" y="3885309"/>
                  <a:ext cx="8424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5" name="墨迹 44">
                  <a:extLst>
                    <a:ext uri="{FF2B5EF4-FFF2-40B4-BE49-F238E27FC236}">
                      <a16:creationId xmlns:a16="http://schemas.microsoft.com/office/drawing/2014/main" id="{62AB098E-8D06-4395-9B85-1287C242D6F2}"/>
                    </a:ext>
                  </a:extLst>
                </p14:cNvPr>
                <p14:cNvContentPartPr/>
                <p14:nvPr/>
              </p14:nvContentPartPr>
              <p14:xfrm>
                <a:off x="3679538" y="3751389"/>
                <a:ext cx="194040" cy="277920"/>
              </p14:xfrm>
            </p:contentPart>
          </mc:Choice>
          <mc:Fallback xmlns="">
            <p:pic>
              <p:nvPicPr>
                <p:cNvPr id="45" name="墨迹 44">
                  <a:extLst>
                    <a:ext uri="{FF2B5EF4-FFF2-40B4-BE49-F238E27FC236}">
                      <a16:creationId xmlns:a16="http://schemas.microsoft.com/office/drawing/2014/main" id="{62AB098E-8D06-4395-9B85-1287C242D6F2}"/>
                    </a:ext>
                  </a:extLst>
                </p:cNvPr>
                <p:cNvPicPr/>
                <p:nvPr/>
              </p:nvPicPr>
              <p:blipFill>
                <a:blip r:embed="rId86"/>
                <a:stretch>
                  <a:fillRect/>
                </a:stretch>
              </p:blipFill>
              <p:spPr>
                <a:xfrm>
                  <a:off x="3661898" y="3733389"/>
                  <a:ext cx="22968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6" name="墨迹 45">
                  <a:extLst>
                    <a:ext uri="{FF2B5EF4-FFF2-40B4-BE49-F238E27FC236}">
                      <a16:creationId xmlns:a16="http://schemas.microsoft.com/office/drawing/2014/main" id="{C2ACEF8D-631D-41E6-BF79-8693AE4AC7B1}"/>
                    </a:ext>
                  </a:extLst>
                </p14:cNvPr>
                <p14:cNvContentPartPr/>
                <p14:nvPr/>
              </p14:nvContentPartPr>
              <p14:xfrm>
                <a:off x="3729938" y="3870189"/>
                <a:ext cx="136080" cy="257760"/>
              </p14:xfrm>
            </p:contentPart>
          </mc:Choice>
          <mc:Fallback xmlns="">
            <p:pic>
              <p:nvPicPr>
                <p:cNvPr id="46" name="墨迹 45">
                  <a:extLst>
                    <a:ext uri="{FF2B5EF4-FFF2-40B4-BE49-F238E27FC236}">
                      <a16:creationId xmlns:a16="http://schemas.microsoft.com/office/drawing/2014/main" id="{C2ACEF8D-631D-41E6-BF79-8693AE4AC7B1}"/>
                    </a:ext>
                  </a:extLst>
                </p:cNvPr>
                <p:cNvPicPr/>
                <p:nvPr/>
              </p:nvPicPr>
              <p:blipFill>
                <a:blip r:embed="rId88"/>
                <a:stretch>
                  <a:fillRect/>
                </a:stretch>
              </p:blipFill>
              <p:spPr>
                <a:xfrm>
                  <a:off x="3712298" y="3852189"/>
                  <a:ext cx="17172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7" name="墨迹 46">
                  <a:extLst>
                    <a:ext uri="{FF2B5EF4-FFF2-40B4-BE49-F238E27FC236}">
                      <a16:creationId xmlns:a16="http://schemas.microsoft.com/office/drawing/2014/main" id="{B72AA531-4896-43E5-A9A2-D3294C1BEA7B}"/>
                    </a:ext>
                  </a:extLst>
                </p14:cNvPr>
                <p14:cNvContentPartPr/>
                <p14:nvPr/>
              </p14:nvContentPartPr>
              <p14:xfrm>
                <a:off x="3856658" y="3986829"/>
                <a:ext cx="17640" cy="90360"/>
              </p14:xfrm>
            </p:contentPart>
          </mc:Choice>
          <mc:Fallback xmlns="">
            <p:pic>
              <p:nvPicPr>
                <p:cNvPr id="47" name="墨迹 46">
                  <a:extLst>
                    <a:ext uri="{FF2B5EF4-FFF2-40B4-BE49-F238E27FC236}">
                      <a16:creationId xmlns:a16="http://schemas.microsoft.com/office/drawing/2014/main" id="{B72AA531-4896-43E5-A9A2-D3294C1BEA7B}"/>
                    </a:ext>
                  </a:extLst>
                </p:cNvPr>
                <p:cNvPicPr/>
                <p:nvPr/>
              </p:nvPicPr>
              <p:blipFill>
                <a:blip r:embed="rId90"/>
                <a:stretch>
                  <a:fillRect/>
                </a:stretch>
              </p:blipFill>
              <p:spPr>
                <a:xfrm>
                  <a:off x="3839018" y="3969189"/>
                  <a:ext cx="532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8" name="墨迹 47">
                  <a:extLst>
                    <a:ext uri="{FF2B5EF4-FFF2-40B4-BE49-F238E27FC236}">
                      <a16:creationId xmlns:a16="http://schemas.microsoft.com/office/drawing/2014/main" id="{6331074C-DCA6-47DB-9AD8-D4B7DBFA0FD4}"/>
                    </a:ext>
                  </a:extLst>
                </p14:cNvPr>
                <p14:cNvContentPartPr/>
                <p14:nvPr/>
              </p14:nvContentPartPr>
              <p14:xfrm>
                <a:off x="3738578" y="3971349"/>
                <a:ext cx="310680" cy="238680"/>
              </p14:xfrm>
            </p:contentPart>
          </mc:Choice>
          <mc:Fallback xmlns="">
            <p:pic>
              <p:nvPicPr>
                <p:cNvPr id="48" name="墨迹 47">
                  <a:extLst>
                    <a:ext uri="{FF2B5EF4-FFF2-40B4-BE49-F238E27FC236}">
                      <a16:creationId xmlns:a16="http://schemas.microsoft.com/office/drawing/2014/main" id="{6331074C-DCA6-47DB-9AD8-D4B7DBFA0FD4}"/>
                    </a:ext>
                  </a:extLst>
                </p:cNvPr>
                <p:cNvPicPr/>
                <p:nvPr/>
              </p:nvPicPr>
              <p:blipFill>
                <a:blip r:embed="rId92"/>
                <a:stretch>
                  <a:fillRect/>
                </a:stretch>
              </p:blipFill>
              <p:spPr>
                <a:xfrm>
                  <a:off x="3720938" y="3953709"/>
                  <a:ext cx="34632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9" name="墨迹 48">
                  <a:extLst>
                    <a:ext uri="{FF2B5EF4-FFF2-40B4-BE49-F238E27FC236}">
                      <a16:creationId xmlns:a16="http://schemas.microsoft.com/office/drawing/2014/main" id="{54550B19-B6BA-4074-95E0-9F9D0FB7E584}"/>
                    </a:ext>
                  </a:extLst>
                </p14:cNvPr>
                <p14:cNvContentPartPr/>
                <p14:nvPr/>
              </p14:nvContentPartPr>
              <p14:xfrm>
                <a:off x="4098218" y="3845349"/>
                <a:ext cx="5040" cy="13680"/>
              </p14:xfrm>
            </p:contentPart>
          </mc:Choice>
          <mc:Fallback xmlns="">
            <p:pic>
              <p:nvPicPr>
                <p:cNvPr id="49" name="墨迹 48">
                  <a:extLst>
                    <a:ext uri="{FF2B5EF4-FFF2-40B4-BE49-F238E27FC236}">
                      <a16:creationId xmlns:a16="http://schemas.microsoft.com/office/drawing/2014/main" id="{54550B19-B6BA-4074-95E0-9F9D0FB7E584}"/>
                    </a:ext>
                  </a:extLst>
                </p:cNvPr>
                <p:cNvPicPr/>
                <p:nvPr/>
              </p:nvPicPr>
              <p:blipFill>
                <a:blip r:embed="rId94"/>
                <a:stretch>
                  <a:fillRect/>
                </a:stretch>
              </p:blipFill>
              <p:spPr>
                <a:xfrm>
                  <a:off x="4080218" y="3827709"/>
                  <a:ext cx="4068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0" name="墨迹 49">
                  <a:extLst>
                    <a:ext uri="{FF2B5EF4-FFF2-40B4-BE49-F238E27FC236}">
                      <a16:creationId xmlns:a16="http://schemas.microsoft.com/office/drawing/2014/main" id="{F314F214-9C21-43EA-AF04-E9259F956422}"/>
                    </a:ext>
                  </a:extLst>
                </p14:cNvPr>
                <p14:cNvContentPartPr/>
                <p14:nvPr/>
              </p14:nvContentPartPr>
              <p14:xfrm>
                <a:off x="4077338" y="3768669"/>
                <a:ext cx="166320" cy="403200"/>
              </p14:xfrm>
            </p:contentPart>
          </mc:Choice>
          <mc:Fallback xmlns="">
            <p:pic>
              <p:nvPicPr>
                <p:cNvPr id="50" name="墨迹 49">
                  <a:extLst>
                    <a:ext uri="{FF2B5EF4-FFF2-40B4-BE49-F238E27FC236}">
                      <a16:creationId xmlns:a16="http://schemas.microsoft.com/office/drawing/2014/main" id="{F314F214-9C21-43EA-AF04-E9259F956422}"/>
                    </a:ext>
                  </a:extLst>
                </p:cNvPr>
                <p:cNvPicPr/>
                <p:nvPr/>
              </p:nvPicPr>
              <p:blipFill>
                <a:blip r:embed="rId96"/>
                <a:stretch>
                  <a:fillRect/>
                </a:stretch>
              </p:blipFill>
              <p:spPr>
                <a:xfrm>
                  <a:off x="4059698" y="3751029"/>
                  <a:ext cx="201960" cy="438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1" name="墨迹 50">
                  <a:extLst>
                    <a:ext uri="{FF2B5EF4-FFF2-40B4-BE49-F238E27FC236}">
                      <a16:creationId xmlns:a16="http://schemas.microsoft.com/office/drawing/2014/main" id="{696BE767-BA8F-4D44-84A3-F028454EB793}"/>
                    </a:ext>
                  </a:extLst>
                </p14:cNvPr>
                <p14:cNvContentPartPr/>
                <p14:nvPr/>
              </p14:nvContentPartPr>
              <p14:xfrm>
                <a:off x="4159418" y="3855789"/>
                <a:ext cx="30600" cy="273240"/>
              </p14:xfrm>
            </p:contentPart>
          </mc:Choice>
          <mc:Fallback xmlns="">
            <p:pic>
              <p:nvPicPr>
                <p:cNvPr id="51" name="墨迹 50">
                  <a:extLst>
                    <a:ext uri="{FF2B5EF4-FFF2-40B4-BE49-F238E27FC236}">
                      <a16:creationId xmlns:a16="http://schemas.microsoft.com/office/drawing/2014/main" id="{696BE767-BA8F-4D44-84A3-F028454EB793}"/>
                    </a:ext>
                  </a:extLst>
                </p:cNvPr>
                <p:cNvPicPr/>
                <p:nvPr/>
              </p:nvPicPr>
              <p:blipFill>
                <a:blip r:embed="rId98"/>
                <a:stretch>
                  <a:fillRect/>
                </a:stretch>
              </p:blipFill>
              <p:spPr>
                <a:xfrm>
                  <a:off x="4141418" y="3837789"/>
                  <a:ext cx="6624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2" name="墨迹 51">
                  <a:extLst>
                    <a:ext uri="{FF2B5EF4-FFF2-40B4-BE49-F238E27FC236}">
                      <a16:creationId xmlns:a16="http://schemas.microsoft.com/office/drawing/2014/main" id="{612560F4-77A4-44F2-8854-E6C82D4103E5}"/>
                    </a:ext>
                  </a:extLst>
                </p14:cNvPr>
                <p14:cNvContentPartPr/>
                <p14:nvPr/>
              </p14:nvContentPartPr>
              <p14:xfrm>
                <a:off x="4196858" y="3864429"/>
                <a:ext cx="170640" cy="271080"/>
              </p14:xfrm>
            </p:contentPart>
          </mc:Choice>
          <mc:Fallback xmlns="">
            <p:pic>
              <p:nvPicPr>
                <p:cNvPr id="52" name="墨迹 51">
                  <a:extLst>
                    <a:ext uri="{FF2B5EF4-FFF2-40B4-BE49-F238E27FC236}">
                      <a16:creationId xmlns:a16="http://schemas.microsoft.com/office/drawing/2014/main" id="{612560F4-77A4-44F2-8854-E6C82D4103E5}"/>
                    </a:ext>
                  </a:extLst>
                </p:cNvPr>
                <p:cNvPicPr/>
                <p:nvPr/>
              </p:nvPicPr>
              <p:blipFill>
                <a:blip r:embed="rId100"/>
                <a:stretch>
                  <a:fillRect/>
                </a:stretch>
              </p:blipFill>
              <p:spPr>
                <a:xfrm>
                  <a:off x="4178858" y="3846429"/>
                  <a:ext cx="20628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3" name="墨迹 52">
                  <a:extLst>
                    <a:ext uri="{FF2B5EF4-FFF2-40B4-BE49-F238E27FC236}">
                      <a16:creationId xmlns:a16="http://schemas.microsoft.com/office/drawing/2014/main" id="{44B419C1-6B45-406C-B770-4F7F88EDBF96}"/>
                    </a:ext>
                  </a:extLst>
                </p14:cNvPr>
                <p14:cNvContentPartPr/>
                <p14:nvPr/>
              </p14:nvContentPartPr>
              <p14:xfrm>
                <a:off x="4318898" y="3740589"/>
                <a:ext cx="181080" cy="468720"/>
              </p14:xfrm>
            </p:contentPart>
          </mc:Choice>
          <mc:Fallback xmlns="">
            <p:pic>
              <p:nvPicPr>
                <p:cNvPr id="53" name="墨迹 52">
                  <a:extLst>
                    <a:ext uri="{FF2B5EF4-FFF2-40B4-BE49-F238E27FC236}">
                      <a16:creationId xmlns:a16="http://schemas.microsoft.com/office/drawing/2014/main" id="{44B419C1-6B45-406C-B770-4F7F88EDBF96}"/>
                    </a:ext>
                  </a:extLst>
                </p:cNvPr>
                <p:cNvPicPr/>
                <p:nvPr/>
              </p:nvPicPr>
              <p:blipFill>
                <a:blip r:embed="rId102"/>
                <a:stretch>
                  <a:fillRect/>
                </a:stretch>
              </p:blipFill>
              <p:spPr>
                <a:xfrm>
                  <a:off x="4300898" y="3722949"/>
                  <a:ext cx="216720" cy="504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3">
            <p14:nvContentPartPr>
              <p14:cNvPr id="55" name="墨迹 54">
                <a:extLst>
                  <a:ext uri="{FF2B5EF4-FFF2-40B4-BE49-F238E27FC236}">
                    <a16:creationId xmlns:a16="http://schemas.microsoft.com/office/drawing/2014/main" id="{CA76C87A-DE15-4789-BCA5-10F5168D804C}"/>
                  </a:ext>
                </a:extLst>
              </p14:cNvPr>
              <p14:cNvContentPartPr/>
              <p14:nvPr/>
            </p14:nvContentPartPr>
            <p14:xfrm>
              <a:off x="5057978" y="5370309"/>
              <a:ext cx="1113480" cy="186840"/>
            </p14:xfrm>
          </p:contentPart>
        </mc:Choice>
        <mc:Fallback xmlns="">
          <p:pic>
            <p:nvPicPr>
              <p:cNvPr id="55" name="墨迹 54">
                <a:extLst>
                  <a:ext uri="{FF2B5EF4-FFF2-40B4-BE49-F238E27FC236}">
                    <a16:creationId xmlns:a16="http://schemas.microsoft.com/office/drawing/2014/main" id="{CA76C87A-DE15-4789-BCA5-10F5168D804C}"/>
                  </a:ext>
                </a:extLst>
              </p:cNvPr>
              <p:cNvPicPr/>
              <p:nvPr/>
            </p:nvPicPr>
            <p:blipFill>
              <a:blip r:embed="rId104"/>
              <a:stretch>
                <a:fillRect/>
              </a:stretch>
            </p:blipFill>
            <p:spPr>
              <a:xfrm>
                <a:off x="5039978" y="5352669"/>
                <a:ext cx="114912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6" name="墨迹 55">
                <a:extLst>
                  <a:ext uri="{FF2B5EF4-FFF2-40B4-BE49-F238E27FC236}">
                    <a16:creationId xmlns:a16="http://schemas.microsoft.com/office/drawing/2014/main" id="{B4EFB465-A6F6-4A9F-A4E1-7A7C97AC61D1}"/>
                  </a:ext>
                </a:extLst>
              </p14:cNvPr>
              <p14:cNvContentPartPr/>
              <p14:nvPr/>
            </p14:nvContentPartPr>
            <p14:xfrm>
              <a:off x="5840618" y="4945869"/>
              <a:ext cx="636120" cy="132120"/>
            </p14:xfrm>
          </p:contentPart>
        </mc:Choice>
        <mc:Fallback xmlns="">
          <p:pic>
            <p:nvPicPr>
              <p:cNvPr id="56" name="墨迹 55">
                <a:extLst>
                  <a:ext uri="{FF2B5EF4-FFF2-40B4-BE49-F238E27FC236}">
                    <a16:creationId xmlns:a16="http://schemas.microsoft.com/office/drawing/2014/main" id="{B4EFB465-A6F6-4A9F-A4E1-7A7C97AC61D1}"/>
                  </a:ext>
                </a:extLst>
              </p:cNvPr>
              <p:cNvPicPr/>
              <p:nvPr/>
            </p:nvPicPr>
            <p:blipFill>
              <a:blip r:embed="rId106"/>
              <a:stretch>
                <a:fillRect/>
              </a:stretch>
            </p:blipFill>
            <p:spPr>
              <a:xfrm>
                <a:off x="5822618" y="4927869"/>
                <a:ext cx="671760" cy="167760"/>
              </a:xfrm>
              <a:prstGeom prst="rect">
                <a:avLst/>
              </a:prstGeom>
            </p:spPr>
          </p:pic>
        </mc:Fallback>
      </mc:AlternateContent>
    </p:spTree>
  </p:cSld>
  <p:clrMapOvr>
    <a:masterClrMapping/>
  </p:clrMapOvr>
  <p:transition>
    <p:randomBar dir="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Rectangle 2"/>
          <p:cNvSpPr>
            <a:spLocks noGrp="1" noChangeArrowheads="1"/>
          </p:cNvSpPr>
          <p:nvPr>
            <p:ph type="title"/>
          </p:nvPr>
        </p:nvSpPr>
        <p:spPr>
          <a:xfrm>
            <a:off x="1692275" y="188913"/>
            <a:ext cx="6983413" cy="76200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j-ea"/>
                <a:cs typeface="Times New Roman" panose="02020603050405020304" pitchFamily="18" charset="0"/>
              </a:rPr>
              <a:t>Mass Spectrometry</a:t>
            </a:r>
          </a:p>
        </p:txBody>
      </p:sp>
      <p:sp>
        <p:nvSpPr>
          <p:cNvPr id="772099" name="Rectangle 3"/>
          <p:cNvSpPr>
            <a:spLocks noGrp="1" noChangeArrowheads="1"/>
          </p:cNvSpPr>
          <p:nvPr>
            <p:ph type="body" sz="half" idx="1"/>
          </p:nvPr>
        </p:nvSpPr>
        <p:spPr>
          <a:xfrm>
            <a:off x="1476375" y="981075"/>
            <a:ext cx="7920038" cy="2620963"/>
          </a:xfrm>
        </p:spPr>
        <p:txBody>
          <a:bodyPr vert="horz" wrap="square" lIns="91440" tIns="45720" rIns="91440" bIns="45720" numCol="1" anchor="t" anchorCtr="0" compatLnSpc="1">
            <a:normAutofit lnSpcReduction="10000"/>
          </a:bodyPr>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4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Load sample onto the MS instrument</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4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Generate ions in the gas phase</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4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Separate ions on the basis of differences in </a:t>
            </a:r>
            <a:r>
              <a:rPr kumimoji="0" lang="en-US" altLang="zh-CN" sz="2400" b="1" i="1"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m/z</a:t>
            </a:r>
            <a:r>
              <a:rPr kumimoji="0" lang="en-US" altLang="zh-CN" sz="24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 with a mass analyzer </a:t>
            </a:r>
          </a:p>
          <a:p>
            <a:pPr marL="342900" marR="0" lvl="0" indent="-342900" algn="l" defTabSz="914400" rtl="0" eaLnBrk="1" fontAlgn="base" latinLnBrk="0" hangingPunct="1">
              <a:lnSpc>
                <a:spcPct val="100000"/>
              </a:lnSpc>
              <a:spcBef>
                <a:spcPct val="0"/>
              </a:spcBef>
              <a:spcAft>
                <a:spcPct val="0"/>
              </a:spcAft>
              <a:buClrTx/>
              <a:buSzTx/>
              <a:buFont typeface="Wingdings" panose="05000000000000000000" pitchFamily="2" charset="2"/>
              <a:buChar char="l"/>
              <a:defRPr/>
            </a:pPr>
            <a:r>
              <a:rPr kumimoji="0" lang="en-US" altLang="zh-CN" sz="2400" b="1" i="0" u="none" strike="noStrike" kern="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Detect ions, usually by a quantitative method</a:t>
            </a:r>
            <a:r>
              <a:rPr kumimoji="0" lang="en-US" altLang="zh-CN" sz="3600" b="1" i="0" u="none"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 </a:t>
            </a:r>
            <a:r>
              <a:rPr kumimoji="0" lang="en-US" altLang="zh-CN" sz="24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 </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400" b="1" i="0" u="none" strike="noStrike" kern="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Process the ion signals to generate mass spectra </a:t>
            </a:r>
          </a:p>
        </p:txBody>
      </p:sp>
      <p:pic>
        <p:nvPicPr>
          <p:cNvPr id="45059" name="Picture 4" descr="MS"/>
          <p:cNvPicPr>
            <a:picLocks noGrp="1" noChangeAspect="1"/>
          </p:cNvPicPr>
          <p:nvPr>
            <p:ph sz="half" idx="2"/>
          </p:nvPr>
        </p:nvPicPr>
        <p:blipFill>
          <a:blip r:embed="rId2"/>
          <a:stretch>
            <a:fillRect/>
          </a:stretch>
        </p:blipFill>
        <p:spPr>
          <a:xfrm>
            <a:off x="468313" y="3722688"/>
            <a:ext cx="8280400" cy="2946400"/>
          </a:xfrm>
        </p:spPr>
      </p:pic>
    </p:spTree>
  </p:cSld>
  <p:clrMapOvr>
    <a:masterClrMapping/>
  </p:clrMapOvr>
  <p:transition>
    <p:randomBar dir="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378" name="Rectangle 2"/>
          <p:cNvSpPr>
            <a:spLocks noGrp="1" noChangeArrowheads="1"/>
          </p:cNvSpPr>
          <p:nvPr>
            <p:ph type="title"/>
          </p:nvPr>
        </p:nvSpPr>
        <p:spPr>
          <a:xfrm>
            <a:off x="1835150" y="274638"/>
            <a:ext cx="6851650" cy="706438"/>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j-cs"/>
              </a:rPr>
              <a:t>Mass Spectrometry</a:t>
            </a:r>
          </a:p>
        </p:txBody>
      </p:sp>
      <p:pic>
        <p:nvPicPr>
          <p:cNvPr id="46082" name="Picture 4"/>
          <p:cNvPicPr>
            <a:picLocks noGrp="1" noChangeAspect="1"/>
          </p:cNvPicPr>
          <p:nvPr>
            <p:ph idx="1"/>
          </p:nvPr>
        </p:nvPicPr>
        <p:blipFill>
          <a:blip r:embed="rId2"/>
          <a:stretch>
            <a:fillRect/>
          </a:stretch>
        </p:blipFill>
        <p:spPr>
          <a:xfrm>
            <a:off x="1116013" y="1557338"/>
            <a:ext cx="7343775" cy="4319587"/>
          </a:xfrm>
        </p:spPr>
      </p:pic>
    </p:spTree>
  </p:cSld>
  <p:clrMapOvr>
    <a:masterClrMapping/>
  </p:clrMapOvr>
  <p:transition>
    <p:randomBar dir="ver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2" name="Rectangle 2"/>
          <p:cNvSpPr>
            <a:spLocks noGrp="1" noChangeArrowheads="1"/>
          </p:cNvSpPr>
          <p:nvPr>
            <p:ph type="title"/>
          </p:nvPr>
        </p:nvSpPr>
        <p:spPr>
          <a:xfrm>
            <a:off x="1871663" y="188913"/>
            <a:ext cx="7272338" cy="76200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000" b="0"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j-ea"/>
                <a:cs typeface="Times New Roman" panose="02020603050405020304" pitchFamily="18" charset="0"/>
              </a:rPr>
              <a:t>M</a:t>
            </a:r>
            <a:r>
              <a:rPr kumimoji="0" lang="en-US" sz="4000" b="0"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j-ea"/>
                <a:cs typeface="Times New Roman" panose="02020603050405020304" pitchFamily="18" charset="0"/>
              </a:rPr>
              <a:t>ass spectrum</a:t>
            </a:r>
            <a:endParaRPr kumimoji="0" lang="en-US" altLang="zh-CN" sz="4000" b="0"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j-ea"/>
              <a:cs typeface="Times New Roman" panose="02020603050405020304" pitchFamily="18" charset="0"/>
            </a:endParaRPr>
          </a:p>
        </p:txBody>
      </p:sp>
      <p:sp>
        <p:nvSpPr>
          <p:cNvPr id="773123" name="Rectangle 3"/>
          <p:cNvSpPr>
            <a:spLocks noGrp="1" noChangeArrowheads="1"/>
          </p:cNvSpPr>
          <p:nvPr>
            <p:ph idx="1"/>
          </p:nvPr>
        </p:nvSpPr>
        <p:spPr>
          <a:xfrm>
            <a:off x="1403350" y="981075"/>
            <a:ext cx="7345363" cy="41148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24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 </a:t>
            </a:r>
            <a:r>
              <a:rPr kumimoji="0" lang="en-US" altLang="zh-CN" sz="24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A</a:t>
            </a:r>
            <a:r>
              <a:rPr kumimoji="0" lang="zh-CN" altLang="en-US" sz="24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n intensity vs. m/z (mass-to-charge ratio) plot representing a chemical analysis</a:t>
            </a:r>
          </a:p>
        </p:txBody>
      </p:sp>
      <p:graphicFrame>
        <p:nvGraphicFramePr>
          <p:cNvPr id="47107" name="Object 4"/>
          <p:cNvGraphicFramePr>
            <a:graphicFrameLocks noChangeAspect="1"/>
          </p:cNvGraphicFramePr>
          <p:nvPr/>
        </p:nvGraphicFramePr>
        <p:xfrm>
          <a:off x="2627313" y="2565400"/>
          <a:ext cx="6019800" cy="4051300"/>
        </p:xfrm>
        <a:graphic>
          <a:graphicData uri="http://schemas.openxmlformats.org/presentationml/2006/ole">
            <mc:AlternateContent xmlns:mc="http://schemas.openxmlformats.org/markup-compatibility/2006">
              <mc:Choice xmlns:v="urn:schemas-microsoft-com:vml" Requires="v">
                <p:oleObj r:id="rId3" imgW="6438900" imgH="4333875" progId="CorelPhotoPaint.Image.7">
                  <p:embed/>
                </p:oleObj>
              </mc:Choice>
              <mc:Fallback>
                <p:oleObj r:id="rId3" imgW="6438900" imgH="4333875" progId="CorelPhotoPaint.Image.7">
                  <p:embed/>
                  <p:pic>
                    <p:nvPicPr>
                      <p:cNvPr id="0" name="图片 3075"/>
                      <p:cNvPicPr/>
                      <p:nvPr/>
                    </p:nvPicPr>
                    <p:blipFill>
                      <a:blip r:embed="rId4"/>
                      <a:stretch>
                        <a:fillRect/>
                      </a:stretch>
                    </p:blipFill>
                    <p:spPr>
                      <a:xfrm>
                        <a:off x="2627313" y="2565400"/>
                        <a:ext cx="6019800" cy="4051300"/>
                      </a:xfrm>
                      <a:prstGeom prst="rect">
                        <a:avLst/>
                      </a:prstGeom>
                      <a:noFill/>
                      <a:ln w="38100">
                        <a:noFill/>
                        <a:miter/>
                      </a:ln>
                    </p:spPr>
                  </p:pic>
                </p:oleObj>
              </mc:Fallback>
            </mc:AlternateContent>
          </a:graphicData>
        </a:graphic>
      </p:graphicFrame>
      <p:sp>
        <p:nvSpPr>
          <p:cNvPr id="47109" name="Text Box 5"/>
          <p:cNvSpPr txBox="1"/>
          <p:nvPr/>
        </p:nvSpPr>
        <p:spPr>
          <a:xfrm>
            <a:off x="663575" y="4002405"/>
            <a:ext cx="1828165" cy="82994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2400" b="0" strike="noStrike" noProof="1">
                <a:solidFill>
                  <a:schemeClr val="tx2"/>
                </a:solidFill>
                <a:latin typeface="Times New Roman" panose="02020603050405020304" pitchFamily="18" charset="0"/>
                <a:ea typeface="宋体" panose="02010600030101010101" pitchFamily="2" charset="-122"/>
                <a:cs typeface="Times New Roman" panose="02020603050405020304" pitchFamily="18" charset="0"/>
              </a:rPr>
              <a:t>Typical Mass Spectrum</a:t>
            </a:r>
          </a:p>
        </p:txBody>
      </p:sp>
    </p:spTree>
  </p:cSld>
  <p:clrMapOvr>
    <a:masterClrMapping/>
  </p:clrMapOvr>
  <p:transition>
    <p:randomBar dir="ver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Rectangle 2"/>
          <p:cNvSpPr>
            <a:spLocks noGrp="1" noChangeArrowheads="1"/>
          </p:cNvSpPr>
          <p:nvPr>
            <p:ph type="title"/>
          </p:nvPr>
        </p:nvSpPr>
        <p:spPr>
          <a:xfrm>
            <a:off x="1835150" y="274638"/>
            <a:ext cx="6851650" cy="561975"/>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j-ea"/>
                <a:cs typeface="Times New Roman" panose="02020603050405020304" pitchFamily="18" charset="0"/>
              </a:rPr>
              <a:t>Typical Mass Spectrum</a:t>
            </a:r>
          </a:p>
        </p:txBody>
      </p:sp>
      <p:sp>
        <p:nvSpPr>
          <p:cNvPr id="776195" name="Rectangle 3"/>
          <p:cNvSpPr>
            <a:spLocks noGrp="1" noChangeArrowheads="1"/>
          </p:cNvSpPr>
          <p:nvPr>
            <p:ph idx="1"/>
          </p:nvPr>
        </p:nvSpPr>
        <p:spPr>
          <a:xfrm>
            <a:off x="1066800" y="1557338"/>
            <a:ext cx="8077200" cy="4114800"/>
          </a:xfrm>
        </p:spPr>
        <p:txBody>
          <a:bodyPr vert="horz" wrap="square" lIns="91440" tIns="45720" rIns="91440" bIns="45720" numCol="1" anchor="t" anchorCtr="0" compatLnSpc="1"/>
          <a:lstStyle/>
          <a:p>
            <a:pPr marL="342900" marR="0" lvl="0" indent="-342900" algn="l" defTabSz="914400" rtl="0" eaLnBrk="1" fontAlgn="base" latinLnBrk="0" hangingPunct="1">
              <a:lnSpc>
                <a:spcPct val="110000"/>
              </a:lnSpc>
              <a:spcBef>
                <a:spcPct val="20000"/>
              </a:spcBef>
              <a:spcAft>
                <a:spcPct val="0"/>
              </a:spcAft>
              <a:buClrTx/>
              <a:buSzTx/>
              <a:buFont typeface="Wingdings" panose="05000000000000000000" pitchFamily="2" charset="2"/>
              <a:buChar char="l"/>
              <a:defRPr/>
            </a:pPr>
            <a:r>
              <a:rPr kumimoji="0" lang="en-US" altLang="zh-CN" sz="2400" b="0"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Characterized by sharp, narrow peaks</a:t>
            </a:r>
          </a:p>
          <a:p>
            <a:pPr marL="342900" marR="0" lvl="0" indent="-342900" algn="l" defTabSz="914400" rtl="0" eaLnBrk="1" fontAlgn="base" latinLnBrk="0" hangingPunct="1">
              <a:lnSpc>
                <a:spcPct val="110000"/>
              </a:lnSpc>
              <a:spcBef>
                <a:spcPct val="20000"/>
              </a:spcBef>
              <a:spcAft>
                <a:spcPct val="0"/>
              </a:spcAft>
              <a:buClrTx/>
              <a:buSzTx/>
              <a:buFont typeface="Wingdings" panose="05000000000000000000" pitchFamily="2" charset="2"/>
              <a:buChar char="l"/>
              <a:defRPr/>
            </a:pPr>
            <a:r>
              <a:rPr kumimoji="0" lang="en-US" altLang="zh-CN" sz="2400" b="0"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X-axis position indicates the m/z ratio of a given ion (for singly charged ions this corresponds to the mass of the ion</a:t>
            </a:r>
          </a:p>
          <a:p>
            <a:pPr marL="342900" marR="0" lvl="0" indent="-342900" algn="l" defTabSz="914400" rtl="0" eaLnBrk="1" fontAlgn="base" latinLnBrk="0" hangingPunct="1">
              <a:lnSpc>
                <a:spcPct val="110000"/>
              </a:lnSpc>
              <a:spcBef>
                <a:spcPct val="20000"/>
              </a:spcBef>
              <a:spcAft>
                <a:spcPct val="0"/>
              </a:spcAft>
              <a:buClrTx/>
              <a:buSzTx/>
              <a:buFont typeface="Wingdings" panose="05000000000000000000" pitchFamily="2" charset="2"/>
              <a:buChar char="l"/>
              <a:defRPr/>
            </a:pPr>
            <a:r>
              <a:rPr kumimoji="0" lang="en-US" altLang="zh-CN" sz="2400" b="0"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Height of peak indicates the relative abundance of a given ion (not reliable for quantitation)</a:t>
            </a:r>
          </a:p>
          <a:p>
            <a:pPr marL="342900" marR="0" lvl="0" indent="-342900" algn="l" defTabSz="914400" rtl="0" eaLnBrk="1" fontAlgn="base" latinLnBrk="0" hangingPunct="1">
              <a:lnSpc>
                <a:spcPct val="110000"/>
              </a:lnSpc>
              <a:spcBef>
                <a:spcPct val="20000"/>
              </a:spcBef>
              <a:spcAft>
                <a:spcPct val="0"/>
              </a:spcAft>
              <a:buClrTx/>
              <a:buSzTx/>
              <a:buFont typeface="Wingdings" panose="05000000000000000000" pitchFamily="2" charset="2"/>
              <a:buChar char="l"/>
              <a:defRPr/>
            </a:pPr>
            <a:r>
              <a:rPr kumimoji="0" lang="en-US" altLang="zh-CN" sz="2400" b="0"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Peak intensity indicates the ion’s ability to desorb or “fly” (some fly better than others)</a:t>
            </a:r>
          </a:p>
        </p:txBody>
      </p:sp>
      <p:grpSp>
        <p:nvGrpSpPr>
          <p:cNvPr id="23" name="组合 22">
            <a:extLst>
              <a:ext uri="{FF2B5EF4-FFF2-40B4-BE49-F238E27FC236}">
                <a16:creationId xmlns:a16="http://schemas.microsoft.com/office/drawing/2014/main" id="{C66FE784-B052-4650-8E86-83D6C48D272E}"/>
              </a:ext>
            </a:extLst>
          </p:cNvPr>
          <p:cNvGrpSpPr/>
          <p:nvPr/>
        </p:nvGrpSpPr>
        <p:grpSpPr>
          <a:xfrm>
            <a:off x="165218" y="2105109"/>
            <a:ext cx="1205280" cy="1126080"/>
            <a:chOff x="165218" y="2105109"/>
            <a:chExt cx="1205280" cy="1126080"/>
          </a:xfrm>
        </p:grpSpPr>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36A24C69-6F7A-4A06-AC90-A4126E9B9586}"/>
                    </a:ext>
                  </a:extLst>
                </p14:cNvPr>
                <p14:cNvContentPartPr/>
                <p14:nvPr/>
              </p14:nvContentPartPr>
              <p14:xfrm>
                <a:off x="165218" y="2215989"/>
                <a:ext cx="156600" cy="360360"/>
              </p14:xfrm>
            </p:contentPart>
          </mc:Choice>
          <mc:Fallback xmlns="">
            <p:pic>
              <p:nvPicPr>
                <p:cNvPr id="2" name="墨迹 1">
                  <a:extLst>
                    <a:ext uri="{FF2B5EF4-FFF2-40B4-BE49-F238E27FC236}">
                      <a16:creationId xmlns:a16="http://schemas.microsoft.com/office/drawing/2014/main" id="{36A24C69-6F7A-4A06-AC90-A4126E9B9586}"/>
                    </a:ext>
                  </a:extLst>
                </p:cNvPr>
                <p:cNvPicPr/>
                <p:nvPr/>
              </p:nvPicPr>
              <p:blipFill>
                <a:blip r:embed="rId3"/>
                <a:stretch>
                  <a:fillRect/>
                </a:stretch>
              </p:blipFill>
              <p:spPr>
                <a:xfrm>
                  <a:off x="147578" y="2198349"/>
                  <a:ext cx="192240" cy="39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0AEA3554-F4C2-479E-97CF-C3159AB5002C}"/>
                    </a:ext>
                  </a:extLst>
                </p14:cNvPr>
                <p14:cNvContentPartPr/>
                <p14:nvPr/>
              </p14:nvContentPartPr>
              <p14:xfrm>
                <a:off x="174578" y="2150829"/>
                <a:ext cx="164520" cy="442080"/>
              </p14:xfrm>
            </p:contentPart>
          </mc:Choice>
          <mc:Fallback xmlns="">
            <p:pic>
              <p:nvPicPr>
                <p:cNvPr id="3" name="墨迹 2">
                  <a:extLst>
                    <a:ext uri="{FF2B5EF4-FFF2-40B4-BE49-F238E27FC236}">
                      <a16:creationId xmlns:a16="http://schemas.microsoft.com/office/drawing/2014/main" id="{0AEA3554-F4C2-479E-97CF-C3159AB5002C}"/>
                    </a:ext>
                  </a:extLst>
                </p:cNvPr>
                <p:cNvPicPr/>
                <p:nvPr/>
              </p:nvPicPr>
              <p:blipFill>
                <a:blip r:embed="rId5"/>
                <a:stretch>
                  <a:fillRect/>
                </a:stretch>
              </p:blipFill>
              <p:spPr>
                <a:xfrm>
                  <a:off x="156938" y="2132829"/>
                  <a:ext cx="200160" cy="477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墨迹 3">
                  <a:extLst>
                    <a:ext uri="{FF2B5EF4-FFF2-40B4-BE49-F238E27FC236}">
                      <a16:creationId xmlns:a16="http://schemas.microsoft.com/office/drawing/2014/main" id="{C92F3F48-DC81-4159-8468-C32132BB07B6}"/>
                    </a:ext>
                  </a:extLst>
                </p14:cNvPr>
                <p14:cNvContentPartPr/>
                <p14:nvPr/>
              </p14:nvContentPartPr>
              <p14:xfrm>
                <a:off x="296978" y="2169549"/>
                <a:ext cx="144360" cy="138960"/>
              </p14:xfrm>
            </p:contentPart>
          </mc:Choice>
          <mc:Fallback xmlns="">
            <p:pic>
              <p:nvPicPr>
                <p:cNvPr id="4" name="墨迹 3">
                  <a:extLst>
                    <a:ext uri="{FF2B5EF4-FFF2-40B4-BE49-F238E27FC236}">
                      <a16:creationId xmlns:a16="http://schemas.microsoft.com/office/drawing/2014/main" id="{C92F3F48-DC81-4159-8468-C32132BB07B6}"/>
                    </a:ext>
                  </a:extLst>
                </p:cNvPr>
                <p:cNvPicPr/>
                <p:nvPr/>
              </p:nvPicPr>
              <p:blipFill>
                <a:blip r:embed="rId7"/>
                <a:stretch>
                  <a:fillRect/>
                </a:stretch>
              </p:blipFill>
              <p:spPr>
                <a:xfrm>
                  <a:off x="279338" y="2151909"/>
                  <a:ext cx="18000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墨迹 4">
                  <a:extLst>
                    <a:ext uri="{FF2B5EF4-FFF2-40B4-BE49-F238E27FC236}">
                      <a16:creationId xmlns:a16="http://schemas.microsoft.com/office/drawing/2014/main" id="{78760FCB-214E-44E4-8087-514E3B92AA78}"/>
                    </a:ext>
                  </a:extLst>
                </p14:cNvPr>
                <p14:cNvContentPartPr/>
                <p14:nvPr/>
              </p14:nvContentPartPr>
              <p14:xfrm>
                <a:off x="338738" y="2160189"/>
                <a:ext cx="202680" cy="423720"/>
              </p14:xfrm>
            </p:contentPart>
          </mc:Choice>
          <mc:Fallback xmlns="">
            <p:pic>
              <p:nvPicPr>
                <p:cNvPr id="5" name="墨迹 4">
                  <a:extLst>
                    <a:ext uri="{FF2B5EF4-FFF2-40B4-BE49-F238E27FC236}">
                      <a16:creationId xmlns:a16="http://schemas.microsoft.com/office/drawing/2014/main" id="{78760FCB-214E-44E4-8087-514E3B92AA78}"/>
                    </a:ext>
                  </a:extLst>
                </p:cNvPr>
                <p:cNvPicPr/>
                <p:nvPr/>
              </p:nvPicPr>
              <p:blipFill>
                <a:blip r:embed="rId9"/>
                <a:stretch>
                  <a:fillRect/>
                </a:stretch>
              </p:blipFill>
              <p:spPr>
                <a:xfrm>
                  <a:off x="321098" y="2142549"/>
                  <a:ext cx="238320" cy="459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墨迹 5">
                  <a:extLst>
                    <a:ext uri="{FF2B5EF4-FFF2-40B4-BE49-F238E27FC236}">
                      <a16:creationId xmlns:a16="http://schemas.microsoft.com/office/drawing/2014/main" id="{62CEE05F-5B89-43CD-8F8A-BB52019BDAE3}"/>
                    </a:ext>
                  </a:extLst>
                </p14:cNvPr>
                <p14:cNvContentPartPr/>
                <p14:nvPr/>
              </p14:nvContentPartPr>
              <p14:xfrm>
                <a:off x="453938" y="2301309"/>
                <a:ext cx="46440" cy="370440"/>
              </p14:xfrm>
            </p:contentPart>
          </mc:Choice>
          <mc:Fallback xmlns="">
            <p:pic>
              <p:nvPicPr>
                <p:cNvPr id="6" name="墨迹 5">
                  <a:extLst>
                    <a:ext uri="{FF2B5EF4-FFF2-40B4-BE49-F238E27FC236}">
                      <a16:creationId xmlns:a16="http://schemas.microsoft.com/office/drawing/2014/main" id="{62CEE05F-5B89-43CD-8F8A-BB52019BDAE3}"/>
                    </a:ext>
                  </a:extLst>
                </p:cNvPr>
                <p:cNvPicPr/>
                <p:nvPr/>
              </p:nvPicPr>
              <p:blipFill>
                <a:blip r:embed="rId11"/>
                <a:stretch>
                  <a:fillRect/>
                </a:stretch>
              </p:blipFill>
              <p:spPr>
                <a:xfrm>
                  <a:off x="435938" y="2283309"/>
                  <a:ext cx="8208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墨迹 6">
                  <a:extLst>
                    <a:ext uri="{FF2B5EF4-FFF2-40B4-BE49-F238E27FC236}">
                      <a16:creationId xmlns:a16="http://schemas.microsoft.com/office/drawing/2014/main" id="{923ECD4D-FF35-4213-BC48-765F080478CC}"/>
                    </a:ext>
                  </a:extLst>
                </p14:cNvPr>
                <p14:cNvContentPartPr/>
                <p14:nvPr/>
              </p14:nvContentPartPr>
              <p14:xfrm>
                <a:off x="556178" y="2314269"/>
                <a:ext cx="3960" cy="264600"/>
              </p14:xfrm>
            </p:contentPart>
          </mc:Choice>
          <mc:Fallback xmlns="">
            <p:pic>
              <p:nvPicPr>
                <p:cNvPr id="7" name="墨迹 6">
                  <a:extLst>
                    <a:ext uri="{FF2B5EF4-FFF2-40B4-BE49-F238E27FC236}">
                      <a16:creationId xmlns:a16="http://schemas.microsoft.com/office/drawing/2014/main" id="{923ECD4D-FF35-4213-BC48-765F080478CC}"/>
                    </a:ext>
                  </a:extLst>
                </p:cNvPr>
                <p:cNvPicPr/>
                <p:nvPr/>
              </p:nvPicPr>
              <p:blipFill>
                <a:blip r:embed="rId13"/>
                <a:stretch>
                  <a:fillRect/>
                </a:stretch>
              </p:blipFill>
              <p:spPr>
                <a:xfrm>
                  <a:off x="538178" y="2296269"/>
                  <a:ext cx="3960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墨迹 7">
                  <a:extLst>
                    <a:ext uri="{FF2B5EF4-FFF2-40B4-BE49-F238E27FC236}">
                      <a16:creationId xmlns:a16="http://schemas.microsoft.com/office/drawing/2014/main" id="{9CB87272-800D-491F-BB61-7B22E09F0D27}"/>
                    </a:ext>
                  </a:extLst>
                </p14:cNvPr>
                <p14:cNvContentPartPr/>
                <p14:nvPr/>
              </p14:nvContentPartPr>
              <p14:xfrm>
                <a:off x="551858" y="2297349"/>
                <a:ext cx="130320" cy="321120"/>
              </p14:xfrm>
            </p:contentPart>
          </mc:Choice>
          <mc:Fallback xmlns="">
            <p:pic>
              <p:nvPicPr>
                <p:cNvPr id="8" name="墨迹 7">
                  <a:extLst>
                    <a:ext uri="{FF2B5EF4-FFF2-40B4-BE49-F238E27FC236}">
                      <a16:creationId xmlns:a16="http://schemas.microsoft.com/office/drawing/2014/main" id="{9CB87272-800D-491F-BB61-7B22E09F0D27}"/>
                    </a:ext>
                  </a:extLst>
                </p:cNvPr>
                <p:cNvPicPr/>
                <p:nvPr/>
              </p:nvPicPr>
              <p:blipFill>
                <a:blip r:embed="rId15"/>
                <a:stretch>
                  <a:fillRect/>
                </a:stretch>
              </p:blipFill>
              <p:spPr>
                <a:xfrm>
                  <a:off x="534218" y="2279709"/>
                  <a:ext cx="16596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墨迹 8">
                  <a:extLst>
                    <a:ext uri="{FF2B5EF4-FFF2-40B4-BE49-F238E27FC236}">
                      <a16:creationId xmlns:a16="http://schemas.microsoft.com/office/drawing/2014/main" id="{D4F11DA0-2674-4608-884E-8FD31F59CCDD}"/>
                    </a:ext>
                  </a:extLst>
                </p14:cNvPr>
                <p14:cNvContentPartPr/>
                <p14:nvPr/>
              </p14:nvContentPartPr>
              <p14:xfrm>
                <a:off x="603338" y="2268189"/>
                <a:ext cx="144360" cy="399600"/>
              </p14:xfrm>
            </p:contentPart>
          </mc:Choice>
          <mc:Fallback xmlns="">
            <p:pic>
              <p:nvPicPr>
                <p:cNvPr id="9" name="墨迹 8">
                  <a:extLst>
                    <a:ext uri="{FF2B5EF4-FFF2-40B4-BE49-F238E27FC236}">
                      <a16:creationId xmlns:a16="http://schemas.microsoft.com/office/drawing/2014/main" id="{D4F11DA0-2674-4608-884E-8FD31F59CCDD}"/>
                    </a:ext>
                  </a:extLst>
                </p:cNvPr>
                <p:cNvPicPr/>
                <p:nvPr/>
              </p:nvPicPr>
              <p:blipFill>
                <a:blip r:embed="rId17"/>
                <a:stretch>
                  <a:fillRect/>
                </a:stretch>
              </p:blipFill>
              <p:spPr>
                <a:xfrm>
                  <a:off x="585338" y="2250549"/>
                  <a:ext cx="180000" cy="435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墨迹 9">
                  <a:extLst>
                    <a:ext uri="{FF2B5EF4-FFF2-40B4-BE49-F238E27FC236}">
                      <a16:creationId xmlns:a16="http://schemas.microsoft.com/office/drawing/2014/main" id="{95CBBC15-23C3-4DD1-890E-8109ED4D2DA4}"/>
                    </a:ext>
                  </a:extLst>
                </p14:cNvPr>
                <p14:cNvContentPartPr/>
                <p14:nvPr/>
              </p14:nvContentPartPr>
              <p14:xfrm>
                <a:off x="829418" y="2196189"/>
                <a:ext cx="101160" cy="33120"/>
              </p14:xfrm>
            </p:contentPart>
          </mc:Choice>
          <mc:Fallback xmlns="">
            <p:pic>
              <p:nvPicPr>
                <p:cNvPr id="10" name="墨迹 9">
                  <a:extLst>
                    <a:ext uri="{FF2B5EF4-FFF2-40B4-BE49-F238E27FC236}">
                      <a16:creationId xmlns:a16="http://schemas.microsoft.com/office/drawing/2014/main" id="{95CBBC15-23C3-4DD1-890E-8109ED4D2DA4}"/>
                    </a:ext>
                  </a:extLst>
                </p:cNvPr>
                <p:cNvPicPr/>
                <p:nvPr/>
              </p:nvPicPr>
              <p:blipFill>
                <a:blip r:embed="rId19"/>
                <a:stretch>
                  <a:fillRect/>
                </a:stretch>
              </p:blipFill>
              <p:spPr>
                <a:xfrm>
                  <a:off x="811778" y="2178189"/>
                  <a:ext cx="1368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墨迹 10">
                  <a:extLst>
                    <a:ext uri="{FF2B5EF4-FFF2-40B4-BE49-F238E27FC236}">
                      <a16:creationId xmlns:a16="http://schemas.microsoft.com/office/drawing/2014/main" id="{104DBD7D-7544-49FF-9DB9-09B5A50ACA9F}"/>
                    </a:ext>
                  </a:extLst>
                </p14:cNvPr>
                <p14:cNvContentPartPr/>
                <p14:nvPr/>
              </p14:nvContentPartPr>
              <p14:xfrm>
                <a:off x="815738" y="2284749"/>
                <a:ext cx="126000" cy="61560"/>
              </p14:xfrm>
            </p:contentPart>
          </mc:Choice>
          <mc:Fallback xmlns="">
            <p:pic>
              <p:nvPicPr>
                <p:cNvPr id="11" name="墨迹 10">
                  <a:extLst>
                    <a:ext uri="{FF2B5EF4-FFF2-40B4-BE49-F238E27FC236}">
                      <a16:creationId xmlns:a16="http://schemas.microsoft.com/office/drawing/2014/main" id="{104DBD7D-7544-49FF-9DB9-09B5A50ACA9F}"/>
                    </a:ext>
                  </a:extLst>
                </p:cNvPr>
                <p:cNvPicPr/>
                <p:nvPr/>
              </p:nvPicPr>
              <p:blipFill>
                <a:blip r:embed="rId21"/>
                <a:stretch>
                  <a:fillRect/>
                </a:stretch>
              </p:blipFill>
              <p:spPr>
                <a:xfrm>
                  <a:off x="798098" y="2267109"/>
                  <a:ext cx="16164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墨迹 11">
                  <a:extLst>
                    <a:ext uri="{FF2B5EF4-FFF2-40B4-BE49-F238E27FC236}">
                      <a16:creationId xmlns:a16="http://schemas.microsoft.com/office/drawing/2014/main" id="{9BFEB748-7641-4E9A-B52C-5FE6C0EE2921}"/>
                    </a:ext>
                  </a:extLst>
                </p14:cNvPr>
                <p14:cNvContentPartPr/>
                <p14:nvPr/>
              </p14:nvContentPartPr>
              <p14:xfrm>
                <a:off x="813578" y="2105109"/>
                <a:ext cx="139320" cy="359640"/>
              </p14:xfrm>
            </p:contentPart>
          </mc:Choice>
          <mc:Fallback xmlns="">
            <p:pic>
              <p:nvPicPr>
                <p:cNvPr id="12" name="墨迹 11">
                  <a:extLst>
                    <a:ext uri="{FF2B5EF4-FFF2-40B4-BE49-F238E27FC236}">
                      <a16:creationId xmlns:a16="http://schemas.microsoft.com/office/drawing/2014/main" id="{9BFEB748-7641-4E9A-B52C-5FE6C0EE2921}"/>
                    </a:ext>
                  </a:extLst>
                </p:cNvPr>
                <p:cNvPicPr/>
                <p:nvPr/>
              </p:nvPicPr>
              <p:blipFill>
                <a:blip r:embed="rId23"/>
                <a:stretch>
                  <a:fillRect/>
                </a:stretch>
              </p:blipFill>
              <p:spPr>
                <a:xfrm>
                  <a:off x="795938" y="2087109"/>
                  <a:ext cx="17496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 name="墨迹 12">
                  <a:extLst>
                    <a:ext uri="{FF2B5EF4-FFF2-40B4-BE49-F238E27FC236}">
                      <a16:creationId xmlns:a16="http://schemas.microsoft.com/office/drawing/2014/main" id="{285920F9-775E-4806-AC80-BD70A0FC139F}"/>
                    </a:ext>
                  </a:extLst>
                </p14:cNvPr>
                <p14:cNvContentPartPr/>
                <p14:nvPr/>
              </p14:nvContentPartPr>
              <p14:xfrm>
                <a:off x="806738" y="2348469"/>
                <a:ext cx="284760" cy="381960"/>
              </p14:xfrm>
            </p:contentPart>
          </mc:Choice>
          <mc:Fallback xmlns="">
            <p:pic>
              <p:nvPicPr>
                <p:cNvPr id="13" name="墨迹 12">
                  <a:extLst>
                    <a:ext uri="{FF2B5EF4-FFF2-40B4-BE49-F238E27FC236}">
                      <a16:creationId xmlns:a16="http://schemas.microsoft.com/office/drawing/2014/main" id="{285920F9-775E-4806-AC80-BD70A0FC139F}"/>
                    </a:ext>
                  </a:extLst>
                </p:cNvPr>
                <p:cNvPicPr/>
                <p:nvPr/>
              </p:nvPicPr>
              <p:blipFill>
                <a:blip r:embed="rId25"/>
                <a:stretch>
                  <a:fillRect/>
                </a:stretch>
              </p:blipFill>
              <p:spPr>
                <a:xfrm>
                  <a:off x="789098" y="2330829"/>
                  <a:ext cx="320400" cy="417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 name="墨迹 13">
                  <a:extLst>
                    <a:ext uri="{FF2B5EF4-FFF2-40B4-BE49-F238E27FC236}">
                      <a16:creationId xmlns:a16="http://schemas.microsoft.com/office/drawing/2014/main" id="{DF67BAEB-18E9-47B6-AB7C-EC73A582ED01}"/>
                    </a:ext>
                  </a:extLst>
                </p14:cNvPr>
                <p14:cNvContentPartPr/>
                <p14:nvPr/>
              </p14:nvContentPartPr>
              <p14:xfrm>
                <a:off x="1072778" y="2272869"/>
                <a:ext cx="124200" cy="48600"/>
              </p14:xfrm>
            </p:contentPart>
          </mc:Choice>
          <mc:Fallback xmlns="">
            <p:pic>
              <p:nvPicPr>
                <p:cNvPr id="14" name="墨迹 13">
                  <a:extLst>
                    <a:ext uri="{FF2B5EF4-FFF2-40B4-BE49-F238E27FC236}">
                      <a16:creationId xmlns:a16="http://schemas.microsoft.com/office/drawing/2014/main" id="{DF67BAEB-18E9-47B6-AB7C-EC73A582ED01}"/>
                    </a:ext>
                  </a:extLst>
                </p:cNvPr>
                <p:cNvPicPr/>
                <p:nvPr/>
              </p:nvPicPr>
              <p:blipFill>
                <a:blip r:embed="rId27"/>
                <a:stretch>
                  <a:fillRect/>
                </a:stretch>
              </p:blipFill>
              <p:spPr>
                <a:xfrm>
                  <a:off x="1054778" y="2254869"/>
                  <a:ext cx="15984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5" name="墨迹 14">
                  <a:extLst>
                    <a:ext uri="{FF2B5EF4-FFF2-40B4-BE49-F238E27FC236}">
                      <a16:creationId xmlns:a16="http://schemas.microsoft.com/office/drawing/2014/main" id="{875B4E8E-DB0F-4930-A324-6F59A4F71F3B}"/>
                    </a:ext>
                  </a:extLst>
                </p14:cNvPr>
                <p14:cNvContentPartPr/>
                <p14:nvPr/>
              </p14:nvContentPartPr>
              <p14:xfrm>
                <a:off x="1056218" y="2413989"/>
                <a:ext cx="213120" cy="103680"/>
              </p14:xfrm>
            </p:contentPart>
          </mc:Choice>
          <mc:Fallback xmlns="">
            <p:pic>
              <p:nvPicPr>
                <p:cNvPr id="15" name="墨迹 14">
                  <a:extLst>
                    <a:ext uri="{FF2B5EF4-FFF2-40B4-BE49-F238E27FC236}">
                      <a16:creationId xmlns:a16="http://schemas.microsoft.com/office/drawing/2014/main" id="{875B4E8E-DB0F-4930-A324-6F59A4F71F3B}"/>
                    </a:ext>
                  </a:extLst>
                </p:cNvPr>
                <p:cNvPicPr/>
                <p:nvPr/>
              </p:nvPicPr>
              <p:blipFill>
                <a:blip r:embed="rId29"/>
                <a:stretch>
                  <a:fillRect/>
                </a:stretch>
              </p:blipFill>
              <p:spPr>
                <a:xfrm>
                  <a:off x="1038218" y="2395989"/>
                  <a:ext cx="24876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6" name="墨迹 15">
                  <a:extLst>
                    <a:ext uri="{FF2B5EF4-FFF2-40B4-BE49-F238E27FC236}">
                      <a16:creationId xmlns:a16="http://schemas.microsoft.com/office/drawing/2014/main" id="{10FAE73A-3C93-4370-9EFA-B3E30457335E}"/>
                    </a:ext>
                  </a:extLst>
                </p14:cNvPr>
                <p14:cNvContentPartPr/>
                <p14:nvPr/>
              </p14:nvContentPartPr>
              <p14:xfrm>
                <a:off x="1103738" y="2485989"/>
                <a:ext cx="159840" cy="226080"/>
              </p14:xfrm>
            </p:contentPart>
          </mc:Choice>
          <mc:Fallback xmlns="">
            <p:pic>
              <p:nvPicPr>
                <p:cNvPr id="16" name="墨迹 15">
                  <a:extLst>
                    <a:ext uri="{FF2B5EF4-FFF2-40B4-BE49-F238E27FC236}">
                      <a16:creationId xmlns:a16="http://schemas.microsoft.com/office/drawing/2014/main" id="{10FAE73A-3C93-4370-9EFA-B3E30457335E}"/>
                    </a:ext>
                  </a:extLst>
                </p:cNvPr>
                <p:cNvPicPr/>
                <p:nvPr/>
              </p:nvPicPr>
              <p:blipFill>
                <a:blip r:embed="rId31"/>
                <a:stretch>
                  <a:fillRect/>
                </a:stretch>
              </p:blipFill>
              <p:spPr>
                <a:xfrm>
                  <a:off x="1085738" y="2468349"/>
                  <a:ext cx="19548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7" name="墨迹 16">
                  <a:extLst>
                    <a:ext uri="{FF2B5EF4-FFF2-40B4-BE49-F238E27FC236}">
                      <a16:creationId xmlns:a16="http://schemas.microsoft.com/office/drawing/2014/main" id="{0E6DA7C6-5F8A-4259-A6B4-DC1BE188F6F2}"/>
                    </a:ext>
                  </a:extLst>
                </p14:cNvPr>
                <p14:cNvContentPartPr/>
                <p14:nvPr/>
              </p14:nvContentPartPr>
              <p14:xfrm>
                <a:off x="1342058" y="2454669"/>
                <a:ext cx="28440" cy="199440"/>
              </p14:xfrm>
            </p:contentPart>
          </mc:Choice>
          <mc:Fallback xmlns="">
            <p:pic>
              <p:nvPicPr>
                <p:cNvPr id="17" name="墨迹 16">
                  <a:extLst>
                    <a:ext uri="{FF2B5EF4-FFF2-40B4-BE49-F238E27FC236}">
                      <a16:creationId xmlns:a16="http://schemas.microsoft.com/office/drawing/2014/main" id="{0E6DA7C6-5F8A-4259-A6B4-DC1BE188F6F2}"/>
                    </a:ext>
                  </a:extLst>
                </p:cNvPr>
                <p:cNvPicPr/>
                <p:nvPr/>
              </p:nvPicPr>
              <p:blipFill>
                <a:blip r:embed="rId33"/>
                <a:stretch>
                  <a:fillRect/>
                </a:stretch>
              </p:blipFill>
              <p:spPr>
                <a:xfrm>
                  <a:off x="1324418" y="2436669"/>
                  <a:ext cx="6408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9" name="墨迹 18">
                  <a:extLst>
                    <a:ext uri="{FF2B5EF4-FFF2-40B4-BE49-F238E27FC236}">
                      <a16:creationId xmlns:a16="http://schemas.microsoft.com/office/drawing/2014/main" id="{86F2E912-A3FD-4170-8DAE-F7C4F8E678A0}"/>
                    </a:ext>
                  </a:extLst>
                </p14:cNvPr>
                <p14:cNvContentPartPr/>
                <p14:nvPr/>
              </p14:nvContentPartPr>
              <p14:xfrm>
                <a:off x="178898" y="2870829"/>
                <a:ext cx="184320" cy="170640"/>
              </p14:xfrm>
            </p:contentPart>
          </mc:Choice>
          <mc:Fallback xmlns="">
            <p:pic>
              <p:nvPicPr>
                <p:cNvPr id="19" name="墨迹 18">
                  <a:extLst>
                    <a:ext uri="{FF2B5EF4-FFF2-40B4-BE49-F238E27FC236}">
                      <a16:creationId xmlns:a16="http://schemas.microsoft.com/office/drawing/2014/main" id="{86F2E912-A3FD-4170-8DAE-F7C4F8E678A0}"/>
                    </a:ext>
                  </a:extLst>
                </p:cNvPr>
                <p:cNvPicPr/>
                <p:nvPr/>
              </p:nvPicPr>
              <p:blipFill>
                <a:blip r:embed="rId35"/>
                <a:stretch>
                  <a:fillRect/>
                </a:stretch>
              </p:blipFill>
              <p:spPr>
                <a:xfrm>
                  <a:off x="160898" y="2852829"/>
                  <a:ext cx="21996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0" name="墨迹 19">
                  <a:extLst>
                    <a:ext uri="{FF2B5EF4-FFF2-40B4-BE49-F238E27FC236}">
                      <a16:creationId xmlns:a16="http://schemas.microsoft.com/office/drawing/2014/main" id="{2A0217E8-2D89-471C-A9A2-E640C78A536F}"/>
                    </a:ext>
                  </a:extLst>
                </p14:cNvPr>
                <p14:cNvContentPartPr/>
                <p14:nvPr/>
              </p14:nvContentPartPr>
              <p14:xfrm>
                <a:off x="350978" y="2760309"/>
                <a:ext cx="144720" cy="470880"/>
              </p14:xfrm>
            </p:contentPart>
          </mc:Choice>
          <mc:Fallback xmlns="">
            <p:pic>
              <p:nvPicPr>
                <p:cNvPr id="20" name="墨迹 19">
                  <a:extLst>
                    <a:ext uri="{FF2B5EF4-FFF2-40B4-BE49-F238E27FC236}">
                      <a16:creationId xmlns:a16="http://schemas.microsoft.com/office/drawing/2014/main" id="{2A0217E8-2D89-471C-A9A2-E640C78A536F}"/>
                    </a:ext>
                  </a:extLst>
                </p:cNvPr>
                <p:cNvPicPr/>
                <p:nvPr/>
              </p:nvPicPr>
              <p:blipFill>
                <a:blip r:embed="rId37"/>
                <a:stretch>
                  <a:fillRect/>
                </a:stretch>
              </p:blipFill>
              <p:spPr>
                <a:xfrm>
                  <a:off x="333338" y="2742309"/>
                  <a:ext cx="180360" cy="506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1" name="墨迹 20">
                  <a:extLst>
                    <a:ext uri="{FF2B5EF4-FFF2-40B4-BE49-F238E27FC236}">
                      <a16:creationId xmlns:a16="http://schemas.microsoft.com/office/drawing/2014/main" id="{96B7E33A-8DFE-4F89-9C32-8ED481771F7A}"/>
                    </a:ext>
                  </a:extLst>
                </p14:cNvPr>
                <p14:cNvContentPartPr/>
                <p14:nvPr/>
              </p14:nvContentPartPr>
              <p14:xfrm>
                <a:off x="529178" y="2809629"/>
                <a:ext cx="160200" cy="284400"/>
              </p14:xfrm>
            </p:contentPart>
          </mc:Choice>
          <mc:Fallback xmlns="">
            <p:pic>
              <p:nvPicPr>
                <p:cNvPr id="21" name="墨迹 20">
                  <a:extLst>
                    <a:ext uri="{FF2B5EF4-FFF2-40B4-BE49-F238E27FC236}">
                      <a16:creationId xmlns:a16="http://schemas.microsoft.com/office/drawing/2014/main" id="{96B7E33A-8DFE-4F89-9C32-8ED481771F7A}"/>
                    </a:ext>
                  </a:extLst>
                </p:cNvPr>
                <p:cNvPicPr/>
                <p:nvPr/>
              </p:nvPicPr>
              <p:blipFill>
                <a:blip r:embed="rId39"/>
                <a:stretch>
                  <a:fillRect/>
                </a:stretch>
              </p:blipFill>
              <p:spPr>
                <a:xfrm>
                  <a:off x="511538" y="2791989"/>
                  <a:ext cx="19584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2" name="墨迹 21">
                  <a:extLst>
                    <a:ext uri="{FF2B5EF4-FFF2-40B4-BE49-F238E27FC236}">
                      <a16:creationId xmlns:a16="http://schemas.microsoft.com/office/drawing/2014/main" id="{F041486B-6F10-45F6-87C5-BA5D4DC88ECB}"/>
                    </a:ext>
                  </a:extLst>
                </p14:cNvPr>
                <p14:cNvContentPartPr/>
                <p14:nvPr/>
              </p14:nvContentPartPr>
              <p14:xfrm>
                <a:off x="574538" y="2933109"/>
                <a:ext cx="53640" cy="91080"/>
              </p14:xfrm>
            </p:contentPart>
          </mc:Choice>
          <mc:Fallback xmlns="">
            <p:pic>
              <p:nvPicPr>
                <p:cNvPr id="22" name="墨迹 21">
                  <a:extLst>
                    <a:ext uri="{FF2B5EF4-FFF2-40B4-BE49-F238E27FC236}">
                      <a16:creationId xmlns:a16="http://schemas.microsoft.com/office/drawing/2014/main" id="{F041486B-6F10-45F6-87C5-BA5D4DC88ECB}"/>
                    </a:ext>
                  </a:extLst>
                </p:cNvPr>
                <p:cNvPicPr/>
                <p:nvPr/>
              </p:nvPicPr>
              <p:blipFill>
                <a:blip r:embed="rId41"/>
                <a:stretch>
                  <a:fillRect/>
                </a:stretch>
              </p:blipFill>
              <p:spPr>
                <a:xfrm>
                  <a:off x="556538" y="2915469"/>
                  <a:ext cx="89280" cy="126720"/>
                </a:xfrm>
                <a:prstGeom prst="rect">
                  <a:avLst/>
                </a:prstGeom>
              </p:spPr>
            </p:pic>
          </mc:Fallback>
        </mc:AlternateContent>
      </p:grpSp>
      <p:grpSp>
        <p:nvGrpSpPr>
          <p:cNvPr id="57" name="组合 56">
            <a:extLst>
              <a:ext uri="{FF2B5EF4-FFF2-40B4-BE49-F238E27FC236}">
                <a16:creationId xmlns:a16="http://schemas.microsoft.com/office/drawing/2014/main" id="{1BA8050F-0FDD-4D06-A976-C347CE2D0EAF}"/>
              </a:ext>
            </a:extLst>
          </p:cNvPr>
          <p:cNvGrpSpPr/>
          <p:nvPr/>
        </p:nvGrpSpPr>
        <p:grpSpPr>
          <a:xfrm>
            <a:off x="5182898" y="3257469"/>
            <a:ext cx="1598400" cy="586080"/>
            <a:chOff x="5182898" y="3257469"/>
            <a:chExt cx="1598400" cy="586080"/>
          </a:xfrm>
        </p:grpSpPr>
        <mc:AlternateContent xmlns:mc="http://schemas.openxmlformats.org/markup-compatibility/2006" xmlns:p14="http://schemas.microsoft.com/office/powerpoint/2010/main">
          <mc:Choice Requires="p14">
            <p:contentPart p14:bwMode="auto" r:id="rId42">
              <p14:nvContentPartPr>
                <p14:cNvPr id="24" name="墨迹 23">
                  <a:extLst>
                    <a:ext uri="{FF2B5EF4-FFF2-40B4-BE49-F238E27FC236}">
                      <a16:creationId xmlns:a16="http://schemas.microsoft.com/office/drawing/2014/main" id="{F7730BD7-F63D-4500-A3E4-D5AA124B77A1}"/>
                    </a:ext>
                  </a:extLst>
                </p14:cNvPr>
                <p14:cNvContentPartPr/>
                <p14:nvPr/>
              </p14:nvContentPartPr>
              <p14:xfrm>
                <a:off x="5227898" y="3371949"/>
                <a:ext cx="60120" cy="271440"/>
              </p14:xfrm>
            </p:contentPart>
          </mc:Choice>
          <mc:Fallback xmlns="">
            <p:pic>
              <p:nvPicPr>
                <p:cNvPr id="24" name="墨迹 23">
                  <a:extLst>
                    <a:ext uri="{FF2B5EF4-FFF2-40B4-BE49-F238E27FC236}">
                      <a16:creationId xmlns:a16="http://schemas.microsoft.com/office/drawing/2014/main" id="{F7730BD7-F63D-4500-A3E4-D5AA124B77A1}"/>
                    </a:ext>
                  </a:extLst>
                </p:cNvPr>
                <p:cNvPicPr/>
                <p:nvPr/>
              </p:nvPicPr>
              <p:blipFill>
                <a:blip r:embed="rId43"/>
                <a:stretch>
                  <a:fillRect/>
                </a:stretch>
              </p:blipFill>
              <p:spPr>
                <a:xfrm>
                  <a:off x="5210258" y="3354309"/>
                  <a:ext cx="9576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5" name="墨迹 24">
                  <a:extLst>
                    <a:ext uri="{FF2B5EF4-FFF2-40B4-BE49-F238E27FC236}">
                      <a16:creationId xmlns:a16="http://schemas.microsoft.com/office/drawing/2014/main" id="{3F6DC11A-E30B-4255-9486-CD6228054F03}"/>
                    </a:ext>
                  </a:extLst>
                </p14:cNvPr>
                <p14:cNvContentPartPr/>
                <p14:nvPr/>
              </p14:nvContentPartPr>
              <p14:xfrm>
                <a:off x="5182898" y="3520629"/>
                <a:ext cx="174600" cy="202680"/>
              </p14:xfrm>
            </p:contentPart>
          </mc:Choice>
          <mc:Fallback xmlns="">
            <p:pic>
              <p:nvPicPr>
                <p:cNvPr id="25" name="墨迹 24">
                  <a:extLst>
                    <a:ext uri="{FF2B5EF4-FFF2-40B4-BE49-F238E27FC236}">
                      <a16:creationId xmlns:a16="http://schemas.microsoft.com/office/drawing/2014/main" id="{3F6DC11A-E30B-4255-9486-CD6228054F03}"/>
                    </a:ext>
                  </a:extLst>
                </p:cNvPr>
                <p:cNvPicPr/>
                <p:nvPr/>
              </p:nvPicPr>
              <p:blipFill>
                <a:blip r:embed="rId45"/>
                <a:stretch>
                  <a:fillRect/>
                </a:stretch>
              </p:blipFill>
              <p:spPr>
                <a:xfrm>
                  <a:off x="5164898" y="3502629"/>
                  <a:ext cx="21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6" name="墨迹 25">
                  <a:extLst>
                    <a:ext uri="{FF2B5EF4-FFF2-40B4-BE49-F238E27FC236}">
                      <a16:creationId xmlns:a16="http://schemas.microsoft.com/office/drawing/2014/main" id="{5E7B9A2D-3D6C-40E0-8BE2-541CC0A4DF9F}"/>
                    </a:ext>
                  </a:extLst>
                </p14:cNvPr>
                <p14:cNvContentPartPr/>
                <p14:nvPr/>
              </p14:nvContentPartPr>
              <p14:xfrm>
                <a:off x="5360378" y="3305349"/>
                <a:ext cx="208800" cy="286560"/>
              </p14:xfrm>
            </p:contentPart>
          </mc:Choice>
          <mc:Fallback xmlns="">
            <p:pic>
              <p:nvPicPr>
                <p:cNvPr id="26" name="墨迹 25">
                  <a:extLst>
                    <a:ext uri="{FF2B5EF4-FFF2-40B4-BE49-F238E27FC236}">
                      <a16:creationId xmlns:a16="http://schemas.microsoft.com/office/drawing/2014/main" id="{5E7B9A2D-3D6C-40E0-8BE2-541CC0A4DF9F}"/>
                    </a:ext>
                  </a:extLst>
                </p:cNvPr>
                <p:cNvPicPr/>
                <p:nvPr/>
              </p:nvPicPr>
              <p:blipFill>
                <a:blip r:embed="rId47"/>
                <a:stretch>
                  <a:fillRect/>
                </a:stretch>
              </p:blipFill>
              <p:spPr>
                <a:xfrm>
                  <a:off x="5342738" y="3287709"/>
                  <a:ext cx="24444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7" name="墨迹 26">
                  <a:extLst>
                    <a:ext uri="{FF2B5EF4-FFF2-40B4-BE49-F238E27FC236}">
                      <a16:creationId xmlns:a16="http://schemas.microsoft.com/office/drawing/2014/main" id="{7E6D1CB6-6679-48D3-AC28-8AD9F301FBF5}"/>
                    </a:ext>
                  </a:extLst>
                </p14:cNvPr>
                <p14:cNvContentPartPr/>
                <p14:nvPr/>
              </p14:nvContentPartPr>
              <p14:xfrm>
                <a:off x="5430938" y="3394629"/>
                <a:ext cx="196560" cy="112680"/>
              </p14:xfrm>
            </p:contentPart>
          </mc:Choice>
          <mc:Fallback xmlns="">
            <p:pic>
              <p:nvPicPr>
                <p:cNvPr id="27" name="墨迹 26">
                  <a:extLst>
                    <a:ext uri="{FF2B5EF4-FFF2-40B4-BE49-F238E27FC236}">
                      <a16:creationId xmlns:a16="http://schemas.microsoft.com/office/drawing/2014/main" id="{7E6D1CB6-6679-48D3-AC28-8AD9F301FBF5}"/>
                    </a:ext>
                  </a:extLst>
                </p:cNvPr>
                <p:cNvPicPr/>
                <p:nvPr/>
              </p:nvPicPr>
              <p:blipFill>
                <a:blip r:embed="rId49"/>
                <a:stretch>
                  <a:fillRect/>
                </a:stretch>
              </p:blipFill>
              <p:spPr>
                <a:xfrm>
                  <a:off x="5413298" y="3376989"/>
                  <a:ext cx="23220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8" name="墨迹 27">
                  <a:extLst>
                    <a:ext uri="{FF2B5EF4-FFF2-40B4-BE49-F238E27FC236}">
                      <a16:creationId xmlns:a16="http://schemas.microsoft.com/office/drawing/2014/main" id="{76D3AABC-CA95-4E22-8077-410B74395BC6}"/>
                    </a:ext>
                  </a:extLst>
                </p14:cNvPr>
                <p14:cNvContentPartPr/>
                <p14:nvPr/>
              </p14:nvContentPartPr>
              <p14:xfrm>
                <a:off x="5509058" y="3538629"/>
                <a:ext cx="74880" cy="97920"/>
              </p14:xfrm>
            </p:contentPart>
          </mc:Choice>
          <mc:Fallback xmlns="">
            <p:pic>
              <p:nvPicPr>
                <p:cNvPr id="28" name="墨迹 27">
                  <a:extLst>
                    <a:ext uri="{FF2B5EF4-FFF2-40B4-BE49-F238E27FC236}">
                      <a16:creationId xmlns:a16="http://schemas.microsoft.com/office/drawing/2014/main" id="{76D3AABC-CA95-4E22-8077-410B74395BC6}"/>
                    </a:ext>
                  </a:extLst>
                </p:cNvPr>
                <p:cNvPicPr/>
                <p:nvPr/>
              </p:nvPicPr>
              <p:blipFill>
                <a:blip r:embed="rId51"/>
                <a:stretch>
                  <a:fillRect/>
                </a:stretch>
              </p:blipFill>
              <p:spPr>
                <a:xfrm>
                  <a:off x="5491058" y="3520989"/>
                  <a:ext cx="1105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9" name="墨迹 28">
                  <a:extLst>
                    <a:ext uri="{FF2B5EF4-FFF2-40B4-BE49-F238E27FC236}">
                      <a16:creationId xmlns:a16="http://schemas.microsoft.com/office/drawing/2014/main" id="{52B48BBA-B384-431A-B2C4-E8BCD4FD3086}"/>
                    </a:ext>
                  </a:extLst>
                </p14:cNvPr>
                <p14:cNvContentPartPr/>
                <p14:nvPr/>
              </p14:nvContentPartPr>
              <p14:xfrm>
                <a:off x="5461538" y="3623949"/>
                <a:ext cx="173520" cy="73800"/>
              </p14:xfrm>
            </p:contentPart>
          </mc:Choice>
          <mc:Fallback xmlns="">
            <p:pic>
              <p:nvPicPr>
                <p:cNvPr id="29" name="墨迹 28">
                  <a:extLst>
                    <a:ext uri="{FF2B5EF4-FFF2-40B4-BE49-F238E27FC236}">
                      <a16:creationId xmlns:a16="http://schemas.microsoft.com/office/drawing/2014/main" id="{52B48BBA-B384-431A-B2C4-E8BCD4FD3086}"/>
                    </a:ext>
                  </a:extLst>
                </p:cNvPr>
                <p:cNvPicPr/>
                <p:nvPr/>
              </p:nvPicPr>
              <p:blipFill>
                <a:blip r:embed="rId53"/>
                <a:stretch>
                  <a:fillRect/>
                </a:stretch>
              </p:blipFill>
              <p:spPr>
                <a:xfrm>
                  <a:off x="5443538" y="3606309"/>
                  <a:ext cx="20916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0" name="墨迹 29">
                  <a:extLst>
                    <a:ext uri="{FF2B5EF4-FFF2-40B4-BE49-F238E27FC236}">
                      <a16:creationId xmlns:a16="http://schemas.microsoft.com/office/drawing/2014/main" id="{26D1670E-8301-4163-817C-2CAE64B01B43}"/>
                    </a:ext>
                  </a:extLst>
                </p14:cNvPr>
                <p14:cNvContentPartPr/>
                <p14:nvPr/>
              </p14:nvContentPartPr>
              <p14:xfrm>
                <a:off x="5565578" y="3483549"/>
                <a:ext cx="6120" cy="360000"/>
              </p14:xfrm>
            </p:contentPart>
          </mc:Choice>
          <mc:Fallback xmlns="">
            <p:pic>
              <p:nvPicPr>
                <p:cNvPr id="30" name="墨迹 29">
                  <a:extLst>
                    <a:ext uri="{FF2B5EF4-FFF2-40B4-BE49-F238E27FC236}">
                      <a16:creationId xmlns:a16="http://schemas.microsoft.com/office/drawing/2014/main" id="{26D1670E-8301-4163-817C-2CAE64B01B43}"/>
                    </a:ext>
                  </a:extLst>
                </p:cNvPr>
                <p:cNvPicPr/>
                <p:nvPr/>
              </p:nvPicPr>
              <p:blipFill>
                <a:blip r:embed="rId55"/>
                <a:stretch>
                  <a:fillRect/>
                </a:stretch>
              </p:blipFill>
              <p:spPr>
                <a:xfrm>
                  <a:off x="5547938" y="3465909"/>
                  <a:ext cx="41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1" name="墨迹 30">
                  <a:extLst>
                    <a:ext uri="{FF2B5EF4-FFF2-40B4-BE49-F238E27FC236}">
                      <a16:creationId xmlns:a16="http://schemas.microsoft.com/office/drawing/2014/main" id="{BFFA47A2-E694-4C9C-ABFA-9CD15A62C788}"/>
                    </a:ext>
                  </a:extLst>
                </p14:cNvPr>
                <p14:cNvContentPartPr/>
                <p14:nvPr/>
              </p14:nvContentPartPr>
              <p14:xfrm>
                <a:off x="5693738" y="3294549"/>
                <a:ext cx="212400" cy="169560"/>
              </p14:xfrm>
            </p:contentPart>
          </mc:Choice>
          <mc:Fallback xmlns="">
            <p:pic>
              <p:nvPicPr>
                <p:cNvPr id="31" name="墨迹 30">
                  <a:extLst>
                    <a:ext uri="{FF2B5EF4-FFF2-40B4-BE49-F238E27FC236}">
                      <a16:creationId xmlns:a16="http://schemas.microsoft.com/office/drawing/2014/main" id="{BFFA47A2-E694-4C9C-ABFA-9CD15A62C788}"/>
                    </a:ext>
                  </a:extLst>
                </p:cNvPr>
                <p:cNvPicPr/>
                <p:nvPr/>
              </p:nvPicPr>
              <p:blipFill>
                <a:blip r:embed="rId57"/>
                <a:stretch>
                  <a:fillRect/>
                </a:stretch>
              </p:blipFill>
              <p:spPr>
                <a:xfrm>
                  <a:off x="5675738" y="3276549"/>
                  <a:ext cx="24804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2" name="墨迹 31">
                  <a:extLst>
                    <a:ext uri="{FF2B5EF4-FFF2-40B4-BE49-F238E27FC236}">
                      <a16:creationId xmlns:a16="http://schemas.microsoft.com/office/drawing/2014/main" id="{5E8617C2-D3E1-4D76-BD3C-B61F7220865E}"/>
                    </a:ext>
                  </a:extLst>
                </p14:cNvPr>
                <p14:cNvContentPartPr/>
                <p14:nvPr/>
              </p14:nvContentPartPr>
              <p14:xfrm>
                <a:off x="5783738" y="3481029"/>
                <a:ext cx="114840" cy="99720"/>
              </p14:xfrm>
            </p:contentPart>
          </mc:Choice>
          <mc:Fallback xmlns="">
            <p:pic>
              <p:nvPicPr>
                <p:cNvPr id="32" name="墨迹 31">
                  <a:extLst>
                    <a:ext uri="{FF2B5EF4-FFF2-40B4-BE49-F238E27FC236}">
                      <a16:creationId xmlns:a16="http://schemas.microsoft.com/office/drawing/2014/main" id="{5E8617C2-D3E1-4D76-BD3C-B61F7220865E}"/>
                    </a:ext>
                  </a:extLst>
                </p:cNvPr>
                <p:cNvPicPr/>
                <p:nvPr/>
              </p:nvPicPr>
              <p:blipFill>
                <a:blip r:embed="rId59"/>
                <a:stretch>
                  <a:fillRect/>
                </a:stretch>
              </p:blipFill>
              <p:spPr>
                <a:xfrm>
                  <a:off x="5765738" y="3463389"/>
                  <a:ext cx="15048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3" name="墨迹 32">
                  <a:extLst>
                    <a:ext uri="{FF2B5EF4-FFF2-40B4-BE49-F238E27FC236}">
                      <a16:creationId xmlns:a16="http://schemas.microsoft.com/office/drawing/2014/main" id="{6A980B38-2A14-47DC-8D3F-CAD0A85DA1CC}"/>
                    </a:ext>
                  </a:extLst>
                </p14:cNvPr>
                <p14:cNvContentPartPr/>
                <p14:nvPr/>
              </p14:nvContentPartPr>
              <p14:xfrm>
                <a:off x="5719298" y="3638349"/>
                <a:ext cx="36360" cy="123120"/>
              </p14:xfrm>
            </p:contentPart>
          </mc:Choice>
          <mc:Fallback xmlns="">
            <p:pic>
              <p:nvPicPr>
                <p:cNvPr id="33" name="墨迹 32">
                  <a:extLst>
                    <a:ext uri="{FF2B5EF4-FFF2-40B4-BE49-F238E27FC236}">
                      <a16:creationId xmlns:a16="http://schemas.microsoft.com/office/drawing/2014/main" id="{6A980B38-2A14-47DC-8D3F-CAD0A85DA1CC}"/>
                    </a:ext>
                  </a:extLst>
                </p:cNvPr>
                <p:cNvPicPr/>
                <p:nvPr/>
              </p:nvPicPr>
              <p:blipFill>
                <a:blip r:embed="rId61"/>
                <a:stretch>
                  <a:fillRect/>
                </a:stretch>
              </p:blipFill>
              <p:spPr>
                <a:xfrm>
                  <a:off x="5701658" y="3620709"/>
                  <a:ext cx="7200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4" name="墨迹 33">
                  <a:extLst>
                    <a:ext uri="{FF2B5EF4-FFF2-40B4-BE49-F238E27FC236}">
                      <a16:creationId xmlns:a16="http://schemas.microsoft.com/office/drawing/2014/main" id="{88DE982F-D967-474A-9D18-775E693889C0}"/>
                    </a:ext>
                  </a:extLst>
                </p14:cNvPr>
                <p14:cNvContentPartPr/>
                <p14:nvPr/>
              </p14:nvContentPartPr>
              <p14:xfrm>
                <a:off x="5757098" y="3571749"/>
                <a:ext cx="251280" cy="245160"/>
              </p14:xfrm>
            </p:contentPart>
          </mc:Choice>
          <mc:Fallback xmlns="">
            <p:pic>
              <p:nvPicPr>
                <p:cNvPr id="34" name="墨迹 33">
                  <a:extLst>
                    <a:ext uri="{FF2B5EF4-FFF2-40B4-BE49-F238E27FC236}">
                      <a16:creationId xmlns:a16="http://schemas.microsoft.com/office/drawing/2014/main" id="{88DE982F-D967-474A-9D18-775E693889C0}"/>
                    </a:ext>
                  </a:extLst>
                </p:cNvPr>
                <p:cNvPicPr/>
                <p:nvPr/>
              </p:nvPicPr>
              <p:blipFill>
                <a:blip r:embed="rId63"/>
                <a:stretch>
                  <a:fillRect/>
                </a:stretch>
              </p:blipFill>
              <p:spPr>
                <a:xfrm>
                  <a:off x="5739458" y="3553749"/>
                  <a:ext cx="28692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5" name="墨迹 34">
                  <a:extLst>
                    <a:ext uri="{FF2B5EF4-FFF2-40B4-BE49-F238E27FC236}">
                      <a16:creationId xmlns:a16="http://schemas.microsoft.com/office/drawing/2014/main" id="{64DFA7C9-9D0F-40F0-AC1F-8D45DDFA548A}"/>
                    </a:ext>
                  </a:extLst>
                </p14:cNvPr>
                <p14:cNvContentPartPr/>
                <p14:nvPr/>
              </p14:nvContentPartPr>
              <p14:xfrm>
                <a:off x="5827298" y="3644829"/>
                <a:ext cx="93600" cy="106920"/>
              </p14:xfrm>
            </p:contentPart>
          </mc:Choice>
          <mc:Fallback xmlns="">
            <p:pic>
              <p:nvPicPr>
                <p:cNvPr id="35" name="墨迹 34">
                  <a:extLst>
                    <a:ext uri="{FF2B5EF4-FFF2-40B4-BE49-F238E27FC236}">
                      <a16:creationId xmlns:a16="http://schemas.microsoft.com/office/drawing/2014/main" id="{64DFA7C9-9D0F-40F0-AC1F-8D45DDFA548A}"/>
                    </a:ext>
                  </a:extLst>
                </p:cNvPr>
                <p:cNvPicPr/>
                <p:nvPr/>
              </p:nvPicPr>
              <p:blipFill>
                <a:blip r:embed="rId65"/>
                <a:stretch>
                  <a:fillRect/>
                </a:stretch>
              </p:blipFill>
              <p:spPr>
                <a:xfrm>
                  <a:off x="5809658" y="3627189"/>
                  <a:ext cx="12924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6" name="墨迹 35">
                  <a:extLst>
                    <a:ext uri="{FF2B5EF4-FFF2-40B4-BE49-F238E27FC236}">
                      <a16:creationId xmlns:a16="http://schemas.microsoft.com/office/drawing/2014/main" id="{4DFC2FB7-8D9C-47C3-A261-1468471B1615}"/>
                    </a:ext>
                  </a:extLst>
                </p14:cNvPr>
                <p14:cNvContentPartPr/>
                <p14:nvPr/>
              </p14:nvContentPartPr>
              <p14:xfrm>
                <a:off x="6220418" y="3327309"/>
                <a:ext cx="126000" cy="36000"/>
              </p14:xfrm>
            </p:contentPart>
          </mc:Choice>
          <mc:Fallback xmlns="">
            <p:pic>
              <p:nvPicPr>
                <p:cNvPr id="36" name="墨迹 35">
                  <a:extLst>
                    <a:ext uri="{FF2B5EF4-FFF2-40B4-BE49-F238E27FC236}">
                      <a16:creationId xmlns:a16="http://schemas.microsoft.com/office/drawing/2014/main" id="{4DFC2FB7-8D9C-47C3-A261-1468471B1615}"/>
                    </a:ext>
                  </a:extLst>
                </p:cNvPr>
                <p:cNvPicPr/>
                <p:nvPr/>
              </p:nvPicPr>
              <p:blipFill>
                <a:blip r:embed="rId67"/>
                <a:stretch>
                  <a:fillRect/>
                </a:stretch>
              </p:blipFill>
              <p:spPr>
                <a:xfrm>
                  <a:off x="6202778" y="3309309"/>
                  <a:ext cx="16164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7" name="墨迹 36">
                  <a:extLst>
                    <a:ext uri="{FF2B5EF4-FFF2-40B4-BE49-F238E27FC236}">
                      <a16:creationId xmlns:a16="http://schemas.microsoft.com/office/drawing/2014/main" id="{7FE0E24E-6EC3-40C1-8788-483A9FDEDAAB}"/>
                    </a:ext>
                  </a:extLst>
                </p14:cNvPr>
                <p14:cNvContentPartPr/>
                <p14:nvPr/>
              </p14:nvContentPartPr>
              <p14:xfrm>
                <a:off x="6210698" y="3415509"/>
                <a:ext cx="105840" cy="51840"/>
              </p14:xfrm>
            </p:contentPart>
          </mc:Choice>
          <mc:Fallback xmlns="">
            <p:pic>
              <p:nvPicPr>
                <p:cNvPr id="37" name="墨迹 36">
                  <a:extLst>
                    <a:ext uri="{FF2B5EF4-FFF2-40B4-BE49-F238E27FC236}">
                      <a16:creationId xmlns:a16="http://schemas.microsoft.com/office/drawing/2014/main" id="{7FE0E24E-6EC3-40C1-8788-483A9FDEDAAB}"/>
                    </a:ext>
                  </a:extLst>
                </p:cNvPr>
                <p:cNvPicPr/>
                <p:nvPr/>
              </p:nvPicPr>
              <p:blipFill>
                <a:blip r:embed="rId69"/>
                <a:stretch>
                  <a:fillRect/>
                </a:stretch>
              </p:blipFill>
              <p:spPr>
                <a:xfrm>
                  <a:off x="6193058" y="3397509"/>
                  <a:ext cx="1414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8" name="墨迹 37">
                  <a:extLst>
                    <a:ext uri="{FF2B5EF4-FFF2-40B4-BE49-F238E27FC236}">
                      <a16:creationId xmlns:a16="http://schemas.microsoft.com/office/drawing/2014/main" id="{4DBC2839-C73E-4925-9ECA-1CFA643E5706}"/>
                    </a:ext>
                  </a:extLst>
                </p14:cNvPr>
                <p14:cNvContentPartPr/>
                <p14:nvPr/>
              </p14:nvContentPartPr>
              <p14:xfrm>
                <a:off x="6277298" y="3257469"/>
                <a:ext cx="44640" cy="247680"/>
              </p14:xfrm>
            </p:contentPart>
          </mc:Choice>
          <mc:Fallback xmlns="">
            <p:pic>
              <p:nvPicPr>
                <p:cNvPr id="38" name="墨迹 37">
                  <a:extLst>
                    <a:ext uri="{FF2B5EF4-FFF2-40B4-BE49-F238E27FC236}">
                      <a16:creationId xmlns:a16="http://schemas.microsoft.com/office/drawing/2014/main" id="{4DBC2839-C73E-4925-9ECA-1CFA643E5706}"/>
                    </a:ext>
                  </a:extLst>
                </p:cNvPr>
                <p:cNvPicPr/>
                <p:nvPr/>
              </p:nvPicPr>
              <p:blipFill>
                <a:blip r:embed="rId71"/>
                <a:stretch>
                  <a:fillRect/>
                </a:stretch>
              </p:blipFill>
              <p:spPr>
                <a:xfrm>
                  <a:off x="6259298" y="3239829"/>
                  <a:ext cx="8028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9" name="墨迹 38">
                  <a:extLst>
                    <a:ext uri="{FF2B5EF4-FFF2-40B4-BE49-F238E27FC236}">
                      <a16:creationId xmlns:a16="http://schemas.microsoft.com/office/drawing/2014/main" id="{F6D7BD95-FBEC-46DA-94A5-D250B29F4B3C}"/>
                    </a:ext>
                  </a:extLst>
                </p14:cNvPr>
                <p14:cNvContentPartPr/>
                <p14:nvPr/>
              </p14:nvContentPartPr>
              <p14:xfrm>
                <a:off x="6133298" y="3479589"/>
                <a:ext cx="271080" cy="261360"/>
              </p14:xfrm>
            </p:contentPart>
          </mc:Choice>
          <mc:Fallback xmlns="">
            <p:pic>
              <p:nvPicPr>
                <p:cNvPr id="39" name="墨迹 38">
                  <a:extLst>
                    <a:ext uri="{FF2B5EF4-FFF2-40B4-BE49-F238E27FC236}">
                      <a16:creationId xmlns:a16="http://schemas.microsoft.com/office/drawing/2014/main" id="{F6D7BD95-FBEC-46DA-94A5-D250B29F4B3C}"/>
                    </a:ext>
                  </a:extLst>
                </p:cNvPr>
                <p:cNvPicPr/>
                <p:nvPr/>
              </p:nvPicPr>
              <p:blipFill>
                <a:blip r:embed="rId73"/>
                <a:stretch>
                  <a:fillRect/>
                </a:stretch>
              </p:blipFill>
              <p:spPr>
                <a:xfrm>
                  <a:off x="6115658" y="3461949"/>
                  <a:ext cx="30672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0" name="墨迹 39">
                  <a:extLst>
                    <a:ext uri="{FF2B5EF4-FFF2-40B4-BE49-F238E27FC236}">
                      <a16:creationId xmlns:a16="http://schemas.microsoft.com/office/drawing/2014/main" id="{13FF57D8-2B5B-41D7-95EE-78068F5B6F32}"/>
                    </a:ext>
                  </a:extLst>
                </p14:cNvPr>
                <p14:cNvContentPartPr/>
                <p14:nvPr/>
              </p14:nvContentPartPr>
              <p14:xfrm>
                <a:off x="6277658" y="3519909"/>
                <a:ext cx="246600" cy="237960"/>
              </p14:xfrm>
            </p:contentPart>
          </mc:Choice>
          <mc:Fallback xmlns="">
            <p:pic>
              <p:nvPicPr>
                <p:cNvPr id="40" name="墨迹 39">
                  <a:extLst>
                    <a:ext uri="{FF2B5EF4-FFF2-40B4-BE49-F238E27FC236}">
                      <a16:creationId xmlns:a16="http://schemas.microsoft.com/office/drawing/2014/main" id="{13FF57D8-2B5B-41D7-95EE-78068F5B6F32}"/>
                    </a:ext>
                  </a:extLst>
                </p:cNvPr>
                <p:cNvPicPr/>
                <p:nvPr/>
              </p:nvPicPr>
              <p:blipFill>
                <a:blip r:embed="rId75"/>
                <a:stretch>
                  <a:fillRect/>
                </a:stretch>
              </p:blipFill>
              <p:spPr>
                <a:xfrm>
                  <a:off x="6259658" y="3501909"/>
                  <a:ext cx="2822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1" name="墨迹 40">
                  <a:extLst>
                    <a:ext uri="{FF2B5EF4-FFF2-40B4-BE49-F238E27FC236}">
                      <a16:creationId xmlns:a16="http://schemas.microsoft.com/office/drawing/2014/main" id="{1E005E57-20E0-45F5-8B34-CF8CA03C1BB1}"/>
                    </a:ext>
                  </a:extLst>
                </p14:cNvPr>
                <p14:cNvContentPartPr/>
                <p14:nvPr/>
              </p14:nvContentPartPr>
              <p14:xfrm>
                <a:off x="6573218" y="3343869"/>
                <a:ext cx="129960" cy="36360"/>
              </p14:xfrm>
            </p:contentPart>
          </mc:Choice>
          <mc:Fallback xmlns="">
            <p:pic>
              <p:nvPicPr>
                <p:cNvPr id="41" name="墨迹 40">
                  <a:extLst>
                    <a:ext uri="{FF2B5EF4-FFF2-40B4-BE49-F238E27FC236}">
                      <a16:creationId xmlns:a16="http://schemas.microsoft.com/office/drawing/2014/main" id="{1E005E57-20E0-45F5-8B34-CF8CA03C1BB1}"/>
                    </a:ext>
                  </a:extLst>
                </p:cNvPr>
                <p:cNvPicPr/>
                <p:nvPr/>
              </p:nvPicPr>
              <p:blipFill>
                <a:blip r:embed="rId77"/>
                <a:stretch>
                  <a:fillRect/>
                </a:stretch>
              </p:blipFill>
              <p:spPr>
                <a:xfrm>
                  <a:off x="6555218" y="3325869"/>
                  <a:ext cx="1656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2" name="墨迹 41">
                  <a:extLst>
                    <a:ext uri="{FF2B5EF4-FFF2-40B4-BE49-F238E27FC236}">
                      <a16:creationId xmlns:a16="http://schemas.microsoft.com/office/drawing/2014/main" id="{AF9F1930-A2E0-4D8D-B812-BC8B29696313}"/>
                    </a:ext>
                  </a:extLst>
                </p14:cNvPr>
                <p14:cNvContentPartPr/>
                <p14:nvPr/>
              </p14:nvContentPartPr>
              <p14:xfrm>
                <a:off x="6575378" y="3434229"/>
                <a:ext cx="168840" cy="73800"/>
              </p14:xfrm>
            </p:contentPart>
          </mc:Choice>
          <mc:Fallback xmlns="">
            <p:pic>
              <p:nvPicPr>
                <p:cNvPr id="42" name="墨迹 41">
                  <a:extLst>
                    <a:ext uri="{FF2B5EF4-FFF2-40B4-BE49-F238E27FC236}">
                      <a16:creationId xmlns:a16="http://schemas.microsoft.com/office/drawing/2014/main" id="{AF9F1930-A2E0-4D8D-B812-BC8B29696313}"/>
                    </a:ext>
                  </a:extLst>
                </p:cNvPr>
                <p:cNvPicPr/>
                <p:nvPr/>
              </p:nvPicPr>
              <p:blipFill>
                <a:blip r:embed="rId79"/>
                <a:stretch>
                  <a:fillRect/>
                </a:stretch>
              </p:blipFill>
              <p:spPr>
                <a:xfrm>
                  <a:off x="6557378" y="3416589"/>
                  <a:ext cx="2044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3" name="墨迹 42">
                  <a:extLst>
                    <a:ext uri="{FF2B5EF4-FFF2-40B4-BE49-F238E27FC236}">
                      <a16:creationId xmlns:a16="http://schemas.microsoft.com/office/drawing/2014/main" id="{8D26A0EB-15ED-4FA3-A376-5F89C8BBC4BC}"/>
                    </a:ext>
                  </a:extLst>
                </p14:cNvPr>
                <p14:cNvContentPartPr/>
                <p14:nvPr/>
              </p14:nvContentPartPr>
              <p14:xfrm>
                <a:off x="6558818" y="3452229"/>
                <a:ext cx="133920" cy="229680"/>
              </p14:xfrm>
            </p:contentPart>
          </mc:Choice>
          <mc:Fallback xmlns="">
            <p:pic>
              <p:nvPicPr>
                <p:cNvPr id="43" name="墨迹 42">
                  <a:extLst>
                    <a:ext uri="{FF2B5EF4-FFF2-40B4-BE49-F238E27FC236}">
                      <a16:creationId xmlns:a16="http://schemas.microsoft.com/office/drawing/2014/main" id="{8D26A0EB-15ED-4FA3-A376-5F89C8BBC4BC}"/>
                    </a:ext>
                  </a:extLst>
                </p:cNvPr>
                <p:cNvPicPr/>
                <p:nvPr/>
              </p:nvPicPr>
              <p:blipFill>
                <a:blip r:embed="rId81"/>
                <a:stretch>
                  <a:fillRect/>
                </a:stretch>
              </p:blipFill>
              <p:spPr>
                <a:xfrm>
                  <a:off x="6540818" y="3434229"/>
                  <a:ext cx="16956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4" name="墨迹 43">
                  <a:extLst>
                    <a:ext uri="{FF2B5EF4-FFF2-40B4-BE49-F238E27FC236}">
                      <a16:creationId xmlns:a16="http://schemas.microsoft.com/office/drawing/2014/main" id="{583B6645-1EAD-4571-BF42-B65FC83AD30B}"/>
                    </a:ext>
                  </a:extLst>
                </p14:cNvPr>
                <p14:cNvContentPartPr/>
                <p14:nvPr/>
              </p14:nvContentPartPr>
              <p14:xfrm>
                <a:off x="6754658" y="3562029"/>
                <a:ext cx="26640" cy="108720"/>
              </p14:xfrm>
            </p:contentPart>
          </mc:Choice>
          <mc:Fallback xmlns="">
            <p:pic>
              <p:nvPicPr>
                <p:cNvPr id="44" name="墨迹 43">
                  <a:extLst>
                    <a:ext uri="{FF2B5EF4-FFF2-40B4-BE49-F238E27FC236}">
                      <a16:creationId xmlns:a16="http://schemas.microsoft.com/office/drawing/2014/main" id="{583B6645-1EAD-4571-BF42-B65FC83AD30B}"/>
                    </a:ext>
                  </a:extLst>
                </p:cNvPr>
                <p:cNvPicPr/>
                <p:nvPr/>
              </p:nvPicPr>
              <p:blipFill>
                <a:blip r:embed="rId83"/>
                <a:stretch>
                  <a:fillRect/>
                </a:stretch>
              </p:blipFill>
              <p:spPr>
                <a:xfrm>
                  <a:off x="6737018" y="3544389"/>
                  <a:ext cx="62280" cy="144360"/>
                </a:xfrm>
                <a:prstGeom prst="rect">
                  <a:avLst/>
                </a:prstGeom>
              </p:spPr>
            </p:pic>
          </mc:Fallback>
        </mc:AlternateContent>
      </p:grpSp>
      <p:grpSp>
        <p:nvGrpSpPr>
          <p:cNvPr id="776193" name="组合 776192">
            <a:extLst>
              <a:ext uri="{FF2B5EF4-FFF2-40B4-BE49-F238E27FC236}">
                <a16:creationId xmlns:a16="http://schemas.microsoft.com/office/drawing/2014/main" id="{D86B6012-AA3F-46D5-9E2F-F2313C9E13AA}"/>
              </a:ext>
            </a:extLst>
          </p:cNvPr>
          <p:cNvGrpSpPr/>
          <p:nvPr/>
        </p:nvGrpSpPr>
        <p:grpSpPr>
          <a:xfrm>
            <a:off x="6983978" y="3292029"/>
            <a:ext cx="722520" cy="534960"/>
            <a:chOff x="6983978" y="3292029"/>
            <a:chExt cx="722520" cy="534960"/>
          </a:xfrm>
        </p:grpSpPr>
        <mc:AlternateContent xmlns:mc="http://schemas.openxmlformats.org/markup-compatibility/2006" xmlns:p14="http://schemas.microsoft.com/office/powerpoint/2010/main">
          <mc:Choice Requires="p14">
            <p:contentPart p14:bwMode="auto" r:id="rId84">
              <p14:nvContentPartPr>
                <p14:cNvPr id="45" name="墨迹 44">
                  <a:extLst>
                    <a:ext uri="{FF2B5EF4-FFF2-40B4-BE49-F238E27FC236}">
                      <a16:creationId xmlns:a16="http://schemas.microsoft.com/office/drawing/2014/main" id="{16B424C7-A868-4C37-8389-6A56D6984C01}"/>
                    </a:ext>
                  </a:extLst>
                </p14:cNvPr>
                <p14:cNvContentPartPr/>
                <p14:nvPr/>
              </p14:nvContentPartPr>
              <p14:xfrm>
                <a:off x="7047338" y="3406149"/>
                <a:ext cx="79920" cy="37080"/>
              </p14:xfrm>
            </p:contentPart>
          </mc:Choice>
          <mc:Fallback xmlns="">
            <p:pic>
              <p:nvPicPr>
                <p:cNvPr id="45" name="墨迹 44">
                  <a:extLst>
                    <a:ext uri="{FF2B5EF4-FFF2-40B4-BE49-F238E27FC236}">
                      <a16:creationId xmlns:a16="http://schemas.microsoft.com/office/drawing/2014/main" id="{16B424C7-A868-4C37-8389-6A56D6984C01}"/>
                    </a:ext>
                  </a:extLst>
                </p:cNvPr>
                <p:cNvPicPr/>
                <p:nvPr/>
              </p:nvPicPr>
              <p:blipFill>
                <a:blip r:embed="rId85"/>
                <a:stretch>
                  <a:fillRect/>
                </a:stretch>
              </p:blipFill>
              <p:spPr>
                <a:xfrm>
                  <a:off x="7029338" y="3388509"/>
                  <a:ext cx="11556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6" name="墨迹 45">
                  <a:extLst>
                    <a:ext uri="{FF2B5EF4-FFF2-40B4-BE49-F238E27FC236}">
                      <a16:creationId xmlns:a16="http://schemas.microsoft.com/office/drawing/2014/main" id="{B578C62C-B67F-483B-986E-D4495CFDBBCB}"/>
                    </a:ext>
                  </a:extLst>
                </p14:cNvPr>
                <p14:cNvContentPartPr/>
                <p14:nvPr/>
              </p14:nvContentPartPr>
              <p14:xfrm>
                <a:off x="7022498" y="3464109"/>
                <a:ext cx="106560" cy="48600"/>
              </p14:xfrm>
            </p:contentPart>
          </mc:Choice>
          <mc:Fallback xmlns="">
            <p:pic>
              <p:nvPicPr>
                <p:cNvPr id="46" name="墨迹 45">
                  <a:extLst>
                    <a:ext uri="{FF2B5EF4-FFF2-40B4-BE49-F238E27FC236}">
                      <a16:creationId xmlns:a16="http://schemas.microsoft.com/office/drawing/2014/main" id="{B578C62C-B67F-483B-986E-D4495CFDBBCB}"/>
                    </a:ext>
                  </a:extLst>
                </p:cNvPr>
                <p:cNvPicPr/>
                <p:nvPr/>
              </p:nvPicPr>
              <p:blipFill>
                <a:blip r:embed="rId87"/>
                <a:stretch>
                  <a:fillRect/>
                </a:stretch>
              </p:blipFill>
              <p:spPr>
                <a:xfrm>
                  <a:off x="7004858" y="3446469"/>
                  <a:ext cx="14220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7" name="墨迹 46">
                  <a:extLst>
                    <a:ext uri="{FF2B5EF4-FFF2-40B4-BE49-F238E27FC236}">
                      <a16:creationId xmlns:a16="http://schemas.microsoft.com/office/drawing/2014/main" id="{5A70BD36-B6A3-4FAB-B8DA-17439D14F0E2}"/>
                    </a:ext>
                  </a:extLst>
                </p14:cNvPr>
                <p14:cNvContentPartPr/>
                <p14:nvPr/>
              </p14:nvContentPartPr>
              <p14:xfrm>
                <a:off x="6983978" y="3523149"/>
                <a:ext cx="247320" cy="61560"/>
              </p14:xfrm>
            </p:contentPart>
          </mc:Choice>
          <mc:Fallback xmlns="">
            <p:pic>
              <p:nvPicPr>
                <p:cNvPr id="47" name="墨迹 46">
                  <a:extLst>
                    <a:ext uri="{FF2B5EF4-FFF2-40B4-BE49-F238E27FC236}">
                      <a16:creationId xmlns:a16="http://schemas.microsoft.com/office/drawing/2014/main" id="{5A70BD36-B6A3-4FAB-B8DA-17439D14F0E2}"/>
                    </a:ext>
                  </a:extLst>
                </p:cNvPr>
                <p:cNvPicPr/>
                <p:nvPr/>
              </p:nvPicPr>
              <p:blipFill>
                <a:blip r:embed="rId89"/>
                <a:stretch>
                  <a:fillRect/>
                </a:stretch>
              </p:blipFill>
              <p:spPr>
                <a:xfrm>
                  <a:off x="6966338" y="3505509"/>
                  <a:ext cx="28296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8" name="墨迹 47">
                  <a:extLst>
                    <a:ext uri="{FF2B5EF4-FFF2-40B4-BE49-F238E27FC236}">
                      <a16:creationId xmlns:a16="http://schemas.microsoft.com/office/drawing/2014/main" id="{D792E885-6C03-48FE-A38D-AD71EAF4EC62}"/>
                    </a:ext>
                  </a:extLst>
                </p14:cNvPr>
                <p14:cNvContentPartPr/>
                <p14:nvPr/>
              </p14:nvContentPartPr>
              <p14:xfrm>
                <a:off x="7099178" y="3310389"/>
                <a:ext cx="31680" cy="506160"/>
              </p14:xfrm>
            </p:contentPart>
          </mc:Choice>
          <mc:Fallback xmlns="">
            <p:pic>
              <p:nvPicPr>
                <p:cNvPr id="48" name="墨迹 47">
                  <a:extLst>
                    <a:ext uri="{FF2B5EF4-FFF2-40B4-BE49-F238E27FC236}">
                      <a16:creationId xmlns:a16="http://schemas.microsoft.com/office/drawing/2014/main" id="{D792E885-6C03-48FE-A38D-AD71EAF4EC62}"/>
                    </a:ext>
                  </a:extLst>
                </p:cNvPr>
                <p:cNvPicPr/>
                <p:nvPr/>
              </p:nvPicPr>
              <p:blipFill>
                <a:blip r:embed="rId91"/>
                <a:stretch>
                  <a:fillRect/>
                </a:stretch>
              </p:blipFill>
              <p:spPr>
                <a:xfrm>
                  <a:off x="7081538" y="3292749"/>
                  <a:ext cx="67320" cy="5418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3" name="墨迹 52">
                  <a:extLst>
                    <a:ext uri="{FF2B5EF4-FFF2-40B4-BE49-F238E27FC236}">
                      <a16:creationId xmlns:a16="http://schemas.microsoft.com/office/drawing/2014/main" id="{FAC7C088-AE2C-4E4B-B4C4-0BFFC9D7BE3E}"/>
                    </a:ext>
                  </a:extLst>
                </p14:cNvPr>
                <p14:cNvContentPartPr/>
                <p14:nvPr/>
              </p14:nvContentPartPr>
              <p14:xfrm>
                <a:off x="7304738" y="3690549"/>
                <a:ext cx="34200" cy="54360"/>
              </p14:xfrm>
            </p:contentPart>
          </mc:Choice>
          <mc:Fallback xmlns="">
            <p:pic>
              <p:nvPicPr>
                <p:cNvPr id="53" name="墨迹 52">
                  <a:extLst>
                    <a:ext uri="{FF2B5EF4-FFF2-40B4-BE49-F238E27FC236}">
                      <a16:creationId xmlns:a16="http://schemas.microsoft.com/office/drawing/2014/main" id="{FAC7C088-AE2C-4E4B-B4C4-0BFFC9D7BE3E}"/>
                    </a:ext>
                  </a:extLst>
                </p:cNvPr>
                <p:cNvPicPr/>
                <p:nvPr/>
              </p:nvPicPr>
              <p:blipFill>
                <a:blip r:embed="rId93"/>
                <a:stretch>
                  <a:fillRect/>
                </a:stretch>
              </p:blipFill>
              <p:spPr>
                <a:xfrm>
                  <a:off x="7286738" y="3672909"/>
                  <a:ext cx="6984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8" name="墨迹 57">
                  <a:extLst>
                    <a:ext uri="{FF2B5EF4-FFF2-40B4-BE49-F238E27FC236}">
                      <a16:creationId xmlns:a16="http://schemas.microsoft.com/office/drawing/2014/main" id="{639FE6ED-5BD0-48B1-B26F-211D5B69C778}"/>
                    </a:ext>
                  </a:extLst>
                </p14:cNvPr>
                <p14:cNvContentPartPr/>
                <p14:nvPr/>
              </p14:nvContentPartPr>
              <p14:xfrm>
                <a:off x="7421738" y="3292029"/>
                <a:ext cx="57600" cy="94320"/>
              </p14:xfrm>
            </p:contentPart>
          </mc:Choice>
          <mc:Fallback xmlns="">
            <p:pic>
              <p:nvPicPr>
                <p:cNvPr id="58" name="墨迹 57">
                  <a:extLst>
                    <a:ext uri="{FF2B5EF4-FFF2-40B4-BE49-F238E27FC236}">
                      <a16:creationId xmlns:a16="http://schemas.microsoft.com/office/drawing/2014/main" id="{639FE6ED-5BD0-48B1-B26F-211D5B69C778}"/>
                    </a:ext>
                  </a:extLst>
                </p:cNvPr>
                <p:cNvPicPr/>
                <p:nvPr/>
              </p:nvPicPr>
              <p:blipFill>
                <a:blip r:embed="rId95"/>
                <a:stretch>
                  <a:fillRect/>
                </a:stretch>
              </p:blipFill>
              <p:spPr>
                <a:xfrm>
                  <a:off x="7403738" y="3274389"/>
                  <a:ext cx="9324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9" name="墨迹 58">
                  <a:extLst>
                    <a:ext uri="{FF2B5EF4-FFF2-40B4-BE49-F238E27FC236}">
                      <a16:creationId xmlns:a16="http://schemas.microsoft.com/office/drawing/2014/main" id="{228FF5E7-FD44-48AF-92B6-0CEA738ABBD2}"/>
                    </a:ext>
                  </a:extLst>
                </p14:cNvPr>
                <p14:cNvContentPartPr/>
                <p14:nvPr/>
              </p14:nvContentPartPr>
              <p14:xfrm>
                <a:off x="7328138" y="3367989"/>
                <a:ext cx="219960" cy="55440"/>
              </p14:xfrm>
            </p:contentPart>
          </mc:Choice>
          <mc:Fallback xmlns="">
            <p:pic>
              <p:nvPicPr>
                <p:cNvPr id="59" name="墨迹 58">
                  <a:extLst>
                    <a:ext uri="{FF2B5EF4-FFF2-40B4-BE49-F238E27FC236}">
                      <a16:creationId xmlns:a16="http://schemas.microsoft.com/office/drawing/2014/main" id="{228FF5E7-FD44-48AF-92B6-0CEA738ABBD2}"/>
                    </a:ext>
                  </a:extLst>
                </p:cNvPr>
                <p:cNvPicPr/>
                <p:nvPr/>
              </p:nvPicPr>
              <p:blipFill>
                <a:blip r:embed="rId97"/>
                <a:stretch>
                  <a:fillRect/>
                </a:stretch>
              </p:blipFill>
              <p:spPr>
                <a:xfrm>
                  <a:off x="7310138" y="3349989"/>
                  <a:ext cx="25560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0" name="墨迹 59">
                  <a:extLst>
                    <a:ext uri="{FF2B5EF4-FFF2-40B4-BE49-F238E27FC236}">
                      <a16:creationId xmlns:a16="http://schemas.microsoft.com/office/drawing/2014/main" id="{AEB4BD41-352F-4E39-80C9-09D36319997C}"/>
                    </a:ext>
                  </a:extLst>
                </p14:cNvPr>
                <p14:cNvContentPartPr/>
                <p14:nvPr/>
              </p14:nvContentPartPr>
              <p14:xfrm>
                <a:off x="7294658" y="3402189"/>
                <a:ext cx="120960" cy="424800"/>
              </p14:xfrm>
            </p:contentPart>
          </mc:Choice>
          <mc:Fallback xmlns="">
            <p:pic>
              <p:nvPicPr>
                <p:cNvPr id="60" name="墨迹 59">
                  <a:extLst>
                    <a:ext uri="{FF2B5EF4-FFF2-40B4-BE49-F238E27FC236}">
                      <a16:creationId xmlns:a16="http://schemas.microsoft.com/office/drawing/2014/main" id="{AEB4BD41-352F-4E39-80C9-09D36319997C}"/>
                    </a:ext>
                  </a:extLst>
                </p:cNvPr>
                <p:cNvPicPr/>
                <p:nvPr/>
              </p:nvPicPr>
              <p:blipFill>
                <a:blip r:embed="rId99"/>
                <a:stretch>
                  <a:fillRect/>
                </a:stretch>
              </p:blipFill>
              <p:spPr>
                <a:xfrm>
                  <a:off x="7277018" y="3384549"/>
                  <a:ext cx="15660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1" name="墨迹 60">
                  <a:extLst>
                    <a:ext uri="{FF2B5EF4-FFF2-40B4-BE49-F238E27FC236}">
                      <a16:creationId xmlns:a16="http://schemas.microsoft.com/office/drawing/2014/main" id="{FFC8EE5E-03FD-48A0-8316-31C181FCF837}"/>
                    </a:ext>
                  </a:extLst>
                </p14:cNvPr>
                <p14:cNvContentPartPr/>
                <p14:nvPr/>
              </p14:nvContentPartPr>
              <p14:xfrm>
                <a:off x="7372778" y="3455469"/>
                <a:ext cx="210600" cy="109440"/>
              </p14:xfrm>
            </p:contentPart>
          </mc:Choice>
          <mc:Fallback xmlns="">
            <p:pic>
              <p:nvPicPr>
                <p:cNvPr id="61" name="墨迹 60">
                  <a:extLst>
                    <a:ext uri="{FF2B5EF4-FFF2-40B4-BE49-F238E27FC236}">
                      <a16:creationId xmlns:a16="http://schemas.microsoft.com/office/drawing/2014/main" id="{FFC8EE5E-03FD-48A0-8316-31C181FCF837}"/>
                    </a:ext>
                  </a:extLst>
                </p:cNvPr>
                <p:cNvPicPr/>
                <p:nvPr/>
              </p:nvPicPr>
              <p:blipFill>
                <a:blip r:embed="rId101"/>
                <a:stretch>
                  <a:fillRect/>
                </a:stretch>
              </p:blipFill>
              <p:spPr>
                <a:xfrm>
                  <a:off x="7355138" y="3437829"/>
                  <a:ext cx="2462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2" name="墨迹 61">
                  <a:extLst>
                    <a:ext uri="{FF2B5EF4-FFF2-40B4-BE49-F238E27FC236}">
                      <a16:creationId xmlns:a16="http://schemas.microsoft.com/office/drawing/2014/main" id="{44A42EC7-BBBD-46FC-A77A-47C288C28912}"/>
                    </a:ext>
                  </a:extLst>
                </p14:cNvPr>
                <p14:cNvContentPartPr/>
                <p14:nvPr/>
              </p14:nvContentPartPr>
              <p14:xfrm>
                <a:off x="7458458" y="3442869"/>
                <a:ext cx="22680" cy="129240"/>
              </p14:xfrm>
            </p:contentPart>
          </mc:Choice>
          <mc:Fallback xmlns="">
            <p:pic>
              <p:nvPicPr>
                <p:cNvPr id="62" name="墨迹 61">
                  <a:extLst>
                    <a:ext uri="{FF2B5EF4-FFF2-40B4-BE49-F238E27FC236}">
                      <a16:creationId xmlns:a16="http://schemas.microsoft.com/office/drawing/2014/main" id="{44A42EC7-BBBD-46FC-A77A-47C288C28912}"/>
                    </a:ext>
                  </a:extLst>
                </p:cNvPr>
                <p:cNvPicPr/>
                <p:nvPr/>
              </p:nvPicPr>
              <p:blipFill>
                <a:blip r:embed="rId103"/>
                <a:stretch>
                  <a:fillRect/>
                </a:stretch>
              </p:blipFill>
              <p:spPr>
                <a:xfrm>
                  <a:off x="7440458" y="3425229"/>
                  <a:ext cx="583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3" name="墨迹 62">
                  <a:extLst>
                    <a:ext uri="{FF2B5EF4-FFF2-40B4-BE49-F238E27FC236}">
                      <a16:creationId xmlns:a16="http://schemas.microsoft.com/office/drawing/2014/main" id="{C44E5EAE-E69A-4554-97E0-60F21E23EECE}"/>
                    </a:ext>
                  </a:extLst>
                </p14:cNvPr>
                <p14:cNvContentPartPr/>
                <p14:nvPr/>
              </p14:nvContentPartPr>
              <p14:xfrm>
                <a:off x="7500938" y="3410829"/>
                <a:ext cx="72000" cy="159120"/>
              </p14:xfrm>
            </p:contentPart>
          </mc:Choice>
          <mc:Fallback xmlns="">
            <p:pic>
              <p:nvPicPr>
                <p:cNvPr id="63" name="墨迹 62">
                  <a:extLst>
                    <a:ext uri="{FF2B5EF4-FFF2-40B4-BE49-F238E27FC236}">
                      <a16:creationId xmlns:a16="http://schemas.microsoft.com/office/drawing/2014/main" id="{C44E5EAE-E69A-4554-97E0-60F21E23EECE}"/>
                    </a:ext>
                  </a:extLst>
                </p:cNvPr>
                <p:cNvPicPr/>
                <p:nvPr/>
              </p:nvPicPr>
              <p:blipFill>
                <a:blip r:embed="rId105"/>
                <a:stretch>
                  <a:fillRect/>
                </a:stretch>
              </p:blipFill>
              <p:spPr>
                <a:xfrm>
                  <a:off x="7482938" y="3393189"/>
                  <a:ext cx="10764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76192" name="墨迹 776191">
                  <a:extLst>
                    <a:ext uri="{FF2B5EF4-FFF2-40B4-BE49-F238E27FC236}">
                      <a16:creationId xmlns:a16="http://schemas.microsoft.com/office/drawing/2014/main" id="{B9B35833-8835-4E4D-AE4A-B81E93680DE9}"/>
                    </a:ext>
                  </a:extLst>
                </p14:cNvPr>
                <p14:cNvContentPartPr/>
                <p14:nvPr/>
              </p14:nvContentPartPr>
              <p14:xfrm>
                <a:off x="7397258" y="3629349"/>
                <a:ext cx="309240" cy="174600"/>
              </p14:xfrm>
            </p:contentPart>
          </mc:Choice>
          <mc:Fallback xmlns="">
            <p:pic>
              <p:nvPicPr>
                <p:cNvPr id="776192" name="墨迹 776191">
                  <a:extLst>
                    <a:ext uri="{FF2B5EF4-FFF2-40B4-BE49-F238E27FC236}">
                      <a16:creationId xmlns:a16="http://schemas.microsoft.com/office/drawing/2014/main" id="{B9B35833-8835-4E4D-AE4A-B81E93680DE9}"/>
                    </a:ext>
                  </a:extLst>
                </p:cNvPr>
                <p:cNvPicPr/>
                <p:nvPr/>
              </p:nvPicPr>
              <p:blipFill>
                <a:blip r:embed="rId107"/>
                <a:stretch>
                  <a:fillRect/>
                </a:stretch>
              </p:blipFill>
              <p:spPr>
                <a:xfrm>
                  <a:off x="7379258" y="3611349"/>
                  <a:ext cx="344880" cy="210240"/>
                </a:xfrm>
                <a:prstGeom prst="rect">
                  <a:avLst/>
                </a:prstGeom>
              </p:spPr>
            </p:pic>
          </mc:Fallback>
        </mc:AlternateContent>
      </p:grpSp>
      <p:grpSp>
        <p:nvGrpSpPr>
          <p:cNvPr id="776240" name="组合 776239">
            <a:extLst>
              <a:ext uri="{FF2B5EF4-FFF2-40B4-BE49-F238E27FC236}">
                <a16:creationId xmlns:a16="http://schemas.microsoft.com/office/drawing/2014/main" id="{7745E9A5-5552-411A-83DB-92EB51C218A7}"/>
              </a:ext>
            </a:extLst>
          </p:cNvPr>
          <p:cNvGrpSpPr/>
          <p:nvPr/>
        </p:nvGrpSpPr>
        <p:grpSpPr>
          <a:xfrm>
            <a:off x="2111018" y="4824549"/>
            <a:ext cx="2005560" cy="644400"/>
            <a:chOff x="2111018" y="4824549"/>
            <a:chExt cx="2005560" cy="644400"/>
          </a:xfrm>
        </p:grpSpPr>
        <mc:AlternateContent xmlns:mc="http://schemas.openxmlformats.org/markup-compatibility/2006" xmlns:p14="http://schemas.microsoft.com/office/powerpoint/2010/main">
          <mc:Choice Requires="p14">
            <p:contentPart p14:bwMode="auto" r:id="rId108">
              <p14:nvContentPartPr>
                <p14:cNvPr id="776196" name="墨迹 776195">
                  <a:extLst>
                    <a:ext uri="{FF2B5EF4-FFF2-40B4-BE49-F238E27FC236}">
                      <a16:creationId xmlns:a16="http://schemas.microsoft.com/office/drawing/2014/main" id="{430DD144-75CA-4721-8A5D-594B9F45FF93}"/>
                    </a:ext>
                  </a:extLst>
                </p14:cNvPr>
                <p14:cNvContentPartPr/>
                <p14:nvPr/>
              </p14:nvContentPartPr>
              <p14:xfrm>
                <a:off x="2148818" y="4966749"/>
                <a:ext cx="35280" cy="291960"/>
              </p14:xfrm>
            </p:contentPart>
          </mc:Choice>
          <mc:Fallback xmlns="">
            <p:pic>
              <p:nvPicPr>
                <p:cNvPr id="776196" name="墨迹 776195">
                  <a:extLst>
                    <a:ext uri="{FF2B5EF4-FFF2-40B4-BE49-F238E27FC236}">
                      <a16:creationId xmlns:a16="http://schemas.microsoft.com/office/drawing/2014/main" id="{430DD144-75CA-4721-8A5D-594B9F45FF93}"/>
                    </a:ext>
                  </a:extLst>
                </p:cNvPr>
                <p:cNvPicPr/>
                <p:nvPr/>
              </p:nvPicPr>
              <p:blipFill>
                <a:blip r:embed="rId109"/>
                <a:stretch>
                  <a:fillRect/>
                </a:stretch>
              </p:blipFill>
              <p:spPr>
                <a:xfrm>
                  <a:off x="2130818" y="4949109"/>
                  <a:ext cx="7092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76197" name="墨迹 776196">
                  <a:extLst>
                    <a:ext uri="{FF2B5EF4-FFF2-40B4-BE49-F238E27FC236}">
                      <a16:creationId xmlns:a16="http://schemas.microsoft.com/office/drawing/2014/main" id="{DA1754BE-1A53-45CD-B348-F24F06F440A9}"/>
                    </a:ext>
                  </a:extLst>
                </p14:cNvPr>
                <p14:cNvContentPartPr/>
                <p14:nvPr/>
              </p14:nvContentPartPr>
              <p14:xfrm>
                <a:off x="2111018" y="5122269"/>
                <a:ext cx="111600" cy="223560"/>
              </p14:xfrm>
            </p:contentPart>
          </mc:Choice>
          <mc:Fallback xmlns="">
            <p:pic>
              <p:nvPicPr>
                <p:cNvPr id="776197" name="墨迹 776196">
                  <a:extLst>
                    <a:ext uri="{FF2B5EF4-FFF2-40B4-BE49-F238E27FC236}">
                      <a16:creationId xmlns:a16="http://schemas.microsoft.com/office/drawing/2014/main" id="{DA1754BE-1A53-45CD-B348-F24F06F440A9}"/>
                    </a:ext>
                  </a:extLst>
                </p:cNvPr>
                <p:cNvPicPr/>
                <p:nvPr/>
              </p:nvPicPr>
              <p:blipFill>
                <a:blip r:embed="rId111"/>
                <a:stretch>
                  <a:fillRect/>
                </a:stretch>
              </p:blipFill>
              <p:spPr>
                <a:xfrm>
                  <a:off x="2093018" y="5104629"/>
                  <a:ext cx="1472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76198" name="墨迹 776197">
                  <a:extLst>
                    <a:ext uri="{FF2B5EF4-FFF2-40B4-BE49-F238E27FC236}">
                      <a16:creationId xmlns:a16="http://schemas.microsoft.com/office/drawing/2014/main" id="{29E49BCC-A42B-49CD-8752-9A5B8AF2A7E5}"/>
                    </a:ext>
                  </a:extLst>
                </p14:cNvPr>
                <p14:cNvContentPartPr/>
                <p14:nvPr/>
              </p14:nvContentPartPr>
              <p14:xfrm>
                <a:off x="2238818" y="4863429"/>
                <a:ext cx="172080" cy="320040"/>
              </p14:xfrm>
            </p:contentPart>
          </mc:Choice>
          <mc:Fallback xmlns="">
            <p:pic>
              <p:nvPicPr>
                <p:cNvPr id="776198" name="墨迹 776197">
                  <a:extLst>
                    <a:ext uri="{FF2B5EF4-FFF2-40B4-BE49-F238E27FC236}">
                      <a16:creationId xmlns:a16="http://schemas.microsoft.com/office/drawing/2014/main" id="{29E49BCC-A42B-49CD-8752-9A5B8AF2A7E5}"/>
                    </a:ext>
                  </a:extLst>
                </p:cNvPr>
                <p:cNvPicPr/>
                <p:nvPr/>
              </p:nvPicPr>
              <p:blipFill>
                <a:blip r:embed="rId113"/>
                <a:stretch>
                  <a:fillRect/>
                </a:stretch>
              </p:blipFill>
              <p:spPr>
                <a:xfrm>
                  <a:off x="2220818" y="4845789"/>
                  <a:ext cx="20772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76199" name="墨迹 776198">
                  <a:extLst>
                    <a:ext uri="{FF2B5EF4-FFF2-40B4-BE49-F238E27FC236}">
                      <a16:creationId xmlns:a16="http://schemas.microsoft.com/office/drawing/2014/main" id="{CF9F990E-C5A5-4D21-87FB-767943BF381C}"/>
                    </a:ext>
                  </a:extLst>
                </p14:cNvPr>
                <p14:cNvContentPartPr/>
                <p14:nvPr/>
              </p14:nvContentPartPr>
              <p14:xfrm>
                <a:off x="2284178" y="4988349"/>
                <a:ext cx="245520" cy="53280"/>
              </p14:xfrm>
            </p:contentPart>
          </mc:Choice>
          <mc:Fallback xmlns="">
            <p:pic>
              <p:nvPicPr>
                <p:cNvPr id="776199" name="墨迹 776198">
                  <a:extLst>
                    <a:ext uri="{FF2B5EF4-FFF2-40B4-BE49-F238E27FC236}">
                      <a16:creationId xmlns:a16="http://schemas.microsoft.com/office/drawing/2014/main" id="{CF9F990E-C5A5-4D21-87FB-767943BF381C}"/>
                    </a:ext>
                  </a:extLst>
                </p:cNvPr>
                <p:cNvPicPr/>
                <p:nvPr/>
              </p:nvPicPr>
              <p:blipFill>
                <a:blip r:embed="rId115"/>
                <a:stretch>
                  <a:fillRect/>
                </a:stretch>
              </p:blipFill>
              <p:spPr>
                <a:xfrm>
                  <a:off x="2266178" y="4970709"/>
                  <a:ext cx="28116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76200" name="墨迹 776199">
                  <a:extLst>
                    <a:ext uri="{FF2B5EF4-FFF2-40B4-BE49-F238E27FC236}">
                      <a16:creationId xmlns:a16="http://schemas.microsoft.com/office/drawing/2014/main" id="{0C70C4D1-4572-4FE0-A447-F6E5B8C58F83}"/>
                    </a:ext>
                  </a:extLst>
                </p14:cNvPr>
                <p14:cNvContentPartPr/>
                <p14:nvPr/>
              </p14:nvContentPartPr>
              <p14:xfrm>
                <a:off x="2337818" y="5085909"/>
                <a:ext cx="95400" cy="105120"/>
              </p14:xfrm>
            </p:contentPart>
          </mc:Choice>
          <mc:Fallback xmlns="">
            <p:pic>
              <p:nvPicPr>
                <p:cNvPr id="776200" name="墨迹 776199">
                  <a:extLst>
                    <a:ext uri="{FF2B5EF4-FFF2-40B4-BE49-F238E27FC236}">
                      <a16:creationId xmlns:a16="http://schemas.microsoft.com/office/drawing/2014/main" id="{0C70C4D1-4572-4FE0-A447-F6E5B8C58F83}"/>
                    </a:ext>
                  </a:extLst>
                </p:cNvPr>
                <p:cNvPicPr/>
                <p:nvPr/>
              </p:nvPicPr>
              <p:blipFill>
                <a:blip r:embed="rId117"/>
                <a:stretch>
                  <a:fillRect/>
                </a:stretch>
              </p:blipFill>
              <p:spPr>
                <a:xfrm>
                  <a:off x="2320178" y="5068269"/>
                  <a:ext cx="1310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76201" name="墨迹 776200">
                  <a:extLst>
                    <a:ext uri="{FF2B5EF4-FFF2-40B4-BE49-F238E27FC236}">
                      <a16:creationId xmlns:a16="http://schemas.microsoft.com/office/drawing/2014/main" id="{D3AA589E-5155-416D-8786-04EEAE188289}"/>
                    </a:ext>
                  </a:extLst>
                </p14:cNvPr>
                <p14:cNvContentPartPr/>
                <p14:nvPr/>
              </p14:nvContentPartPr>
              <p14:xfrm>
                <a:off x="2339618" y="5192469"/>
                <a:ext cx="195120" cy="115560"/>
              </p14:xfrm>
            </p:contentPart>
          </mc:Choice>
          <mc:Fallback xmlns="">
            <p:pic>
              <p:nvPicPr>
                <p:cNvPr id="776201" name="墨迹 776200">
                  <a:extLst>
                    <a:ext uri="{FF2B5EF4-FFF2-40B4-BE49-F238E27FC236}">
                      <a16:creationId xmlns:a16="http://schemas.microsoft.com/office/drawing/2014/main" id="{D3AA589E-5155-416D-8786-04EEAE188289}"/>
                    </a:ext>
                  </a:extLst>
                </p:cNvPr>
                <p:cNvPicPr/>
                <p:nvPr/>
              </p:nvPicPr>
              <p:blipFill>
                <a:blip r:embed="rId119"/>
                <a:stretch>
                  <a:fillRect/>
                </a:stretch>
              </p:blipFill>
              <p:spPr>
                <a:xfrm>
                  <a:off x="2321978" y="5174829"/>
                  <a:ext cx="2307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76202" name="墨迹 776201">
                  <a:extLst>
                    <a:ext uri="{FF2B5EF4-FFF2-40B4-BE49-F238E27FC236}">
                      <a16:creationId xmlns:a16="http://schemas.microsoft.com/office/drawing/2014/main" id="{536B7B61-9936-426D-8E10-1FDB0AD661C2}"/>
                    </a:ext>
                  </a:extLst>
                </p14:cNvPr>
                <p14:cNvContentPartPr/>
                <p14:nvPr/>
              </p14:nvContentPartPr>
              <p14:xfrm>
                <a:off x="2382458" y="5000589"/>
                <a:ext cx="54720" cy="468360"/>
              </p14:xfrm>
            </p:contentPart>
          </mc:Choice>
          <mc:Fallback xmlns="">
            <p:pic>
              <p:nvPicPr>
                <p:cNvPr id="776202" name="墨迹 776201">
                  <a:extLst>
                    <a:ext uri="{FF2B5EF4-FFF2-40B4-BE49-F238E27FC236}">
                      <a16:creationId xmlns:a16="http://schemas.microsoft.com/office/drawing/2014/main" id="{536B7B61-9936-426D-8E10-1FDB0AD661C2}"/>
                    </a:ext>
                  </a:extLst>
                </p:cNvPr>
                <p:cNvPicPr/>
                <p:nvPr/>
              </p:nvPicPr>
              <p:blipFill>
                <a:blip r:embed="rId121"/>
                <a:stretch>
                  <a:fillRect/>
                </a:stretch>
              </p:blipFill>
              <p:spPr>
                <a:xfrm>
                  <a:off x="2364818" y="4982589"/>
                  <a:ext cx="90360" cy="5040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76203" name="墨迹 776202">
                  <a:extLst>
                    <a:ext uri="{FF2B5EF4-FFF2-40B4-BE49-F238E27FC236}">
                      <a16:creationId xmlns:a16="http://schemas.microsoft.com/office/drawing/2014/main" id="{64DFC185-A1AD-410A-A610-CA78CC13BB2F}"/>
                    </a:ext>
                  </a:extLst>
                </p14:cNvPr>
                <p14:cNvContentPartPr/>
                <p14:nvPr/>
              </p14:nvContentPartPr>
              <p14:xfrm>
                <a:off x="2714018" y="4868829"/>
                <a:ext cx="64080" cy="38880"/>
              </p14:xfrm>
            </p:contentPart>
          </mc:Choice>
          <mc:Fallback xmlns="">
            <p:pic>
              <p:nvPicPr>
                <p:cNvPr id="776203" name="墨迹 776202">
                  <a:extLst>
                    <a:ext uri="{FF2B5EF4-FFF2-40B4-BE49-F238E27FC236}">
                      <a16:creationId xmlns:a16="http://schemas.microsoft.com/office/drawing/2014/main" id="{64DFC185-A1AD-410A-A610-CA78CC13BB2F}"/>
                    </a:ext>
                  </a:extLst>
                </p:cNvPr>
                <p:cNvPicPr/>
                <p:nvPr/>
              </p:nvPicPr>
              <p:blipFill>
                <a:blip r:embed="rId123"/>
                <a:stretch>
                  <a:fillRect/>
                </a:stretch>
              </p:blipFill>
              <p:spPr>
                <a:xfrm>
                  <a:off x="2696378" y="4850829"/>
                  <a:ext cx="9972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76204" name="墨迹 776203">
                  <a:extLst>
                    <a:ext uri="{FF2B5EF4-FFF2-40B4-BE49-F238E27FC236}">
                      <a16:creationId xmlns:a16="http://schemas.microsoft.com/office/drawing/2014/main" id="{A90EC228-961F-4C80-B741-0283682FAE7F}"/>
                    </a:ext>
                  </a:extLst>
                </p14:cNvPr>
                <p14:cNvContentPartPr/>
                <p14:nvPr/>
              </p14:nvContentPartPr>
              <p14:xfrm>
                <a:off x="2593778" y="4986909"/>
                <a:ext cx="23760" cy="99000"/>
              </p14:xfrm>
            </p:contentPart>
          </mc:Choice>
          <mc:Fallback xmlns="">
            <p:pic>
              <p:nvPicPr>
                <p:cNvPr id="776204" name="墨迹 776203">
                  <a:extLst>
                    <a:ext uri="{FF2B5EF4-FFF2-40B4-BE49-F238E27FC236}">
                      <a16:creationId xmlns:a16="http://schemas.microsoft.com/office/drawing/2014/main" id="{A90EC228-961F-4C80-B741-0283682FAE7F}"/>
                    </a:ext>
                  </a:extLst>
                </p:cNvPr>
                <p:cNvPicPr/>
                <p:nvPr/>
              </p:nvPicPr>
              <p:blipFill>
                <a:blip r:embed="rId125"/>
                <a:stretch>
                  <a:fillRect/>
                </a:stretch>
              </p:blipFill>
              <p:spPr>
                <a:xfrm>
                  <a:off x="2575778" y="4968909"/>
                  <a:ext cx="594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76205" name="墨迹 776204">
                  <a:extLst>
                    <a:ext uri="{FF2B5EF4-FFF2-40B4-BE49-F238E27FC236}">
                      <a16:creationId xmlns:a16="http://schemas.microsoft.com/office/drawing/2014/main" id="{555587EF-DC16-41C8-A337-D509FF3CCAAA}"/>
                    </a:ext>
                  </a:extLst>
                </p14:cNvPr>
                <p14:cNvContentPartPr/>
                <p14:nvPr/>
              </p14:nvContentPartPr>
              <p14:xfrm>
                <a:off x="2695298" y="4917789"/>
                <a:ext cx="157320" cy="140760"/>
              </p14:xfrm>
            </p:contentPart>
          </mc:Choice>
          <mc:Fallback xmlns="">
            <p:pic>
              <p:nvPicPr>
                <p:cNvPr id="776205" name="墨迹 776204">
                  <a:extLst>
                    <a:ext uri="{FF2B5EF4-FFF2-40B4-BE49-F238E27FC236}">
                      <a16:creationId xmlns:a16="http://schemas.microsoft.com/office/drawing/2014/main" id="{555587EF-DC16-41C8-A337-D509FF3CCAAA}"/>
                    </a:ext>
                  </a:extLst>
                </p:cNvPr>
                <p:cNvPicPr/>
                <p:nvPr/>
              </p:nvPicPr>
              <p:blipFill>
                <a:blip r:embed="rId127"/>
                <a:stretch>
                  <a:fillRect/>
                </a:stretch>
              </p:blipFill>
              <p:spPr>
                <a:xfrm>
                  <a:off x="2677298" y="4900149"/>
                  <a:ext cx="1929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76206" name="墨迹 776205">
                  <a:extLst>
                    <a:ext uri="{FF2B5EF4-FFF2-40B4-BE49-F238E27FC236}">
                      <a16:creationId xmlns:a16="http://schemas.microsoft.com/office/drawing/2014/main" id="{2C12DCB1-C5F4-4178-8D7A-14FC238C3FB3}"/>
                    </a:ext>
                  </a:extLst>
                </p14:cNvPr>
                <p14:cNvContentPartPr/>
                <p14:nvPr/>
              </p14:nvContentPartPr>
              <p14:xfrm>
                <a:off x="2640218" y="5066109"/>
                <a:ext cx="203760" cy="93960"/>
              </p14:xfrm>
            </p:contentPart>
          </mc:Choice>
          <mc:Fallback xmlns="">
            <p:pic>
              <p:nvPicPr>
                <p:cNvPr id="776206" name="墨迹 776205">
                  <a:extLst>
                    <a:ext uri="{FF2B5EF4-FFF2-40B4-BE49-F238E27FC236}">
                      <a16:creationId xmlns:a16="http://schemas.microsoft.com/office/drawing/2014/main" id="{2C12DCB1-C5F4-4178-8D7A-14FC238C3FB3}"/>
                    </a:ext>
                  </a:extLst>
                </p:cNvPr>
                <p:cNvPicPr/>
                <p:nvPr/>
              </p:nvPicPr>
              <p:blipFill>
                <a:blip r:embed="rId129"/>
                <a:stretch>
                  <a:fillRect/>
                </a:stretch>
              </p:blipFill>
              <p:spPr>
                <a:xfrm>
                  <a:off x="2622218" y="5048109"/>
                  <a:ext cx="23940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76207" name="墨迹 776206">
                  <a:extLst>
                    <a:ext uri="{FF2B5EF4-FFF2-40B4-BE49-F238E27FC236}">
                      <a16:creationId xmlns:a16="http://schemas.microsoft.com/office/drawing/2014/main" id="{0C63EBB5-3B56-4D9A-AE1E-9225C875695B}"/>
                    </a:ext>
                  </a:extLst>
                </p14:cNvPr>
                <p14:cNvContentPartPr/>
                <p14:nvPr/>
              </p14:nvContentPartPr>
              <p14:xfrm>
                <a:off x="2730218" y="5044869"/>
                <a:ext cx="54360" cy="91080"/>
              </p14:xfrm>
            </p:contentPart>
          </mc:Choice>
          <mc:Fallback xmlns="">
            <p:pic>
              <p:nvPicPr>
                <p:cNvPr id="776207" name="墨迹 776206">
                  <a:extLst>
                    <a:ext uri="{FF2B5EF4-FFF2-40B4-BE49-F238E27FC236}">
                      <a16:creationId xmlns:a16="http://schemas.microsoft.com/office/drawing/2014/main" id="{0C63EBB5-3B56-4D9A-AE1E-9225C875695B}"/>
                    </a:ext>
                  </a:extLst>
                </p:cNvPr>
                <p:cNvPicPr/>
                <p:nvPr/>
              </p:nvPicPr>
              <p:blipFill>
                <a:blip r:embed="rId131"/>
                <a:stretch>
                  <a:fillRect/>
                </a:stretch>
              </p:blipFill>
              <p:spPr>
                <a:xfrm>
                  <a:off x="2712218" y="5026869"/>
                  <a:ext cx="90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76208" name="墨迹 776207">
                  <a:extLst>
                    <a:ext uri="{FF2B5EF4-FFF2-40B4-BE49-F238E27FC236}">
                      <a16:creationId xmlns:a16="http://schemas.microsoft.com/office/drawing/2014/main" id="{37EDD5ED-50CA-43E0-82C6-54B4EAAD004D}"/>
                    </a:ext>
                  </a:extLst>
                </p14:cNvPr>
                <p14:cNvContentPartPr/>
                <p14:nvPr/>
              </p14:nvContentPartPr>
              <p14:xfrm>
                <a:off x="2874218" y="5081589"/>
                <a:ext cx="20520" cy="35280"/>
              </p14:xfrm>
            </p:contentPart>
          </mc:Choice>
          <mc:Fallback xmlns="">
            <p:pic>
              <p:nvPicPr>
                <p:cNvPr id="776208" name="墨迹 776207">
                  <a:extLst>
                    <a:ext uri="{FF2B5EF4-FFF2-40B4-BE49-F238E27FC236}">
                      <a16:creationId xmlns:a16="http://schemas.microsoft.com/office/drawing/2014/main" id="{37EDD5ED-50CA-43E0-82C6-54B4EAAD004D}"/>
                    </a:ext>
                  </a:extLst>
                </p:cNvPr>
                <p:cNvPicPr/>
                <p:nvPr/>
              </p:nvPicPr>
              <p:blipFill>
                <a:blip r:embed="rId133"/>
                <a:stretch>
                  <a:fillRect/>
                </a:stretch>
              </p:blipFill>
              <p:spPr>
                <a:xfrm>
                  <a:off x="2856218" y="5063589"/>
                  <a:ext cx="5616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76209" name="墨迹 776208">
                  <a:extLst>
                    <a:ext uri="{FF2B5EF4-FFF2-40B4-BE49-F238E27FC236}">
                      <a16:creationId xmlns:a16="http://schemas.microsoft.com/office/drawing/2014/main" id="{9AC45AB7-4AF1-4B04-B2AB-772604377032}"/>
                    </a:ext>
                  </a:extLst>
                </p14:cNvPr>
                <p14:cNvContentPartPr/>
                <p14:nvPr/>
              </p14:nvContentPartPr>
              <p14:xfrm>
                <a:off x="2666138" y="5028309"/>
                <a:ext cx="175320" cy="335520"/>
              </p14:xfrm>
            </p:contentPart>
          </mc:Choice>
          <mc:Fallback xmlns="">
            <p:pic>
              <p:nvPicPr>
                <p:cNvPr id="776209" name="墨迹 776208">
                  <a:extLst>
                    <a:ext uri="{FF2B5EF4-FFF2-40B4-BE49-F238E27FC236}">
                      <a16:creationId xmlns:a16="http://schemas.microsoft.com/office/drawing/2014/main" id="{9AC45AB7-4AF1-4B04-B2AB-772604377032}"/>
                    </a:ext>
                  </a:extLst>
                </p:cNvPr>
                <p:cNvPicPr/>
                <p:nvPr/>
              </p:nvPicPr>
              <p:blipFill>
                <a:blip r:embed="rId135"/>
                <a:stretch>
                  <a:fillRect/>
                </a:stretch>
              </p:blipFill>
              <p:spPr>
                <a:xfrm>
                  <a:off x="2648498" y="5010669"/>
                  <a:ext cx="2109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76210" name="墨迹 776209">
                  <a:extLst>
                    <a:ext uri="{FF2B5EF4-FFF2-40B4-BE49-F238E27FC236}">
                      <a16:creationId xmlns:a16="http://schemas.microsoft.com/office/drawing/2014/main" id="{1B8CDEAB-CDAC-4AB2-AD7B-96E31212D7F3}"/>
                    </a:ext>
                  </a:extLst>
                </p14:cNvPr>
                <p14:cNvContentPartPr/>
                <p14:nvPr/>
              </p14:nvContentPartPr>
              <p14:xfrm>
                <a:off x="2723738" y="5186709"/>
                <a:ext cx="172080" cy="177840"/>
              </p14:xfrm>
            </p:contentPart>
          </mc:Choice>
          <mc:Fallback xmlns="">
            <p:pic>
              <p:nvPicPr>
                <p:cNvPr id="776210" name="墨迹 776209">
                  <a:extLst>
                    <a:ext uri="{FF2B5EF4-FFF2-40B4-BE49-F238E27FC236}">
                      <a16:creationId xmlns:a16="http://schemas.microsoft.com/office/drawing/2014/main" id="{1B8CDEAB-CDAC-4AB2-AD7B-96E31212D7F3}"/>
                    </a:ext>
                  </a:extLst>
                </p:cNvPr>
                <p:cNvPicPr/>
                <p:nvPr/>
              </p:nvPicPr>
              <p:blipFill>
                <a:blip r:embed="rId137"/>
                <a:stretch>
                  <a:fillRect/>
                </a:stretch>
              </p:blipFill>
              <p:spPr>
                <a:xfrm>
                  <a:off x="2706098" y="5168709"/>
                  <a:ext cx="20772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76211" name="墨迹 776210">
                  <a:extLst>
                    <a:ext uri="{FF2B5EF4-FFF2-40B4-BE49-F238E27FC236}">
                      <a16:creationId xmlns:a16="http://schemas.microsoft.com/office/drawing/2014/main" id="{A7CB4040-B8DA-4967-B8FA-70DBD27E6CD1}"/>
                    </a:ext>
                  </a:extLst>
                </p14:cNvPr>
                <p14:cNvContentPartPr/>
                <p14:nvPr/>
              </p14:nvContentPartPr>
              <p14:xfrm>
                <a:off x="3120458" y="4824549"/>
                <a:ext cx="11160" cy="96120"/>
              </p14:xfrm>
            </p:contentPart>
          </mc:Choice>
          <mc:Fallback xmlns="">
            <p:pic>
              <p:nvPicPr>
                <p:cNvPr id="776211" name="墨迹 776210">
                  <a:extLst>
                    <a:ext uri="{FF2B5EF4-FFF2-40B4-BE49-F238E27FC236}">
                      <a16:creationId xmlns:a16="http://schemas.microsoft.com/office/drawing/2014/main" id="{A7CB4040-B8DA-4967-B8FA-70DBD27E6CD1}"/>
                    </a:ext>
                  </a:extLst>
                </p:cNvPr>
                <p:cNvPicPr/>
                <p:nvPr/>
              </p:nvPicPr>
              <p:blipFill>
                <a:blip r:embed="rId139"/>
                <a:stretch>
                  <a:fillRect/>
                </a:stretch>
              </p:blipFill>
              <p:spPr>
                <a:xfrm>
                  <a:off x="3102818" y="4806909"/>
                  <a:ext cx="4680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776212" name="墨迹 776211">
                  <a:extLst>
                    <a:ext uri="{FF2B5EF4-FFF2-40B4-BE49-F238E27FC236}">
                      <a16:creationId xmlns:a16="http://schemas.microsoft.com/office/drawing/2014/main" id="{98395636-0C7E-4DF1-A4AA-D6AC898DE44C}"/>
                    </a:ext>
                  </a:extLst>
                </p14:cNvPr>
                <p14:cNvContentPartPr/>
                <p14:nvPr/>
              </p14:nvContentPartPr>
              <p14:xfrm>
                <a:off x="3022538" y="4913469"/>
                <a:ext cx="129960" cy="117720"/>
              </p14:xfrm>
            </p:contentPart>
          </mc:Choice>
          <mc:Fallback xmlns="">
            <p:pic>
              <p:nvPicPr>
                <p:cNvPr id="776212" name="墨迹 776211">
                  <a:extLst>
                    <a:ext uri="{FF2B5EF4-FFF2-40B4-BE49-F238E27FC236}">
                      <a16:creationId xmlns:a16="http://schemas.microsoft.com/office/drawing/2014/main" id="{98395636-0C7E-4DF1-A4AA-D6AC898DE44C}"/>
                    </a:ext>
                  </a:extLst>
                </p:cNvPr>
                <p:cNvPicPr/>
                <p:nvPr/>
              </p:nvPicPr>
              <p:blipFill>
                <a:blip r:embed="rId141"/>
                <a:stretch>
                  <a:fillRect/>
                </a:stretch>
              </p:blipFill>
              <p:spPr>
                <a:xfrm>
                  <a:off x="3004538" y="4895469"/>
                  <a:ext cx="16560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776213" name="墨迹 776212">
                  <a:extLst>
                    <a:ext uri="{FF2B5EF4-FFF2-40B4-BE49-F238E27FC236}">
                      <a16:creationId xmlns:a16="http://schemas.microsoft.com/office/drawing/2014/main" id="{9C6B08DD-2DB2-41F2-9471-90280F0F2A96}"/>
                    </a:ext>
                  </a:extLst>
                </p14:cNvPr>
                <p14:cNvContentPartPr/>
                <p14:nvPr/>
              </p14:nvContentPartPr>
              <p14:xfrm>
                <a:off x="2999138" y="4986189"/>
                <a:ext cx="193680" cy="397800"/>
              </p14:xfrm>
            </p:contentPart>
          </mc:Choice>
          <mc:Fallback xmlns="">
            <p:pic>
              <p:nvPicPr>
                <p:cNvPr id="776213" name="墨迹 776212">
                  <a:extLst>
                    <a:ext uri="{FF2B5EF4-FFF2-40B4-BE49-F238E27FC236}">
                      <a16:creationId xmlns:a16="http://schemas.microsoft.com/office/drawing/2014/main" id="{9C6B08DD-2DB2-41F2-9471-90280F0F2A96}"/>
                    </a:ext>
                  </a:extLst>
                </p:cNvPr>
                <p:cNvPicPr/>
                <p:nvPr/>
              </p:nvPicPr>
              <p:blipFill>
                <a:blip r:embed="rId143"/>
                <a:stretch>
                  <a:fillRect/>
                </a:stretch>
              </p:blipFill>
              <p:spPr>
                <a:xfrm>
                  <a:off x="2981138" y="4968549"/>
                  <a:ext cx="229320"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776214" name="墨迹 776213">
                  <a:extLst>
                    <a:ext uri="{FF2B5EF4-FFF2-40B4-BE49-F238E27FC236}">
                      <a16:creationId xmlns:a16="http://schemas.microsoft.com/office/drawing/2014/main" id="{BA158138-33FD-4F11-8E75-EA27249A7C56}"/>
                    </a:ext>
                  </a:extLst>
                </p14:cNvPr>
                <p14:cNvContentPartPr/>
                <p14:nvPr/>
              </p14:nvContentPartPr>
              <p14:xfrm>
                <a:off x="3130898" y="4951989"/>
                <a:ext cx="28440" cy="166680"/>
              </p14:xfrm>
            </p:contentPart>
          </mc:Choice>
          <mc:Fallback xmlns="">
            <p:pic>
              <p:nvPicPr>
                <p:cNvPr id="776214" name="墨迹 776213">
                  <a:extLst>
                    <a:ext uri="{FF2B5EF4-FFF2-40B4-BE49-F238E27FC236}">
                      <a16:creationId xmlns:a16="http://schemas.microsoft.com/office/drawing/2014/main" id="{BA158138-33FD-4F11-8E75-EA27249A7C56}"/>
                    </a:ext>
                  </a:extLst>
                </p:cNvPr>
                <p:cNvPicPr/>
                <p:nvPr/>
              </p:nvPicPr>
              <p:blipFill>
                <a:blip r:embed="rId145"/>
                <a:stretch>
                  <a:fillRect/>
                </a:stretch>
              </p:blipFill>
              <p:spPr>
                <a:xfrm>
                  <a:off x="3112898" y="4933989"/>
                  <a:ext cx="6408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776215" name="墨迹 776214">
                  <a:extLst>
                    <a:ext uri="{FF2B5EF4-FFF2-40B4-BE49-F238E27FC236}">
                      <a16:creationId xmlns:a16="http://schemas.microsoft.com/office/drawing/2014/main" id="{EF1A096A-0DE0-4697-9673-55DDB7B019FC}"/>
                    </a:ext>
                  </a:extLst>
                </p14:cNvPr>
                <p14:cNvContentPartPr/>
                <p14:nvPr/>
              </p14:nvContentPartPr>
              <p14:xfrm>
                <a:off x="3150698" y="4925349"/>
                <a:ext cx="50400" cy="204480"/>
              </p14:xfrm>
            </p:contentPart>
          </mc:Choice>
          <mc:Fallback xmlns="">
            <p:pic>
              <p:nvPicPr>
                <p:cNvPr id="776215" name="墨迹 776214">
                  <a:extLst>
                    <a:ext uri="{FF2B5EF4-FFF2-40B4-BE49-F238E27FC236}">
                      <a16:creationId xmlns:a16="http://schemas.microsoft.com/office/drawing/2014/main" id="{EF1A096A-0DE0-4697-9673-55DDB7B019FC}"/>
                    </a:ext>
                  </a:extLst>
                </p:cNvPr>
                <p:cNvPicPr/>
                <p:nvPr/>
              </p:nvPicPr>
              <p:blipFill>
                <a:blip r:embed="rId147"/>
                <a:stretch>
                  <a:fillRect/>
                </a:stretch>
              </p:blipFill>
              <p:spPr>
                <a:xfrm>
                  <a:off x="3133058" y="4907709"/>
                  <a:ext cx="8604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776216" name="墨迹 776215">
                  <a:extLst>
                    <a:ext uri="{FF2B5EF4-FFF2-40B4-BE49-F238E27FC236}">
                      <a16:creationId xmlns:a16="http://schemas.microsoft.com/office/drawing/2014/main" id="{0B90402A-CD4A-49B0-AFA5-74DE002C34DA}"/>
                    </a:ext>
                  </a:extLst>
                </p14:cNvPr>
                <p14:cNvContentPartPr/>
                <p14:nvPr/>
              </p14:nvContentPartPr>
              <p14:xfrm>
                <a:off x="3123338" y="5134869"/>
                <a:ext cx="82800" cy="204120"/>
              </p14:xfrm>
            </p:contentPart>
          </mc:Choice>
          <mc:Fallback xmlns="">
            <p:pic>
              <p:nvPicPr>
                <p:cNvPr id="776216" name="墨迹 776215">
                  <a:extLst>
                    <a:ext uri="{FF2B5EF4-FFF2-40B4-BE49-F238E27FC236}">
                      <a16:creationId xmlns:a16="http://schemas.microsoft.com/office/drawing/2014/main" id="{0B90402A-CD4A-49B0-AFA5-74DE002C34DA}"/>
                    </a:ext>
                  </a:extLst>
                </p:cNvPr>
                <p:cNvPicPr/>
                <p:nvPr/>
              </p:nvPicPr>
              <p:blipFill>
                <a:blip r:embed="rId149"/>
                <a:stretch>
                  <a:fillRect/>
                </a:stretch>
              </p:blipFill>
              <p:spPr>
                <a:xfrm>
                  <a:off x="3105698" y="5116869"/>
                  <a:ext cx="11844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776217" name="墨迹 776216">
                  <a:extLst>
                    <a:ext uri="{FF2B5EF4-FFF2-40B4-BE49-F238E27FC236}">
                      <a16:creationId xmlns:a16="http://schemas.microsoft.com/office/drawing/2014/main" id="{A0717C62-11AA-4C2E-9D05-74EC1137B996}"/>
                    </a:ext>
                  </a:extLst>
                </p14:cNvPr>
                <p14:cNvContentPartPr/>
                <p14:nvPr/>
              </p14:nvContentPartPr>
              <p14:xfrm>
                <a:off x="3129098" y="5218389"/>
                <a:ext cx="210600" cy="172440"/>
              </p14:xfrm>
            </p:contentPart>
          </mc:Choice>
          <mc:Fallback xmlns="">
            <p:pic>
              <p:nvPicPr>
                <p:cNvPr id="776217" name="墨迹 776216">
                  <a:extLst>
                    <a:ext uri="{FF2B5EF4-FFF2-40B4-BE49-F238E27FC236}">
                      <a16:creationId xmlns:a16="http://schemas.microsoft.com/office/drawing/2014/main" id="{A0717C62-11AA-4C2E-9D05-74EC1137B996}"/>
                    </a:ext>
                  </a:extLst>
                </p:cNvPr>
                <p:cNvPicPr/>
                <p:nvPr/>
              </p:nvPicPr>
              <p:blipFill>
                <a:blip r:embed="rId151"/>
                <a:stretch>
                  <a:fillRect/>
                </a:stretch>
              </p:blipFill>
              <p:spPr>
                <a:xfrm>
                  <a:off x="3111458" y="5200749"/>
                  <a:ext cx="2462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776218" name="墨迹 776217">
                  <a:extLst>
                    <a:ext uri="{FF2B5EF4-FFF2-40B4-BE49-F238E27FC236}">
                      <a16:creationId xmlns:a16="http://schemas.microsoft.com/office/drawing/2014/main" id="{47B41CC9-B3AE-4159-B572-30C6B8A7AAE3}"/>
                    </a:ext>
                  </a:extLst>
                </p14:cNvPr>
                <p14:cNvContentPartPr/>
                <p14:nvPr/>
              </p14:nvContentPartPr>
              <p14:xfrm>
                <a:off x="3528698" y="4912389"/>
                <a:ext cx="24480" cy="148680"/>
              </p14:xfrm>
            </p:contentPart>
          </mc:Choice>
          <mc:Fallback xmlns="">
            <p:pic>
              <p:nvPicPr>
                <p:cNvPr id="776218" name="墨迹 776217">
                  <a:extLst>
                    <a:ext uri="{FF2B5EF4-FFF2-40B4-BE49-F238E27FC236}">
                      <a16:creationId xmlns:a16="http://schemas.microsoft.com/office/drawing/2014/main" id="{47B41CC9-B3AE-4159-B572-30C6B8A7AAE3}"/>
                    </a:ext>
                  </a:extLst>
                </p:cNvPr>
                <p:cNvPicPr/>
                <p:nvPr/>
              </p:nvPicPr>
              <p:blipFill>
                <a:blip r:embed="rId153"/>
                <a:stretch>
                  <a:fillRect/>
                </a:stretch>
              </p:blipFill>
              <p:spPr>
                <a:xfrm>
                  <a:off x="3511058" y="4894389"/>
                  <a:ext cx="6012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776219" name="墨迹 776218">
                  <a:extLst>
                    <a:ext uri="{FF2B5EF4-FFF2-40B4-BE49-F238E27FC236}">
                      <a16:creationId xmlns:a16="http://schemas.microsoft.com/office/drawing/2014/main" id="{A0259AD7-361A-44A4-918D-883E111AF1A5}"/>
                    </a:ext>
                  </a:extLst>
                </p14:cNvPr>
                <p14:cNvContentPartPr/>
                <p14:nvPr/>
              </p14:nvContentPartPr>
              <p14:xfrm>
                <a:off x="3517898" y="4862709"/>
                <a:ext cx="131040" cy="178200"/>
              </p14:xfrm>
            </p:contentPart>
          </mc:Choice>
          <mc:Fallback xmlns="">
            <p:pic>
              <p:nvPicPr>
                <p:cNvPr id="776219" name="墨迹 776218">
                  <a:extLst>
                    <a:ext uri="{FF2B5EF4-FFF2-40B4-BE49-F238E27FC236}">
                      <a16:creationId xmlns:a16="http://schemas.microsoft.com/office/drawing/2014/main" id="{A0259AD7-361A-44A4-918D-883E111AF1A5}"/>
                    </a:ext>
                  </a:extLst>
                </p:cNvPr>
                <p:cNvPicPr/>
                <p:nvPr/>
              </p:nvPicPr>
              <p:blipFill>
                <a:blip r:embed="rId155"/>
                <a:stretch>
                  <a:fillRect/>
                </a:stretch>
              </p:blipFill>
              <p:spPr>
                <a:xfrm>
                  <a:off x="3499898" y="4845069"/>
                  <a:ext cx="16668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776220" name="墨迹 776219">
                  <a:extLst>
                    <a:ext uri="{FF2B5EF4-FFF2-40B4-BE49-F238E27FC236}">
                      <a16:creationId xmlns:a16="http://schemas.microsoft.com/office/drawing/2014/main" id="{D4274C50-E43D-40B8-A7D4-F8DD1295A6F7}"/>
                    </a:ext>
                  </a:extLst>
                </p14:cNvPr>
                <p14:cNvContentPartPr/>
                <p14:nvPr/>
              </p14:nvContentPartPr>
              <p14:xfrm>
                <a:off x="3532298" y="5026869"/>
                <a:ext cx="73440" cy="250920"/>
              </p14:xfrm>
            </p:contentPart>
          </mc:Choice>
          <mc:Fallback xmlns="">
            <p:pic>
              <p:nvPicPr>
                <p:cNvPr id="776220" name="墨迹 776219">
                  <a:extLst>
                    <a:ext uri="{FF2B5EF4-FFF2-40B4-BE49-F238E27FC236}">
                      <a16:creationId xmlns:a16="http://schemas.microsoft.com/office/drawing/2014/main" id="{D4274C50-E43D-40B8-A7D4-F8DD1295A6F7}"/>
                    </a:ext>
                  </a:extLst>
                </p:cNvPr>
                <p:cNvPicPr/>
                <p:nvPr/>
              </p:nvPicPr>
              <p:blipFill>
                <a:blip r:embed="rId157"/>
                <a:stretch>
                  <a:fillRect/>
                </a:stretch>
              </p:blipFill>
              <p:spPr>
                <a:xfrm>
                  <a:off x="3514658" y="5008869"/>
                  <a:ext cx="10908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776221" name="墨迹 776220">
                  <a:extLst>
                    <a:ext uri="{FF2B5EF4-FFF2-40B4-BE49-F238E27FC236}">
                      <a16:creationId xmlns:a16="http://schemas.microsoft.com/office/drawing/2014/main" id="{8655E118-51A8-48BB-989D-54A4FA0438E3}"/>
                    </a:ext>
                  </a:extLst>
                </p14:cNvPr>
                <p14:cNvContentPartPr/>
                <p14:nvPr/>
              </p14:nvContentPartPr>
              <p14:xfrm>
                <a:off x="3606098" y="5084829"/>
                <a:ext cx="24480" cy="157320"/>
              </p14:xfrm>
            </p:contentPart>
          </mc:Choice>
          <mc:Fallback xmlns="">
            <p:pic>
              <p:nvPicPr>
                <p:cNvPr id="776221" name="墨迹 776220">
                  <a:extLst>
                    <a:ext uri="{FF2B5EF4-FFF2-40B4-BE49-F238E27FC236}">
                      <a16:creationId xmlns:a16="http://schemas.microsoft.com/office/drawing/2014/main" id="{8655E118-51A8-48BB-989D-54A4FA0438E3}"/>
                    </a:ext>
                  </a:extLst>
                </p:cNvPr>
                <p:cNvPicPr/>
                <p:nvPr/>
              </p:nvPicPr>
              <p:blipFill>
                <a:blip r:embed="rId159"/>
                <a:stretch>
                  <a:fillRect/>
                </a:stretch>
              </p:blipFill>
              <p:spPr>
                <a:xfrm>
                  <a:off x="3588458" y="5067189"/>
                  <a:ext cx="6012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776222" name="墨迹 776221">
                  <a:extLst>
                    <a:ext uri="{FF2B5EF4-FFF2-40B4-BE49-F238E27FC236}">
                      <a16:creationId xmlns:a16="http://schemas.microsoft.com/office/drawing/2014/main" id="{09CE8EFA-19C7-427A-91B8-8DC29FA9415D}"/>
                    </a:ext>
                  </a:extLst>
                </p14:cNvPr>
                <p14:cNvContentPartPr/>
                <p14:nvPr/>
              </p14:nvContentPartPr>
              <p14:xfrm>
                <a:off x="3464978" y="5129469"/>
                <a:ext cx="183960" cy="129960"/>
              </p14:xfrm>
            </p:contentPart>
          </mc:Choice>
          <mc:Fallback xmlns="">
            <p:pic>
              <p:nvPicPr>
                <p:cNvPr id="776222" name="墨迹 776221">
                  <a:extLst>
                    <a:ext uri="{FF2B5EF4-FFF2-40B4-BE49-F238E27FC236}">
                      <a16:creationId xmlns:a16="http://schemas.microsoft.com/office/drawing/2014/main" id="{09CE8EFA-19C7-427A-91B8-8DC29FA9415D}"/>
                    </a:ext>
                  </a:extLst>
                </p:cNvPr>
                <p:cNvPicPr/>
                <p:nvPr/>
              </p:nvPicPr>
              <p:blipFill>
                <a:blip r:embed="rId161"/>
                <a:stretch>
                  <a:fillRect/>
                </a:stretch>
              </p:blipFill>
              <p:spPr>
                <a:xfrm>
                  <a:off x="3447338" y="5111829"/>
                  <a:ext cx="21960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776223" name="墨迹 776222">
                  <a:extLst>
                    <a:ext uri="{FF2B5EF4-FFF2-40B4-BE49-F238E27FC236}">
                      <a16:creationId xmlns:a16="http://schemas.microsoft.com/office/drawing/2014/main" id="{03D2F3D1-52E0-4E4B-9FB8-5F8436238298}"/>
                    </a:ext>
                  </a:extLst>
                </p14:cNvPr>
                <p14:cNvContentPartPr/>
                <p14:nvPr/>
              </p14:nvContentPartPr>
              <p14:xfrm>
                <a:off x="3478298" y="5270229"/>
                <a:ext cx="258840" cy="79560"/>
              </p14:xfrm>
            </p:contentPart>
          </mc:Choice>
          <mc:Fallback xmlns="">
            <p:pic>
              <p:nvPicPr>
                <p:cNvPr id="776223" name="墨迹 776222">
                  <a:extLst>
                    <a:ext uri="{FF2B5EF4-FFF2-40B4-BE49-F238E27FC236}">
                      <a16:creationId xmlns:a16="http://schemas.microsoft.com/office/drawing/2014/main" id="{03D2F3D1-52E0-4E4B-9FB8-5F8436238298}"/>
                    </a:ext>
                  </a:extLst>
                </p:cNvPr>
                <p:cNvPicPr/>
                <p:nvPr/>
              </p:nvPicPr>
              <p:blipFill>
                <a:blip r:embed="rId163"/>
                <a:stretch>
                  <a:fillRect/>
                </a:stretch>
              </p:blipFill>
              <p:spPr>
                <a:xfrm>
                  <a:off x="3460298" y="5252589"/>
                  <a:ext cx="29448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776224" name="墨迹 776223">
                  <a:extLst>
                    <a:ext uri="{FF2B5EF4-FFF2-40B4-BE49-F238E27FC236}">
                      <a16:creationId xmlns:a16="http://schemas.microsoft.com/office/drawing/2014/main" id="{B86C4635-C093-4B90-BA86-3685943040B8}"/>
                    </a:ext>
                  </a:extLst>
                </p14:cNvPr>
                <p14:cNvContentPartPr/>
                <p14:nvPr/>
              </p14:nvContentPartPr>
              <p14:xfrm>
                <a:off x="3873938" y="4906629"/>
                <a:ext cx="153360" cy="39960"/>
              </p14:xfrm>
            </p:contentPart>
          </mc:Choice>
          <mc:Fallback xmlns="">
            <p:pic>
              <p:nvPicPr>
                <p:cNvPr id="776224" name="墨迹 776223">
                  <a:extLst>
                    <a:ext uri="{FF2B5EF4-FFF2-40B4-BE49-F238E27FC236}">
                      <a16:creationId xmlns:a16="http://schemas.microsoft.com/office/drawing/2014/main" id="{B86C4635-C093-4B90-BA86-3685943040B8}"/>
                    </a:ext>
                  </a:extLst>
                </p:cNvPr>
                <p:cNvPicPr/>
                <p:nvPr/>
              </p:nvPicPr>
              <p:blipFill>
                <a:blip r:embed="rId165"/>
                <a:stretch>
                  <a:fillRect/>
                </a:stretch>
              </p:blipFill>
              <p:spPr>
                <a:xfrm>
                  <a:off x="3855938" y="4888629"/>
                  <a:ext cx="18900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776225" name="墨迹 776224">
                  <a:extLst>
                    <a:ext uri="{FF2B5EF4-FFF2-40B4-BE49-F238E27FC236}">
                      <a16:creationId xmlns:a16="http://schemas.microsoft.com/office/drawing/2014/main" id="{FF5986A2-D1D3-4E88-B799-8BC7B21E38DD}"/>
                    </a:ext>
                  </a:extLst>
                </p14:cNvPr>
                <p14:cNvContentPartPr/>
                <p14:nvPr/>
              </p14:nvContentPartPr>
              <p14:xfrm>
                <a:off x="3812018" y="5041989"/>
                <a:ext cx="254160" cy="89640"/>
              </p14:xfrm>
            </p:contentPart>
          </mc:Choice>
          <mc:Fallback xmlns="">
            <p:pic>
              <p:nvPicPr>
                <p:cNvPr id="776225" name="墨迹 776224">
                  <a:extLst>
                    <a:ext uri="{FF2B5EF4-FFF2-40B4-BE49-F238E27FC236}">
                      <a16:creationId xmlns:a16="http://schemas.microsoft.com/office/drawing/2014/main" id="{FF5986A2-D1D3-4E88-B799-8BC7B21E38DD}"/>
                    </a:ext>
                  </a:extLst>
                </p:cNvPr>
                <p:cNvPicPr/>
                <p:nvPr/>
              </p:nvPicPr>
              <p:blipFill>
                <a:blip r:embed="rId167"/>
                <a:stretch>
                  <a:fillRect/>
                </a:stretch>
              </p:blipFill>
              <p:spPr>
                <a:xfrm>
                  <a:off x="3794018" y="5023989"/>
                  <a:ext cx="2898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776226" name="墨迹 776225">
                  <a:extLst>
                    <a:ext uri="{FF2B5EF4-FFF2-40B4-BE49-F238E27FC236}">
                      <a16:creationId xmlns:a16="http://schemas.microsoft.com/office/drawing/2014/main" id="{EBEDFB58-E43B-4309-9F3F-85C1A75B61E4}"/>
                    </a:ext>
                  </a:extLst>
                </p14:cNvPr>
                <p14:cNvContentPartPr/>
                <p14:nvPr/>
              </p14:nvContentPartPr>
              <p14:xfrm>
                <a:off x="3915338" y="5076189"/>
                <a:ext cx="110880" cy="276840"/>
              </p14:xfrm>
            </p:contentPart>
          </mc:Choice>
          <mc:Fallback xmlns="">
            <p:pic>
              <p:nvPicPr>
                <p:cNvPr id="776226" name="墨迹 776225">
                  <a:extLst>
                    <a:ext uri="{FF2B5EF4-FFF2-40B4-BE49-F238E27FC236}">
                      <a16:creationId xmlns:a16="http://schemas.microsoft.com/office/drawing/2014/main" id="{EBEDFB58-E43B-4309-9F3F-85C1A75B61E4}"/>
                    </a:ext>
                  </a:extLst>
                </p:cNvPr>
                <p:cNvPicPr/>
                <p:nvPr/>
              </p:nvPicPr>
              <p:blipFill>
                <a:blip r:embed="rId169"/>
                <a:stretch>
                  <a:fillRect/>
                </a:stretch>
              </p:blipFill>
              <p:spPr>
                <a:xfrm>
                  <a:off x="3897338" y="5058549"/>
                  <a:ext cx="14652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776227" name="墨迹 776226">
                  <a:extLst>
                    <a:ext uri="{FF2B5EF4-FFF2-40B4-BE49-F238E27FC236}">
                      <a16:creationId xmlns:a16="http://schemas.microsoft.com/office/drawing/2014/main" id="{4E568645-CD3B-497B-BA09-A09B40D646FD}"/>
                    </a:ext>
                  </a:extLst>
                </p14:cNvPr>
                <p14:cNvContentPartPr/>
                <p14:nvPr/>
              </p14:nvContentPartPr>
              <p14:xfrm>
                <a:off x="3846218" y="5172669"/>
                <a:ext cx="270360" cy="176400"/>
              </p14:xfrm>
            </p:contentPart>
          </mc:Choice>
          <mc:Fallback xmlns="">
            <p:pic>
              <p:nvPicPr>
                <p:cNvPr id="776227" name="墨迹 776226">
                  <a:extLst>
                    <a:ext uri="{FF2B5EF4-FFF2-40B4-BE49-F238E27FC236}">
                      <a16:creationId xmlns:a16="http://schemas.microsoft.com/office/drawing/2014/main" id="{4E568645-CD3B-497B-BA09-A09B40D646FD}"/>
                    </a:ext>
                  </a:extLst>
                </p:cNvPr>
                <p:cNvPicPr/>
                <p:nvPr/>
              </p:nvPicPr>
              <p:blipFill>
                <a:blip r:embed="rId171"/>
                <a:stretch>
                  <a:fillRect/>
                </a:stretch>
              </p:blipFill>
              <p:spPr>
                <a:xfrm>
                  <a:off x="3828578" y="5154669"/>
                  <a:ext cx="306000" cy="212040"/>
                </a:xfrm>
                <a:prstGeom prst="rect">
                  <a:avLst/>
                </a:prstGeom>
              </p:spPr>
            </p:pic>
          </mc:Fallback>
        </mc:AlternateContent>
      </p:grpSp>
      <p:grpSp>
        <p:nvGrpSpPr>
          <p:cNvPr id="776285" name="组合 776284">
            <a:extLst>
              <a:ext uri="{FF2B5EF4-FFF2-40B4-BE49-F238E27FC236}">
                <a16:creationId xmlns:a16="http://schemas.microsoft.com/office/drawing/2014/main" id="{DC0DD82F-38D6-43EC-9F7A-37D823F0EE83}"/>
              </a:ext>
            </a:extLst>
          </p:cNvPr>
          <p:cNvGrpSpPr/>
          <p:nvPr/>
        </p:nvGrpSpPr>
        <p:grpSpPr>
          <a:xfrm>
            <a:off x="4340498" y="4643469"/>
            <a:ext cx="1994400" cy="731520"/>
            <a:chOff x="4340498" y="4643469"/>
            <a:chExt cx="1994400" cy="731520"/>
          </a:xfrm>
        </p:grpSpPr>
        <mc:AlternateContent xmlns:mc="http://schemas.openxmlformats.org/markup-compatibility/2006" xmlns:p14="http://schemas.microsoft.com/office/powerpoint/2010/main">
          <mc:Choice Requires="p14">
            <p:contentPart p14:bwMode="auto" r:id="rId172">
              <p14:nvContentPartPr>
                <p14:cNvPr id="776241" name="墨迹 776240">
                  <a:extLst>
                    <a:ext uri="{FF2B5EF4-FFF2-40B4-BE49-F238E27FC236}">
                      <a16:creationId xmlns:a16="http://schemas.microsoft.com/office/drawing/2014/main" id="{E531266E-752B-4BEA-A2B8-502F2EAE65BE}"/>
                    </a:ext>
                  </a:extLst>
                </p14:cNvPr>
                <p14:cNvContentPartPr/>
                <p14:nvPr/>
              </p14:nvContentPartPr>
              <p14:xfrm>
                <a:off x="4346978" y="4861989"/>
                <a:ext cx="218520" cy="50760"/>
              </p14:xfrm>
            </p:contentPart>
          </mc:Choice>
          <mc:Fallback xmlns="">
            <p:pic>
              <p:nvPicPr>
                <p:cNvPr id="776241" name="墨迹 776240">
                  <a:extLst>
                    <a:ext uri="{FF2B5EF4-FFF2-40B4-BE49-F238E27FC236}">
                      <a16:creationId xmlns:a16="http://schemas.microsoft.com/office/drawing/2014/main" id="{E531266E-752B-4BEA-A2B8-502F2EAE65BE}"/>
                    </a:ext>
                  </a:extLst>
                </p:cNvPr>
                <p:cNvPicPr/>
                <p:nvPr/>
              </p:nvPicPr>
              <p:blipFill>
                <a:blip r:embed="rId173"/>
                <a:stretch>
                  <a:fillRect/>
                </a:stretch>
              </p:blipFill>
              <p:spPr>
                <a:xfrm>
                  <a:off x="4328978" y="4844349"/>
                  <a:ext cx="25416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776242" name="墨迹 776241">
                  <a:extLst>
                    <a:ext uri="{FF2B5EF4-FFF2-40B4-BE49-F238E27FC236}">
                      <a16:creationId xmlns:a16="http://schemas.microsoft.com/office/drawing/2014/main" id="{A0AEC9E9-16E1-466C-8E70-EC0D2E604867}"/>
                    </a:ext>
                  </a:extLst>
                </p14:cNvPr>
                <p14:cNvContentPartPr/>
                <p14:nvPr/>
              </p14:nvContentPartPr>
              <p14:xfrm>
                <a:off x="4340498" y="4929669"/>
                <a:ext cx="20160" cy="399240"/>
              </p14:xfrm>
            </p:contentPart>
          </mc:Choice>
          <mc:Fallback xmlns="">
            <p:pic>
              <p:nvPicPr>
                <p:cNvPr id="776242" name="墨迹 776241">
                  <a:extLst>
                    <a:ext uri="{FF2B5EF4-FFF2-40B4-BE49-F238E27FC236}">
                      <a16:creationId xmlns:a16="http://schemas.microsoft.com/office/drawing/2014/main" id="{A0AEC9E9-16E1-466C-8E70-EC0D2E604867}"/>
                    </a:ext>
                  </a:extLst>
                </p:cNvPr>
                <p:cNvPicPr/>
                <p:nvPr/>
              </p:nvPicPr>
              <p:blipFill>
                <a:blip r:embed="rId175"/>
                <a:stretch>
                  <a:fillRect/>
                </a:stretch>
              </p:blipFill>
              <p:spPr>
                <a:xfrm>
                  <a:off x="4322858" y="4911669"/>
                  <a:ext cx="55800" cy="4348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776243" name="墨迹 776242">
                  <a:extLst>
                    <a:ext uri="{FF2B5EF4-FFF2-40B4-BE49-F238E27FC236}">
                      <a16:creationId xmlns:a16="http://schemas.microsoft.com/office/drawing/2014/main" id="{95070E80-A119-4CBB-AEDF-FE1DE4EF1C88}"/>
                    </a:ext>
                  </a:extLst>
                </p14:cNvPr>
                <p14:cNvContentPartPr/>
                <p14:nvPr/>
              </p14:nvContentPartPr>
              <p14:xfrm>
                <a:off x="4390538" y="4989789"/>
                <a:ext cx="194040" cy="109800"/>
              </p14:xfrm>
            </p:contentPart>
          </mc:Choice>
          <mc:Fallback xmlns="">
            <p:pic>
              <p:nvPicPr>
                <p:cNvPr id="776243" name="墨迹 776242">
                  <a:extLst>
                    <a:ext uri="{FF2B5EF4-FFF2-40B4-BE49-F238E27FC236}">
                      <a16:creationId xmlns:a16="http://schemas.microsoft.com/office/drawing/2014/main" id="{95070E80-A119-4CBB-AEDF-FE1DE4EF1C88}"/>
                    </a:ext>
                  </a:extLst>
                </p:cNvPr>
                <p:cNvPicPr/>
                <p:nvPr/>
              </p:nvPicPr>
              <p:blipFill>
                <a:blip r:embed="rId177"/>
                <a:stretch>
                  <a:fillRect/>
                </a:stretch>
              </p:blipFill>
              <p:spPr>
                <a:xfrm>
                  <a:off x="4372538" y="4971789"/>
                  <a:ext cx="22968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776244" name="墨迹 776243">
                  <a:extLst>
                    <a:ext uri="{FF2B5EF4-FFF2-40B4-BE49-F238E27FC236}">
                      <a16:creationId xmlns:a16="http://schemas.microsoft.com/office/drawing/2014/main" id="{D58930AE-6363-4791-A5EF-2D39D4AB301C}"/>
                    </a:ext>
                  </a:extLst>
                </p14:cNvPr>
                <p14:cNvContentPartPr/>
                <p14:nvPr/>
              </p14:nvContentPartPr>
              <p14:xfrm>
                <a:off x="4515458" y="4943349"/>
                <a:ext cx="49680" cy="190080"/>
              </p14:xfrm>
            </p:contentPart>
          </mc:Choice>
          <mc:Fallback xmlns="">
            <p:pic>
              <p:nvPicPr>
                <p:cNvPr id="776244" name="墨迹 776243">
                  <a:extLst>
                    <a:ext uri="{FF2B5EF4-FFF2-40B4-BE49-F238E27FC236}">
                      <a16:creationId xmlns:a16="http://schemas.microsoft.com/office/drawing/2014/main" id="{D58930AE-6363-4791-A5EF-2D39D4AB301C}"/>
                    </a:ext>
                  </a:extLst>
                </p:cNvPr>
                <p:cNvPicPr/>
                <p:nvPr/>
              </p:nvPicPr>
              <p:blipFill>
                <a:blip r:embed="rId179"/>
                <a:stretch>
                  <a:fillRect/>
                </a:stretch>
              </p:blipFill>
              <p:spPr>
                <a:xfrm>
                  <a:off x="4497458" y="4925349"/>
                  <a:ext cx="853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776245" name="墨迹 776244">
                  <a:extLst>
                    <a:ext uri="{FF2B5EF4-FFF2-40B4-BE49-F238E27FC236}">
                      <a16:creationId xmlns:a16="http://schemas.microsoft.com/office/drawing/2014/main" id="{484A5B79-229D-4EEE-95FB-8673C2FA274D}"/>
                    </a:ext>
                  </a:extLst>
                </p14:cNvPr>
                <p14:cNvContentPartPr/>
                <p14:nvPr/>
              </p14:nvContentPartPr>
              <p14:xfrm>
                <a:off x="4456778" y="5088429"/>
                <a:ext cx="144360" cy="137880"/>
              </p14:xfrm>
            </p:contentPart>
          </mc:Choice>
          <mc:Fallback xmlns="">
            <p:pic>
              <p:nvPicPr>
                <p:cNvPr id="776245" name="墨迹 776244">
                  <a:extLst>
                    <a:ext uri="{FF2B5EF4-FFF2-40B4-BE49-F238E27FC236}">
                      <a16:creationId xmlns:a16="http://schemas.microsoft.com/office/drawing/2014/main" id="{484A5B79-229D-4EEE-95FB-8673C2FA274D}"/>
                    </a:ext>
                  </a:extLst>
                </p:cNvPr>
                <p:cNvPicPr/>
                <p:nvPr/>
              </p:nvPicPr>
              <p:blipFill>
                <a:blip r:embed="rId181"/>
                <a:stretch>
                  <a:fillRect/>
                </a:stretch>
              </p:blipFill>
              <p:spPr>
                <a:xfrm>
                  <a:off x="4438778" y="5070789"/>
                  <a:ext cx="18000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776246" name="墨迹 776245">
                  <a:extLst>
                    <a:ext uri="{FF2B5EF4-FFF2-40B4-BE49-F238E27FC236}">
                      <a16:creationId xmlns:a16="http://schemas.microsoft.com/office/drawing/2014/main" id="{E7603201-E752-4C85-8800-F4479D3C8945}"/>
                    </a:ext>
                  </a:extLst>
                </p14:cNvPr>
                <p14:cNvContentPartPr/>
                <p14:nvPr/>
              </p14:nvContentPartPr>
              <p14:xfrm>
                <a:off x="4531658" y="5133789"/>
                <a:ext cx="144720" cy="219960"/>
              </p14:xfrm>
            </p:contentPart>
          </mc:Choice>
          <mc:Fallback xmlns="">
            <p:pic>
              <p:nvPicPr>
                <p:cNvPr id="776246" name="墨迹 776245">
                  <a:extLst>
                    <a:ext uri="{FF2B5EF4-FFF2-40B4-BE49-F238E27FC236}">
                      <a16:creationId xmlns:a16="http://schemas.microsoft.com/office/drawing/2014/main" id="{E7603201-E752-4C85-8800-F4479D3C8945}"/>
                    </a:ext>
                  </a:extLst>
                </p:cNvPr>
                <p:cNvPicPr/>
                <p:nvPr/>
              </p:nvPicPr>
              <p:blipFill>
                <a:blip r:embed="rId183"/>
                <a:stretch>
                  <a:fillRect/>
                </a:stretch>
              </p:blipFill>
              <p:spPr>
                <a:xfrm>
                  <a:off x="4513658" y="5115789"/>
                  <a:ext cx="18036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776247" name="墨迹 776246">
                  <a:extLst>
                    <a:ext uri="{FF2B5EF4-FFF2-40B4-BE49-F238E27FC236}">
                      <a16:creationId xmlns:a16="http://schemas.microsoft.com/office/drawing/2014/main" id="{034FA177-46F4-4250-AD08-8942A4A12B6E}"/>
                    </a:ext>
                  </a:extLst>
                </p14:cNvPr>
                <p14:cNvContentPartPr/>
                <p14:nvPr/>
              </p14:nvContentPartPr>
              <p14:xfrm>
                <a:off x="4814618" y="4897269"/>
                <a:ext cx="1440" cy="46800"/>
              </p14:xfrm>
            </p:contentPart>
          </mc:Choice>
          <mc:Fallback xmlns="">
            <p:pic>
              <p:nvPicPr>
                <p:cNvPr id="776247" name="墨迹 776246">
                  <a:extLst>
                    <a:ext uri="{FF2B5EF4-FFF2-40B4-BE49-F238E27FC236}">
                      <a16:creationId xmlns:a16="http://schemas.microsoft.com/office/drawing/2014/main" id="{034FA177-46F4-4250-AD08-8942A4A12B6E}"/>
                    </a:ext>
                  </a:extLst>
                </p:cNvPr>
                <p:cNvPicPr/>
                <p:nvPr/>
              </p:nvPicPr>
              <p:blipFill>
                <a:blip r:embed="rId185"/>
                <a:stretch>
                  <a:fillRect/>
                </a:stretch>
              </p:blipFill>
              <p:spPr>
                <a:xfrm>
                  <a:off x="4796978" y="4879629"/>
                  <a:ext cx="3708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776248" name="墨迹 776247">
                  <a:extLst>
                    <a:ext uri="{FF2B5EF4-FFF2-40B4-BE49-F238E27FC236}">
                      <a16:creationId xmlns:a16="http://schemas.microsoft.com/office/drawing/2014/main" id="{AAA870E3-74A0-4022-ACC9-4EE0B7048F47}"/>
                    </a:ext>
                  </a:extLst>
                </p14:cNvPr>
                <p14:cNvContentPartPr/>
                <p14:nvPr/>
              </p14:nvContentPartPr>
              <p14:xfrm>
                <a:off x="4729298" y="5029749"/>
                <a:ext cx="132120" cy="291600"/>
              </p14:xfrm>
            </p:contentPart>
          </mc:Choice>
          <mc:Fallback xmlns="">
            <p:pic>
              <p:nvPicPr>
                <p:cNvPr id="776248" name="墨迹 776247">
                  <a:extLst>
                    <a:ext uri="{FF2B5EF4-FFF2-40B4-BE49-F238E27FC236}">
                      <a16:creationId xmlns:a16="http://schemas.microsoft.com/office/drawing/2014/main" id="{AAA870E3-74A0-4022-ACC9-4EE0B7048F47}"/>
                    </a:ext>
                  </a:extLst>
                </p:cNvPr>
                <p:cNvPicPr/>
                <p:nvPr/>
              </p:nvPicPr>
              <p:blipFill>
                <a:blip r:embed="rId187"/>
                <a:stretch>
                  <a:fillRect/>
                </a:stretch>
              </p:blipFill>
              <p:spPr>
                <a:xfrm>
                  <a:off x="4711298" y="5011749"/>
                  <a:ext cx="16776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776249" name="墨迹 776248">
                  <a:extLst>
                    <a:ext uri="{FF2B5EF4-FFF2-40B4-BE49-F238E27FC236}">
                      <a16:creationId xmlns:a16="http://schemas.microsoft.com/office/drawing/2014/main" id="{D17D3B7E-82DF-48AE-960C-8099948C18C9}"/>
                    </a:ext>
                  </a:extLst>
                </p14:cNvPr>
                <p14:cNvContentPartPr/>
                <p14:nvPr/>
              </p14:nvContentPartPr>
              <p14:xfrm>
                <a:off x="4925498" y="4845069"/>
                <a:ext cx="55440" cy="39960"/>
              </p14:xfrm>
            </p:contentPart>
          </mc:Choice>
          <mc:Fallback xmlns="">
            <p:pic>
              <p:nvPicPr>
                <p:cNvPr id="776249" name="墨迹 776248">
                  <a:extLst>
                    <a:ext uri="{FF2B5EF4-FFF2-40B4-BE49-F238E27FC236}">
                      <a16:creationId xmlns:a16="http://schemas.microsoft.com/office/drawing/2014/main" id="{D17D3B7E-82DF-48AE-960C-8099948C18C9}"/>
                    </a:ext>
                  </a:extLst>
                </p:cNvPr>
                <p:cNvPicPr/>
                <p:nvPr/>
              </p:nvPicPr>
              <p:blipFill>
                <a:blip r:embed="rId189"/>
                <a:stretch>
                  <a:fillRect/>
                </a:stretch>
              </p:blipFill>
              <p:spPr>
                <a:xfrm>
                  <a:off x="4907498" y="4827429"/>
                  <a:ext cx="9108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776250" name="墨迹 776249">
                  <a:extLst>
                    <a:ext uri="{FF2B5EF4-FFF2-40B4-BE49-F238E27FC236}">
                      <a16:creationId xmlns:a16="http://schemas.microsoft.com/office/drawing/2014/main" id="{71A92FDB-682B-477E-AC25-D67FC956E22D}"/>
                    </a:ext>
                  </a:extLst>
                </p14:cNvPr>
                <p14:cNvContentPartPr/>
                <p14:nvPr/>
              </p14:nvContentPartPr>
              <p14:xfrm>
                <a:off x="4887698" y="4788909"/>
                <a:ext cx="182520" cy="190080"/>
              </p14:xfrm>
            </p:contentPart>
          </mc:Choice>
          <mc:Fallback xmlns="">
            <p:pic>
              <p:nvPicPr>
                <p:cNvPr id="776250" name="墨迹 776249">
                  <a:extLst>
                    <a:ext uri="{FF2B5EF4-FFF2-40B4-BE49-F238E27FC236}">
                      <a16:creationId xmlns:a16="http://schemas.microsoft.com/office/drawing/2014/main" id="{71A92FDB-682B-477E-AC25-D67FC956E22D}"/>
                    </a:ext>
                  </a:extLst>
                </p:cNvPr>
                <p:cNvPicPr/>
                <p:nvPr/>
              </p:nvPicPr>
              <p:blipFill>
                <a:blip r:embed="rId191"/>
                <a:stretch>
                  <a:fillRect/>
                </a:stretch>
              </p:blipFill>
              <p:spPr>
                <a:xfrm>
                  <a:off x="4869698" y="4771269"/>
                  <a:ext cx="21816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776251" name="墨迹 776250">
                  <a:extLst>
                    <a:ext uri="{FF2B5EF4-FFF2-40B4-BE49-F238E27FC236}">
                      <a16:creationId xmlns:a16="http://schemas.microsoft.com/office/drawing/2014/main" id="{09FF2C0C-EC7E-47CE-9C6F-9C46946178F6}"/>
                    </a:ext>
                  </a:extLst>
                </p14:cNvPr>
                <p14:cNvContentPartPr/>
                <p14:nvPr/>
              </p14:nvContentPartPr>
              <p14:xfrm>
                <a:off x="4949618" y="4920309"/>
                <a:ext cx="115560" cy="172800"/>
              </p14:xfrm>
            </p:contentPart>
          </mc:Choice>
          <mc:Fallback xmlns="">
            <p:pic>
              <p:nvPicPr>
                <p:cNvPr id="776251" name="墨迹 776250">
                  <a:extLst>
                    <a:ext uri="{FF2B5EF4-FFF2-40B4-BE49-F238E27FC236}">
                      <a16:creationId xmlns:a16="http://schemas.microsoft.com/office/drawing/2014/main" id="{09FF2C0C-EC7E-47CE-9C6F-9C46946178F6}"/>
                    </a:ext>
                  </a:extLst>
                </p:cNvPr>
                <p:cNvPicPr/>
                <p:nvPr/>
              </p:nvPicPr>
              <p:blipFill>
                <a:blip r:embed="rId193"/>
                <a:stretch>
                  <a:fillRect/>
                </a:stretch>
              </p:blipFill>
              <p:spPr>
                <a:xfrm>
                  <a:off x="4931618" y="4902669"/>
                  <a:ext cx="15120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776252" name="墨迹 776251">
                  <a:extLst>
                    <a:ext uri="{FF2B5EF4-FFF2-40B4-BE49-F238E27FC236}">
                      <a16:creationId xmlns:a16="http://schemas.microsoft.com/office/drawing/2014/main" id="{84A21767-03DA-4760-825B-CBEEC9063828}"/>
                    </a:ext>
                  </a:extLst>
                </p14:cNvPr>
                <p14:cNvContentPartPr/>
                <p14:nvPr/>
              </p14:nvContentPartPr>
              <p14:xfrm>
                <a:off x="4888058" y="5060349"/>
                <a:ext cx="85680" cy="37080"/>
              </p14:xfrm>
            </p:contentPart>
          </mc:Choice>
          <mc:Fallback xmlns="">
            <p:pic>
              <p:nvPicPr>
                <p:cNvPr id="776252" name="墨迹 776251">
                  <a:extLst>
                    <a:ext uri="{FF2B5EF4-FFF2-40B4-BE49-F238E27FC236}">
                      <a16:creationId xmlns:a16="http://schemas.microsoft.com/office/drawing/2014/main" id="{84A21767-03DA-4760-825B-CBEEC9063828}"/>
                    </a:ext>
                  </a:extLst>
                </p:cNvPr>
                <p:cNvPicPr/>
                <p:nvPr/>
              </p:nvPicPr>
              <p:blipFill>
                <a:blip r:embed="rId195"/>
                <a:stretch>
                  <a:fillRect/>
                </a:stretch>
              </p:blipFill>
              <p:spPr>
                <a:xfrm>
                  <a:off x="4870418" y="5042349"/>
                  <a:ext cx="1213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776253" name="墨迹 776252">
                  <a:extLst>
                    <a:ext uri="{FF2B5EF4-FFF2-40B4-BE49-F238E27FC236}">
                      <a16:creationId xmlns:a16="http://schemas.microsoft.com/office/drawing/2014/main" id="{3ECAE49B-2C2E-49D2-9CA5-B2FF569AE497}"/>
                    </a:ext>
                  </a:extLst>
                </p14:cNvPr>
                <p14:cNvContentPartPr/>
                <p14:nvPr/>
              </p14:nvContentPartPr>
              <p14:xfrm>
                <a:off x="4879058" y="4941549"/>
                <a:ext cx="221400" cy="273600"/>
              </p14:xfrm>
            </p:contentPart>
          </mc:Choice>
          <mc:Fallback xmlns="">
            <p:pic>
              <p:nvPicPr>
                <p:cNvPr id="776253" name="墨迹 776252">
                  <a:extLst>
                    <a:ext uri="{FF2B5EF4-FFF2-40B4-BE49-F238E27FC236}">
                      <a16:creationId xmlns:a16="http://schemas.microsoft.com/office/drawing/2014/main" id="{3ECAE49B-2C2E-49D2-9CA5-B2FF569AE497}"/>
                    </a:ext>
                  </a:extLst>
                </p:cNvPr>
                <p:cNvPicPr/>
                <p:nvPr/>
              </p:nvPicPr>
              <p:blipFill>
                <a:blip r:embed="rId197"/>
                <a:stretch>
                  <a:fillRect/>
                </a:stretch>
              </p:blipFill>
              <p:spPr>
                <a:xfrm>
                  <a:off x="4861058" y="4923549"/>
                  <a:ext cx="25704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776254" name="墨迹 776253">
                  <a:extLst>
                    <a:ext uri="{FF2B5EF4-FFF2-40B4-BE49-F238E27FC236}">
                      <a16:creationId xmlns:a16="http://schemas.microsoft.com/office/drawing/2014/main" id="{16B2FACB-6C4D-4793-AA75-55D28734D78A}"/>
                    </a:ext>
                  </a:extLst>
                </p14:cNvPr>
                <p14:cNvContentPartPr/>
                <p14:nvPr/>
              </p14:nvContentPartPr>
              <p14:xfrm>
                <a:off x="4985978" y="5157189"/>
                <a:ext cx="20880" cy="165960"/>
              </p14:xfrm>
            </p:contentPart>
          </mc:Choice>
          <mc:Fallback xmlns="">
            <p:pic>
              <p:nvPicPr>
                <p:cNvPr id="776254" name="墨迹 776253">
                  <a:extLst>
                    <a:ext uri="{FF2B5EF4-FFF2-40B4-BE49-F238E27FC236}">
                      <a16:creationId xmlns:a16="http://schemas.microsoft.com/office/drawing/2014/main" id="{16B2FACB-6C4D-4793-AA75-55D28734D78A}"/>
                    </a:ext>
                  </a:extLst>
                </p:cNvPr>
                <p:cNvPicPr/>
                <p:nvPr/>
              </p:nvPicPr>
              <p:blipFill>
                <a:blip r:embed="rId199"/>
                <a:stretch>
                  <a:fillRect/>
                </a:stretch>
              </p:blipFill>
              <p:spPr>
                <a:xfrm>
                  <a:off x="4968338" y="5139189"/>
                  <a:ext cx="565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776255" name="墨迹 776254">
                  <a:extLst>
                    <a:ext uri="{FF2B5EF4-FFF2-40B4-BE49-F238E27FC236}">
                      <a16:creationId xmlns:a16="http://schemas.microsoft.com/office/drawing/2014/main" id="{FCC077D4-E40D-47B0-95B2-7A1187166FED}"/>
                    </a:ext>
                  </a:extLst>
                </p14:cNvPr>
                <p14:cNvContentPartPr/>
                <p14:nvPr/>
              </p14:nvContentPartPr>
              <p14:xfrm>
                <a:off x="4997138" y="5149989"/>
                <a:ext cx="120240" cy="225000"/>
              </p14:xfrm>
            </p:contentPart>
          </mc:Choice>
          <mc:Fallback xmlns="">
            <p:pic>
              <p:nvPicPr>
                <p:cNvPr id="776255" name="墨迹 776254">
                  <a:extLst>
                    <a:ext uri="{FF2B5EF4-FFF2-40B4-BE49-F238E27FC236}">
                      <a16:creationId xmlns:a16="http://schemas.microsoft.com/office/drawing/2014/main" id="{FCC077D4-E40D-47B0-95B2-7A1187166FED}"/>
                    </a:ext>
                  </a:extLst>
                </p:cNvPr>
                <p:cNvPicPr/>
                <p:nvPr/>
              </p:nvPicPr>
              <p:blipFill>
                <a:blip r:embed="rId201"/>
                <a:stretch>
                  <a:fillRect/>
                </a:stretch>
              </p:blipFill>
              <p:spPr>
                <a:xfrm>
                  <a:off x="4979138" y="5131989"/>
                  <a:ext cx="15588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776256" name="墨迹 776255">
                  <a:extLst>
                    <a:ext uri="{FF2B5EF4-FFF2-40B4-BE49-F238E27FC236}">
                      <a16:creationId xmlns:a16="http://schemas.microsoft.com/office/drawing/2014/main" id="{6EDA7556-28EA-4745-9E81-E4FB02423E35}"/>
                    </a:ext>
                  </a:extLst>
                </p14:cNvPr>
                <p14:cNvContentPartPr/>
                <p14:nvPr/>
              </p14:nvContentPartPr>
              <p14:xfrm>
                <a:off x="5037098" y="5327469"/>
                <a:ext cx="60120" cy="32040"/>
              </p14:xfrm>
            </p:contentPart>
          </mc:Choice>
          <mc:Fallback xmlns="">
            <p:pic>
              <p:nvPicPr>
                <p:cNvPr id="776256" name="墨迹 776255">
                  <a:extLst>
                    <a:ext uri="{FF2B5EF4-FFF2-40B4-BE49-F238E27FC236}">
                      <a16:creationId xmlns:a16="http://schemas.microsoft.com/office/drawing/2014/main" id="{6EDA7556-28EA-4745-9E81-E4FB02423E35}"/>
                    </a:ext>
                  </a:extLst>
                </p:cNvPr>
                <p:cNvPicPr/>
                <p:nvPr/>
              </p:nvPicPr>
              <p:blipFill>
                <a:blip r:embed="rId203"/>
                <a:stretch>
                  <a:fillRect/>
                </a:stretch>
              </p:blipFill>
              <p:spPr>
                <a:xfrm>
                  <a:off x="5019458" y="5309469"/>
                  <a:ext cx="9576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776257" name="墨迹 776256">
                  <a:extLst>
                    <a:ext uri="{FF2B5EF4-FFF2-40B4-BE49-F238E27FC236}">
                      <a16:creationId xmlns:a16="http://schemas.microsoft.com/office/drawing/2014/main" id="{7D3A62DA-BA54-40F6-9996-866987985EF6}"/>
                    </a:ext>
                  </a:extLst>
                </p14:cNvPr>
                <p14:cNvContentPartPr/>
                <p14:nvPr/>
              </p14:nvContentPartPr>
              <p14:xfrm>
                <a:off x="5178578" y="4884669"/>
                <a:ext cx="129240" cy="416160"/>
              </p14:xfrm>
            </p:contentPart>
          </mc:Choice>
          <mc:Fallback xmlns="">
            <p:pic>
              <p:nvPicPr>
                <p:cNvPr id="776257" name="墨迹 776256">
                  <a:extLst>
                    <a:ext uri="{FF2B5EF4-FFF2-40B4-BE49-F238E27FC236}">
                      <a16:creationId xmlns:a16="http://schemas.microsoft.com/office/drawing/2014/main" id="{7D3A62DA-BA54-40F6-9996-866987985EF6}"/>
                    </a:ext>
                  </a:extLst>
                </p:cNvPr>
                <p:cNvPicPr/>
                <p:nvPr/>
              </p:nvPicPr>
              <p:blipFill>
                <a:blip r:embed="rId205"/>
                <a:stretch>
                  <a:fillRect/>
                </a:stretch>
              </p:blipFill>
              <p:spPr>
                <a:xfrm>
                  <a:off x="5160938" y="4867029"/>
                  <a:ext cx="164880" cy="4518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776258" name="墨迹 776257">
                  <a:extLst>
                    <a:ext uri="{FF2B5EF4-FFF2-40B4-BE49-F238E27FC236}">
                      <a16:creationId xmlns:a16="http://schemas.microsoft.com/office/drawing/2014/main" id="{CD95F095-C71D-4067-A6C7-B535060BA12B}"/>
                    </a:ext>
                  </a:extLst>
                </p14:cNvPr>
                <p14:cNvContentPartPr/>
                <p14:nvPr/>
              </p14:nvContentPartPr>
              <p14:xfrm>
                <a:off x="5334818" y="4880709"/>
                <a:ext cx="154080" cy="325080"/>
              </p14:xfrm>
            </p:contentPart>
          </mc:Choice>
          <mc:Fallback xmlns="">
            <p:pic>
              <p:nvPicPr>
                <p:cNvPr id="776258" name="墨迹 776257">
                  <a:extLst>
                    <a:ext uri="{FF2B5EF4-FFF2-40B4-BE49-F238E27FC236}">
                      <a16:creationId xmlns:a16="http://schemas.microsoft.com/office/drawing/2014/main" id="{CD95F095-C71D-4067-A6C7-B535060BA12B}"/>
                    </a:ext>
                  </a:extLst>
                </p:cNvPr>
                <p:cNvPicPr/>
                <p:nvPr/>
              </p:nvPicPr>
              <p:blipFill>
                <a:blip r:embed="rId207"/>
                <a:stretch>
                  <a:fillRect/>
                </a:stretch>
              </p:blipFill>
              <p:spPr>
                <a:xfrm>
                  <a:off x="5316818" y="4863069"/>
                  <a:ext cx="18972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776259" name="墨迹 776258">
                  <a:extLst>
                    <a:ext uri="{FF2B5EF4-FFF2-40B4-BE49-F238E27FC236}">
                      <a16:creationId xmlns:a16="http://schemas.microsoft.com/office/drawing/2014/main" id="{15BFC738-29FD-472E-9716-2D8A9E0AFD35}"/>
                    </a:ext>
                  </a:extLst>
                </p14:cNvPr>
                <p14:cNvContentPartPr/>
                <p14:nvPr/>
              </p14:nvContentPartPr>
              <p14:xfrm>
                <a:off x="5335898" y="4961349"/>
                <a:ext cx="272160" cy="285840"/>
              </p14:xfrm>
            </p:contentPart>
          </mc:Choice>
          <mc:Fallback xmlns="">
            <p:pic>
              <p:nvPicPr>
                <p:cNvPr id="776259" name="墨迹 776258">
                  <a:extLst>
                    <a:ext uri="{FF2B5EF4-FFF2-40B4-BE49-F238E27FC236}">
                      <a16:creationId xmlns:a16="http://schemas.microsoft.com/office/drawing/2014/main" id="{15BFC738-29FD-472E-9716-2D8A9E0AFD35}"/>
                    </a:ext>
                  </a:extLst>
                </p:cNvPr>
                <p:cNvPicPr/>
                <p:nvPr/>
              </p:nvPicPr>
              <p:blipFill>
                <a:blip r:embed="rId209"/>
                <a:stretch>
                  <a:fillRect/>
                </a:stretch>
              </p:blipFill>
              <p:spPr>
                <a:xfrm>
                  <a:off x="5317898" y="4943709"/>
                  <a:ext cx="30780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776260" name="墨迹 776259">
                  <a:extLst>
                    <a:ext uri="{FF2B5EF4-FFF2-40B4-BE49-F238E27FC236}">
                      <a16:creationId xmlns:a16="http://schemas.microsoft.com/office/drawing/2014/main" id="{81CF59EA-E434-4404-A958-25B0DAA03796}"/>
                    </a:ext>
                  </a:extLst>
                </p14:cNvPr>
                <p14:cNvContentPartPr/>
                <p14:nvPr/>
              </p14:nvContentPartPr>
              <p14:xfrm>
                <a:off x="5385218" y="4891509"/>
                <a:ext cx="138960" cy="78840"/>
              </p14:xfrm>
            </p:contentPart>
          </mc:Choice>
          <mc:Fallback xmlns="">
            <p:pic>
              <p:nvPicPr>
                <p:cNvPr id="776260" name="墨迹 776259">
                  <a:extLst>
                    <a:ext uri="{FF2B5EF4-FFF2-40B4-BE49-F238E27FC236}">
                      <a16:creationId xmlns:a16="http://schemas.microsoft.com/office/drawing/2014/main" id="{81CF59EA-E434-4404-A958-25B0DAA03796}"/>
                    </a:ext>
                  </a:extLst>
                </p:cNvPr>
                <p:cNvPicPr/>
                <p:nvPr/>
              </p:nvPicPr>
              <p:blipFill>
                <a:blip r:embed="rId211"/>
                <a:stretch>
                  <a:fillRect/>
                </a:stretch>
              </p:blipFill>
              <p:spPr>
                <a:xfrm>
                  <a:off x="5367218" y="4873869"/>
                  <a:ext cx="1746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776261" name="墨迹 776260">
                  <a:extLst>
                    <a:ext uri="{FF2B5EF4-FFF2-40B4-BE49-F238E27FC236}">
                      <a16:creationId xmlns:a16="http://schemas.microsoft.com/office/drawing/2014/main" id="{9B00E562-3016-495B-BFBE-F3F3B8F6D1B0}"/>
                    </a:ext>
                  </a:extLst>
                </p14:cNvPr>
                <p14:cNvContentPartPr/>
                <p14:nvPr/>
              </p14:nvContentPartPr>
              <p14:xfrm>
                <a:off x="5596538" y="4778829"/>
                <a:ext cx="128880" cy="348120"/>
              </p14:xfrm>
            </p:contentPart>
          </mc:Choice>
          <mc:Fallback xmlns="">
            <p:pic>
              <p:nvPicPr>
                <p:cNvPr id="776261" name="墨迹 776260">
                  <a:extLst>
                    <a:ext uri="{FF2B5EF4-FFF2-40B4-BE49-F238E27FC236}">
                      <a16:creationId xmlns:a16="http://schemas.microsoft.com/office/drawing/2014/main" id="{9B00E562-3016-495B-BFBE-F3F3B8F6D1B0}"/>
                    </a:ext>
                  </a:extLst>
                </p:cNvPr>
                <p:cNvPicPr/>
                <p:nvPr/>
              </p:nvPicPr>
              <p:blipFill>
                <a:blip r:embed="rId213"/>
                <a:stretch>
                  <a:fillRect/>
                </a:stretch>
              </p:blipFill>
              <p:spPr>
                <a:xfrm>
                  <a:off x="5578538" y="4761189"/>
                  <a:ext cx="164520" cy="3837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776262" name="墨迹 776261">
                  <a:extLst>
                    <a:ext uri="{FF2B5EF4-FFF2-40B4-BE49-F238E27FC236}">
                      <a16:creationId xmlns:a16="http://schemas.microsoft.com/office/drawing/2014/main" id="{EA229667-BFF9-4B2A-B099-05A201ECBB1A}"/>
                    </a:ext>
                  </a:extLst>
                </p14:cNvPr>
                <p14:cNvContentPartPr/>
                <p14:nvPr/>
              </p14:nvContentPartPr>
              <p14:xfrm>
                <a:off x="5730818" y="4877829"/>
                <a:ext cx="122400" cy="20880"/>
              </p14:xfrm>
            </p:contentPart>
          </mc:Choice>
          <mc:Fallback xmlns="">
            <p:pic>
              <p:nvPicPr>
                <p:cNvPr id="776262" name="墨迹 776261">
                  <a:extLst>
                    <a:ext uri="{FF2B5EF4-FFF2-40B4-BE49-F238E27FC236}">
                      <a16:creationId xmlns:a16="http://schemas.microsoft.com/office/drawing/2014/main" id="{EA229667-BFF9-4B2A-B099-05A201ECBB1A}"/>
                    </a:ext>
                  </a:extLst>
                </p:cNvPr>
                <p:cNvPicPr/>
                <p:nvPr/>
              </p:nvPicPr>
              <p:blipFill>
                <a:blip r:embed="rId215"/>
                <a:stretch>
                  <a:fillRect/>
                </a:stretch>
              </p:blipFill>
              <p:spPr>
                <a:xfrm>
                  <a:off x="5713178" y="4860189"/>
                  <a:ext cx="15804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776263" name="墨迹 776262">
                  <a:extLst>
                    <a:ext uri="{FF2B5EF4-FFF2-40B4-BE49-F238E27FC236}">
                      <a16:creationId xmlns:a16="http://schemas.microsoft.com/office/drawing/2014/main" id="{BD127FCC-39A9-446C-8081-29C260AF8AEA}"/>
                    </a:ext>
                  </a:extLst>
                </p14:cNvPr>
                <p14:cNvContentPartPr/>
                <p14:nvPr/>
              </p14:nvContentPartPr>
              <p14:xfrm>
                <a:off x="5696618" y="4911669"/>
                <a:ext cx="180720" cy="283320"/>
              </p14:xfrm>
            </p:contentPart>
          </mc:Choice>
          <mc:Fallback xmlns="">
            <p:pic>
              <p:nvPicPr>
                <p:cNvPr id="776263" name="墨迹 776262">
                  <a:extLst>
                    <a:ext uri="{FF2B5EF4-FFF2-40B4-BE49-F238E27FC236}">
                      <a16:creationId xmlns:a16="http://schemas.microsoft.com/office/drawing/2014/main" id="{BD127FCC-39A9-446C-8081-29C260AF8AEA}"/>
                    </a:ext>
                  </a:extLst>
                </p:cNvPr>
                <p:cNvPicPr/>
                <p:nvPr/>
              </p:nvPicPr>
              <p:blipFill>
                <a:blip r:embed="rId217"/>
                <a:stretch>
                  <a:fillRect/>
                </a:stretch>
              </p:blipFill>
              <p:spPr>
                <a:xfrm>
                  <a:off x="5678618" y="4894029"/>
                  <a:ext cx="2163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776264" name="墨迹 776263">
                  <a:extLst>
                    <a:ext uri="{FF2B5EF4-FFF2-40B4-BE49-F238E27FC236}">
                      <a16:creationId xmlns:a16="http://schemas.microsoft.com/office/drawing/2014/main" id="{3FBC3134-EA42-4733-A38C-9A73299385F5}"/>
                    </a:ext>
                  </a:extLst>
                </p14:cNvPr>
                <p14:cNvContentPartPr/>
                <p14:nvPr/>
              </p14:nvContentPartPr>
              <p14:xfrm>
                <a:off x="5911538" y="4643469"/>
                <a:ext cx="167760" cy="207720"/>
              </p14:xfrm>
            </p:contentPart>
          </mc:Choice>
          <mc:Fallback xmlns="">
            <p:pic>
              <p:nvPicPr>
                <p:cNvPr id="776264" name="墨迹 776263">
                  <a:extLst>
                    <a:ext uri="{FF2B5EF4-FFF2-40B4-BE49-F238E27FC236}">
                      <a16:creationId xmlns:a16="http://schemas.microsoft.com/office/drawing/2014/main" id="{3FBC3134-EA42-4733-A38C-9A73299385F5}"/>
                    </a:ext>
                  </a:extLst>
                </p:cNvPr>
                <p:cNvPicPr/>
                <p:nvPr/>
              </p:nvPicPr>
              <p:blipFill>
                <a:blip r:embed="rId219"/>
                <a:stretch>
                  <a:fillRect/>
                </a:stretch>
              </p:blipFill>
              <p:spPr>
                <a:xfrm>
                  <a:off x="5893538" y="4625469"/>
                  <a:ext cx="20340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776265" name="墨迹 776264">
                  <a:extLst>
                    <a:ext uri="{FF2B5EF4-FFF2-40B4-BE49-F238E27FC236}">
                      <a16:creationId xmlns:a16="http://schemas.microsoft.com/office/drawing/2014/main" id="{5B5379F1-6637-423C-BBE8-F0E9189B0EB2}"/>
                    </a:ext>
                  </a:extLst>
                </p14:cNvPr>
                <p14:cNvContentPartPr/>
                <p14:nvPr/>
              </p14:nvContentPartPr>
              <p14:xfrm>
                <a:off x="5954378" y="4843629"/>
                <a:ext cx="76680" cy="46800"/>
              </p14:xfrm>
            </p:contentPart>
          </mc:Choice>
          <mc:Fallback xmlns="">
            <p:pic>
              <p:nvPicPr>
                <p:cNvPr id="776265" name="墨迹 776264">
                  <a:extLst>
                    <a:ext uri="{FF2B5EF4-FFF2-40B4-BE49-F238E27FC236}">
                      <a16:creationId xmlns:a16="http://schemas.microsoft.com/office/drawing/2014/main" id="{5B5379F1-6637-423C-BBE8-F0E9189B0EB2}"/>
                    </a:ext>
                  </a:extLst>
                </p:cNvPr>
                <p:cNvPicPr/>
                <p:nvPr/>
              </p:nvPicPr>
              <p:blipFill>
                <a:blip r:embed="rId221"/>
                <a:stretch>
                  <a:fillRect/>
                </a:stretch>
              </p:blipFill>
              <p:spPr>
                <a:xfrm>
                  <a:off x="5936738" y="4825629"/>
                  <a:ext cx="11232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776266" name="墨迹 776265">
                  <a:extLst>
                    <a:ext uri="{FF2B5EF4-FFF2-40B4-BE49-F238E27FC236}">
                      <a16:creationId xmlns:a16="http://schemas.microsoft.com/office/drawing/2014/main" id="{CCC04519-3553-4EE1-96C1-247FB11B1ACA}"/>
                    </a:ext>
                  </a:extLst>
                </p14:cNvPr>
                <p14:cNvContentPartPr/>
                <p14:nvPr/>
              </p14:nvContentPartPr>
              <p14:xfrm>
                <a:off x="5898218" y="4852989"/>
                <a:ext cx="191160" cy="252720"/>
              </p14:xfrm>
            </p:contentPart>
          </mc:Choice>
          <mc:Fallback xmlns="">
            <p:pic>
              <p:nvPicPr>
                <p:cNvPr id="776266" name="墨迹 776265">
                  <a:extLst>
                    <a:ext uri="{FF2B5EF4-FFF2-40B4-BE49-F238E27FC236}">
                      <a16:creationId xmlns:a16="http://schemas.microsoft.com/office/drawing/2014/main" id="{CCC04519-3553-4EE1-96C1-247FB11B1ACA}"/>
                    </a:ext>
                  </a:extLst>
                </p:cNvPr>
                <p:cNvPicPr/>
                <p:nvPr/>
              </p:nvPicPr>
              <p:blipFill>
                <a:blip r:embed="rId223"/>
                <a:stretch>
                  <a:fillRect/>
                </a:stretch>
              </p:blipFill>
              <p:spPr>
                <a:xfrm>
                  <a:off x="5880578" y="4835349"/>
                  <a:ext cx="22680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76267" name="墨迹 776266">
                  <a:extLst>
                    <a:ext uri="{FF2B5EF4-FFF2-40B4-BE49-F238E27FC236}">
                      <a16:creationId xmlns:a16="http://schemas.microsoft.com/office/drawing/2014/main" id="{382E13AA-6AF4-4642-A253-CFB0ED10818D}"/>
                    </a:ext>
                  </a:extLst>
                </p14:cNvPr>
                <p14:cNvContentPartPr/>
                <p14:nvPr/>
              </p14:nvContentPartPr>
              <p14:xfrm>
                <a:off x="6006218" y="4922109"/>
                <a:ext cx="37080" cy="259560"/>
              </p14:xfrm>
            </p:contentPart>
          </mc:Choice>
          <mc:Fallback xmlns="">
            <p:pic>
              <p:nvPicPr>
                <p:cNvPr id="776267" name="墨迹 776266">
                  <a:extLst>
                    <a:ext uri="{FF2B5EF4-FFF2-40B4-BE49-F238E27FC236}">
                      <a16:creationId xmlns:a16="http://schemas.microsoft.com/office/drawing/2014/main" id="{382E13AA-6AF4-4642-A253-CFB0ED10818D}"/>
                    </a:ext>
                  </a:extLst>
                </p:cNvPr>
                <p:cNvPicPr/>
                <p:nvPr/>
              </p:nvPicPr>
              <p:blipFill>
                <a:blip r:embed="rId225"/>
                <a:stretch>
                  <a:fillRect/>
                </a:stretch>
              </p:blipFill>
              <p:spPr>
                <a:xfrm>
                  <a:off x="5988578" y="4904469"/>
                  <a:ext cx="7272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76268" name="墨迹 776267">
                  <a:extLst>
                    <a:ext uri="{FF2B5EF4-FFF2-40B4-BE49-F238E27FC236}">
                      <a16:creationId xmlns:a16="http://schemas.microsoft.com/office/drawing/2014/main" id="{3911C396-AA5A-4FD7-AD52-C65D8629FFF6}"/>
                    </a:ext>
                  </a:extLst>
                </p14:cNvPr>
                <p14:cNvContentPartPr/>
                <p14:nvPr/>
              </p14:nvContentPartPr>
              <p14:xfrm>
                <a:off x="6089018" y="4900869"/>
                <a:ext cx="22680" cy="145440"/>
              </p14:xfrm>
            </p:contentPart>
          </mc:Choice>
          <mc:Fallback xmlns="">
            <p:pic>
              <p:nvPicPr>
                <p:cNvPr id="776268" name="墨迹 776267">
                  <a:extLst>
                    <a:ext uri="{FF2B5EF4-FFF2-40B4-BE49-F238E27FC236}">
                      <a16:creationId xmlns:a16="http://schemas.microsoft.com/office/drawing/2014/main" id="{3911C396-AA5A-4FD7-AD52-C65D8629FFF6}"/>
                    </a:ext>
                  </a:extLst>
                </p:cNvPr>
                <p:cNvPicPr/>
                <p:nvPr/>
              </p:nvPicPr>
              <p:blipFill>
                <a:blip r:embed="rId227"/>
                <a:stretch>
                  <a:fillRect/>
                </a:stretch>
              </p:blipFill>
              <p:spPr>
                <a:xfrm>
                  <a:off x="6071378" y="4882869"/>
                  <a:ext cx="583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76269" name="墨迹 776268">
                  <a:extLst>
                    <a:ext uri="{FF2B5EF4-FFF2-40B4-BE49-F238E27FC236}">
                      <a16:creationId xmlns:a16="http://schemas.microsoft.com/office/drawing/2014/main" id="{CE9E4D30-10E7-416F-B849-C1957EB735FE}"/>
                    </a:ext>
                  </a:extLst>
                </p14:cNvPr>
                <p14:cNvContentPartPr/>
                <p14:nvPr/>
              </p14:nvContentPartPr>
              <p14:xfrm>
                <a:off x="6104858" y="4651029"/>
                <a:ext cx="195120" cy="612720"/>
              </p14:xfrm>
            </p:contentPart>
          </mc:Choice>
          <mc:Fallback xmlns="">
            <p:pic>
              <p:nvPicPr>
                <p:cNvPr id="776269" name="墨迹 776268">
                  <a:extLst>
                    <a:ext uri="{FF2B5EF4-FFF2-40B4-BE49-F238E27FC236}">
                      <a16:creationId xmlns:a16="http://schemas.microsoft.com/office/drawing/2014/main" id="{CE9E4D30-10E7-416F-B849-C1957EB735FE}"/>
                    </a:ext>
                  </a:extLst>
                </p:cNvPr>
                <p:cNvPicPr/>
                <p:nvPr/>
              </p:nvPicPr>
              <p:blipFill>
                <a:blip r:embed="rId229"/>
                <a:stretch>
                  <a:fillRect/>
                </a:stretch>
              </p:blipFill>
              <p:spPr>
                <a:xfrm>
                  <a:off x="6086858" y="4633029"/>
                  <a:ext cx="230760" cy="6483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76270" name="墨迹 776269">
                  <a:extLst>
                    <a:ext uri="{FF2B5EF4-FFF2-40B4-BE49-F238E27FC236}">
                      <a16:creationId xmlns:a16="http://schemas.microsoft.com/office/drawing/2014/main" id="{F81C18BA-61BD-4CF4-A611-39157DF5B5E4}"/>
                    </a:ext>
                  </a:extLst>
                </p14:cNvPr>
                <p14:cNvContentPartPr/>
                <p14:nvPr/>
              </p14:nvContentPartPr>
              <p14:xfrm>
                <a:off x="6172898" y="4791429"/>
                <a:ext cx="134640" cy="93960"/>
              </p14:xfrm>
            </p:contentPart>
          </mc:Choice>
          <mc:Fallback xmlns="">
            <p:pic>
              <p:nvPicPr>
                <p:cNvPr id="776270" name="墨迹 776269">
                  <a:extLst>
                    <a:ext uri="{FF2B5EF4-FFF2-40B4-BE49-F238E27FC236}">
                      <a16:creationId xmlns:a16="http://schemas.microsoft.com/office/drawing/2014/main" id="{F81C18BA-61BD-4CF4-A611-39157DF5B5E4}"/>
                    </a:ext>
                  </a:extLst>
                </p:cNvPr>
                <p:cNvPicPr/>
                <p:nvPr/>
              </p:nvPicPr>
              <p:blipFill>
                <a:blip r:embed="rId231"/>
                <a:stretch>
                  <a:fillRect/>
                </a:stretch>
              </p:blipFill>
              <p:spPr>
                <a:xfrm>
                  <a:off x="6155258" y="4773429"/>
                  <a:ext cx="1702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76271" name="墨迹 776270">
                  <a:extLst>
                    <a:ext uri="{FF2B5EF4-FFF2-40B4-BE49-F238E27FC236}">
                      <a16:creationId xmlns:a16="http://schemas.microsoft.com/office/drawing/2014/main" id="{BD0B700F-DC12-4A27-8D8E-2CF653D94AF5}"/>
                    </a:ext>
                  </a:extLst>
                </p14:cNvPr>
                <p14:cNvContentPartPr/>
                <p14:nvPr/>
              </p14:nvContentPartPr>
              <p14:xfrm>
                <a:off x="6168938" y="4798269"/>
                <a:ext cx="134280" cy="134280"/>
              </p14:xfrm>
            </p:contentPart>
          </mc:Choice>
          <mc:Fallback xmlns="">
            <p:pic>
              <p:nvPicPr>
                <p:cNvPr id="776271" name="墨迹 776270">
                  <a:extLst>
                    <a:ext uri="{FF2B5EF4-FFF2-40B4-BE49-F238E27FC236}">
                      <a16:creationId xmlns:a16="http://schemas.microsoft.com/office/drawing/2014/main" id="{BD0B700F-DC12-4A27-8D8E-2CF653D94AF5}"/>
                    </a:ext>
                  </a:extLst>
                </p:cNvPr>
                <p:cNvPicPr/>
                <p:nvPr/>
              </p:nvPicPr>
              <p:blipFill>
                <a:blip r:embed="rId233"/>
                <a:stretch>
                  <a:fillRect/>
                </a:stretch>
              </p:blipFill>
              <p:spPr>
                <a:xfrm>
                  <a:off x="6151298" y="4780269"/>
                  <a:ext cx="1699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776272" name="墨迹 776271">
                  <a:extLst>
                    <a:ext uri="{FF2B5EF4-FFF2-40B4-BE49-F238E27FC236}">
                      <a16:creationId xmlns:a16="http://schemas.microsoft.com/office/drawing/2014/main" id="{B67C3DA2-CCCD-4173-ACE0-5852B84DED51}"/>
                    </a:ext>
                  </a:extLst>
                </p14:cNvPr>
                <p14:cNvContentPartPr/>
                <p14:nvPr/>
              </p14:nvContentPartPr>
              <p14:xfrm>
                <a:off x="6144818" y="4933989"/>
                <a:ext cx="190080" cy="135000"/>
              </p14:xfrm>
            </p:contentPart>
          </mc:Choice>
          <mc:Fallback xmlns="">
            <p:pic>
              <p:nvPicPr>
                <p:cNvPr id="776272" name="墨迹 776271">
                  <a:extLst>
                    <a:ext uri="{FF2B5EF4-FFF2-40B4-BE49-F238E27FC236}">
                      <a16:creationId xmlns:a16="http://schemas.microsoft.com/office/drawing/2014/main" id="{B67C3DA2-CCCD-4173-ACE0-5852B84DED51}"/>
                    </a:ext>
                  </a:extLst>
                </p:cNvPr>
                <p:cNvPicPr/>
                <p:nvPr/>
              </p:nvPicPr>
              <p:blipFill>
                <a:blip r:embed="rId235"/>
                <a:stretch>
                  <a:fillRect/>
                </a:stretch>
              </p:blipFill>
              <p:spPr>
                <a:xfrm>
                  <a:off x="6126818" y="4916349"/>
                  <a:ext cx="22572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776273" name="墨迹 776272">
                  <a:extLst>
                    <a:ext uri="{FF2B5EF4-FFF2-40B4-BE49-F238E27FC236}">
                      <a16:creationId xmlns:a16="http://schemas.microsoft.com/office/drawing/2014/main" id="{08F95FF2-1833-42F1-94C1-6DCBDBF885C6}"/>
                    </a:ext>
                  </a:extLst>
                </p14:cNvPr>
                <p14:cNvContentPartPr/>
                <p14:nvPr/>
              </p14:nvContentPartPr>
              <p14:xfrm>
                <a:off x="6239498" y="4909509"/>
                <a:ext cx="54360" cy="358560"/>
              </p14:xfrm>
            </p:contentPart>
          </mc:Choice>
          <mc:Fallback xmlns="">
            <p:pic>
              <p:nvPicPr>
                <p:cNvPr id="776273" name="墨迹 776272">
                  <a:extLst>
                    <a:ext uri="{FF2B5EF4-FFF2-40B4-BE49-F238E27FC236}">
                      <a16:creationId xmlns:a16="http://schemas.microsoft.com/office/drawing/2014/main" id="{08F95FF2-1833-42F1-94C1-6DCBDBF885C6}"/>
                    </a:ext>
                  </a:extLst>
                </p:cNvPr>
                <p:cNvPicPr/>
                <p:nvPr/>
              </p:nvPicPr>
              <p:blipFill>
                <a:blip r:embed="rId237"/>
                <a:stretch>
                  <a:fillRect/>
                </a:stretch>
              </p:blipFill>
              <p:spPr>
                <a:xfrm>
                  <a:off x="6221498" y="4891509"/>
                  <a:ext cx="90000" cy="394200"/>
                </a:xfrm>
                <a:prstGeom prst="rect">
                  <a:avLst/>
                </a:prstGeom>
              </p:spPr>
            </p:pic>
          </mc:Fallback>
        </mc:AlternateContent>
      </p:grpSp>
      <p:grpSp>
        <p:nvGrpSpPr>
          <p:cNvPr id="776284" name="组合 776283">
            <a:extLst>
              <a:ext uri="{FF2B5EF4-FFF2-40B4-BE49-F238E27FC236}">
                <a16:creationId xmlns:a16="http://schemas.microsoft.com/office/drawing/2014/main" id="{D549BFF1-CA42-4CD3-94B9-AFFD49EC31D3}"/>
              </a:ext>
            </a:extLst>
          </p:cNvPr>
          <p:cNvGrpSpPr/>
          <p:nvPr/>
        </p:nvGrpSpPr>
        <p:grpSpPr>
          <a:xfrm>
            <a:off x="6507698" y="4673349"/>
            <a:ext cx="607320" cy="610560"/>
            <a:chOff x="6507698" y="4673349"/>
            <a:chExt cx="607320" cy="610560"/>
          </a:xfrm>
        </p:grpSpPr>
        <mc:AlternateContent xmlns:mc="http://schemas.openxmlformats.org/markup-compatibility/2006" xmlns:p14="http://schemas.microsoft.com/office/powerpoint/2010/main">
          <mc:Choice Requires="p14">
            <p:contentPart p14:bwMode="auto" r:id="rId238">
              <p14:nvContentPartPr>
                <p14:cNvPr id="776274" name="墨迹 776273">
                  <a:extLst>
                    <a:ext uri="{FF2B5EF4-FFF2-40B4-BE49-F238E27FC236}">
                      <a16:creationId xmlns:a16="http://schemas.microsoft.com/office/drawing/2014/main" id="{23A66F23-9A65-4A0E-ABE1-F3FFCAE2D287}"/>
                    </a:ext>
                  </a:extLst>
                </p14:cNvPr>
                <p14:cNvContentPartPr/>
                <p14:nvPr/>
              </p14:nvContentPartPr>
              <p14:xfrm>
                <a:off x="6508418" y="4673349"/>
                <a:ext cx="106200" cy="183960"/>
              </p14:xfrm>
            </p:contentPart>
          </mc:Choice>
          <mc:Fallback xmlns="">
            <p:pic>
              <p:nvPicPr>
                <p:cNvPr id="776274" name="墨迹 776273">
                  <a:extLst>
                    <a:ext uri="{FF2B5EF4-FFF2-40B4-BE49-F238E27FC236}">
                      <a16:creationId xmlns:a16="http://schemas.microsoft.com/office/drawing/2014/main" id="{23A66F23-9A65-4A0E-ABE1-F3FFCAE2D287}"/>
                    </a:ext>
                  </a:extLst>
                </p:cNvPr>
                <p:cNvPicPr/>
                <p:nvPr/>
              </p:nvPicPr>
              <p:blipFill>
                <a:blip r:embed="rId239"/>
                <a:stretch>
                  <a:fillRect/>
                </a:stretch>
              </p:blipFill>
              <p:spPr>
                <a:xfrm>
                  <a:off x="6490778" y="4655349"/>
                  <a:ext cx="14184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776275" name="墨迹 776274">
                  <a:extLst>
                    <a:ext uri="{FF2B5EF4-FFF2-40B4-BE49-F238E27FC236}">
                      <a16:creationId xmlns:a16="http://schemas.microsoft.com/office/drawing/2014/main" id="{B9FDD4B8-D66C-4599-B3F7-6FB02D7C88C4}"/>
                    </a:ext>
                  </a:extLst>
                </p14:cNvPr>
                <p14:cNvContentPartPr/>
                <p14:nvPr/>
              </p14:nvContentPartPr>
              <p14:xfrm>
                <a:off x="6507698" y="4849749"/>
                <a:ext cx="52560" cy="321120"/>
              </p14:xfrm>
            </p:contentPart>
          </mc:Choice>
          <mc:Fallback xmlns="">
            <p:pic>
              <p:nvPicPr>
                <p:cNvPr id="776275" name="墨迹 776274">
                  <a:extLst>
                    <a:ext uri="{FF2B5EF4-FFF2-40B4-BE49-F238E27FC236}">
                      <a16:creationId xmlns:a16="http://schemas.microsoft.com/office/drawing/2014/main" id="{B9FDD4B8-D66C-4599-B3F7-6FB02D7C88C4}"/>
                    </a:ext>
                  </a:extLst>
                </p:cNvPr>
                <p:cNvPicPr/>
                <p:nvPr/>
              </p:nvPicPr>
              <p:blipFill>
                <a:blip r:embed="rId241"/>
                <a:stretch>
                  <a:fillRect/>
                </a:stretch>
              </p:blipFill>
              <p:spPr>
                <a:xfrm>
                  <a:off x="6490058" y="4832109"/>
                  <a:ext cx="8820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776276" name="墨迹 776275">
                  <a:extLst>
                    <a:ext uri="{FF2B5EF4-FFF2-40B4-BE49-F238E27FC236}">
                      <a16:creationId xmlns:a16="http://schemas.microsoft.com/office/drawing/2014/main" id="{00E79CAE-BB7E-4EBB-8652-454A768BB041}"/>
                    </a:ext>
                  </a:extLst>
                </p14:cNvPr>
                <p14:cNvContentPartPr/>
                <p14:nvPr/>
              </p14:nvContentPartPr>
              <p14:xfrm>
                <a:off x="6557018" y="4884309"/>
                <a:ext cx="87840" cy="399600"/>
              </p14:xfrm>
            </p:contentPart>
          </mc:Choice>
          <mc:Fallback xmlns="">
            <p:pic>
              <p:nvPicPr>
                <p:cNvPr id="776276" name="墨迹 776275">
                  <a:extLst>
                    <a:ext uri="{FF2B5EF4-FFF2-40B4-BE49-F238E27FC236}">
                      <a16:creationId xmlns:a16="http://schemas.microsoft.com/office/drawing/2014/main" id="{00E79CAE-BB7E-4EBB-8652-454A768BB041}"/>
                    </a:ext>
                  </a:extLst>
                </p:cNvPr>
                <p:cNvPicPr/>
                <p:nvPr/>
              </p:nvPicPr>
              <p:blipFill>
                <a:blip r:embed="rId243"/>
                <a:stretch>
                  <a:fillRect/>
                </a:stretch>
              </p:blipFill>
              <p:spPr>
                <a:xfrm>
                  <a:off x="6539378" y="4866309"/>
                  <a:ext cx="123480" cy="4352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776277" name="墨迹 776276">
                  <a:extLst>
                    <a:ext uri="{FF2B5EF4-FFF2-40B4-BE49-F238E27FC236}">
                      <a16:creationId xmlns:a16="http://schemas.microsoft.com/office/drawing/2014/main" id="{B2D7F75D-6E34-4B02-BFBB-CA29D5FCEF3E}"/>
                    </a:ext>
                  </a:extLst>
                </p14:cNvPr>
                <p14:cNvContentPartPr/>
                <p14:nvPr/>
              </p14:nvContentPartPr>
              <p14:xfrm>
                <a:off x="6579338" y="4924989"/>
                <a:ext cx="36360" cy="19440"/>
              </p14:xfrm>
            </p:contentPart>
          </mc:Choice>
          <mc:Fallback xmlns="">
            <p:pic>
              <p:nvPicPr>
                <p:cNvPr id="776277" name="墨迹 776276">
                  <a:extLst>
                    <a:ext uri="{FF2B5EF4-FFF2-40B4-BE49-F238E27FC236}">
                      <a16:creationId xmlns:a16="http://schemas.microsoft.com/office/drawing/2014/main" id="{B2D7F75D-6E34-4B02-BFBB-CA29D5FCEF3E}"/>
                    </a:ext>
                  </a:extLst>
                </p:cNvPr>
                <p:cNvPicPr/>
                <p:nvPr/>
              </p:nvPicPr>
              <p:blipFill>
                <a:blip r:embed="rId245"/>
                <a:stretch>
                  <a:fillRect/>
                </a:stretch>
              </p:blipFill>
              <p:spPr>
                <a:xfrm>
                  <a:off x="6561698" y="4906989"/>
                  <a:ext cx="7200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776278" name="墨迹 776277">
                  <a:extLst>
                    <a:ext uri="{FF2B5EF4-FFF2-40B4-BE49-F238E27FC236}">
                      <a16:creationId xmlns:a16="http://schemas.microsoft.com/office/drawing/2014/main" id="{6D853879-9921-40FC-8FAF-D904BC3D9509}"/>
                    </a:ext>
                  </a:extLst>
                </p14:cNvPr>
                <p14:cNvContentPartPr/>
                <p14:nvPr/>
              </p14:nvContentPartPr>
              <p14:xfrm>
                <a:off x="6576098" y="4762629"/>
                <a:ext cx="198720" cy="313200"/>
              </p14:xfrm>
            </p:contentPart>
          </mc:Choice>
          <mc:Fallback xmlns="">
            <p:pic>
              <p:nvPicPr>
                <p:cNvPr id="776278" name="墨迹 776277">
                  <a:extLst>
                    <a:ext uri="{FF2B5EF4-FFF2-40B4-BE49-F238E27FC236}">
                      <a16:creationId xmlns:a16="http://schemas.microsoft.com/office/drawing/2014/main" id="{6D853879-9921-40FC-8FAF-D904BC3D9509}"/>
                    </a:ext>
                  </a:extLst>
                </p:cNvPr>
                <p:cNvPicPr/>
                <p:nvPr/>
              </p:nvPicPr>
              <p:blipFill>
                <a:blip r:embed="rId247"/>
                <a:stretch>
                  <a:fillRect/>
                </a:stretch>
              </p:blipFill>
              <p:spPr>
                <a:xfrm>
                  <a:off x="6558098" y="4744989"/>
                  <a:ext cx="23436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776279" name="墨迹 776278">
                  <a:extLst>
                    <a:ext uri="{FF2B5EF4-FFF2-40B4-BE49-F238E27FC236}">
                      <a16:creationId xmlns:a16="http://schemas.microsoft.com/office/drawing/2014/main" id="{1448CD5C-A0EC-4BA8-B9C4-795268CE5635}"/>
                    </a:ext>
                  </a:extLst>
                </p14:cNvPr>
                <p14:cNvContentPartPr/>
                <p14:nvPr/>
              </p14:nvContentPartPr>
              <p14:xfrm>
                <a:off x="6666098" y="4769109"/>
                <a:ext cx="126360" cy="137880"/>
              </p14:xfrm>
            </p:contentPart>
          </mc:Choice>
          <mc:Fallback xmlns="">
            <p:pic>
              <p:nvPicPr>
                <p:cNvPr id="776279" name="墨迹 776278">
                  <a:extLst>
                    <a:ext uri="{FF2B5EF4-FFF2-40B4-BE49-F238E27FC236}">
                      <a16:creationId xmlns:a16="http://schemas.microsoft.com/office/drawing/2014/main" id="{1448CD5C-A0EC-4BA8-B9C4-795268CE5635}"/>
                    </a:ext>
                  </a:extLst>
                </p:cNvPr>
                <p:cNvPicPr/>
                <p:nvPr/>
              </p:nvPicPr>
              <p:blipFill>
                <a:blip r:embed="rId249"/>
                <a:stretch>
                  <a:fillRect/>
                </a:stretch>
              </p:blipFill>
              <p:spPr>
                <a:xfrm>
                  <a:off x="6648098" y="4751109"/>
                  <a:ext cx="16200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776280" name="墨迹 776279">
                  <a:extLst>
                    <a:ext uri="{FF2B5EF4-FFF2-40B4-BE49-F238E27FC236}">
                      <a16:creationId xmlns:a16="http://schemas.microsoft.com/office/drawing/2014/main" id="{75687248-31F0-44F4-A6EB-EA50474283BB}"/>
                    </a:ext>
                  </a:extLst>
                </p14:cNvPr>
                <p14:cNvContentPartPr/>
                <p14:nvPr/>
              </p14:nvContentPartPr>
              <p14:xfrm>
                <a:off x="6673658" y="4920309"/>
                <a:ext cx="183600" cy="248400"/>
              </p14:xfrm>
            </p:contentPart>
          </mc:Choice>
          <mc:Fallback xmlns="">
            <p:pic>
              <p:nvPicPr>
                <p:cNvPr id="776280" name="墨迹 776279">
                  <a:extLst>
                    <a:ext uri="{FF2B5EF4-FFF2-40B4-BE49-F238E27FC236}">
                      <a16:creationId xmlns:a16="http://schemas.microsoft.com/office/drawing/2014/main" id="{75687248-31F0-44F4-A6EB-EA50474283BB}"/>
                    </a:ext>
                  </a:extLst>
                </p:cNvPr>
                <p:cNvPicPr/>
                <p:nvPr/>
              </p:nvPicPr>
              <p:blipFill>
                <a:blip r:embed="rId251"/>
                <a:stretch>
                  <a:fillRect/>
                </a:stretch>
              </p:blipFill>
              <p:spPr>
                <a:xfrm>
                  <a:off x="6656018" y="4902669"/>
                  <a:ext cx="21924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776281" name="墨迹 776280">
                  <a:extLst>
                    <a:ext uri="{FF2B5EF4-FFF2-40B4-BE49-F238E27FC236}">
                      <a16:creationId xmlns:a16="http://schemas.microsoft.com/office/drawing/2014/main" id="{D851782C-BAD8-4110-B345-1E1350CB95F8}"/>
                    </a:ext>
                  </a:extLst>
                </p14:cNvPr>
                <p14:cNvContentPartPr/>
                <p14:nvPr/>
              </p14:nvContentPartPr>
              <p14:xfrm>
                <a:off x="6873458" y="4846509"/>
                <a:ext cx="241560" cy="361800"/>
              </p14:xfrm>
            </p:contentPart>
          </mc:Choice>
          <mc:Fallback xmlns="">
            <p:pic>
              <p:nvPicPr>
                <p:cNvPr id="776281" name="墨迹 776280">
                  <a:extLst>
                    <a:ext uri="{FF2B5EF4-FFF2-40B4-BE49-F238E27FC236}">
                      <a16:creationId xmlns:a16="http://schemas.microsoft.com/office/drawing/2014/main" id="{D851782C-BAD8-4110-B345-1E1350CB95F8}"/>
                    </a:ext>
                  </a:extLst>
                </p:cNvPr>
                <p:cNvPicPr/>
                <p:nvPr/>
              </p:nvPicPr>
              <p:blipFill>
                <a:blip r:embed="rId253"/>
                <a:stretch>
                  <a:fillRect/>
                </a:stretch>
              </p:blipFill>
              <p:spPr>
                <a:xfrm>
                  <a:off x="6855818" y="4828869"/>
                  <a:ext cx="277200" cy="3974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776282" name="墨迹 776281">
                  <a:extLst>
                    <a:ext uri="{FF2B5EF4-FFF2-40B4-BE49-F238E27FC236}">
                      <a16:creationId xmlns:a16="http://schemas.microsoft.com/office/drawing/2014/main" id="{C9FD809F-5128-4623-8352-BFE0C8E1C456}"/>
                    </a:ext>
                  </a:extLst>
                </p14:cNvPr>
                <p14:cNvContentPartPr/>
                <p14:nvPr/>
              </p14:nvContentPartPr>
              <p14:xfrm>
                <a:off x="6897938" y="4677669"/>
                <a:ext cx="163440" cy="501840"/>
              </p14:xfrm>
            </p:contentPart>
          </mc:Choice>
          <mc:Fallback xmlns="">
            <p:pic>
              <p:nvPicPr>
                <p:cNvPr id="776282" name="墨迹 776281">
                  <a:extLst>
                    <a:ext uri="{FF2B5EF4-FFF2-40B4-BE49-F238E27FC236}">
                      <a16:creationId xmlns:a16="http://schemas.microsoft.com/office/drawing/2014/main" id="{C9FD809F-5128-4623-8352-BFE0C8E1C456}"/>
                    </a:ext>
                  </a:extLst>
                </p:cNvPr>
                <p:cNvPicPr/>
                <p:nvPr/>
              </p:nvPicPr>
              <p:blipFill>
                <a:blip r:embed="rId255"/>
                <a:stretch>
                  <a:fillRect/>
                </a:stretch>
              </p:blipFill>
              <p:spPr>
                <a:xfrm>
                  <a:off x="6879938" y="4660029"/>
                  <a:ext cx="199080" cy="537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6">
            <p14:nvContentPartPr>
              <p14:cNvPr id="776283" name="墨迹 776282">
                <a:extLst>
                  <a:ext uri="{FF2B5EF4-FFF2-40B4-BE49-F238E27FC236}">
                    <a16:creationId xmlns:a16="http://schemas.microsoft.com/office/drawing/2014/main" id="{E356828C-C8A3-4196-9EF2-A3DBD05E3004}"/>
                  </a:ext>
                </a:extLst>
              </p14:cNvPr>
              <p14:cNvContentPartPr/>
              <p14:nvPr/>
            </p14:nvContentPartPr>
            <p14:xfrm>
              <a:off x="7316258" y="4953069"/>
              <a:ext cx="4320" cy="53280"/>
            </p14:xfrm>
          </p:contentPart>
        </mc:Choice>
        <mc:Fallback xmlns="">
          <p:pic>
            <p:nvPicPr>
              <p:cNvPr id="776283" name="墨迹 776282">
                <a:extLst>
                  <a:ext uri="{FF2B5EF4-FFF2-40B4-BE49-F238E27FC236}">
                    <a16:creationId xmlns:a16="http://schemas.microsoft.com/office/drawing/2014/main" id="{E356828C-C8A3-4196-9EF2-A3DBD05E3004}"/>
                  </a:ext>
                </a:extLst>
              </p:cNvPr>
              <p:cNvPicPr/>
              <p:nvPr/>
            </p:nvPicPr>
            <p:blipFill>
              <a:blip r:embed="rId257"/>
              <a:stretch>
                <a:fillRect/>
              </a:stretch>
            </p:blipFill>
            <p:spPr>
              <a:xfrm>
                <a:off x="7298258" y="4935069"/>
                <a:ext cx="39960" cy="88920"/>
              </a:xfrm>
              <a:prstGeom prst="rect">
                <a:avLst/>
              </a:prstGeom>
            </p:spPr>
          </p:pic>
        </mc:Fallback>
      </mc:AlternateContent>
    </p:spTree>
  </p:cSld>
  <p:clrMapOvr>
    <a:masterClrMapping/>
  </p:clrMapOvr>
  <p:transition>
    <p:randomBar dir="ver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Rectangle 2"/>
          <p:cNvSpPr>
            <a:spLocks noGrp="1" noChangeArrowheads="1"/>
          </p:cNvSpPr>
          <p:nvPr>
            <p:ph type="title"/>
          </p:nvPr>
        </p:nvSpPr>
        <p:spPr>
          <a:xfrm>
            <a:off x="1835150" y="260350"/>
            <a:ext cx="7772400" cy="76200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mj-ea"/>
                <a:cs typeface="Times New Roman" panose="02020603050405020304" pitchFamily="18" charset="0"/>
              </a:rPr>
              <a:t>MS History</a:t>
            </a:r>
          </a:p>
        </p:txBody>
      </p:sp>
      <p:sp>
        <p:nvSpPr>
          <p:cNvPr id="777219" name="Rectangle 3"/>
          <p:cNvSpPr>
            <a:spLocks noGrp="1" noChangeArrowheads="1"/>
          </p:cNvSpPr>
          <p:nvPr>
            <p:ph idx="1"/>
          </p:nvPr>
        </p:nvSpPr>
        <p:spPr>
          <a:xfrm>
            <a:off x="900113" y="1557338"/>
            <a:ext cx="8382000" cy="4392613"/>
          </a:xfrm>
        </p:spPr>
        <p:txBody>
          <a:bodyPr vert="horz" wrap="square" lIns="91440" tIns="45720" rIns="91440" bIns="45720" numCol="1" anchor="t" anchorCtr="0" compatLnSpc="1">
            <a:normAutofit lnSpcReduction="10000"/>
          </a:bodyPr>
          <a:lstStyle/>
          <a:p>
            <a:pPr marL="342900" marR="0" lvl="0" indent="-342900" algn="l" defTabSz="914400" rtl="0" eaLnBrk="1" fontAlgn="base" latinLnBrk="0" hangingPunct="1">
              <a:lnSpc>
                <a:spcPct val="110000"/>
              </a:lnSpc>
              <a:spcBef>
                <a:spcPct val="20000"/>
              </a:spcBef>
              <a:spcAft>
                <a:spcPct val="0"/>
              </a:spcAft>
              <a:buClrTx/>
              <a:buSzTx/>
              <a:buFont typeface="Wingdings" panose="05000000000000000000" pitchFamily="2" charset="2"/>
              <a:buChar char="l"/>
              <a:defRPr/>
            </a:pPr>
            <a:r>
              <a:rPr kumimoji="0" lang="en-US" altLang="zh-CN" sz="2800" b="0"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JJ Thomson built MS prototype to measure m/z of electron, awarded Nobel Prize in 1906</a:t>
            </a:r>
          </a:p>
          <a:p>
            <a:pPr marL="342900" marR="0" lvl="0" indent="-342900" algn="l" defTabSz="914400" rtl="0" eaLnBrk="1" fontAlgn="base" latinLnBrk="0" hangingPunct="1">
              <a:lnSpc>
                <a:spcPct val="110000"/>
              </a:lnSpc>
              <a:spcBef>
                <a:spcPct val="20000"/>
              </a:spcBef>
              <a:spcAft>
                <a:spcPct val="0"/>
              </a:spcAft>
              <a:buClrTx/>
              <a:buSzTx/>
              <a:buFont typeface="Wingdings" panose="05000000000000000000" pitchFamily="2" charset="2"/>
              <a:buChar char="l"/>
              <a:defRPr/>
            </a:pPr>
            <a:r>
              <a:rPr kumimoji="0" lang="en-US" altLang="zh-CN" sz="2800" b="0"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MS concept first put into practice by Francis Aston, a physicist working in Cambridge England in 1919 and Awarding Nobel Prize in 1922</a:t>
            </a:r>
          </a:p>
          <a:p>
            <a:pPr marL="342900" marR="0" lvl="0" indent="-342900" algn="l" defTabSz="914400" rtl="0" eaLnBrk="1" fontAlgn="base" latinLnBrk="0" hangingPunct="1">
              <a:lnSpc>
                <a:spcPct val="110000"/>
              </a:lnSpc>
              <a:spcBef>
                <a:spcPct val="20000"/>
              </a:spcBef>
              <a:spcAft>
                <a:spcPct val="0"/>
              </a:spcAft>
              <a:buClrTx/>
              <a:buSzTx/>
              <a:buFont typeface="Wingdings" panose="05000000000000000000" pitchFamily="2" charset="2"/>
              <a:buChar char="l"/>
              <a:defRPr/>
            </a:pPr>
            <a:r>
              <a:rPr kumimoji="0" lang="en-US" altLang="zh-CN" sz="2800" b="0"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1920s - Electron impact ionization and magnetic sector mass analyzer introduced</a:t>
            </a:r>
          </a:p>
          <a:p>
            <a:pPr marL="342900" marR="0" lvl="0" indent="-342900" algn="l" defTabSz="914400" rtl="0" eaLnBrk="1" fontAlgn="base" latinLnBrk="0" hangingPunct="1">
              <a:lnSpc>
                <a:spcPct val="110000"/>
              </a:lnSpc>
              <a:spcBef>
                <a:spcPct val="20000"/>
              </a:spcBef>
              <a:spcAft>
                <a:spcPct val="0"/>
              </a:spcAft>
              <a:buClrTx/>
              <a:buSzTx/>
              <a:buFont typeface="Wingdings" panose="05000000000000000000" pitchFamily="2" charset="2"/>
              <a:buChar char="l"/>
              <a:defRPr/>
            </a:pPr>
            <a:r>
              <a:rPr kumimoji="0" lang="en-US" altLang="zh-CN" sz="2800" b="0"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From 1940s, MS was widely used to analyze </a:t>
            </a:r>
            <a:r>
              <a:rPr kumimoji="0" lang="en-US" altLang="zh-CN" sz="2800" b="0" i="0" u="none"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organic </a:t>
            </a:r>
            <a:r>
              <a:rPr kumimoji="0" lang="en-US" altLang="zh-CN" sz="2800" b="0"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molecules </a:t>
            </a:r>
          </a:p>
          <a:p>
            <a:pPr marL="342900" marR="0" lvl="0" indent="-342900" algn="l" defTabSz="914400" rtl="0" eaLnBrk="1" fontAlgn="base" latinLnBrk="0" hangingPunct="1">
              <a:lnSpc>
                <a:spcPct val="110000"/>
              </a:lnSpc>
              <a:spcBef>
                <a:spcPct val="20000"/>
              </a:spcBef>
              <a:spcAft>
                <a:spcPct val="0"/>
              </a:spcAft>
              <a:buClrTx/>
              <a:buSzTx/>
              <a:buFont typeface="Wingdings" panose="05000000000000000000" pitchFamily="2" charset="2"/>
              <a:buChar char="l"/>
              <a:defRPr/>
            </a:pPr>
            <a:endParaRPr kumimoji="0" lang="en-US" altLang="zh-CN" sz="2800" b="0"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p:randomBar dir="ver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2" name="Rectangle 2"/>
          <p:cNvSpPr>
            <a:spLocks noGrp="1" noChangeArrowheads="1"/>
          </p:cNvSpPr>
          <p:nvPr>
            <p:ph type="title"/>
          </p:nvPr>
        </p:nvSpPr>
        <p:spPr>
          <a:xfrm>
            <a:off x="1547813" y="0"/>
            <a:ext cx="7772400" cy="981075"/>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0" cap="none" spc="0" normalizeH="0" baseline="0" noProof="0" dirty="0">
                <a:ln>
                  <a:noFill/>
                </a:ln>
                <a:solidFill>
                  <a:schemeClr val="accent2"/>
                </a:solidFill>
                <a:effectLst>
                  <a:outerShdw blurRad="38100" dist="38100" dir="2700000" algn="tl">
                    <a:srgbClr val="C0C0C0"/>
                  </a:outerShdw>
                </a:effectLst>
                <a:uLnTx/>
                <a:uFillTx/>
                <a:latin typeface="Times New Roman" panose="02020603050405020304" pitchFamily="18" charset="0"/>
                <a:ea typeface="+mj-ea"/>
                <a:cs typeface="Times New Roman" panose="02020603050405020304" pitchFamily="18" charset="0"/>
              </a:rPr>
              <a:t>MS History--continue</a:t>
            </a:r>
          </a:p>
        </p:txBody>
      </p:sp>
      <p:sp>
        <p:nvSpPr>
          <p:cNvPr id="778243" name="Rectangle 3"/>
          <p:cNvSpPr>
            <a:spLocks noGrp="1" noChangeArrowheads="1"/>
          </p:cNvSpPr>
          <p:nvPr>
            <p:ph idx="1"/>
          </p:nvPr>
        </p:nvSpPr>
        <p:spPr>
          <a:xfrm>
            <a:off x="611188" y="1700213"/>
            <a:ext cx="8532813" cy="4465638"/>
          </a:xfrm>
        </p:spPr>
        <p:txBody>
          <a:bodyPr vert="horz" wrap="square" lIns="91440" tIns="45720" rIns="91440" bIns="45720" numCol="1" anchor="t" anchorCtr="0" compatLnSpc="1"/>
          <a:lstStyle/>
          <a:p>
            <a:pPr marL="342900" marR="0" lvl="0" indent="-342900" algn="l" defTabSz="914400" rtl="0" eaLnBrk="1" fontAlgn="base" latinLnBrk="0" hangingPunct="1">
              <a:lnSpc>
                <a:spcPct val="110000"/>
              </a:lnSpc>
              <a:spcBef>
                <a:spcPct val="20000"/>
              </a:spcBef>
              <a:spcAft>
                <a:spcPct val="0"/>
              </a:spcAft>
              <a:buClrTx/>
              <a:buSzTx/>
              <a:buFont typeface="Wingdings" panose="05000000000000000000" pitchFamily="2" charset="2"/>
              <a:buChar char="l"/>
              <a:defRPr/>
            </a:pPr>
            <a:r>
              <a:rPr kumimoji="0" lang="en-US" altLang="zh-CN" sz="2400" b="0"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1948-52 - </a:t>
            </a:r>
            <a:r>
              <a:rPr kumimoji="0" lang="en-US" altLang="zh-CN" sz="2400" b="0" i="0" u="none" strike="noStrike" kern="0" cap="none" spc="0" normalizeH="0" baseline="0" noProof="0" dirty="0">
                <a:ln>
                  <a:noFill/>
                </a:ln>
                <a:solidFill>
                  <a:schemeClr val="accent2"/>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Time of Flight</a:t>
            </a:r>
            <a:r>
              <a:rPr kumimoji="0" lang="en-US" altLang="zh-CN" sz="2400" b="0"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 (TOF) mass analyzers introduced</a:t>
            </a:r>
          </a:p>
          <a:p>
            <a:pPr marL="342900" marR="0" lvl="0" indent="-342900" algn="l" defTabSz="914400" rtl="0" eaLnBrk="1" fontAlgn="base" latinLnBrk="0" hangingPunct="1">
              <a:lnSpc>
                <a:spcPct val="110000"/>
              </a:lnSpc>
              <a:spcBef>
                <a:spcPct val="20000"/>
              </a:spcBef>
              <a:spcAft>
                <a:spcPct val="0"/>
              </a:spcAft>
              <a:buClrTx/>
              <a:buSzTx/>
              <a:buFont typeface="Wingdings" panose="05000000000000000000" pitchFamily="2" charset="2"/>
              <a:buChar char="l"/>
              <a:defRPr/>
            </a:pPr>
            <a:r>
              <a:rPr kumimoji="0" lang="en-US" altLang="zh-CN" sz="2400" b="0"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1955 - </a:t>
            </a:r>
            <a:r>
              <a:rPr kumimoji="0" lang="en-US" altLang="zh-CN" sz="2400" b="0" i="0" u="none" strike="noStrike" kern="0" cap="none" spc="0" normalizeH="0" baseline="0" noProof="0" dirty="0">
                <a:ln>
                  <a:noFill/>
                </a:ln>
                <a:solidFill>
                  <a:schemeClr val="accent2"/>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Quadrupole</a:t>
            </a:r>
            <a:r>
              <a:rPr kumimoji="0" lang="en-US" altLang="zh-CN" sz="2400" b="0"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 ion filters introduced by W. Paul, who also invents the ion trap in 1983 and wins 1989 Nobel Prize</a:t>
            </a:r>
          </a:p>
          <a:p>
            <a:pPr marL="342900" marR="0" lvl="0" indent="-342900" algn="l" defTabSz="914400" rtl="0" eaLnBrk="1" fontAlgn="base" latinLnBrk="0" hangingPunct="1">
              <a:lnSpc>
                <a:spcPct val="110000"/>
              </a:lnSpc>
              <a:spcBef>
                <a:spcPct val="20000"/>
              </a:spcBef>
              <a:spcAft>
                <a:spcPct val="0"/>
              </a:spcAft>
              <a:buClrTx/>
              <a:buSzTx/>
              <a:buFont typeface="Wingdings" panose="05000000000000000000" pitchFamily="2" charset="2"/>
              <a:buChar char="l"/>
              <a:defRPr/>
            </a:pPr>
            <a:r>
              <a:rPr kumimoji="0" lang="en-US" altLang="zh-CN" sz="2400" b="0"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1968 - </a:t>
            </a:r>
            <a:r>
              <a:rPr kumimoji="0" lang="en-US" altLang="zh-CN" sz="2400" b="0" i="0" u="none" strike="noStrike" kern="0" cap="none" spc="0" normalizeH="0" baseline="0" noProof="0" dirty="0">
                <a:ln>
                  <a:noFill/>
                </a:ln>
                <a:solidFill>
                  <a:schemeClr val="accent2"/>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Tandem mass spectrometer</a:t>
            </a:r>
            <a:r>
              <a:rPr kumimoji="0" lang="en-US" altLang="zh-CN" sz="2400" b="0"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 appears </a:t>
            </a:r>
            <a:r>
              <a:rPr kumimoji="0" lang="zh-CN" altLang="en-US" sz="2400" b="0"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串联质谱</a:t>
            </a:r>
            <a:endParaRPr kumimoji="0" lang="en-US" altLang="zh-CN" sz="2400" b="0"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10000"/>
              </a:lnSpc>
              <a:spcBef>
                <a:spcPct val="20000"/>
              </a:spcBef>
              <a:spcAft>
                <a:spcPct val="0"/>
              </a:spcAft>
              <a:buClrTx/>
              <a:buSzTx/>
              <a:buFont typeface="Wingdings" panose="05000000000000000000" pitchFamily="2" charset="2"/>
              <a:buChar char="l"/>
              <a:defRPr/>
            </a:pPr>
            <a:r>
              <a:rPr kumimoji="0" lang="en-US" altLang="zh-CN" sz="2400" b="0"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1980s </a:t>
            </a:r>
            <a:r>
              <a:rPr kumimoji="0" lang="en-US" altLang="zh-CN" sz="2400" b="0" i="0" u="none" strike="noStrike" kern="0" cap="none" spc="0" normalizeH="0" baseline="0" noProof="0" dirty="0">
                <a:ln>
                  <a:noFill/>
                </a:ln>
                <a:solidFill>
                  <a:schemeClr val="accent2"/>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soft ionization</a:t>
            </a:r>
            <a:r>
              <a:rPr kumimoji="0" lang="en-US" altLang="zh-CN" sz="2400" b="0"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 methods was introduced, MS began to use in biomacromolecules. </a:t>
            </a:r>
          </a:p>
          <a:p>
            <a:pPr marL="342900" marR="0" lvl="0" indent="-342900" algn="l" defTabSz="914400" rtl="0" eaLnBrk="1" fontAlgn="base" latinLnBrk="0" hangingPunct="1">
              <a:lnSpc>
                <a:spcPct val="110000"/>
              </a:lnSpc>
              <a:spcBef>
                <a:spcPct val="20000"/>
              </a:spcBef>
              <a:spcAft>
                <a:spcPct val="0"/>
              </a:spcAft>
              <a:buClrTx/>
              <a:buSzTx/>
              <a:buFont typeface="Wingdings" panose="05000000000000000000" pitchFamily="2" charset="2"/>
              <a:buChar char="l"/>
              <a:defRPr/>
            </a:pPr>
            <a:r>
              <a:rPr kumimoji="0" lang="en-US" altLang="zh-CN" sz="2400" b="0"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Now   Mass spectrometers are one of the </a:t>
            </a:r>
            <a:r>
              <a:rPr kumimoji="0" lang="en-US" altLang="zh-CN" sz="2400" b="0" i="1" u="sng"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MOST POWERFUL ANALYTIC TOOLS IN CHEMISTRY</a:t>
            </a:r>
            <a:endParaRPr kumimoji="0" lang="en-US" altLang="zh-CN" sz="2400" b="0"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p:randomBar dir="ver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266" name="Rectangle 2"/>
          <p:cNvSpPr>
            <a:spLocks noGrp="1" noChangeArrowheads="1"/>
          </p:cNvSpPr>
          <p:nvPr>
            <p:ph type="title"/>
          </p:nvPr>
        </p:nvSpPr>
        <p:spPr>
          <a:xfrm>
            <a:off x="1835150" y="692150"/>
            <a:ext cx="4826000" cy="496888"/>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0" i="0" u="none" strike="noStrike" kern="0" cap="none" spc="0" normalizeH="0" baseline="0" noProof="0">
                <a:ln>
                  <a:noFill/>
                </a:ln>
                <a:solidFill>
                  <a:schemeClr val="tx1"/>
                </a:solidFill>
                <a:effectLst>
                  <a:outerShdw blurRad="38100" dist="38100" dir="2700000" algn="tl">
                    <a:srgbClr val="C0C0C0"/>
                  </a:outerShdw>
                </a:effectLst>
                <a:uLnTx/>
                <a:uFillTx/>
                <a:latin typeface="黑体" panose="02010609060101010101" pitchFamily="2" charset="-122"/>
                <a:cs typeface="+mj-cs"/>
              </a:rPr>
              <a:t>质谱的发展历程</a:t>
            </a:r>
          </a:p>
        </p:txBody>
      </p:sp>
      <p:graphicFrame>
        <p:nvGraphicFramePr>
          <p:cNvPr id="779321" name="Group 57"/>
          <p:cNvGraphicFramePr>
            <a:graphicFrameLocks noGrp="1"/>
          </p:cNvGraphicFramePr>
          <p:nvPr>
            <p:ph type="tbl" idx="1"/>
          </p:nvPr>
        </p:nvGraphicFramePr>
        <p:xfrm>
          <a:off x="900113" y="1484313"/>
          <a:ext cx="7924800" cy="4968879"/>
        </p:xfrm>
        <a:graphic>
          <a:graphicData uri="http://schemas.openxmlformats.org/drawingml/2006/table">
            <a:tbl>
              <a:tblPr/>
              <a:tblGrid>
                <a:gridCol w="3581400">
                  <a:extLst>
                    <a:ext uri="{9D8B030D-6E8A-4147-A177-3AD203B41FA5}">
                      <a16:colId xmlns:a16="http://schemas.microsoft.com/office/drawing/2014/main" val="20000"/>
                    </a:ext>
                  </a:extLst>
                </a:gridCol>
                <a:gridCol w="1752600">
                  <a:extLst>
                    <a:ext uri="{9D8B030D-6E8A-4147-A177-3AD203B41FA5}">
                      <a16:colId xmlns:a16="http://schemas.microsoft.com/office/drawing/2014/main" val="20001"/>
                    </a:ext>
                  </a:extLst>
                </a:gridCol>
                <a:gridCol w="2590800">
                  <a:extLst>
                    <a:ext uri="{9D8B030D-6E8A-4147-A177-3AD203B41FA5}">
                      <a16:colId xmlns:a16="http://schemas.microsoft.com/office/drawing/2014/main" val="20002"/>
                    </a:ext>
                  </a:extLst>
                </a:gridCol>
              </a:tblGrid>
              <a:tr h="396291">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zh-CN" altLang="en-US" sz="2000" b="0"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黑体" panose="02010609060101010101" pitchFamily="2" charset="-122"/>
                        </a:rPr>
                        <a:t>研究者</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zh-CN" altLang="en-US" sz="2000" b="0"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黑体" panose="02010609060101010101" pitchFamily="2" charset="-122"/>
                          <a:cs typeface="Times New Roman" panose="02020603050405020304" pitchFamily="18" charset="0"/>
                        </a:rPr>
                        <a:t>时间</a:t>
                      </a:r>
                      <a:r>
                        <a:rPr kumimoji="0" lang="en-US" altLang="zh-CN" sz="2000" b="0"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黑体" panose="02010609060101010101" pitchFamily="2" charset="-122"/>
                          <a:cs typeface="Times New Roman" panose="02020603050405020304" pitchFamily="18" charset="0"/>
                        </a:rPr>
                        <a:t>(</a:t>
                      </a:r>
                      <a:r>
                        <a:rPr kumimoji="0" lang="zh-CN" altLang="en-US" sz="2000" b="0"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黑体" panose="02010609060101010101" pitchFamily="2" charset="-122"/>
                          <a:cs typeface="Times New Roman" panose="02020603050405020304" pitchFamily="18" charset="0"/>
                        </a:rPr>
                        <a:t>年</a:t>
                      </a:r>
                      <a:r>
                        <a:rPr kumimoji="0" lang="en-US" altLang="zh-CN" sz="2000" b="0"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黑体" panose="02010609060101010101" pitchFamily="2" charset="-122"/>
                          <a:cs typeface="Times New Roman" panose="02020603050405020304" pitchFamily="18" charset="0"/>
                        </a:rPr>
                        <a:t>)</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zh-CN" altLang="en-US" sz="2000" b="0"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黑体" panose="02010609060101010101" pitchFamily="2" charset="-122"/>
                        </a:rPr>
                        <a:t>贡献</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291">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2000" b="0"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黑体" panose="02010609060101010101" pitchFamily="2" charset="-122"/>
                          <a:cs typeface="Times New Roman" panose="02020603050405020304" pitchFamily="18" charset="0"/>
                        </a:rPr>
                        <a:t>J. J Thompson </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2000" b="0"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黑体" panose="02010609060101010101" pitchFamily="2" charset="-122"/>
                          <a:cs typeface="Times New Roman" panose="02020603050405020304" pitchFamily="18" charset="0"/>
                        </a:rPr>
                        <a:t>1906</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zh-CN" altLang="en-US" sz="2000" b="0"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黑体" panose="02010609060101010101" pitchFamily="2" charset="-122"/>
                        </a:rPr>
                        <a:t>第一台质谱仪</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291">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2000" b="0"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黑体" panose="02010609060101010101" pitchFamily="2" charset="-122"/>
                          <a:cs typeface="Times New Roman" panose="02020603050405020304" pitchFamily="18" charset="0"/>
                        </a:rPr>
                        <a:t>Gohlke and Mclaffertry</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2000" b="0"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黑体" panose="02010609060101010101" pitchFamily="2" charset="-122"/>
                          <a:cs typeface="Times New Roman" panose="02020603050405020304" pitchFamily="18" charset="0"/>
                        </a:rPr>
                        <a:t>1956</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zh-CN" altLang="en-US" sz="2000" b="0"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黑体" panose="02010609060101010101" pitchFamily="2" charset="-122"/>
                        </a:rPr>
                        <a:t>气相质谱</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291">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2000" b="0"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黑体" panose="02010609060101010101" pitchFamily="2" charset="-122"/>
                          <a:cs typeface="Times New Roman" panose="02020603050405020304" pitchFamily="18" charset="0"/>
                        </a:rPr>
                        <a:t>Biemann, Seibl</a:t>
                      </a:r>
                      <a:r>
                        <a:rPr kumimoji="0" lang="zh-CN" altLang="en-US" sz="2000" b="0"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黑体" panose="02010609060101010101" pitchFamily="2" charset="-122"/>
                          <a:cs typeface="Times New Roman" panose="02020603050405020304" pitchFamily="18" charset="0"/>
                        </a:rPr>
                        <a:t>等</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2000" b="0"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黑体" panose="02010609060101010101" pitchFamily="2" charset="-122"/>
                          <a:cs typeface="Times New Roman" panose="02020603050405020304" pitchFamily="18" charset="0"/>
                        </a:rPr>
                        <a:t>1959</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zh-CN" altLang="en-US" sz="2000" b="0"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黑体" panose="02010609060101010101" pitchFamily="2" charset="-122"/>
                        </a:rPr>
                        <a:t>肽序列分析</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291">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2000" b="0"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黑体" panose="02010609060101010101" pitchFamily="2" charset="-122"/>
                          <a:cs typeface="Times New Roman" panose="02020603050405020304" pitchFamily="18" charset="0"/>
                        </a:rPr>
                        <a:t>Mclafferty, Jennings</a:t>
                      </a:r>
                      <a:r>
                        <a:rPr kumimoji="0" lang="zh-CN" altLang="en-US" sz="2000" b="0"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黑体" panose="02010609060101010101" pitchFamily="2" charset="-122"/>
                          <a:cs typeface="Times New Roman" panose="02020603050405020304" pitchFamily="18" charset="0"/>
                        </a:rPr>
                        <a:t>等</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2000" b="0"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黑体" panose="02010609060101010101" pitchFamily="2" charset="-122"/>
                          <a:cs typeface="Times New Roman" panose="02020603050405020304" pitchFamily="18" charset="0"/>
                        </a:rPr>
                        <a:t>1967</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zh-CN" altLang="en-US" sz="2000" b="0"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黑体" panose="02010609060101010101" pitchFamily="2" charset="-122"/>
                        </a:rPr>
                        <a:t>串联质谱</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291">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2000" b="0"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黑体" panose="02010609060101010101" pitchFamily="2" charset="-122"/>
                          <a:cs typeface="Times New Roman" panose="02020603050405020304" pitchFamily="18" charset="0"/>
                        </a:rPr>
                        <a:t>Mclafferty </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2000" b="0"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黑体" panose="02010609060101010101" pitchFamily="2" charset="-122"/>
                          <a:cs typeface="Times New Roman" panose="02020603050405020304" pitchFamily="18" charset="0"/>
                        </a:rPr>
                        <a:t>1973</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zh-CN" altLang="en-US" sz="2000" b="0"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黑体" panose="02010609060101010101" pitchFamily="2" charset="-122"/>
                        </a:rPr>
                        <a:t>液相质谱</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96291">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2000" b="0"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黑体" panose="02010609060101010101" pitchFamily="2" charset="-122"/>
                          <a:cs typeface="Times New Roman" panose="02020603050405020304" pitchFamily="18" charset="0"/>
                        </a:rPr>
                        <a:t>Comisarow and Marshall</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2000" b="0"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黑体" panose="02010609060101010101" pitchFamily="2" charset="-122"/>
                          <a:cs typeface="Times New Roman" panose="02020603050405020304" pitchFamily="18" charset="0"/>
                        </a:rPr>
                        <a:t>1974</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zh-CN" altLang="en-US" sz="2000" b="0"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黑体" panose="02010609060101010101" pitchFamily="2" charset="-122"/>
                        </a:rPr>
                        <a:t>傅立叶回旋共振质谱</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96291">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2000" b="0"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黑体" panose="02010609060101010101" pitchFamily="2" charset="-122"/>
                          <a:cs typeface="Times New Roman" panose="02020603050405020304" pitchFamily="18" charset="0"/>
                        </a:rPr>
                        <a:t>Barber, Bordoli</a:t>
                      </a:r>
                      <a:r>
                        <a:rPr kumimoji="0" lang="zh-CN" altLang="en-US" sz="2000" b="0"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黑体" panose="02010609060101010101" pitchFamily="2" charset="-122"/>
                          <a:cs typeface="Times New Roman" panose="02020603050405020304" pitchFamily="18" charset="0"/>
                        </a:rPr>
                        <a:t>等</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2000" b="0"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黑体" panose="02010609060101010101" pitchFamily="2" charset="-122"/>
                          <a:cs typeface="Times New Roman" panose="02020603050405020304" pitchFamily="18" charset="0"/>
                        </a:rPr>
                        <a:t>1981</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zh-CN" altLang="en-US" sz="2000" b="0"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黑体" panose="02010609060101010101" pitchFamily="2" charset="-122"/>
                        </a:rPr>
                        <a:t>快原子轰击</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701130">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2000" b="0"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黑体" panose="02010609060101010101" pitchFamily="2" charset="-122"/>
                          <a:cs typeface="Times New Roman" panose="02020603050405020304" pitchFamily="18" charset="0"/>
                        </a:rPr>
                        <a:t>Yamashita,Fenn</a:t>
                      </a:r>
                      <a:r>
                        <a:rPr kumimoji="0" lang="zh-CN" altLang="en-US" sz="2000" b="0"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黑体" panose="02010609060101010101" pitchFamily="2" charset="-122"/>
                          <a:cs typeface="Times New Roman" panose="02020603050405020304" pitchFamily="18" charset="0"/>
                        </a:rPr>
                        <a:t>等</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2000" b="0"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黑体" panose="02010609060101010101" pitchFamily="2" charset="-122"/>
                          <a:cs typeface="Times New Roman" panose="02020603050405020304" pitchFamily="18" charset="0"/>
                        </a:rPr>
                        <a:t>1984</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zh-CN" altLang="en-US" sz="2000" b="0"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黑体" panose="02010609060101010101" pitchFamily="2" charset="-122"/>
                        </a:rPr>
                        <a:t>电喷雾离子化用于生物大分子</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701130">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2000" b="0"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黑体" panose="02010609060101010101" pitchFamily="2" charset="-122"/>
                          <a:cs typeface="Times New Roman" panose="02020603050405020304" pitchFamily="18" charset="0"/>
                        </a:rPr>
                        <a:t>Tanaka, Karas</a:t>
                      </a:r>
                      <a:r>
                        <a:rPr kumimoji="0" lang="zh-CN" altLang="en-US" sz="2000" b="0"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黑体" panose="02010609060101010101" pitchFamily="2" charset="-122"/>
                          <a:cs typeface="Times New Roman" panose="02020603050405020304" pitchFamily="18" charset="0"/>
                        </a:rPr>
                        <a:t>等</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2000" b="0"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黑体" panose="02010609060101010101" pitchFamily="2" charset="-122"/>
                          <a:cs typeface="Times New Roman" panose="02020603050405020304" pitchFamily="18" charset="0"/>
                        </a:rPr>
                        <a:t>1988</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zh-CN" altLang="en-US" sz="2000" b="0"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黑体" panose="02010609060101010101" pitchFamily="2" charset="-122"/>
                        </a:rPr>
                        <a:t>基质辅助激光解析离子化用于生物大分子</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96291">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zh-CN" altLang="zh-CN" sz="2000" b="0" i="0" u="none" strike="noStrike" cap="none" normalizeH="0" baseline="0">
                        <a:ln>
                          <a:noFill/>
                        </a:ln>
                        <a:solidFill>
                          <a:schemeClr val="accent2"/>
                        </a:solidFill>
                        <a:effectLst>
                          <a:outerShdw blurRad="38100" dist="38100" dir="2700000" algn="tl">
                            <a:srgbClr val="C0C0C0"/>
                          </a:outerShdw>
                        </a:effectLst>
                        <a:latin typeface="Arial" panose="020B0604020202020204" pitchFamily="34" charset="0"/>
                        <a:ea typeface="黑体" panose="02010609060101010101" pitchFamily="2" charset="-122"/>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zh-CN" altLang="zh-CN" sz="2000" b="0" i="0" u="none" strike="noStrike" cap="none" normalizeH="0" baseline="0">
                        <a:ln>
                          <a:noFill/>
                        </a:ln>
                        <a:solidFill>
                          <a:schemeClr val="accent2"/>
                        </a:solidFill>
                        <a:effectLst>
                          <a:outerShdw blurRad="38100" dist="38100" dir="2700000" algn="tl">
                            <a:srgbClr val="C0C0C0"/>
                          </a:outerShdw>
                        </a:effectLst>
                        <a:latin typeface="Arial" panose="020B0604020202020204" pitchFamily="34" charset="0"/>
                        <a:ea typeface="黑体" panose="02010609060101010101" pitchFamily="2" charset="-122"/>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zh-CN" altLang="zh-CN" sz="2000" b="0" i="0" u="none" strike="noStrike" cap="none" normalizeH="0" baseline="0" dirty="0">
                        <a:ln>
                          <a:noFill/>
                        </a:ln>
                        <a:solidFill>
                          <a:schemeClr val="accent2"/>
                        </a:solidFill>
                        <a:effectLst>
                          <a:outerShdw blurRad="38100" dist="38100" dir="2700000" algn="tl">
                            <a:srgbClr val="C0C0C0"/>
                          </a:outerShdw>
                        </a:effectLst>
                        <a:latin typeface="Arial" panose="020B0604020202020204" pitchFamily="34" charset="0"/>
                        <a:ea typeface="黑体" panose="02010609060101010101"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Tree>
  </p:cSld>
  <p:clrMapOvr>
    <a:masterClrMapping/>
  </p:clrMapOvr>
  <p:transition>
    <p:randomBar dir="ver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290" name="Rectangle 2"/>
          <p:cNvSpPr>
            <a:spLocks noGrp="1" noChangeArrowheads="1"/>
          </p:cNvSpPr>
          <p:nvPr>
            <p:ph type="title"/>
          </p:nvPr>
        </p:nvSpPr>
        <p:spPr>
          <a:xfrm>
            <a:off x="1403350" y="0"/>
            <a:ext cx="6872288" cy="64135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0" cap="none" spc="0" normalizeH="0" baseline="0" noProof="0">
                <a:ln>
                  <a:noFill/>
                </a:ln>
                <a:solidFill>
                  <a:schemeClr val="accent2"/>
                </a:solidFill>
                <a:effectLst>
                  <a:outerShdw blurRad="38100" dist="38100" dir="2700000" algn="tl">
                    <a:srgbClr val="C0C0C0"/>
                  </a:outerShdw>
                </a:effectLst>
                <a:uLnTx/>
                <a:uFillTx/>
                <a:latin typeface="+mj-lt"/>
                <a:ea typeface="+mj-ea"/>
                <a:cs typeface="+mj-cs"/>
              </a:rPr>
              <a:t>质谱技术常用术语</a:t>
            </a:r>
          </a:p>
        </p:txBody>
      </p:sp>
      <p:sp>
        <p:nvSpPr>
          <p:cNvPr id="780291" name="Rectangle 3"/>
          <p:cNvSpPr>
            <a:spLocks noGrp="1" noChangeArrowheads="1"/>
          </p:cNvSpPr>
          <p:nvPr>
            <p:ph idx="1"/>
          </p:nvPr>
        </p:nvSpPr>
        <p:spPr>
          <a:xfrm>
            <a:off x="1066800" y="1341438"/>
            <a:ext cx="8077200" cy="5029200"/>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Tx/>
              <a:buSzTx/>
              <a:buFont typeface="Wingdings" panose="05000000000000000000" pitchFamily="2" charset="2"/>
              <a:buChar char="l"/>
              <a:defRPr/>
            </a:pPr>
            <a:r>
              <a:rPr kumimoji="0" lang="zh-CN" altLang="en-US" sz="2400" b="0" i="0" u="none" strike="noStrike" kern="0" cap="none" spc="0" normalizeH="0" baseline="0" noProof="0">
                <a:ln>
                  <a:noFill/>
                </a:ln>
                <a:solidFill>
                  <a:srgbClr val="FF0066"/>
                </a:solidFill>
                <a:effectLst>
                  <a:outerShdw blurRad="38100" dist="38100" dir="2700000" algn="tl">
                    <a:srgbClr val="C0C0C0"/>
                  </a:outerShdw>
                </a:effectLst>
                <a:uLnTx/>
                <a:uFillTx/>
                <a:latin typeface="黑体" panose="02010609060101010101" pitchFamily="2" charset="-122"/>
                <a:ea typeface="+mn-ea"/>
                <a:cs typeface="+mn-cs"/>
              </a:rPr>
              <a:t>分子离子</a:t>
            </a:r>
            <a:r>
              <a:rPr kumimoji="0" lang="zh-CN" altLang="en-US" sz="2400" b="1" i="0" u="none" strike="noStrike" kern="0" cap="none" spc="0" normalizeH="0" baseline="0" noProof="0">
                <a:ln>
                  <a:noFill/>
                </a:ln>
                <a:solidFill>
                  <a:schemeClr val="tx1"/>
                </a:solidFill>
                <a:effectLst>
                  <a:outerShdw blurRad="38100" dist="38100" dir="2700000" algn="tl">
                    <a:srgbClr val="C0C0C0"/>
                  </a:outerShdw>
                </a:effectLst>
                <a:uLnTx/>
                <a:uFillTx/>
                <a:latin typeface="黑体" panose="02010609060101010101" pitchFamily="2" charset="-122"/>
                <a:ea typeface="+mn-ea"/>
                <a:cs typeface="+mn-cs"/>
              </a:rPr>
              <a:t>：气态分子失去一个电子所得的离子，其荷质比多为离子的质量，用</a:t>
            </a:r>
            <a:r>
              <a:rPr kumimoji="0" lang="en-US" altLang="zh-CN" sz="2400" b="1" i="0" u="none" strike="noStrike" kern="0" cap="none" spc="0" normalizeH="0" baseline="0" noProof="0">
                <a:ln>
                  <a:noFill/>
                </a:ln>
                <a:solidFill>
                  <a:schemeClr val="tx1"/>
                </a:solidFill>
                <a:effectLst>
                  <a:outerShdw blurRad="38100" dist="38100" dir="2700000" algn="tl">
                    <a:srgbClr val="C0C0C0"/>
                  </a:outerShdw>
                </a:effectLst>
                <a:uLnTx/>
                <a:uFillTx/>
                <a:latin typeface="黑体" panose="02010609060101010101" pitchFamily="2" charset="-122"/>
                <a:ea typeface="+mn-ea"/>
                <a:cs typeface="+mn-cs"/>
              </a:rPr>
              <a:t>M</a:t>
            </a:r>
            <a:r>
              <a:rPr kumimoji="0" lang="en-US" altLang="zh-CN" sz="2400" b="1" i="0" u="none" strike="noStrike" kern="0" cap="none" spc="0" normalizeH="0" baseline="42000" noProof="0">
                <a:ln>
                  <a:noFill/>
                </a:ln>
                <a:solidFill>
                  <a:schemeClr val="tx1"/>
                </a:solidFill>
                <a:effectLst>
                  <a:outerShdw blurRad="38100" dist="38100" dir="2700000" algn="tl">
                    <a:srgbClr val="C0C0C0"/>
                  </a:outerShdw>
                </a:effectLst>
                <a:uLnTx/>
                <a:uFillTx/>
                <a:latin typeface="黑体" panose="02010609060101010101" pitchFamily="2" charset="-122"/>
                <a:ea typeface="+mn-ea"/>
                <a:cs typeface="+mn-cs"/>
              </a:rPr>
              <a:t>+.</a:t>
            </a:r>
            <a:r>
              <a:rPr kumimoji="0" lang="zh-CN" altLang="en-US" sz="2400" b="1" i="0" u="none" strike="noStrike" kern="0" cap="none" spc="0" normalizeH="0" baseline="0" noProof="0">
                <a:ln>
                  <a:noFill/>
                </a:ln>
                <a:solidFill>
                  <a:schemeClr val="tx1"/>
                </a:solidFill>
                <a:effectLst>
                  <a:outerShdw blurRad="38100" dist="38100" dir="2700000" algn="tl">
                    <a:srgbClr val="C0C0C0"/>
                  </a:outerShdw>
                </a:effectLst>
                <a:uLnTx/>
                <a:uFillTx/>
                <a:latin typeface="黑体" panose="02010609060101010101" pitchFamily="2" charset="-122"/>
                <a:ea typeface="+mn-ea"/>
                <a:cs typeface="+mn-cs"/>
              </a:rPr>
              <a:t>表示</a:t>
            </a:r>
          </a:p>
          <a:p>
            <a:pPr marL="342900" marR="0" lvl="0" indent="-342900" algn="l" defTabSz="914400" rtl="0" eaLnBrk="1" fontAlgn="base" latinLnBrk="0" hangingPunct="1">
              <a:lnSpc>
                <a:spcPct val="90000"/>
              </a:lnSpc>
              <a:spcBef>
                <a:spcPct val="20000"/>
              </a:spcBef>
              <a:spcAft>
                <a:spcPct val="0"/>
              </a:spcAft>
              <a:buClrTx/>
              <a:buSzTx/>
              <a:buFont typeface="Wingdings" panose="05000000000000000000" pitchFamily="2" charset="2"/>
              <a:buChar char="l"/>
              <a:defRPr/>
            </a:pPr>
            <a:endParaRPr kumimoji="0" lang="zh-CN" altLang="en-US" sz="2400" b="1" i="0" u="none" strike="noStrike" kern="0" cap="none" spc="0" normalizeH="0" baseline="0" noProof="0">
              <a:ln>
                <a:noFill/>
              </a:ln>
              <a:solidFill>
                <a:schemeClr val="tx1"/>
              </a:solidFill>
              <a:effectLst>
                <a:outerShdw blurRad="38100" dist="38100" dir="2700000" algn="tl">
                  <a:srgbClr val="C0C0C0"/>
                </a:outerShdw>
              </a:effectLst>
              <a:uLnTx/>
              <a:uFillTx/>
              <a:latin typeface="黑体" panose="0201060906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Tx/>
              <a:buSzTx/>
              <a:buFont typeface="Wingdings" panose="05000000000000000000" pitchFamily="2" charset="2"/>
              <a:buChar char="l"/>
              <a:defRPr/>
            </a:pPr>
            <a:r>
              <a:rPr kumimoji="0" lang="zh-CN" altLang="en-US" sz="2400" b="0" i="0" u="none" strike="noStrike" kern="0" cap="none" spc="0" normalizeH="0" baseline="0" noProof="0">
                <a:ln>
                  <a:noFill/>
                </a:ln>
                <a:solidFill>
                  <a:srgbClr val="FF0066"/>
                </a:solidFill>
                <a:effectLst>
                  <a:outerShdw blurRad="38100" dist="38100" dir="2700000" algn="tl">
                    <a:srgbClr val="C0C0C0"/>
                  </a:outerShdw>
                </a:effectLst>
                <a:uLnTx/>
                <a:uFillTx/>
                <a:latin typeface="黑体" panose="02010609060101010101" pitchFamily="2" charset="-122"/>
                <a:ea typeface="+mn-ea"/>
                <a:cs typeface="+mn-cs"/>
              </a:rPr>
              <a:t>质荷比</a:t>
            </a:r>
            <a:r>
              <a:rPr kumimoji="0" lang="en-US" altLang="zh-CN" sz="2400" b="0" i="0" u="none" strike="noStrike" kern="0" cap="none" spc="0" normalizeH="0" baseline="0" noProof="0">
                <a:ln>
                  <a:noFill/>
                </a:ln>
                <a:solidFill>
                  <a:srgbClr val="FF0066"/>
                </a:solidFill>
                <a:effectLst>
                  <a:outerShdw blurRad="38100" dist="38100" dir="2700000" algn="tl">
                    <a:srgbClr val="C0C0C0"/>
                  </a:outerShdw>
                </a:effectLst>
                <a:uLnTx/>
                <a:uFillTx/>
                <a:latin typeface="黑体" panose="02010609060101010101" pitchFamily="2" charset="-122"/>
                <a:ea typeface="+mn-ea"/>
                <a:cs typeface="+mn-cs"/>
              </a:rPr>
              <a:t>(m/z)</a:t>
            </a:r>
            <a:r>
              <a:rPr kumimoji="0" lang="zh-CN" altLang="en-US" sz="2400" b="0" i="0" u="none" strike="noStrike" kern="0" cap="none" spc="0" normalizeH="0" baseline="0" noProof="0">
                <a:ln>
                  <a:noFill/>
                </a:ln>
                <a:solidFill>
                  <a:srgbClr val="FF0066"/>
                </a:solidFill>
                <a:effectLst>
                  <a:outerShdw blurRad="38100" dist="38100" dir="2700000" algn="tl">
                    <a:srgbClr val="C0C0C0"/>
                  </a:outerShdw>
                </a:effectLst>
                <a:uLnTx/>
                <a:uFillTx/>
                <a:latin typeface="黑体" panose="02010609060101010101" pitchFamily="2" charset="-122"/>
                <a:ea typeface="+mn-ea"/>
                <a:cs typeface="+mn-cs"/>
              </a:rPr>
              <a:t>：</a:t>
            </a:r>
            <a:r>
              <a:rPr kumimoji="0" lang="zh-CN" altLang="en-US" sz="2400" b="1" i="0" u="none" strike="noStrike" kern="0" cap="none" spc="0" normalizeH="0" baseline="0" noProof="0">
                <a:ln>
                  <a:noFill/>
                </a:ln>
                <a:solidFill>
                  <a:schemeClr val="tx1"/>
                </a:solidFill>
                <a:effectLst>
                  <a:outerShdw blurRad="38100" dist="38100" dir="2700000" algn="tl">
                    <a:srgbClr val="C0C0C0"/>
                  </a:outerShdw>
                </a:effectLst>
                <a:uLnTx/>
                <a:uFillTx/>
                <a:latin typeface="黑体" panose="02010609060101010101" pitchFamily="2" charset="-122"/>
                <a:ea typeface="+mn-ea"/>
                <a:cs typeface="+mn-cs"/>
              </a:rPr>
              <a:t>质谱检测的分子离子的质量与其所带电荷的比值 </a:t>
            </a:r>
            <a:r>
              <a:rPr kumimoji="0" lang="en-US" altLang="zh-CN" sz="2400" b="1" i="0" u="none" strike="noStrike" kern="0" cap="none" spc="0" normalizeH="0" baseline="0" noProof="0">
                <a:ln>
                  <a:noFill/>
                </a:ln>
                <a:solidFill>
                  <a:schemeClr val="tx1"/>
                </a:solidFill>
                <a:effectLst>
                  <a:outerShdw blurRad="38100" dist="38100" dir="2700000" algn="tl">
                    <a:srgbClr val="C0C0C0"/>
                  </a:outerShdw>
                </a:effectLst>
                <a:uLnTx/>
                <a:uFillTx/>
                <a:latin typeface="黑体" panose="02010609060101010101" pitchFamily="2" charset="-122"/>
                <a:ea typeface="+mn-ea"/>
                <a:cs typeface="+mn-cs"/>
              </a:rPr>
              <a:t>m/z=(M+nH)/n </a:t>
            </a:r>
          </a:p>
          <a:p>
            <a:pPr marL="342900" marR="0" lvl="0" indent="-342900" algn="l" defTabSz="914400" rtl="0" eaLnBrk="1" fontAlgn="base" latinLnBrk="0" hangingPunct="1">
              <a:lnSpc>
                <a:spcPct val="90000"/>
              </a:lnSpc>
              <a:spcBef>
                <a:spcPct val="20000"/>
              </a:spcBef>
              <a:spcAft>
                <a:spcPct val="0"/>
              </a:spcAft>
              <a:buClrTx/>
              <a:buSzTx/>
              <a:buFont typeface="Wingdings" panose="05000000000000000000" pitchFamily="2" charset="2"/>
              <a:buChar char="l"/>
              <a:defRPr/>
            </a:pPr>
            <a:endParaRPr kumimoji="0" lang="en-US" altLang="zh-CN" sz="2400" b="1" i="0" u="none" strike="noStrike" kern="0" cap="none" spc="0" normalizeH="0" baseline="0" noProof="0">
              <a:ln>
                <a:noFill/>
              </a:ln>
              <a:solidFill>
                <a:schemeClr val="tx1"/>
              </a:solidFill>
              <a:effectLst>
                <a:outerShdw blurRad="38100" dist="38100" dir="2700000" algn="tl">
                  <a:srgbClr val="C0C0C0"/>
                </a:outerShdw>
              </a:effectLst>
              <a:uLnTx/>
              <a:uFillTx/>
              <a:latin typeface="黑体" panose="0201060906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Tx/>
              <a:buSzTx/>
              <a:buFont typeface="Wingdings" panose="05000000000000000000" pitchFamily="2" charset="2"/>
              <a:buChar char="l"/>
              <a:defRPr/>
            </a:pPr>
            <a:r>
              <a:rPr kumimoji="0" lang="zh-CN" altLang="en-US" sz="2400" b="0" i="0" u="none" strike="noStrike" kern="0" cap="none" spc="0" normalizeH="0" baseline="0" noProof="0">
                <a:ln>
                  <a:noFill/>
                </a:ln>
                <a:solidFill>
                  <a:srgbClr val="FF0066"/>
                </a:solidFill>
                <a:effectLst>
                  <a:outerShdw blurRad="38100" dist="38100" dir="2700000" algn="tl">
                    <a:srgbClr val="C0C0C0"/>
                  </a:outerShdw>
                </a:effectLst>
                <a:uLnTx/>
                <a:uFillTx/>
                <a:latin typeface="黑体" panose="02010609060101010101" pitchFamily="2" charset="-122"/>
                <a:ea typeface="+mn-ea"/>
                <a:cs typeface="+mn-cs"/>
              </a:rPr>
              <a:t>质谱图</a:t>
            </a:r>
            <a:r>
              <a:rPr kumimoji="0" lang="zh-CN" altLang="en-US" sz="2400" b="0" i="0" u="none" strike="noStrike" kern="0" cap="none" spc="0" normalizeH="0" baseline="0" noProof="0">
                <a:ln>
                  <a:noFill/>
                </a:ln>
                <a:solidFill>
                  <a:schemeClr val="tx1"/>
                </a:solidFill>
                <a:effectLst>
                  <a:outerShdw blurRad="38100" dist="38100" dir="2700000" algn="tl">
                    <a:srgbClr val="C0C0C0"/>
                  </a:outerShdw>
                </a:effectLst>
                <a:uLnTx/>
                <a:uFillTx/>
                <a:latin typeface="黑体" panose="02010609060101010101" pitchFamily="2" charset="-122"/>
                <a:ea typeface="+mn-ea"/>
                <a:cs typeface="+mn-cs"/>
              </a:rPr>
              <a:t>：</a:t>
            </a:r>
            <a:r>
              <a:rPr kumimoji="0" lang="zh-CN" altLang="en-US" sz="2400" b="1" i="0" u="none" strike="noStrike" kern="0" cap="none" spc="0" normalizeH="0" baseline="0" noProof="0">
                <a:ln>
                  <a:noFill/>
                </a:ln>
                <a:solidFill>
                  <a:schemeClr val="tx1"/>
                </a:solidFill>
                <a:effectLst>
                  <a:outerShdw blurRad="38100" dist="38100" dir="2700000" algn="tl">
                    <a:srgbClr val="C0C0C0"/>
                  </a:outerShdw>
                </a:effectLst>
                <a:uLnTx/>
                <a:uFillTx/>
                <a:latin typeface="黑体" panose="02010609060101010101" pitchFamily="2" charset="-122"/>
                <a:ea typeface="+mn-ea"/>
                <a:cs typeface="+mn-cs"/>
              </a:rPr>
              <a:t>若形成分子离子还有多余的能量，可导致分子离子内键的断裂，形成许多裂片（碎片）。带正电荷的分子离子及碎片离子按质荷比大小依次通过质谱仪，在其相应的质荷比之处出现峰，得到质谱图，一般采用条图表示。</a:t>
            </a:r>
          </a:p>
          <a:p>
            <a:pPr marL="342900" marR="0" lvl="0" indent="-342900" algn="l" defTabSz="914400" rtl="0" eaLnBrk="1" fontAlgn="base" latinLnBrk="0" hangingPunct="1">
              <a:lnSpc>
                <a:spcPct val="90000"/>
              </a:lnSpc>
              <a:spcBef>
                <a:spcPct val="20000"/>
              </a:spcBef>
              <a:spcAft>
                <a:spcPct val="0"/>
              </a:spcAft>
              <a:buClrTx/>
              <a:buSzTx/>
              <a:buFont typeface="Wingdings" panose="05000000000000000000" pitchFamily="2" charset="2"/>
              <a:buChar char="l"/>
              <a:defRPr/>
            </a:pPr>
            <a:endParaRPr kumimoji="0" lang="en-US" altLang="zh-CN" sz="2400" b="1" i="0" u="none" strike="noStrike" kern="0" cap="none" spc="0" normalizeH="0" baseline="0" noProof="0">
              <a:ln>
                <a:noFill/>
              </a:ln>
              <a:solidFill>
                <a:schemeClr val="tx1"/>
              </a:solidFill>
              <a:effectLst>
                <a:outerShdw blurRad="38100" dist="38100" dir="2700000" algn="tl">
                  <a:srgbClr val="C0C0C0"/>
                </a:outerShdw>
              </a:effectLst>
              <a:uLnTx/>
              <a:uFillTx/>
              <a:latin typeface="黑体" panose="02010609060101010101" pitchFamily="2" charset="-122"/>
              <a:ea typeface="+mn-ea"/>
              <a:cs typeface="+mn-cs"/>
            </a:endParaRPr>
          </a:p>
        </p:txBody>
      </p:sp>
    </p:spTree>
  </p:cSld>
  <p:clrMapOvr>
    <a:masterClrMapping/>
  </p:clrMapOvr>
  <p:transition>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a:xfrm>
            <a:off x="1619250" y="620713"/>
            <a:ext cx="7777163" cy="64135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0" cap="none" spc="0" normalizeH="0" baseline="0" noProof="0">
                <a:ln>
                  <a:noFill/>
                </a:ln>
                <a:solidFill>
                  <a:schemeClr val="tx1"/>
                </a:solidFill>
                <a:effectLst>
                  <a:outerShdw blurRad="38100" dist="38100" dir="2700000" algn="tl">
                    <a:srgbClr val="C0C0C0"/>
                  </a:outerShdw>
                </a:effectLst>
                <a:uLnTx/>
                <a:uFillTx/>
                <a:latin typeface="+mj-lt"/>
                <a:ea typeface="+mj-ea"/>
                <a:cs typeface="+mj-cs"/>
              </a:rPr>
              <a:t>Ways</a:t>
            </a:r>
            <a:r>
              <a:rPr kumimoji="0" lang="en-US" sz="3600" b="1" i="0" u="none" strike="noStrike" kern="0" cap="none" spc="0" normalizeH="0" baseline="0" noProof="0">
                <a:ln>
                  <a:noFill/>
                </a:ln>
                <a:solidFill>
                  <a:schemeClr val="tx1"/>
                </a:solidFill>
                <a:effectLst>
                  <a:outerShdw blurRad="38100" dist="38100" dir="2700000" algn="tl">
                    <a:srgbClr val="C0C0C0"/>
                  </a:outerShdw>
                </a:effectLst>
                <a:uLnTx/>
                <a:uFillTx/>
                <a:latin typeface="+mj-lt"/>
                <a:ea typeface="+mj-ea"/>
                <a:cs typeface="+mj-cs"/>
              </a:rPr>
              <a:t> to determine protein’s ID</a:t>
            </a:r>
          </a:p>
        </p:txBody>
      </p:sp>
      <p:sp>
        <p:nvSpPr>
          <p:cNvPr id="555011" name="Rectangle 3"/>
          <p:cNvSpPr>
            <a:spLocks noGrp="1" noChangeArrowheads="1"/>
          </p:cNvSpPr>
          <p:nvPr>
            <p:ph idx="1"/>
          </p:nvPr>
        </p:nvSpPr>
        <p:spPr>
          <a:xfrm>
            <a:off x="1641475" y="1700213"/>
            <a:ext cx="7502525" cy="41148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3200" b="0"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T</a:t>
            </a:r>
            <a:r>
              <a:rPr kumimoji="0" lang="en-US" sz="3200" b="0"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raditional chemical method</a:t>
            </a:r>
            <a:r>
              <a:rPr kumimoji="0" lang="en-US" altLang="zh-CN" sz="3200" b="0"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s</a:t>
            </a:r>
            <a:endParaRPr kumimoji="0" lang="en-US" sz="3200" b="0"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None/>
              <a:defRPr/>
            </a:pPr>
            <a:endParaRPr kumimoji="0" lang="en-US" sz="3200" b="0"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3200" b="0"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Modern M</a:t>
            </a:r>
            <a:r>
              <a:rPr kumimoji="0" lang="en-US" sz="3200" b="0"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ass spectrometry</a:t>
            </a:r>
            <a:r>
              <a:rPr kumimoji="0" lang="en-US" altLang="zh-CN" sz="3200" b="0"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-based methods</a:t>
            </a:r>
            <a:endParaRPr kumimoji="0" lang="en-US" sz="3200" b="0"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endParaRPr>
          </a:p>
        </p:txBody>
      </p:sp>
      <p:grpSp>
        <p:nvGrpSpPr>
          <p:cNvPr id="33" name="组合 32">
            <a:extLst>
              <a:ext uri="{FF2B5EF4-FFF2-40B4-BE49-F238E27FC236}">
                <a16:creationId xmlns:a16="http://schemas.microsoft.com/office/drawing/2014/main" id="{14AC8F2D-CD99-4D46-835D-DC01136973C8}"/>
              </a:ext>
            </a:extLst>
          </p:cNvPr>
          <p:cNvGrpSpPr/>
          <p:nvPr/>
        </p:nvGrpSpPr>
        <p:grpSpPr>
          <a:xfrm>
            <a:off x="3347550" y="2194050"/>
            <a:ext cx="1046880" cy="441360"/>
            <a:chOff x="3347550" y="2194050"/>
            <a:chExt cx="1046880" cy="441360"/>
          </a:xfrm>
        </p:grpSpPr>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3417F13D-BD16-4490-AFF9-4B5B43812971}"/>
                    </a:ext>
                  </a:extLst>
                </p14:cNvPr>
                <p14:cNvContentPartPr/>
                <p14:nvPr/>
              </p14:nvContentPartPr>
              <p14:xfrm>
                <a:off x="3347550" y="2194050"/>
                <a:ext cx="190080" cy="407160"/>
              </p14:xfrm>
            </p:contentPart>
          </mc:Choice>
          <mc:Fallback xmlns="">
            <p:pic>
              <p:nvPicPr>
                <p:cNvPr id="2" name="墨迹 1">
                  <a:extLst>
                    <a:ext uri="{FF2B5EF4-FFF2-40B4-BE49-F238E27FC236}">
                      <a16:creationId xmlns:a16="http://schemas.microsoft.com/office/drawing/2014/main" id="{3417F13D-BD16-4490-AFF9-4B5B43812971}"/>
                    </a:ext>
                  </a:extLst>
                </p:cNvPr>
                <p:cNvPicPr/>
                <p:nvPr/>
              </p:nvPicPr>
              <p:blipFill>
                <a:blip r:embed="rId3"/>
                <a:stretch>
                  <a:fillRect/>
                </a:stretch>
              </p:blipFill>
              <p:spPr>
                <a:xfrm>
                  <a:off x="3329910" y="2176410"/>
                  <a:ext cx="225720" cy="442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33B260A3-083F-4B3C-8769-B21BF05190FF}"/>
                    </a:ext>
                  </a:extLst>
                </p14:cNvPr>
                <p14:cNvContentPartPr/>
                <p14:nvPr/>
              </p14:nvContentPartPr>
              <p14:xfrm>
                <a:off x="3599550" y="2297010"/>
                <a:ext cx="155880" cy="53640"/>
              </p14:xfrm>
            </p:contentPart>
          </mc:Choice>
          <mc:Fallback xmlns="">
            <p:pic>
              <p:nvPicPr>
                <p:cNvPr id="3" name="墨迹 2">
                  <a:extLst>
                    <a:ext uri="{FF2B5EF4-FFF2-40B4-BE49-F238E27FC236}">
                      <a16:creationId xmlns:a16="http://schemas.microsoft.com/office/drawing/2014/main" id="{33B260A3-083F-4B3C-8769-B21BF05190FF}"/>
                    </a:ext>
                  </a:extLst>
                </p:cNvPr>
                <p:cNvPicPr/>
                <p:nvPr/>
              </p:nvPicPr>
              <p:blipFill>
                <a:blip r:embed="rId5"/>
                <a:stretch>
                  <a:fillRect/>
                </a:stretch>
              </p:blipFill>
              <p:spPr>
                <a:xfrm>
                  <a:off x="3581910" y="2279010"/>
                  <a:ext cx="19152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墨迹 3">
                  <a:extLst>
                    <a:ext uri="{FF2B5EF4-FFF2-40B4-BE49-F238E27FC236}">
                      <a16:creationId xmlns:a16="http://schemas.microsoft.com/office/drawing/2014/main" id="{AE60B06B-A20E-439F-95EB-3AA54EA50173}"/>
                    </a:ext>
                  </a:extLst>
                </p14:cNvPr>
                <p14:cNvContentPartPr/>
                <p14:nvPr/>
              </p14:nvContentPartPr>
              <p14:xfrm>
                <a:off x="3599550" y="2409690"/>
                <a:ext cx="159840" cy="27000"/>
              </p14:xfrm>
            </p:contentPart>
          </mc:Choice>
          <mc:Fallback xmlns="">
            <p:pic>
              <p:nvPicPr>
                <p:cNvPr id="4" name="墨迹 3">
                  <a:extLst>
                    <a:ext uri="{FF2B5EF4-FFF2-40B4-BE49-F238E27FC236}">
                      <a16:creationId xmlns:a16="http://schemas.microsoft.com/office/drawing/2014/main" id="{AE60B06B-A20E-439F-95EB-3AA54EA50173}"/>
                    </a:ext>
                  </a:extLst>
                </p:cNvPr>
                <p:cNvPicPr/>
                <p:nvPr/>
              </p:nvPicPr>
              <p:blipFill>
                <a:blip r:embed="rId7"/>
                <a:stretch>
                  <a:fillRect/>
                </a:stretch>
              </p:blipFill>
              <p:spPr>
                <a:xfrm>
                  <a:off x="3581910" y="2392050"/>
                  <a:ext cx="19548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墨迹 4">
                  <a:extLst>
                    <a:ext uri="{FF2B5EF4-FFF2-40B4-BE49-F238E27FC236}">
                      <a16:creationId xmlns:a16="http://schemas.microsoft.com/office/drawing/2014/main" id="{1FFCBCDD-5213-4C38-B7FE-95D84F6C06A0}"/>
                    </a:ext>
                  </a:extLst>
                </p14:cNvPr>
                <p14:cNvContentPartPr/>
                <p14:nvPr/>
              </p14:nvContentPartPr>
              <p14:xfrm>
                <a:off x="3654630" y="2237250"/>
                <a:ext cx="195480" cy="398160"/>
              </p14:xfrm>
            </p:contentPart>
          </mc:Choice>
          <mc:Fallback xmlns="">
            <p:pic>
              <p:nvPicPr>
                <p:cNvPr id="5" name="墨迹 4">
                  <a:extLst>
                    <a:ext uri="{FF2B5EF4-FFF2-40B4-BE49-F238E27FC236}">
                      <a16:creationId xmlns:a16="http://schemas.microsoft.com/office/drawing/2014/main" id="{1FFCBCDD-5213-4C38-B7FE-95D84F6C06A0}"/>
                    </a:ext>
                  </a:extLst>
                </p:cNvPr>
                <p:cNvPicPr/>
                <p:nvPr/>
              </p:nvPicPr>
              <p:blipFill>
                <a:blip r:embed="rId9"/>
                <a:stretch>
                  <a:fillRect/>
                </a:stretch>
              </p:blipFill>
              <p:spPr>
                <a:xfrm>
                  <a:off x="3636990" y="2219610"/>
                  <a:ext cx="23112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墨迹 5">
                  <a:extLst>
                    <a:ext uri="{FF2B5EF4-FFF2-40B4-BE49-F238E27FC236}">
                      <a16:creationId xmlns:a16="http://schemas.microsoft.com/office/drawing/2014/main" id="{A8166C9F-BF9B-43C5-A9DA-E00852CD1F42}"/>
                    </a:ext>
                  </a:extLst>
                </p14:cNvPr>
                <p14:cNvContentPartPr/>
                <p14:nvPr/>
              </p14:nvContentPartPr>
              <p14:xfrm>
                <a:off x="3912030" y="2223570"/>
                <a:ext cx="145800" cy="313560"/>
              </p14:xfrm>
            </p:contentPart>
          </mc:Choice>
          <mc:Fallback xmlns="">
            <p:pic>
              <p:nvPicPr>
                <p:cNvPr id="6" name="墨迹 5">
                  <a:extLst>
                    <a:ext uri="{FF2B5EF4-FFF2-40B4-BE49-F238E27FC236}">
                      <a16:creationId xmlns:a16="http://schemas.microsoft.com/office/drawing/2014/main" id="{A8166C9F-BF9B-43C5-A9DA-E00852CD1F42}"/>
                    </a:ext>
                  </a:extLst>
                </p:cNvPr>
                <p:cNvPicPr/>
                <p:nvPr/>
              </p:nvPicPr>
              <p:blipFill>
                <a:blip r:embed="rId11"/>
                <a:stretch>
                  <a:fillRect/>
                </a:stretch>
              </p:blipFill>
              <p:spPr>
                <a:xfrm>
                  <a:off x="3894030" y="2205930"/>
                  <a:ext cx="18144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墨迹 6">
                  <a:extLst>
                    <a:ext uri="{FF2B5EF4-FFF2-40B4-BE49-F238E27FC236}">
                      <a16:creationId xmlns:a16="http://schemas.microsoft.com/office/drawing/2014/main" id="{35766C22-C687-4D1A-8C48-1FCBB42BED13}"/>
                    </a:ext>
                  </a:extLst>
                </p14:cNvPr>
                <p14:cNvContentPartPr/>
                <p14:nvPr/>
              </p14:nvContentPartPr>
              <p14:xfrm>
                <a:off x="3952710" y="2505090"/>
                <a:ext cx="99000" cy="119160"/>
              </p14:xfrm>
            </p:contentPart>
          </mc:Choice>
          <mc:Fallback xmlns="">
            <p:pic>
              <p:nvPicPr>
                <p:cNvPr id="7" name="墨迹 6">
                  <a:extLst>
                    <a:ext uri="{FF2B5EF4-FFF2-40B4-BE49-F238E27FC236}">
                      <a16:creationId xmlns:a16="http://schemas.microsoft.com/office/drawing/2014/main" id="{35766C22-C687-4D1A-8C48-1FCBB42BED13}"/>
                    </a:ext>
                  </a:extLst>
                </p:cNvPr>
                <p:cNvPicPr/>
                <p:nvPr/>
              </p:nvPicPr>
              <p:blipFill>
                <a:blip r:embed="rId13"/>
                <a:stretch>
                  <a:fillRect/>
                </a:stretch>
              </p:blipFill>
              <p:spPr>
                <a:xfrm>
                  <a:off x="3934710" y="2487090"/>
                  <a:ext cx="13464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墨迹 7">
                  <a:extLst>
                    <a:ext uri="{FF2B5EF4-FFF2-40B4-BE49-F238E27FC236}">
                      <a16:creationId xmlns:a16="http://schemas.microsoft.com/office/drawing/2014/main" id="{201D6960-0D17-4046-8908-DC09C9BC31C2}"/>
                    </a:ext>
                  </a:extLst>
                </p14:cNvPr>
                <p14:cNvContentPartPr/>
                <p14:nvPr/>
              </p14:nvContentPartPr>
              <p14:xfrm>
                <a:off x="4148910" y="2260290"/>
                <a:ext cx="20520" cy="59040"/>
              </p14:xfrm>
            </p:contentPart>
          </mc:Choice>
          <mc:Fallback xmlns="">
            <p:pic>
              <p:nvPicPr>
                <p:cNvPr id="8" name="墨迹 7">
                  <a:extLst>
                    <a:ext uri="{FF2B5EF4-FFF2-40B4-BE49-F238E27FC236}">
                      <a16:creationId xmlns:a16="http://schemas.microsoft.com/office/drawing/2014/main" id="{201D6960-0D17-4046-8908-DC09C9BC31C2}"/>
                    </a:ext>
                  </a:extLst>
                </p:cNvPr>
                <p:cNvPicPr/>
                <p:nvPr/>
              </p:nvPicPr>
              <p:blipFill>
                <a:blip r:embed="rId15"/>
                <a:stretch>
                  <a:fillRect/>
                </a:stretch>
              </p:blipFill>
              <p:spPr>
                <a:xfrm>
                  <a:off x="4130910" y="2242290"/>
                  <a:ext cx="5616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墨迹 8">
                  <a:extLst>
                    <a:ext uri="{FF2B5EF4-FFF2-40B4-BE49-F238E27FC236}">
                      <a16:creationId xmlns:a16="http://schemas.microsoft.com/office/drawing/2014/main" id="{C936604C-005B-438A-AA54-565C939A3452}"/>
                    </a:ext>
                  </a:extLst>
                </p14:cNvPr>
                <p14:cNvContentPartPr/>
                <p14:nvPr/>
              </p14:nvContentPartPr>
              <p14:xfrm>
                <a:off x="4086270" y="2361450"/>
                <a:ext cx="123840" cy="73800"/>
              </p14:xfrm>
            </p:contentPart>
          </mc:Choice>
          <mc:Fallback xmlns="">
            <p:pic>
              <p:nvPicPr>
                <p:cNvPr id="9" name="墨迹 8">
                  <a:extLst>
                    <a:ext uri="{FF2B5EF4-FFF2-40B4-BE49-F238E27FC236}">
                      <a16:creationId xmlns:a16="http://schemas.microsoft.com/office/drawing/2014/main" id="{C936604C-005B-438A-AA54-565C939A3452}"/>
                    </a:ext>
                  </a:extLst>
                </p:cNvPr>
                <p:cNvPicPr/>
                <p:nvPr/>
              </p:nvPicPr>
              <p:blipFill>
                <a:blip r:embed="rId17"/>
                <a:stretch>
                  <a:fillRect/>
                </a:stretch>
              </p:blipFill>
              <p:spPr>
                <a:xfrm>
                  <a:off x="4068270" y="2343450"/>
                  <a:ext cx="1594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墨迹 9">
                  <a:extLst>
                    <a:ext uri="{FF2B5EF4-FFF2-40B4-BE49-F238E27FC236}">
                      <a16:creationId xmlns:a16="http://schemas.microsoft.com/office/drawing/2014/main" id="{B98826FB-521D-48A5-9EA6-6A47D1C223B6}"/>
                    </a:ext>
                  </a:extLst>
                </p14:cNvPr>
                <p14:cNvContentPartPr/>
                <p14:nvPr/>
              </p14:nvContentPartPr>
              <p14:xfrm>
                <a:off x="4174110" y="2378010"/>
                <a:ext cx="136080" cy="122040"/>
              </p14:xfrm>
            </p:contentPart>
          </mc:Choice>
          <mc:Fallback xmlns="">
            <p:pic>
              <p:nvPicPr>
                <p:cNvPr id="10" name="墨迹 9">
                  <a:extLst>
                    <a:ext uri="{FF2B5EF4-FFF2-40B4-BE49-F238E27FC236}">
                      <a16:creationId xmlns:a16="http://schemas.microsoft.com/office/drawing/2014/main" id="{B98826FB-521D-48A5-9EA6-6A47D1C223B6}"/>
                    </a:ext>
                  </a:extLst>
                </p:cNvPr>
                <p:cNvPicPr/>
                <p:nvPr/>
              </p:nvPicPr>
              <p:blipFill>
                <a:blip r:embed="rId19"/>
                <a:stretch>
                  <a:fillRect/>
                </a:stretch>
              </p:blipFill>
              <p:spPr>
                <a:xfrm>
                  <a:off x="4156110" y="2360010"/>
                  <a:ext cx="17172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墨迹 10">
                  <a:extLst>
                    <a:ext uri="{FF2B5EF4-FFF2-40B4-BE49-F238E27FC236}">
                      <a16:creationId xmlns:a16="http://schemas.microsoft.com/office/drawing/2014/main" id="{89EC0973-54F9-45F0-8CFE-A8E6E4C0C18C}"/>
                    </a:ext>
                  </a:extLst>
                </p14:cNvPr>
                <p14:cNvContentPartPr/>
                <p14:nvPr/>
              </p14:nvContentPartPr>
              <p14:xfrm>
                <a:off x="4203990" y="2482410"/>
                <a:ext cx="46440" cy="95760"/>
              </p14:xfrm>
            </p:contentPart>
          </mc:Choice>
          <mc:Fallback xmlns="">
            <p:pic>
              <p:nvPicPr>
                <p:cNvPr id="11" name="墨迹 10">
                  <a:extLst>
                    <a:ext uri="{FF2B5EF4-FFF2-40B4-BE49-F238E27FC236}">
                      <a16:creationId xmlns:a16="http://schemas.microsoft.com/office/drawing/2014/main" id="{89EC0973-54F9-45F0-8CFE-A8E6E4C0C18C}"/>
                    </a:ext>
                  </a:extLst>
                </p:cNvPr>
                <p:cNvPicPr/>
                <p:nvPr/>
              </p:nvPicPr>
              <p:blipFill>
                <a:blip r:embed="rId21"/>
                <a:stretch>
                  <a:fillRect/>
                </a:stretch>
              </p:blipFill>
              <p:spPr>
                <a:xfrm>
                  <a:off x="4185990" y="2464410"/>
                  <a:ext cx="820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墨迹 11">
                  <a:extLst>
                    <a:ext uri="{FF2B5EF4-FFF2-40B4-BE49-F238E27FC236}">
                      <a16:creationId xmlns:a16="http://schemas.microsoft.com/office/drawing/2014/main" id="{39736F65-8052-4261-8615-51F44051E9A2}"/>
                    </a:ext>
                  </a:extLst>
                </p14:cNvPr>
                <p14:cNvContentPartPr/>
                <p14:nvPr/>
              </p14:nvContentPartPr>
              <p14:xfrm>
                <a:off x="4281750" y="2431650"/>
                <a:ext cx="112680" cy="201600"/>
              </p14:xfrm>
            </p:contentPart>
          </mc:Choice>
          <mc:Fallback xmlns="">
            <p:pic>
              <p:nvPicPr>
                <p:cNvPr id="12" name="墨迹 11">
                  <a:extLst>
                    <a:ext uri="{FF2B5EF4-FFF2-40B4-BE49-F238E27FC236}">
                      <a16:creationId xmlns:a16="http://schemas.microsoft.com/office/drawing/2014/main" id="{39736F65-8052-4261-8615-51F44051E9A2}"/>
                    </a:ext>
                  </a:extLst>
                </p:cNvPr>
                <p:cNvPicPr/>
                <p:nvPr/>
              </p:nvPicPr>
              <p:blipFill>
                <a:blip r:embed="rId23"/>
                <a:stretch>
                  <a:fillRect/>
                </a:stretch>
              </p:blipFill>
              <p:spPr>
                <a:xfrm>
                  <a:off x="4264110" y="2414010"/>
                  <a:ext cx="148320" cy="237240"/>
                </a:xfrm>
                <a:prstGeom prst="rect">
                  <a:avLst/>
                </a:prstGeom>
              </p:spPr>
            </p:pic>
          </mc:Fallback>
        </mc:AlternateContent>
      </p:grpSp>
      <p:grpSp>
        <p:nvGrpSpPr>
          <p:cNvPr id="32" name="组合 31">
            <a:extLst>
              <a:ext uri="{FF2B5EF4-FFF2-40B4-BE49-F238E27FC236}">
                <a16:creationId xmlns:a16="http://schemas.microsoft.com/office/drawing/2014/main" id="{5A579584-C723-4853-9F11-4B888E23A746}"/>
              </a:ext>
            </a:extLst>
          </p:cNvPr>
          <p:cNvGrpSpPr/>
          <p:nvPr/>
        </p:nvGrpSpPr>
        <p:grpSpPr>
          <a:xfrm>
            <a:off x="4581630" y="2188650"/>
            <a:ext cx="1498680" cy="442800"/>
            <a:chOff x="4581630" y="2188650"/>
            <a:chExt cx="1498680" cy="442800"/>
          </a:xfrm>
        </p:grpSpPr>
        <mc:AlternateContent xmlns:mc="http://schemas.openxmlformats.org/markup-compatibility/2006" xmlns:p14="http://schemas.microsoft.com/office/powerpoint/2010/main">
          <mc:Choice Requires="p14">
            <p:contentPart p14:bwMode="auto" r:id="rId24">
              <p14:nvContentPartPr>
                <p14:cNvPr id="13" name="墨迹 12">
                  <a:extLst>
                    <a:ext uri="{FF2B5EF4-FFF2-40B4-BE49-F238E27FC236}">
                      <a16:creationId xmlns:a16="http://schemas.microsoft.com/office/drawing/2014/main" id="{C593919B-C676-4F6E-B0E4-2A5F87BE5BCF}"/>
                    </a:ext>
                  </a:extLst>
                </p14:cNvPr>
                <p14:cNvContentPartPr/>
                <p14:nvPr/>
              </p14:nvContentPartPr>
              <p14:xfrm>
                <a:off x="4581630" y="2300610"/>
                <a:ext cx="127080" cy="299880"/>
              </p14:xfrm>
            </p:contentPart>
          </mc:Choice>
          <mc:Fallback xmlns="">
            <p:pic>
              <p:nvPicPr>
                <p:cNvPr id="13" name="墨迹 12">
                  <a:extLst>
                    <a:ext uri="{FF2B5EF4-FFF2-40B4-BE49-F238E27FC236}">
                      <a16:creationId xmlns:a16="http://schemas.microsoft.com/office/drawing/2014/main" id="{C593919B-C676-4F6E-B0E4-2A5F87BE5BCF}"/>
                    </a:ext>
                  </a:extLst>
                </p:cNvPr>
                <p:cNvPicPr/>
                <p:nvPr/>
              </p:nvPicPr>
              <p:blipFill>
                <a:blip r:embed="rId25"/>
                <a:stretch>
                  <a:fillRect/>
                </a:stretch>
              </p:blipFill>
              <p:spPr>
                <a:xfrm>
                  <a:off x="4563630" y="2282970"/>
                  <a:ext cx="16272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 name="墨迹 13">
                  <a:extLst>
                    <a:ext uri="{FF2B5EF4-FFF2-40B4-BE49-F238E27FC236}">
                      <a16:creationId xmlns:a16="http://schemas.microsoft.com/office/drawing/2014/main" id="{7E11626D-5DE3-47E6-9CA9-E22EC7716531}"/>
                    </a:ext>
                  </a:extLst>
                </p14:cNvPr>
                <p14:cNvContentPartPr/>
                <p14:nvPr/>
              </p14:nvContentPartPr>
              <p14:xfrm>
                <a:off x="4764870" y="2342370"/>
                <a:ext cx="97560" cy="140040"/>
              </p14:xfrm>
            </p:contentPart>
          </mc:Choice>
          <mc:Fallback xmlns="">
            <p:pic>
              <p:nvPicPr>
                <p:cNvPr id="14" name="墨迹 13">
                  <a:extLst>
                    <a:ext uri="{FF2B5EF4-FFF2-40B4-BE49-F238E27FC236}">
                      <a16:creationId xmlns:a16="http://schemas.microsoft.com/office/drawing/2014/main" id="{7E11626D-5DE3-47E6-9CA9-E22EC7716531}"/>
                    </a:ext>
                  </a:extLst>
                </p:cNvPr>
                <p:cNvPicPr/>
                <p:nvPr/>
              </p:nvPicPr>
              <p:blipFill>
                <a:blip r:embed="rId27"/>
                <a:stretch>
                  <a:fillRect/>
                </a:stretch>
              </p:blipFill>
              <p:spPr>
                <a:xfrm>
                  <a:off x="4746870" y="2324730"/>
                  <a:ext cx="1332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5" name="墨迹 14">
                  <a:extLst>
                    <a:ext uri="{FF2B5EF4-FFF2-40B4-BE49-F238E27FC236}">
                      <a16:creationId xmlns:a16="http://schemas.microsoft.com/office/drawing/2014/main" id="{B746170C-386D-421A-8415-879C4D072171}"/>
                    </a:ext>
                  </a:extLst>
                </p14:cNvPr>
                <p14:cNvContentPartPr/>
                <p14:nvPr/>
              </p14:nvContentPartPr>
              <p14:xfrm>
                <a:off x="4795830" y="2237250"/>
                <a:ext cx="155880" cy="330480"/>
              </p14:xfrm>
            </p:contentPart>
          </mc:Choice>
          <mc:Fallback xmlns="">
            <p:pic>
              <p:nvPicPr>
                <p:cNvPr id="15" name="墨迹 14">
                  <a:extLst>
                    <a:ext uri="{FF2B5EF4-FFF2-40B4-BE49-F238E27FC236}">
                      <a16:creationId xmlns:a16="http://schemas.microsoft.com/office/drawing/2014/main" id="{B746170C-386D-421A-8415-879C4D072171}"/>
                    </a:ext>
                  </a:extLst>
                </p:cNvPr>
                <p:cNvPicPr/>
                <p:nvPr/>
              </p:nvPicPr>
              <p:blipFill>
                <a:blip r:embed="rId29"/>
                <a:stretch>
                  <a:fillRect/>
                </a:stretch>
              </p:blipFill>
              <p:spPr>
                <a:xfrm>
                  <a:off x="4777830" y="2219250"/>
                  <a:ext cx="19152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6" name="墨迹 15">
                  <a:extLst>
                    <a:ext uri="{FF2B5EF4-FFF2-40B4-BE49-F238E27FC236}">
                      <a16:creationId xmlns:a16="http://schemas.microsoft.com/office/drawing/2014/main" id="{9DF349EF-A315-42BB-A96F-A1D98AC30DA3}"/>
                    </a:ext>
                  </a:extLst>
                </p14:cNvPr>
                <p14:cNvContentPartPr/>
                <p14:nvPr/>
              </p14:nvContentPartPr>
              <p14:xfrm>
                <a:off x="5080590" y="2258850"/>
                <a:ext cx="32040" cy="131400"/>
              </p14:xfrm>
            </p:contentPart>
          </mc:Choice>
          <mc:Fallback xmlns="">
            <p:pic>
              <p:nvPicPr>
                <p:cNvPr id="16" name="墨迹 15">
                  <a:extLst>
                    <a:ext uri="{FF2B5EF4-FFF2-40B4-BE49-F238E27FC236}">
                      <a16:creationId xmlns:a16="http://schemas.microsoft.com/office/drawing/2014/main" id="{9DF349EF-A315-42BB-A96F-A1D98AC30DA3}"/>
                    </a:ext>
                  </a:extLst>
                </p:cNvPr>
                <p:cNvPicPr/>
                <p:nvPr/>
              </p:nvPicPr>
              <p:blipFill>
                <a:blip r:embed="rId31"/>
                <a:stretch>
                  <a:fillRect/>
                </a:stretch>
              </p:blipFill>
              <p:spPr>
                <a:xfrm>
                  <a:off x="5062950" y="2241210"/>
                  <a:ext cx="676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7" name="墨迹 16">
                  <a:extLst>
                    <a:ext uri="{FF2B5EF4-FFF2-40B4-BE49-F238E27FC236}">
                      <a16:creationId xmlns:a16="http://schemas.microsoft.com/office/drawing/2014/main" id="{48A251D2-E135-4531-9696-36FCE88A65D4}"/>
                    </a:ext>
                  </a:extLst>
                </p14:cNvPr>
                <p14:cNvContentPartPr/>
                <p14:nvPr/>
              </p14:nvContentPartPr>
              <p14:xfrm>
                <a:off x="5130270" y="2260290"/>
                <a:ext cx="47520" cy="78480"/>
              </p14:xfrm>
            </p:contentPart>
          </mc:Choice>
          <mc:Fallback xmlns="">
            <p:pic>
              <p:nvPicPr>
                <p:cNvPr id="17" name="墨迹 16">
                  <a:extLst>
                    <a:ext uri="{FF2B5EF4-FFF2-40B4-BE49-F238E27FC236}">
                      <a16:creationId xmlns:a16="http://schemas.microsoft.com/office/drawing/2014/main" id="{48A251D2-E135-4531-9696-36FCE88A65D4}"/>
                    </a:ext>
                  </a:extLst>
                </p:cNvPr>
                <p:cNvPicPr/>
                <p:nvPr/>
              </p:nvPicPr>
              <p:blipFill>
                <a:blip r:embed="rId33"/>
                <a:stretch>
                  <a:fillRect/>
                </a:stretch>
              </p:blipFill>
              <p:spPr>
                <a:xfrm>
                  <a:off x="5112630" y="2242290"/>
                  <a:ext cx="83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8" name="墨迹 17">
                  <a:extLst>
                    <a:ext uri="{FF2B5EF4-FFF2-40B4-BE49-F238E27FC236}">
                      <a16:creationId xmlns:a16="http://schemas.microsoft.com/office/drawing/2014/main" id="{FD20325C-4DAB-49B0-B4C4-159D5D51EF6B}"/>
                    </a:ext>
                  </a:extLst>
                </p14:cNvPr>
                <p14:cNvContentPartPr/>
                <p14:nvPr/>
              </p14:nvContentPartPr>
              <p14:xfrm>
                <a:off x="5195790" y="2236170"/>
                <a:ext cx="34560" cy="90720"/>
              </p14:xfrm>
            </p:contentPart>
          </mc:Choice>
          <mc:Fallback xmlns="">
            <p:pic>
              <p:nvPicPr>
                <p:cNvPr id="18" name="墨迹 17">
                  <a:extLst>
                    <a:ext uri="{FF2B5EF4-FFF2-40B4-BE49-F238E27FC236}">
                      <a16:creationId xmlns:a16="http://schemas.microsoft.com/office/drawing/2014/main" id="{FD20325C-4DAB-49B0-B4C4-159D5D51EF6B}"/>
                    </a:ext>
                  </a:extLst>
                </p:cNvPr>
                <p:cNvPicPr/>
                <p:nvPr/>
              </p:nvPicPr>
              <p:blipFill>
                <a:blip r:embed="rId35"/>
                <a:stretch>
                  <a:fillRect/>
                </a:stretch>
              </p:blipFill>
              <p:spPr>
                <a:xfrm>
                  <a:off x="5178150" y="2218170"/>
                  <a:ext cx="7020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9" name="墨迹 18">
                  <a:extLst>
                    <a:ext uri="{FF2B5EF4-FFF2-40B4-BE49-F238E27FC236}">
                      <a16:creationId xmlns:a16="http://schemas.microsoft.com/office/drawing/2014/main" id="{C9B5C823-51EC-4D63-A6A2-1582BCFAB03D}"/>
                    </a:ext>
                  </a:extLst>
                </p14:cNvPr>
                <p14:cNvContentPartPr/>
                <p14:nvPr/>
              </p14:nvContentPartPr>
              <p14:xfrm>
                <a:off x="5065470" y="2367210"/>
                <a:ext cx="184680" cy="81360"/>
              </p14:xfrm>
            </p:contentPart>
          </mc:Choice>
          <mc:Fallback xmlns="">
            <p:pic>
              <p:nvPicPr>
                <p:cNvPr id="19" name="墨迹 18">
                  <a:extLst>
                    <a:ext uri="{FF2B5EF4-FFF2-40B4-BE49-F238E27FC236}">
                      <a16:creationId xmlns:a16="http://schemas.microsoft.com/office/drawing/2014/main" id="{C9B5C823-51EC-4D63-A6A2-1582BCFAB03D}"/>
                    </a:ext>
                  </a:extLst>
                </p:cNvPr>
                <p:cNvPicPr/>
                <p:nvPr/>
              </p:nvPicPr>
              <p:blipFill>
                <a:blip r:embed="rId37"/>
                <a:stretch>
                  <a:fillRect/>
                </a:stretch>
              </p:blipFill>
              <p:spPr>
                <a:xfrm>
                  <a:off x="5047470" y="2349570"/>
                  <a:ext cx="22032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0" name="墨迹 19">
                  <a:extLst>
                    <a:ext uri="{FF2B5EF4-FFF2-40B4-BE49-F238E27FC236}">
                      <a16:creationId xmlns:a16="http://schemas.microsoft.com/office/drawing/2014/main" id="{7A144362-A55E-4E50-9652-6688E3EDE2B4}"/>
                    </a:ext>
                  </a:extLst>
                </p14:cNvPr>
                <p14:cNvContentPartPr/>
                <p14:nvPr/>
              </p14:nvContentPartPr>
              <p14:xfrm>
                <a:off x="5161230" y="2442450"/>
                <a:ext cx="65880" cy="178200"/>
              </p14:xfrm>
            </p:contentPart>
          </mc:Choice>
          <mc:Fallback xmlns="">
            <p:pic>
              <p:nvPicPr>
                <p:cNvPr id="20" name="墨迹 19">
                  <a:extLst>
                    <a:ext uri="{FF2B5EF4-FFF2-40B4-BE49-F238E27FC236}">
                      <a16:creationId xmlns:a16="http://schemas.microsoft.com/office/drawing/2014/main" id="{7A144362-A55E-4E50-9652-6688E3EDE2B4}"/>
                    </a:ext>
                  </a:extLst>
                </p:cNvPr>
                <p:cNvPicPr/>
                <p:nvPr/>
              </p:nvPicPr>
              <p:blipFill>
                <a:blip r:embed="rId39"/>
                <a:stretch>
                  <a:fillRect/>
                </a:stretch>
              </p:blipFill>
              <p:spPr>
                <a:xfrm>
                  <a:off x="5143230" y="2424450"/>
                  <a:ext cx="10152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1" name="墨迹 20">
                  <a:extLst>
                    <a:ext uri="{FF2B5EF4-FFF2-40B4-BE49-F238E27FC236}">
                      <a16:creationId xmlns:a16="http://schemas.microsoft.com/office/drawing/2014/main" id="{032E1919-FCF8-43A1-B6E6-055AF8266BF2}"/>
                    </a:ext>
                  </a:extLst>
                </p14:cNvPr>
                <p14:cNvContentPartPr/>
                <p14:nvPr/>
              </p14:nvContentPartPr>
              <p14:xfrm>
                <a:off x="5099670" y="2504370"/>
                <a:ext cx="165240" cy="72000"/>
              </p14:xfrm>
            </p:contentPart>
          </mc:Choice>
          <mc:Fallback xmlns="">
            <p:pic>
              <p:nvPicPr>
                <p:cNvPr id="21" name="墨迹 20">
                  <a:extLst>
                    <a:ext uri="{FF2B5EF4-FFF2-40B4-BE49-F238E27FC236}">
                      <a16:creationId xmlns:a16="http://schemas.microsoft.com/office/drawing/2014/main" id="{032E1919-FCF8-43A1-B6E6-055AF8266BF2}"/>
                    </a:ext>
                  </a:extLst>
                </p:cNvPr>
                <p:cNvPicPr/>
                <p:nvPr/>
              </p:nvPicPr>
              <p:blipFill>
                <a:blip r:embed="rId41"/>
                <a:stretch>
                  <a:fillRect/>
                </a:stretch>
              </p:blipFill>
              <p:spPr>
                <a:xfrm>
                  <a:off x="5081670" y="2486730"/>
                  <a:ext cx="20088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2" name="墨迹 21">
                  <a:extLst>
                    <a:ext uri="{FF2B5EF4-FFF2-40B4-BE49-F238E27FC236}">
                      <a16:creationId xmlns:a16="http://schemas.microsoft.com/office/drawing/2014/main" id="{282892C0-7AC8-43B5-AE9B-30C4A5D1C791}"/>
                    </a:ext>
                  </a:extLst>
                </p14:cNvPr>
                <p14:cNvContentPartPr/>
                <p14:nvPr/>
              </p14:nvContentPartPr>
              <p14:xfrm>
                <a:off x="5485230" y="2236170"/>
                <a:ext cx="75600" cy="101520"/>
              </p14:xfrm>
            </p:contentPart>
          </mc:Choice>
          <mc:Fallback xmlns="">
            <p:pic>
              <p:nvPicPr>
                <p:cNvPr id="22" name="墨迹 21">
                  <a:extLst>
                    <a:ext uri="{FF2B5EF4-FFF2-40B4-BE49-F238E27FC236}">
                      <a16:creationId xmlns:a16="http://schemas.microsoft.com/office/drawing/2014/main" id="{282892C0-7AC8-43B5-AE9B-30C4A5D1C791}"/>
                    </a:ext>
                  </a:extLst>
                </p:cNvPr>
                <p:cNvPicPr/>
                <p:nvPr/>
              </p:nvPicPr>
              <p:blipFill>
                <a:blip r:embed="rId43"/>
                <a:stretch>
                  <a:fillRect/>
                </a:stretch>
              </p:blipFill>
              <p:spPr>
                <a:xfrm>
                  <a:off x="5467230" y="2218170"/>
                  <a:ext cx="11124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3" name="墨迹 22">
                  <a:extLst>
                    <a:ext uri="{FF2B5EF4-FFF2-40B4-BE49-F238E27FC236}">
                      <a16:creationId xmlns:a16="http://schemas.microsoft.com/office/drawing/2014/main" id="{C02047EB-D70F-4A79-A0CC-68D9985FFFD6}"/>
                    </a:ext>
                  </a:extLst>
                </p14:cNvPr>
                <p14:cNvContentPartPr/>
                <p14:nvPr/>
              </p14:nvContentPartPr>
              <p14:xfrm>
                <a:off x="5388750" y="2318250"/>
                <a:ext cx="221040" cy="87840"/>
              </p14:xfrm>
            </p:contentPart>
          </mc:Choice>
          <mc:Fallback xmlns="">
            <p:pic>
              <p:nvPicPr>
                <p:cNvPr id="23" name="墨迹 22">
                  <a:extLst>
                    <a:ext uri="{FF2B5EF4-FFF2-40B4-BE49-F238E27FC236}">
                      <a16:creationId xmlns:a16="http://schemas.microsoft.com/office/drawing/2014/main" id="{C02047EB-D70F-4A79-A0CC-68D9985FFFD6}"/>
                    </a:ext>
                  </a:extLst>
                </p:cNvPr>
                <p:cNvPicPr/>
                <p:nvPr/>
              </p:nvPicPr>
              <p:blipFill>
                <a:blip r:embed="rId45"/>
                <a:stretch>
                  <a:fillRect/>
                </a:stretch>
              </p:blipFill>
              <p:spPr>
                <a:xfrm>
                  <a:off x="5370750" y="2300250"/>
                  <a:ext cx="25668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4" name="墨迹 23">
                  <a:extLst>
                    <a:ext uri="{FF2B5EF4-FFF2-40B4-BE49-F238E27FC236}">
                      <a16:creationId xmlns:a16="http://schemas.microsoft.com/office/drawing/2014/main" id="{ECB1CD06-E6E7-4CC4-884F-04CE8EFFB73B}"/>
                    </a:ext>
                  </a:extLst>
                </p14:cNvPr>
                <p14:cNvContentPartPr/>
                <p14:nvPr/>
              </p14:nvContentPartPr>
              <p14:xfrm>
                <a:off x="5497110" y="2338770"/>
                <a:ext cx="129240" cy="219240"/>
              </p14:xfrm>
            </p:contentPart>
          </mc:Choice>
          <mc:Fallback xmlns="">
            <p:pic>
              <p:nvPicPr>
                <p:cNvPr id="24" name="墨迹 23">
                  <a:extLst>
                    <a:ext uri="{FF2B5EF4-FFF2-40B4-BE49-F238E27FC236}">
                      <a16:creationId xmlns:a16="http://schemas.microsoft.com/office/drawing/2014/main" id="{ECB1CD06-E6E7-4CC4-884F-04CE8EFFB73B}"/>
                    </a:ext>
                  </a:extLst>
                </p:cNvPr>
                <p:cNvPicPr/>
                <p:nvPr/>
              </p:nvPicPr>
              <p:blipFill>
                <a:blip r:embed="rId47"/>
                <a:stretch>
                  <a:fillRect/>
                </a:stretch>
              </p:blipFill>
              <p:spPr>
                <a:xfrm>
                  <a:off x="5479470" y="2321130"/>
                  <a:ext cx="16488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5" name="墨迹 24">
                  <a:extLst>
                    <a:ext uri="{FF2B5EF4-FFF2-40B4-BE49-F238E27FC236}">
                      <a16:creationId xmlns:a16="http://schemas.microsoft.com/office/drawing/2014/main" id="{B2181675-E715-448C-B46B-4F798475867B}"/>
                    </a:ext>
                  </a:extLst>
                </p14:cNvPr>
                <p14:cNvContentPartPr/>
                <p14:nvPr/>
              </p14:nvContentPartPr>
              <p14:xfrm>
                <a:off x="5780070" y="2300970"/>
                <a:ext cx="55440" cy="30960"/>
              </p14:xfrm>
            </p:contentPart>
          </mc:Choice>
          <mc:Fallback xmlns="">
            <p:pic>
              <p:nvPicPr>
                <p:cNvPr id="25" name="墨迹 24">
                  <a:extLst>
                    <a:ext uri="{FF2B5EF4-FFF2-40B4-BE49-F238E27FC236}">
                      <a16:creationId xmlns:a16="http://schemas.microsoft.com/office/drawing/2014/main" id="{B2181675-E715-448C-B46B-4F798475867B}"/>
                    </a:ext>
                  </a:extLst>
                </p:cNvPr>
                <p:cNvPicPr/>
                <p:nvPr/>
              </p:nvPicPr>
              <p:blipFill>
                <a:blip r:embed="rId49"/>
                <a:stretch>
                  <a:fillRect/>
                </a:stretch>
              </p:blipFill>
              <p:spPr>
                <a:xfrm>
                  <a:off x="5762430" y="2283330"/>
                  <a:ext cx="9108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6" name="墨迹 25">
                  <a:extLst>
                    <a:ext uri="{FF2B5EF4-FFF2-40B4-BE49-F238E27FC236}">
                      <a16:creationId xmlns:a16="http://schemas.microsoft.com/office/drawing/2014/main" id="{D43E0A90-E740-4383-B250-D5E2493A06BD}"/>
                    </a:ext>
                  </a:extLst>
                </p14:cNvPr>
                <p14:cNvContentPartPr/>
                <p14:nvPr/>
              </p14:nvContentPartPr>
              <p14:xfrm>
                <a:off x="5781150" y="2358930"/>
                <a:ext cx="23400" cy="77040"/>
              </p14:xfrm>
            </p:contentPart>
          </mc:Choice>
          <mc:Fallback xmlns="">
            <p:pic>
              <p:nvPicPr>
                <p:cNvPr id="26" name="墨迹 25">
                  <a:extLst>
                    <a:ext uri="{FF2B5EF4-FFF2-40B4-BE49-F238E27FC236}">
                      <a16:creationId xmlns:a16="http://schemas.microsoft.com/office/drawing/2014/main" id="{D43E0A90-E740-4383-B250-D5E2493A06BD}"/>
                    </a:ext>
                  </a:extLst>
                </p:cNvPr>
                <p:cNvPicPr/>
                <p:nvPr/>
              </p:nvPicPr>
              <p:blipFill>
                <a:blip r:embed="rId51"/>
                <a:stretch>
                  <a:fillRect/>
                </a:stretch>
              </p:blipFill>
              <p:spPr>
                <a:xfrm>
                  <a:off x="5763510" y="2341290"/>
                  <a:ext cx="590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7" name="墨迹 26">
                  <a:extLst>
                    <a:ext uri="{FF2B5EF4-FFF2-40B4-BE49-F238E27FC236}">
                      <a16:creationId xmlns:a16="http://schemas.microsoft.com/office/drawing/2014/main" id="{E0FD0AAB-6DFA-44F9-B379-85368E6A9754}"/>
                    </a:ext>
                  </a:extLst>
                </p14:cNvPr>
                <p14:cNvContentPartPr/>
                <p14:nvPr/>
              </p14:nvContentPartPr>
              <p14:xfrm>
                <a:off x="5777190" y="2268570"/>
                <a:ext cx="210240" cy="245160"/>
              </p14:xfrm>
            </p:contentPart>
          </mc:Choice>
          <mc:Fallback xmlns="">
            <p:pic>
              <p:nvPicPr>
                <p:cNvPr id="27" name="墨迹 26">
                  <a:extLst>
                    <a:ext uri="{FF2B5EF4-FFF2-40B4-BE49-F238E27FC236}">
                      <a16:creationId xmlns:a16="http://schemas.microsoft.com/office/drawing/2014/main" id="{E0FD0AAB-6DFA-44F9-B379-85368E6A9754}"/>
                    </a:ext>
                  </a:extLst>
                </p:cNvPr>
                <p:cNvPicPr/>
                <p:nvPr/>
              </p:nvPicPr>
              <p:blipFill>
                <a:blip r:embed="rId53"/>
                <a:stretch>
                  <a:fillRect/>
                </a:stretch>
              </p:blipFill>
              <p:spPr>
                <a:xfrm>
                  <a:off x="5759190" y="2250570"/>
                  <a:ext cx="24588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8" name="墨迹 27">
                  <a:extLst>
                    <a:ext uri="{FF2B5EF4-FFF2-40B4-BE49-F238E27FC236}">
                      <a16:creationId xmlns:a16="http://schemas.microsoft.com/office/drawing/2014/main" id="{30B91078-B0F1-4105-9494-F4B60BE3601E}"/>
                    </a:ext>
                  </a:extLst>
                </p14:cNvPr>
                <p14:cNvContentPartPr/>
                <p14:nvPr/>
              </p14:nvContentPartPr>
              <p14:xfrm>
                <a:off x="5911470" y="2188650"/>
                <a:ext cx="53640" cy="251640"/>
              </p14:xfrm>
            </p:contentPart>
          </mc:Choice>
          <mc:Fallback xmlns="">
            <p:pic>
              <p:nvPicPr>
                <p:cNvPr id="28" name="墨迹 27">
                  <a:extLst>
                    <a:ext uri="{FF2B5EF4-FFF2-40B4-BE49-F238E27FC236}">
                      <a16:creationId xmlns:a16="http://schemas.microsoft.com/office/drawing/2014/main" id="{30B91078-B0F1-4105-9494-F4B60BE3601E}"/>
                    </a:ext>
                  </a:extLst>
                </p:cNvPr>
                <p:cNvPicPr/>
                <p:nvPr/>
              </p:nvPicPr>
              <p:blipFill>
                <a:blip r:embed="rId55"/>
                <a:stretch>
                  <a:fillRect/>
                </a:stretch>
              </p:blipFill>
              <p:spPr>
                <a:xfrm>
                  <a:off x="5893470" y="2171010"/>
                  <a:ext cx="8928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9" name="墨迹 28">
                  <a:extLst>
                    <a:ext uri="{FF2B5EF4-FFF2-40B4-BE49-F238E27FC236}">
                      <a16:creationId xmlns:a16="http://schemas.microsoft.com/office/drawing/2014/main" id="{E61AFA66-6069-4152-910D-673B9491CE1B}"/>
                    </a:ext>
                  </a:extLst>
                </p14:cNvPr>
                <p14:cNvContentPartPr/>
                <p14:nvPr/>
              </p14:nvContentPartPr>
              <p14:xfrm>
                <a:off x="5855670" y="2399970"/>
                <a:ext cx="171360" cy="74160"/>
              </p14:xfrm>
            </p:contentPart>
          </mc:Choice>
          <mc:Fallback xmlns="">
            <p:pic>
              <p:nvPicPr>
                <p:cNvPr id="29" name="墨迹 28">
                  <a:extLst>
                    <a:ext uri="{FF2B5EF4-FFF2-40B4-BE49-F238E27FC236}">
                      <a16:creationId xmlns:a16="http://schemas.microsoft.com/office/drawing/2014/main" id="{E61AFA66-6069-4152-910D-673B9491CE1B}"/>
                    </a:ext>
                  </a:extLst>
                </p:cNvPr>
                <p:cNvPicPr/>
                <p:nvPr/>
              </p:nvPicPr>
              <p:blipFill>
                <a:blip r:embed="rId57"/>
                <a:stretch>
                  <a:fillRect/>
                </a:stretch>
              </p:blipFill>
              <p:spPr>
                <a:xfrm>
                  <a:off x="5838030" y="2381970"/>
                  <a:ext cx="2070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0" name="墨迹 29">
                  <a:extLst>
                    <a:ext uri="{FF2B5EF4-FFF2-40B4-BE49-F238E27FC236}">
                      <a16:creationId xmlns:a16="http://schemas.microsoft.com/office/drawing/2014/main" id="{C68E808D-F0AD-4927-9616-057CAC855E04}"/>
                    </a:ext>
                  </a:extLst>
                </p14:cNvPr>
                <p14:cNvContentPartPr/>
                <p14:nvPr/>
              </p14:nvContentPartPr>
              <p14:xfrm>
                <a:off x="5886630" y="2421210"/>
                <a:ext cx="130320" cy="132480"/>
              </p14:xfrm>
            </p:contentPart>
          </mc:Choice>
          <mc:Fallback xmlns="">
            <p:pic>
              <p:nvPicPr>
                <p:cNvPr id="30" name="墨迹 29">
                  <a:extLst>
                    <a:ext uri="{FF2B5EF4-FFF2-40B4-BE49-F238E27FC236}">
                      <a16:creationId xmlns:a16="http://schemas.microsoft.com/office/drawing/2014/main" id="{C68E808D-F0AD-4927-9616-057CAC855E04}"/>
                    </a:ext>
                  </a:extLst>
                </p:cNvPr>
                <p:cNvPicPr/>
                <p:nvPr/>
              </p:nvPicPr>
              <p:blipFill>
                <a:blip r:embed="rId59"/>
                <a:stretch>
                  <a:fillRect/>
                </a:stretch>
              </p:blipFill>
              <p:spPr>
                <a:xfrm>
                  <a:off x="5868630" y="2403210"/>
                  <a:ext cx="16596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1" name="墨迹 30">
                  <a:extLst>
                    <a:ext uri="{FF2B5EF4-FFF2-40B4-BE49-F238E27FC236}">
                      <a16:creationId xmlns:a16="http://schemas.microsoft.com/office/drawing/2014/main" id="{07088339-757E-4CC1-A3C8-98D74CF99897}"/>
                    </a:ext>
                  </a:extLst>
                </p14:cNvPr>
                <p14:cNvContentPartPr/>
                <p14:nvPr/>
              </p14:nvContentPartPr>
              <p14:xfrm>
                <a:off x="6020190" y="2423010"/>
                <a:ext cx="60120" cy="208440"/>
              </p14:xfrm>
            </p:contentPart>
          </mc:Choice>
          <mc:Fallback xmlns="">
            <p:pic>
              <p:nvPicPr>
                <p:cNvPr id="31" name="墨迹 30">
                  <a:extLst>
                    <a:ext uri="{FF2B5EF4-FFF2-40B4-BE49-F238E27FC236}">
                      <a16:creationId xmlns:a16="http://schemas.microsoft.com/office/drawing/2014/main" id="{07088339-757E-4CC1-A3C8-98D74CF99897}"/>
                    </a:ext>
                  </a:extLst>
                </p:cNvPr>
                <p:cNvPicPr/>
                <p:nvPr/>
              </p:nvPicPr>
              <p:blipFill>
                <a:blip r:embed="rId61"/>
                <a:stretch>
                  <a:fillRect/>
                </a:stretch>
              </p:blipFill>
              <p:spPr>
                <a:xfrm>
                  <a:off x="6002190" y="2405010"/>
                  <a:ext cx="95760" cy="244080"/>
                </a:xfrm>
                <a:prstGeom prst="rect">
                  <a:avLst/>
                </a:prstGeom>
              </p:spPr>
            </p:pic>
          </mc:Fallback>
        </mc:AlternateContent>
      </p:grpSp>
      <p:grpSp>
        <p:nvGrpSpPr>
          <p:cNvPr id="57" name="组合 56">
            <a:extLst>
              <a:ext uri="{FF2B5EF4-FFF2-40B4-BE49-F238E27FC236}">
                <a16:creationId xmlns:a16="http://schemas.microsoft.com/office/drawing/2014/main" id="{78237104-8A64-4453-96BB-112DB19AFF48}"/>
              </a:ext>
            </a:extLst>
          </p:cNvPr>
          <p:cNvGrpSpPr/>
          <p:nvPr/>
        </p:nvGrpSpPr>
        <p:grpSpPr>
          <a:xfrm>
            <a:off x="3965670" y="3531450"/>
            <a:ext cx="1714320" cy="700200"/>
            <a:chOff x="3965670" y="3531450"/>
            <a:chExt cx="1714320" cy="700200"/>
          </a:xfrm>
        </p:grpSpPr>
        <mc:AlternateContent xmlns:mc="http://schemas.openxmlformats.org/markup-compatibility/2006" xmlns:p14="http://schemas.microsoft.com/office/powerpoint/2010/main">
          <mc:Choice Requires="p14">
            <p:contentPart p14:bwMode="auto" r:id="rId62">
              <p14:nvContentPartPr>
                <p14:cNvPr id="34" name="墨迹 33">
                  <a:extLst>
                    <a:ext uri="{FF2B5EF4-FFF2-40B4-BE49-F238E27FC236}">
                      <a16:creationId xmlns:a16="http://schemas.microsoft.com/office/drawing/2014/main" id="{80536DEA-9EEE-4D0A-A509-9B748A5FB2C1}"/>
                    </a:ext>
                  </a:extLst>
                </p14:cNvPr>
                <p14:cNvContentPartPr/>
                <p14:nvPr/>
              </p14:nvContentPartPr>
              <p14:xfrm>
                <a:off x="3965670" y="3710370"/>
                <a:ext cx="200160" cy="40320"/>
              </p14:xfrm>
            </p:contentPart>
          </mc:Choice>
          <mc:Fallback xmlns="">
            <p:pic>
              <p:nvPicPr>
                <p:cNvPr id="34" name="墨迹 33">
                  <a:extLst>
                    <a:ext uri="{FF2B5EF4-FFF2-40B4-BE49-F238E27FC236}">
                      <a16:creationId xmlns:a16="http://schemas.microsoft.com/office/drawing/2014/main" id="{80536DEA-9EEE-4D0A-A509-9B748A5FB2C1}"/>
                    </a:ext>
                  </a:extLst>
                </p:cNvPr>
                <p:cNvPicPr/>
                <p:nvPr/>
              </p:nvPicPr>
              <p:blipFill>
                <a:blip r:embed="rId63"/>
                <a:stretch>
                  <a:fillRect/>
                </a:stretch>
              </p:blipFill>
              <p:spPr>
                <a:xfrm>
                  <a:off x="3947670" y="3692370"/>
                  <a:ext cx="23580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5" name="墨迹 34">
                  <a:extLst>
                    <a:ext uri="{FF2B5EF4-FFF2-40B4-BE49-F238E27FC236}">
                      <a16:creationId xmlns:a16="http://schemas.microsoft.com/office/drawing/2014/main" id="{6F2E97CD-05D7-4AE6-94E0-0904D84F84AD}"/>
                    </a:ext>
                  </a:extLst>
                </p14:cNvPr>
                <p14:cNvContentPartPr/>
                <p14:nvPr/>
              </p14:nvContentPartPr>
              <p14:xfrm>
                <a:off x="4004190" y="3758970"/>
                <a:ext cx="49680" cy="472680"/>
              </p14:xfrm>
            </p:contentPart>
          </mc:Choice>
          <mc:Fallback xmlns="">
            <p:pic>
              <p:nvPicPr>
                <p:cNvPr id="35" name="墨迹 34">
                  <a:extLst>
                    <a:ext uri="{FF2B5EF4-FFF2-40B4-BE49-F238E27FC236}">
                      <a16:creationId xmlns:a16="http://schemas.microsoft.com/office/drawing/2014/main" id="{6F2E97CD-05D7-4AE6-94E0-0904D84F84AD}"/>
                    </a:ext>
                  </a:extLst>
                </p:cNvPr>
                <p:cNvPicPr/>
                <p:nvPr/>
              </p:nvPicPr>
              <p:blipFill>
                <a:blip r:embed="rId65"/>
                <a:stretch>
                  <a:fillRect/>
                </a:stretch>
              </p:blipFill>
              <p:spPr>
                <a:xfrm>
                  <a:off x="3986550" y="3741330"/>
                  <a:ext cx="853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6" name="墨迹 35">
                  <a:extLst>
                    <a:ext uri="{FF2B5EF4-FFF2-40B4-BE49-F238E27FC236}">
                      <a16:creationId xmlns:a16="http://schemas.microsoft.com/office/drawing/2014/main" id="{0D44B2AF-7172-4068-A0A8-72A691526A9B}"/>
                    </a:ext>
                  </a:extLst>
                </p14:cNvPr>
                <p14:cNvContentPartPr/>
                <p14:nvPr/>
              </p14:nvContentPartPr>
              <p14:xfrm>
                <a:off x="4083750" y="3812610"/>
                <a:ext cx="163080" cy="43560"/>
              </p14:xfrm>
            </p:contentPart>
          </mc:Choice>
          <mc:Fallback xmlns="">
            <p:pic>
              <p:nvPicPr>
                <p:cNvPr id="36" name="墨迹 35">
                  <a:extLst>
                    <a:ext uri="{FF2B5EF4-FFF2-40B4-BE49-F238E27FC236}">
                      <a16:creationId xmlns:a16="http://schemas.microsoft.com/office/drawing/2014/main" id="{0D44B2AF-7172-4068-A0A8-72A691526A9B}"/>
                    </a:ext>
                  </a:extLst>
                </p:cNvPr>
                <p:cNvPicPr/>
                <p:nvPr/>
              </p:nvPicPr>
              <p:blipFill>
                <a:blip r:embed="rId67"/>
                <a:stretch>
                  <a:fillRect/>
                </a:stretch>
              </p:blipFill>
              <p:spPr>
                <a:xfrm>
                  <a:off x="4066110" y="3794970"/>
                  <a:ext cx="19872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7" name="墨迹 36">
                  <a:extLst>
                    <a:ext uri="{FF2B5EF4-FFF2-40B4-BE49-F238E27FC236}">
                      <a16:creationId xmlns:a16="http://schemas.microsoft.com/office/drawing/2014/main" id="{383F374A-B40E-4BC0-BE8A-A8EF9614FD1E}"/>
                    </a:ext>
                  </a:extLst>
                </p14:cNvPr>
                <p14:cNvContentPartPr/>
                <p14:nvPr/>
              </p14:nvContentPartPr>
              <p14:xfrm>
                <a:off x="4167990" y="3730530"/>
                <a:ext cx="38880" cy="212040"/>
              </p14:xfrm>
            </p:contentPart>
          </mc:Choice>
          <mc:Fallback xmlns="">
            <p:pic>
              <p:nvPicPr>
                <p:cNvPr id="37" name="墨迹 36">
                  <a:extLst>
                    <a:ext uri="{FF2B5EF4-FFF2-40B4-BE49-F238E27FC236}">
                      <a16:creationId xmlns:a16="http://schemas.microsoft.com/office/drawing/2014/main" id="{383F374A-B40E-4BC0-BE8A-A8EF9614FD1E}"/>
                    </a:ext>
                  </a:extLst>
                </p:cNvPr>
                <p:cNvPicPr/>
                <p:nvPr/>
              </p:nvPicPr>
              <p:blipFill>
                <a:blip r:embed="rId69"/>
                <a:stretch>
                  <a:fillRect/>
                </a:stretch>
              </p:blipFill>
              <p:spPr>
                <a:xfrm>
                  <a:off x="4149990" y="3712890"/>
                  <a:ext cx="7452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8" name="墨迹 37">
                  <a:extLst>
                    <a:ext uri="{FF2B5EF4-FFF2-40B4-BE49-F238E27FC236}">
                      <a16:creationId xmlns:a16="http://schemas.microsoft.com/office/drawing/2014/main" id="{2D1C2369-5F9C-4F7C-A90B-64C1B09F5E35}"/>
                    </a:ext>
                  </a:extLst>
                </p14:cNvPr>
                <p14:cNvContentPartPr/>
                <p14:nvPr/>
              </p14:nvContentPartPr>
              <p14:xfrm>
                <a:off x="4124430" y="3914850"/>
                <a:ext cx="283320" cy="280800"/>
              </p14:xfrm>
            </p:contentPart>
          </mc:Choice>
          <mc:Fallback xmlns="">
            <p:pic>
              <p:nvPicPr>
                <p:cNvPr id="38" name="墨迹 37">
                  <a:extLst>
                    <a:ext uri="{FF2B5EF4-FFF2-40B4-BE49-F238E27FC236}">
                      <a16:creationId xmlns:a16="http://schemas.microsoft.com/office/drawing/2014/main" id="{2D1C2369-5F9C-4F7C-A90B-64C1B09F5E35}"/>
                    </a:ext>
                  </a:extLst>
                </p:cNvPr>
                <p:cNvPicPr/>
                <p:nvPr/>
              </p:nvPicPr>
              <p:blipFill>
                <a:blip r:embed="rId71"/>
                <a:stretch>
                  <a:fillRect/>
                </a:stretch>
              </p:blipFill>
              <p:spPr>
                <a:xfrm>
                  <a:off x="4106430" y="3897210"/>
                  <a:ext cx="31896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9" name="墨迹 38">
                  <a:extLst>
                    <a:ext uri="{FF2B5EF4-FFF2-40B4-BE49-F238E27FC236}">
                      <a16:creationId xmlns:a16="http://schemas.microsoft.com/office/drawing/2014/main" id="{88B53E89-3FCB-4FAB-B2A9-AA40BE6229AF}"/>
                    </a:ext>
                  </a:extLst>
                </p14:cNvPr>
                <p14:cNvContentPartPr/>
                <p14:nvPr/>
              </p14:nvContentPartPr>
              <p14:xfrm>
                <a:off x="4509630" y="3711090"/>
                <a:ext cx="25200" cy="59400"/>
              </p14:xfrm>
            </p:contentPart>
          </mc:Choice>
          <mc:Fallback xmlns="">
            <p:pic>
              <p:nvPicPr>
                <p:cNvPr id="39" name="墨迹 38">
                  <a:extLst>
                    <a:ext uri="{FF2B5EF4-FFF2-40B4-BE49-F238E27FC236}">
                      <a16:creationId xmlns:a16="http://schemas.microsoft.com/office/drawing/2014/main" id="{88B53E89-3FCB-4FAB-B2A9-AA40BE6229AF}"/>
                    </a:ext>
                  </a:extLst>
                </p:cNvPr>
                <p:cNvPicPr/>
                <p:nvPr/>
              </p:nvPicPr>
              <p:blipFill>
                <a:blip r:embed="rId73"/>
                <a:stretch>
                  <a:fillRect/>
                </a:stretch>
              </p:blipFill>
              <p:spPr>
                <a:xfrm>
                  <a:off x="4491630" y="3693090"/>
                  <a:ext cx="6084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0" name="墨迹 39">
                  <a:extLst>
                    <a:ext uri="{FF2B5EF4-FFF2-40B4-BE49-F238E27FC236}">
                      <a16:creationId xmlns:a16="http://schemas.microsoft.com/office/drawing/2014/main" id="{CF5E5C20-5AE0-4785-B1E4-D5EB356E5825}"/>
                    </a:ext>
                  </a:extLst>
                </p14:cNvPr>
                <p14:cNvContentPartPr/>
                <p14:nvPr/>
              </p14:nvContentPartPr>
              <p14:xfrm>
                <a:off x="4431150" y="3902250"/>
                <a:ext cx="168480" cy="222120"/>
              </p14:xfrm>
            </p:contentPart>
          </mc:Choice>
          <mc:Fallback xmlns="">
            <p:pic>
              <p:nvPicPr>
                <p:cNvPr id="40" name="墨迹 39">
                  <a:extLst>
                    <a:ext uri="{FF2B5EF4-FFF2-40B4-BE49-F238E27FC236}">
                      <a16:creationId xmlns:a16="http://schemas.microsoft.com/office/drawing/2014/main" id="{CF5E5C20-5AE0-4785-B1E4-D5EB356E5825}"/>
                    </a:ext>
                  </a:extLst>
                </p:cNvPr>
                <p:cNvPicPr/>
                <p:nvPr/>
              </p:nvPicPr>
              <p:blipFill>
                <a:blip r:embed="rId75"/>
                <a:stretch>
                  <a:fillRect/>
                </a:stretch>
              </p:blipFill>
              <p:spPr>
                <a:xfrm>
                  <a:off x="4413510" y="3884610"/>
                  <a:ext cx="20412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1" name="墨迹 40">
                  <a:extLst>
                    <a:ext uri="{FF2B5EF4-FFF2-40B4-BE49-F238E27FC236}">
                      <a16:creationId xmlns:a16="http://schemas.microsoft.com/office/drawing/2014/main" id="{82396BC2-8783-4A6D-951E-314F9C8CA871}"/>
                    </a:ext>
                  </a:extLst>
                </p14:cNvPr>
                <p14:cNvContentPartPr/>
                <p14:nvPr/>
              </p14:nvContentPartPr>
              <p14:xfrm>
                <a:off x="4721310" y="3554850"/>
                <a:ext cx="25920" cy="117360"/>
              </p14:xfrm>
            </p:contentPart>
          </mc:Choice>
          <mc:Fallback xmlns="">
            <p:pic>
              <p:nvPicPr>
                <p:cNvPr id="41" name="墨迹 40">
                  <a:extLst>
                    <a:ext uri="{FF2B5EF4-FFF2-40B4-BE49-F238E27FC236}">
                      <a16:creationId xmlns:a16="http://schemas.microsoft.com/office/drawing/2014/main" id="{82396BC2-8783-4A6D-951E-314F9C8CA871}"/>
                    </a:ext>
                  </a:extLst>
                </p:cNvPr>
                <p:cNvPicPr/>
                <p:nvPr/>
              </p:nvPicPr>
              <p:blipFill>
                <a:blip r:embed="rId77"/>
                <a:stretch>
                  <a:fillRect/>
                </a:stretch>
              </p:blipFill>
              <p:spPr>
                <a:xfrm>
                  <a:off x="4703310" y="3537210"/>
                  <a:ext cx="6156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2" name="墨迹 41">
                  <a:extLst>
                    <a:ext uri="{FF2B5EF4-FFF2-40B4-BE49-F238E27FC236}">
                      <a16:creationId xmlns:a16="http://schemas.microsoft.com/office/drawing/2014/main" id="{61943075-D919-456B-A3A3-B0D8326BBA10}"/>
                    </a:ext>
                  </a:extLst>
                </p14:cNvPr>
                <p14:cNvContentPartPr/>
                <p14:nvPr/>
              </p14:nvContentPartPr>
              <p14:xfrm>
                <a:off x="4656510" y="3550170"/>
                <a:ext cx="214920" cy="203400"/>
              </p14:xfrm>
            </p:contentPart>
          </mc:Choice>
          <mc:Fallback xmlns="">
            <p:pic>
              <p:nvPicPr>
                <p:cNvPr id="42" name="墨迹 41">
                  <a:extLst>
                    <a:ext uri="{FF2B5EF4-FFF2-40B4-BE49-F238E27FC236}">
                      <a16:creationId xmlns:a16="http://schemas.microsoft.com/office/drawing/2014/main" id="{61943075-D919-456B-A3A3-B0D8326BBA10}"/>
                    </a:ext>
                  </a:extLst>
                </p:cNvPr>
                <p:cNvPicPr/>
                <p:nvPr/>
              </p:nvPicPr>
              <p:blipFill>
                <a:blip r:embed="rId79"/>
                <a:stretch>
                  <a:fillRect/>
                </a:stretch>
              </p:blipFill>
              <p:spPr>
                <a:xfrm>
                  <a:off x="4638510" y="3532170"/>
                  <a:ext cx="25056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3" name="墨迹 42">
                  <a:extLst>
                    <a:ext uri="{FF2B5EF4-FFF2-40B4-BE49-F238E27FC236}">
                      <a16:creationId xmlns:a16="http://schemas.microsoft.com/office/drawing/2014/main" id="{62D833A9-9D3D-4469-936E-1DDB196484EB}"/>
                    </a:ext>
                  </a:extLst>
                </p14:cNvPr>
                <p14:cNvContentPartPr/>
                <p14:nvPr/>
              </p14:nvContentPartPr>
              <p14:xfrm>
                <a:off x="4775310" y="3726570"/>
                <a:ext cx="32760" cy="78480"/>
              </p14:xfrm>
            </p:contentPart>
          </mc:Choice>
          <mc:Fallback xmlns="">
            <p:pic>
              <p:nvPicPr>
                <p:cNvPr id="43" name="墨迹 42">
                  <a:extLst>
                    <a:ext uri="{FF2B5EF4-FFF2-40B4-BE49-F238E27FC236}">
                      <a16:creationId xmlns:a16="http://schemas.microsoft.com/office/drawing/2014/main" id="{62D833A9-9D3D-4469-936E-1DDB196484EB}"/>
                    </a:ext>
                  </a:extLst>
                </p:cNvPr>
                <p:cNvPicPr/>
                <p:nvPr/>
              </p:nvPicPr>
              <p:blipFill>
                <a:blip r:embed="rId81"/>
                <a:stretch>
                  <a:fillRect/>
                </a:stretch>
              </p:blipFill>
              <p:spPr>
                <a:xfrm>
                  <a:off x="4757310" y="3708570"/>
                  <a:ext cx="684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4" name="墨迹 43">
                  <a:extLst>
                    <a:ext uri="{FF2B5EF4-FFF2-40B4-BE49-F238E27FC236}">
                      <a16:creationId xmlns:a16="http://schemas.microsoft.com/office/drawing/2014/main" id="{B5665F16-3BDB-4FDB-96B3-32CA865A5CA9}"/>
                    </a:ext>
                  </a:extLst>
                </p14:cNvPr>
                <p14:cNvContentPartPr/>
                <p14:nvPr/>
              </p14:nvContentPartPr>
              <p14:xfrm>
                <a:off x="4703310" y="3718290"/>
                <a:ext cx="154800" cy="133560"/>
              </p14:xfrm>
            </p:contentPart>
          </mc:Choice>
          <mc:Fallback xmlns="">
            <p:pic>
              <p:nvPicPr>
                <p:cNvPr id="44" name="墨迹 43">
                  <a:extLst>
                    <a:ext uri="{FF2B5EF4-FFF2-40B4-BE49-F238E27FC236}">
                      <a16:creationId xmlns:a16="http://schemas.microsoft.com/office/drawing/2014/main" id="{B5665F16-3BDB-4FDB-96B3-32CA865A5CA9}"/>
                    </a:ext>
                  </a:extLst>
                </p:cNvPr>
                <p:cNvPicPr/>
                <p:nvPr/>
              </p:nvPicPr>
              <p:blipFill>
                <a:blip r:embed="rId83"/>
                <a:stretch>
                  <a:fillRect/>
                </a:stretch>
              </p:blipFill>
              <p:spPr>
                <a:xfrm>
                  <a:off x="4685670" y="3700290"/>
                  <a:ext cx="19044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5" name="墨迹 44">
                  <a:extLst>
                    <a:ext uri="{FF2B5EF4-FFF2-40B4-BE49-F238E27FC236}">
                      <a16:creationId xmlns:a16="http://schemas.microsoft.com/office/drawing/2014/main" id="{61E66E33-14B9-433F-9484-B2B308F4012A}"/>
                    </a:ext>
                  </a:extLst>
                </p14:cNvPr>
                <p14:cNvContentPartPr/>
                <p14:nvPr/>
              </p14:nvContentPartPr>
              <p14:xfrm>
                <a:off x="4665150" y="3722970"/>
                <a:ext cx="231480" cy="229320"/>
              </p14:xfrm>
            </p:contentPart>
          </mc:Choice>
          <mc:Fallback xmlns="">
            <p:pic>
              <p:nvPicPr>
                <p:cNvPr id="45" name="墨迹 44">
                  <a:extLst>
                    <a:ext uri="{FF2B5EF4-FFF2-40B4-BE49-F238E27FC236}">
                      <a16:creationId xmlns:a16="http://schemas.microsoft.com/office/drawing/2014/main" id="{61E66E33-14B9-433F-9484-B2B308F4012A}"/>
                    </a:ext>
                  </a:extLst>
                </p:cNvPr>
                <p:cNvPicPr/>
                <p:nvPr/>
              </p:nvPicPr>
              <p:blipFill>
                <a:blip r:embed="rId85"/>
                <a:stretch>
                  <a:fillRect/>
                </a:stretch>
              </p:blipFill>
              <p:spPr>
                <a:xfrm>
                  <a:off x="4647510" y="3704970"/>
                  <a:ext cx="2671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6" name="墨迹 45">
                  <a:extLst>
                    <a:ext uri="{FF2B5EF4-FFF2-40B4-BE49-F238E27FC236}">
                      <a16:creationId xmlns:a16="http://schemas.microsoft.com/office/drawing/2014/main" id="{CA176003-45C2-4185-A94F-6F9756F25681}"/>
                    </a:ext>
                  </a:extLst>
                </p14:cNvPr>
                <p14:cNvContentPartPr/>
                <p14:nvPr/>
              </p14:nvContentPartPr>
              <p14:xfrm>
                <a:off x="4781070" y="3966330"/>
                <a:ext cx="12600" cy="138240"/>
              </p14:xfrm>
            </p:contentPart>
          </mc:Choice>
          <mc:Fallback xmlns="">
            <p:pic>
              <p:nvPicPr>
                <p:cNvPr id="46" name="墨迹 45">
                  <a:extLst>
                    <a:ext uri="{FF2B5EF4-FFF2-40B4-BE49-F238E27FC236}">
                      <a16:creationId xmlns:a16="http://schemas.microsoft.com/office/drawing/2014/main" id="{CA176003-45C2-4185-A94F-6F9756F25681}"/>
                    </a:ext>
                  </a:extLst>
                </p:cNvPr>
                <p:cNvPicPr/>
                <p:nvPr/>
              </p:nvPicPr>
              <p:blipFill>
                <a:blip r:embed="rId87"/>
                <a:stretch>
                  <a:fillRect/>
                </a:stretch>
              </p:blipFill>
              <p:spPr>
                <a:xfrm>
                  <a:off x="4763070" y="3948690"/>
                  <a:ext cx="482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7" name="墨迹 46">
                  <a:extLst>
                    <a:ext uri="{FF2B5EF4-FFF2-40B4-BE49-F238E27FC236}">
                      <a16:creationId xmlns:a16="http://schemas.microsoft.com/office/drawing/2014/main" id="{963B60B4-7C9D-42C7-9EF5-489B62785CD5}"/>
                    </a:ext>
                  </a:extLst>
                </p14:cNvPr>
                <p14:cNvContentPartPr/>
                <p14:nvPr/>
              </p14:nvContentPartPr>
              <p14:xfrm>
                <a:off x="4821030" y="3874170"/>
                <a:ext cx="84600" cy="212760"/>
              </p14:xfrm>
            </p:contentPart>
          </mc:Choice>
          <mc:Fallback xmlns="">
            <p:pic>
              <p:nvPicPr>
                <p:cNvPr id="47" name="墨迹 46">
                  <a:extLst>
                    <a:ext uri="{FF2B5EF4-FFF2-40B4-BE49-F238E27FC236}">
                      <a16:creationId xmlns:a16="http://schemas.microsoft.com/office/drawing/2014/main" id="{963B60B4-7C9D-42C7-9EF5-489B62785CD5}"/>
                    </a:ext>
                  </a:extLst>
                </p:cNvPr>
                <p:cNvPicPr/>
                <p:nvPr/>
              </p:nvPicPr>
              <p:blipFill>
                <a:blip r:embed="rId89"/>
                <a:stretch>
                  <a:fillRect/>
                </a:stretch>
              </p:blipFill>
              <p:spPr>
                <a:xfrm>
                  <a:off x="4803390" y="3856530"/>
                  <a:ext cx="12024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8" name="墨迹 47">
                  <a:extLst>
                    <a:ext uri="{FF2B5EF4-FFF2-40B4-BE49-F238E27FC236}">
                      <a16:creationId xmlns:a16="http://schemas.microsoft.com/office/drawing/2014/main" id="{17324F26-DD41-4573-8B70-772BD9145DB7}"/>
                    </a:ext>
                  </a:extLst>
                </p14:cNvPr>
                <p14:cNvContentPartPr/>
                <p14:nvPr/>
              </p14:nvContentPartPr>
              <p14:xfrm>
                <a:off x="4788630" y="4013130"/>
                <a:ext cx="100800" cy="140400"/>
              </p14:xfrm>
            </p:contentPart>
          </mc:Choice>
          <mc:Fallback xmlns="">
            <p:pic>
              <p:nvPicPr>
                <p:cNvPr id="48" name="墨迹 47">
                  <a:extLst>
                    <a:ext uri="{FF2B5EF4-FFF2-40B4-BE49-F238E27FC236}">
                      <a16:creationId xmlns:a16="http://schemas.microsoft.com/office/drawing/2014/main" id="{17324F26-DD41-4573-8B70-772BD9145DB7}"/>
                    </a:ext>
                  </a:extLst>
                </p:cNvPr>
                <p:cNvPicPr/>
                <p:nvPr/>
              </p:nvPicPr>
              <p:blipFill>
                <a:blip r:embed="rId91"/>
                <a:stretch>
                  <a:fillRect/>
                </a:stretch>
              </p:blipFill>
              <p:spPr>
                <a:xfrm>
                  <a:off x="4770630" y="3995490"/>
                  <a:ext cx="13644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9" name="墨迹 48">
                  <a:extLst>
                    <a:ext uri="{FF2B5EF4-FFF2-40B4-BE49-F238E27FC236}">
                      <a16:creationId xmlns:a16="http://schemas.microsoft.com/office/drawing/2014/main" id="{6B1FF59C-3BCF-40FC-A263-0F97763BDE2D}"/>
                    </a:ext>
                  </a:extLst>
                </p14:cNvPr>
                <p14:cNvContentPartPr/>
                <p14:nvPr/>
              </p14:nvContentPartPr>
              <p14:xfrm>
                <a:off x="5112630" y="3537210"/>
                <a:ext cx="21600" cy="121680"/>
              </p14:xfrm>
            </p:contentPart>
          </mc:Choice>
          <mc:Fallback xmlns="">
            <p:pic>
              <p:nvPicPr>
                <p:cNvPr id="49" name="墨迹 48">
                  <a:extLst>
                    <a:ext uri="{FF2B5EF4-FFF2-40B4-BE49-F238E27FC236}">
                      <a16:creationId xmlns:a16="http://schemas.microsoft.com/office/drawing/2014/main" id="{6B1FF59C-3BCF-40FC-A263-0F97763BDE2D}"/>
                    </a:ext>
                  </a:extLst>
                </p:cNvPr>
                <p:cNvPicPr/>
                <p:nvPr/>
              </p:nvPicPr>
              <p:blipFill>
                <a:blip r:embed="rId93"/>
                <a:stretch>
                  <a:fillRect/>
                </a:stretch>
              </p:blipFill>
              <p:spPr>
                <a:xfrm>
                  <a:off x="5094630" y="3519570"/>
                  <a:ext cx="5724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0" name="墨迹 49">
                  <a:extLst>
                    <a:ext uri="{FF2B5EF4-FFF2-40B4-BE49-F238E27FC236}">
                      <a16:creationId xmlns:a16="http://schemas.microsoft.com/office/drawing/2014/main" id="{39906119-FAD5-4CB8-9D35-CD73F2451E19}"/>
                    </a:ext>
                  </a:extLst>
                </p14:cNvPr>
                <p14:cNvContentPartPr/>
                <p14:nvPr/>
              </p14:nvContentPartPr>
              <p14:xfrm>
                <a:off x="5030550" y="3683370"/>
                <a:ext cx="144720" cy="111960"/>
              </p14:xfrm>
            </p:contentPart>
          </mc:Choice>
          <mc:Fallback xmlns="">
            <p:pic>
              <p:nvPicPr>
                <p:cNvPr id="50" name="墨迹 49">
                  <a:extLst>
                    <a:ext uri="{FF2B5EF4-FFF2-40B4-BE49-F238E27FC236}">
                      <a16:creationId xmlns:a16="http://schemas.microsoft.com/office/drawing/2014/main" id="{39906119-FAD5-4CB8-9D35-CD73F2451E19}"/>
                    </a:ext>
                  </a:extLst>
                </p:cNvPr>
                <p:cNvPicPr/>
                <p:nvPr/>
              </p:nvPicPr>
              <p:blipFill>
                <a:blip r:embed="rId95"/>
                <a:stretch>
                  <a:fillRect/>
                </a:stretch>
              </p:blipFill>
              <p:spPr>
                <a:xfrm>
                  <a:off x="5012550" y="3665370"/>
                  <a:ext cx="1803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1" name="墨迹 50">
                  <a:extLst>
                    <a:ext uri="{FF2B5EF4-FFF2-40B4-BE49-F238E27FC236}">
                      <a16:creationId xmlns:a16="http://schemas.microsoft.com/office/drawing/2014/main" id="{95CD609E-01E2-40DB-9F8F-14E5305B2708}"/>
                    </a:ext>
                  </a:extLst>
                </p14:cNvPr>
                <p14:cNvContentPartPr/>
                <p14:nvPr/>
              </p14:nvContentPartPr>
              <p14:xfrm>
                <a:off x="5087790" y="3699930"/>
                <a:ext cx="146880" cy="388080"/>
              </p14:xfrm>
            </p:contentPart>
          </mc:Choice>
          <mc:Fallback xmlns="">
            <p:pic>
              <p:nvPicPr>
                <p:cNvPr id="51" name="墨迹 50">
                  <a:extLst>
                    <a:ext uri="{FF2B5EF4-FFF2-40B4-BE49-F238E27FC236}">
                      <a16:creationId xmlns:a16="http://schemas.microsoft.com/office/drawing/2014/main" id="{95CD609E-01E2-40DB-9F8F-14E5305B2708}"/>
                    </a:ext>
                  </a:extLst>
                </p:cNvPr>
                <p:cNvPicPr/>
                <p:nvPr/>
              </p:nvPicPr>
              <p:blipFill>
                <a:blip r:embed="rId97"/>
                <a:stretch>
                  <a:fillRect/>
                </a:stretch>
              </p:blipFill>
              <p:spPr>
                <a:xfrm>
                  <a:off x="5069790" y="3681930"/>
                  <a:ext cx="182520" cy="4237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2" name="墨迹 51">
                  <a:extLst>
                    <a:ext uri="{FF2B5EF4-FFF2-40B4-BE49-F238E27FC236}">
                      <a16:creationId xmlns:a16="http://schemas.microsoft.com/office/drawing/2014/main" id="{40CA2A7E-75D9-48E9-A704-B161B58AFB81}"/>
                    </a:ext>
                  </a:extLst>
                </p14:cNvPr>
                <p14:cNvContentPartPr/>
                <p14:nvPr/>
              </p14:nvContentPartPr>
              <p14:xfrm>
                <a:off x="5323590" y="3626490"/>
                <a:ext cx="38880" cy="236880"/>
              </p14:xfrm>
            </p:contentPart>
          </mc:Choice>
          <mc:Fallback xmlns="">
            <p:pic>
              <p:nvPicPr>
                <p:cNvPr id="52" name="墨迹 51">
                  <a:extLst>
                    <a:ext uri="{FF2B5EF4-FFF2-40B4-BE49-F238E27FC236}">
                      <a16:creationId xmlns:a16="http://schemas.microsoft.com/office/drawing/2014/main" id="{40CA2A7E-75D9-48E9-A704-B161B58AFB81}"/>
                    </a:ext>
                  </a:extLst>
                </p:cNvPr>
                <p:cNvPicPr/>
                <p:nvPr/>
              </p:nvPicPr>
              <p:blipFill>
                <a:blip r:embed="rId99"/>
                <a:stretch>
                  <a:fillRect/>
                </a:stretch>
              </p:blipFill>
              <p:spPr>
                <a:xfrm>
                  <a:off x="5305950" y="3608850"/>
                  <a:ext cx="7452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3" name="墨迹 52">
                  <a:extLst>
                    <a:ext uri="{FF2B5EF4-FFF2-40B4-BE49-F238E27FC236}">
                      <a16:creationId xmlns:a16="http://schemas.microsoft.com/office/drawing/2014/main" id="{348BF1C6-FAD0-4AA5-833F-56B3FAF87CDA}"/>
                    </a:ext>
                  </a:extLst>
                </p14:cNvPr>
                <p14:cNvContentPartPr/>
                <p14:nvPr/>
              </p14:nvContentPartPr>
              <p14:xfrm>
                <a:off x="5331510" y="3591570"/>
                <a:ext cx="248760" cy="449640"/>
              </p14:xfrm>
            </p:contentPart>
          </mc:Choice>
          <mc:Fallback xmlns="">
            <p:pic>
              <p:nvPicPr>
                <p:cNvPr id="53" name="墨迹 52">
                  <a:extLst>
                    <a:ext uri="{FF2B5EF4-FFF2-40B4-BE49-F238E27FC236}">
                      <a16:creationId xmlns:a16="http://schemas.microsoft.com/office/drawing/2014/main" id="{348BF1C6-FAD0-4AA5-833F-56B3FAF87CDA}"/>
                    </a:ext>
                  </a:extLst>
                </p:cNvPr>
                <p:cNvPicPr/>
                <p:nvPr/>
              </p:nvPicPr>
              <p:blipFill>
                <a:blip r:embed="rId101"/>
                <a:stretch>
                  <a:fillRect/>
                </a:stretch>
              </p:blipFill>
              <p:spPr>
                <a:xfrm>
                  <a:off x="5313510" y="3573930"/>
                  <a:ext cx="284400" cy="4852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4" name="墨迹 53">
                  <a:extLst>
                    <a:ext uri="{FF2B5EF4-FFF2-40B4-BE49-F238E27FC236}">
                      <a16:creationId xmlns:a16="http://schemas.microsoft.com/office/drawing/2014/main" id="{CCF6E116-6786-4699-99C5-6B72669EE62A}"/>
                    </a:ext>
                  </a:extLst>
                </p14:cNvPr>
                <p14:cNvContentPartPr/>
                <p14:nvPr/>
              </p14:nvContentPartPr>
              <p14:xfrm>
                <a:off x="5528070" y="3531450"/>
                <a:ext cx="14040" cy="253440"/>
              </p14:xfrm>
            </p:contentPart>
          </mc:Choice>
          <mc:Fallback xmlns="">
            <p:pic>
              <p:nvPicPr>
                <p:cNvPr id="54" name="墨迹 53">
                  <a:extLst>
                    <a:ext uri="{FF2B5EF4-FFF2-40B4-BE49-F238E27FC236}">
                      <a16:creationId xmlns:a16="http://schemas.microsoft.com/office/drawing/2014/main" id="{CCF6E116-6786-4699-99C5-6B72669EE62A}"/>
                    </a:ext>
                  </a:extLst>
                </p:cNvPr>
                <p:cNvPicPr/>
                <p:nvPr/>
              </p:nvPicPr>
              <p:blipFill>
                <a:blip r:embed="rId103"/>
                <a:stretch>
                  <a:fillRect/>
                </a:stretch>
              </p:blipFill>
              <p:spPr>
                <a:xfrm>
                  <a:off x="5510430" y="3513450"/>
                  <a:ext cx="4968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5" name="墨迹 54">
                  <a:extLst>
                    <a:ext uri="{FF2B5EF4-FFF2-40B4-BE49-F238E27FC236}">
                      <a16:creationId xmlns:a16="http://schemas.microsoft.com/office/drawing/2014/main" id="{31B133E9-25BB-48E7-BA4A-740AF17F37EA}"/>
                    </a:ext>
                  </a:extLst>
                </p14:cNvPr>
                <p14:cNvContentPartPr/>
                <p14:nvPr/>
              </p14:nvContentPartPr>
              <p14:xfrm>
                <a:off x="5394510" y="3730530"/>
                <a:ext cx="252000" cy="160560"/>
              </p14:xfrm>
            </p:contentPart>
          </mc:Choice>
          <mc:Fallback xmlns="">
            <p:pic>
              <p:nvPicPr>
                <p:cNvPr id="55" name="墨迹 54">
                  <a:extLst>
                    <a:ext uri="{FF2B5EF4-FFF2-40B4-BE49-F238E27FC236}">
                      <a16:creationId xmlns:a16="http://schemas.microsoft.com/office/drawing/2014/main" id="{31B133E9-25BB-48E7-BA4A-740AF17F37EA}"/>
                    </a:ext>
                  </a:extLst>
                </p:cNvPr>
                <p:cNvPicPr/>
                <p:nvPr/>
              </p:nvPicPr>
              <p:blipFill>
                <a:blip r:embed="rId105"/>
                <a:stretch>
                  <a:fillRect/>
                </a:stretch>
              </p:blipFill>
              <p:spPr>
                <a:xfrm>
                  <a:off x="5376870" y="3712890"/>
                  <a:ext cx="28764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6" name="墨迹 55">
                  <a:extLst>
                    <a:ext uri="{FF2B5EF4-FFF2-40B4-BE49-F238E27FC236}">
                      <a16:creationId xmlns:a16="http://schemas.microsoft.com/office/drawing/2014/main" id="{83873D60-B9C3-4F52-B1BE-C2D349F6D9D3}"/>
                    </a:ext>
                  </a:extLst>
                </p14:cNvPr>
                <p14:cNvContentPartPr/>
                <p14:nvPr/>
              </p14:nvContentPartPr>
              <p14:xfrm>
                <a:off x="5511150" y="3803250"/>
                <a:ext cx="168840" cy="334440"/>
              </p14:xfrm>
            </p:contentPart>
          </mc:Choice>
          <mc:Fallback xmlns="">
            <p:pic>
              <p:nvPicPr>
                <p:cNvPr id="56" name="墨迹 55">
                  <a:extLst>
                    <a:ext uri="{FF2B5EF4-FFF2-40B4-BE49-F238E27FC236}">
                      <a16:creationId xmlns:a16="http://schemas.microsoft.com/office/drawing/2014/main" id="{83873D60-B9C3-4F52-B1BE-C2D349F6D9D3}"/>
                    </a:ext>
                  </a:extLst>
                </p:cNvPr>
                <p:cNvPicPr/>
                <p:nvPr/>
              </p:nvPicPr>
              <p:blipFill>
                <a:blip r:embed="rId107"/>
                <a:stretch>
                  <a:fillRect/>
                </a:stretch>
              </p:blipFill>
              <p:spPr>
                <a:xfrm>
                  <a:off x="5493510" y="3785610"/>
                  <a:ext cx="204480" cy="370080"/>
                </a:xfrm>
                <a:prstGeom prst="rect">
                  <a:avLst/>
                </a:prstGeom>
              </p:spPr>
            </p:pic>
          </mc:Fallback>
        </mc:AlternateContent>
      </p:grpSp>
    </p:spTree>
  </p:cSld>
  <p:clrMapOvr>
    <a:masterClrMapping/>
  </p:clrMapOvr>
  <p:transition>
    <p:randomBar dir="ver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4" name="Rectangle 2"/>
          <p:cNvSpPr>
            <a:spLocks noGrp="1" noChangeArrowheads="1"/>
          </p:cNvSpPr>
          <p:nvPr>
            <p:ph type="title"/>
          </p:nvPr>
        </p:nvSpPr>
        <p:spPr>
          <a:xfrm>
            <a:off x="609600" y="60325"/>
            <a:ext cx="7772400" cy="64135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0" cap="none" spc="0" normalizeH="0" baseline="0" noProof="0">
                <a:ln>
                  <a:noFill/>
                </a:ln>
                <a:solidFill>
                  <a:schemeClr val="accent2"/>
                </a:solidFill>
                <a:effectLst>
                  <a:outerShdw blurRad="38100" dist="38100" dir="2700000" algn="tl">
                    <a:srgbClr val="C0C0C0"/>
                  </a:outerShdw>
                </a:effectLst>
                <a:uLnTx/>
                <a:uFillTx/>
                <a:latin typeface="黑体" panose="02010609060101010101" pitchFamily="2" charset="-122"/>
                <a:ea typeface="+mj-ea"/>
                <a:cs typeface="+mj-cs"/>
              </a:rPr>
              <a:t>质谱技术常用术语（</a:t>
            </a:r>
            <a:r>
              <a:rPr kumimoji="0" lang="en-US" altLang="zh-CN" sz="3600" b="1" i="0" u="none" strike="noStrike" kern="0" cap="none" spc="0" normalizeH="0" baseline="0" noProof="0">
                <a:ln>
                  <a:noFill/>
                </a:ln>
                <a:solidFill>
                  <a:schemeClr val="accent2"/>
                </a:solidFill>
                <a:effectLst>
                  <a:outerShdw blurRad="38100" dist="38100" dir="2700000" algn="tl">
                    <a:srgbClr val="C0C0C0"/>
                  </a:outerShdw>
                </a:effectLst>
                <a:uLnTx/>
                <a:uFillTx/>
                <a:latin typeface="黑体" panose="02010609060101010101" pitchFamily="2" charset="-122"/>
                <a:ea typeface="+mj-ea"/>
                <a:cs typeface="+mj-cs"/>
              </a:rPr>
              <a:t>2</a:t>
            </a:r>
            <a:r>
              <a:rPr kumimoji="0" lang="zh-CN" altLang="en-US" sz="3600" b="1" i="0" u="none" strike="noStrike" kern="0" cap="none" spc="0" normalizeH="0" baseline="0" noProof="0">
                <a:ln>
                  <a:noFill/>
                </a:ln>
                <a:solidFill>
                  <a:schemeClr val="accent2"/>
                </a:solidFill>
                <a:effectLst>
                  <a:outerShdw blurRad="38100" dist="38100" dir="2700000" algn="tl">
                    <a:srgbClr val="C0C0C0"/>
                  </a:outerShdw>
                </a:effectLst>
                <a:uLnTx/>
                <a:uFillTx/>
                <a:latin typeface="黑体" panose="02010609060101010101" pitchFamily="2" charset="-122"/>
                <a:ea typeface="+mj-ea"/>
                <a:cs typeface="+mj-cs"/>
              </a:rPr>
              <a:t>）</a:t>
            </a:r>
          </a:p>
        </p:txBody>
      </p:sp>
      <p:sp>
        <p:nvSpPr>
          <p:cNvPr id="781315" name="Rectangle 3"/>
          <p:cNvSpPr>
            <a:spLocks noGrp="1" noChangeArrowheads="1"/>
          </p:cNvSpPr>
          <p:nvPr>
            <p:ph idx="1"/>
          </p:nvPr>
        </p:nvSpPr>
        <p:spPr>
          <a:xfrm>
            <a:off x="1187450" y="981075"/>
            <a:ext cx="7772400" cy="5715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2400" b="0" i="0" u="none" strike="noStrike" kern="0" cap="none" spc="0" normalizeH="0" baseline="0" noProof="0">
                <a:ln>
                  <a:noFill/>
                </a:ln>
                <a:solidFill>
                  <a:srgbClr val="FF0066"/>
                </a:solidFill>
                <a:effectLst>
                  <a:outerShdw blurRad="38100" dist="38100" dir="2700000" algn="tl">
                    <a:srgbClr val="C0C0C0"/>
                  </a:outerShdw>
                </a:effectLst>
                <a:uLnTx/>
                <a:uFillTx/>
                <a:latin typeface="+mn-lt"/>
                <a:ea typeface="+mn-ea"/>
                <a:cs typeface="+mn-cs"/>
              </a:rPr>
              <a:t>分辨率</a:t>
            </a:r>
            <a:r>
              <a:rPr kumimoji="0" lang="zh-CN" altLang="en-US" sz="2400" b="0"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：仪器分开两个质量非常相近的两种离子的能力，即表示仪器在记录质量分别为</a:t>
            </a:r>
            <a:r>
              <a:rPr kumimoji="0" lang="en-US" altLang="zh-CN" sz="2400" b="0"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m</a:t>
            </a:r>
            <a:r>
              <a:rPr kumimoji="0" lang="zh-CN" altLang="en-US" sz="2400" b="0"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与</a:t>
            </a:r>
            <a:r>
              <a:rPr kumimoji="0" lang="en-US" altLang="zh-CN" sz="2400" b="0"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m+</a:t>
            </a:r>
            <a:r>
              <a:rPr kumimoji="0" lang="en-US" altLang="zh-CN" sz="2400" b="0"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sym typeface="Wingdings 3" pitchFamily="18" charset="2"/>
              </a:rPr>
              <a:t>m</a:t>
            </a:r>
            <a:r>
              <a:rPr kumimoji="0" lang="zh-CN" altLang="en-US" sz="2400" b="0"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sym typeface="Wingdings 3" pitchFamily="18" charset="2"/>
              </a:rPr>
              <a:t>的谱线时，能够辨认出质量差</a:t>
            </a:r>
            <a:r>
              <a:rPr kumimoji="0" lang="en-US" altLang="zh-CN" sz="2400" b="0"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sym typeface="Wingdings 3" pitchFamily="18" charset="2"/>
              </a:rPr>
              <a:t>m</a:t>
            </a:r>
            <a:r>
              <a:rPr kumimoji="0" lang="zh-CN" altLang="en-US" sz="2400" b="0"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sym typeface="Wingdings 3" pitchFamily="18" charset="2"/>
              </a:rPr>
              <a:t>最小值，通常用</a:t>
            </a:r>
            <a:r>
              <a:rPr kumimoji="0" lang="en-US" altLang="zh-CN" sz="2400" b="0"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sym typeface="Wingdings 3" pitchFamily="18" charset="2"/>
              </a:rPr>
              <a:t>R=m/ m</a:t>
            </a:r>
            <a:r>
              <a:rPr kumimoji="0" lang="zh-CN" altLang="en-US" sz="2400" b="0"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sym typeface="Wingdings 3" pitchFamily="18" charset="2"/>
              </a:rPr>
              <a:t>表示</a:t>
            </a:r>
          </a:p>
          <a:p>
            <a:pPr marL="742950" marR="0" lvl="1" indent="-285750" algn="l" defTabSz="914400" rtl="0" eaLnBrk="1" fontAlgn="base" latinLnBrk="0" hangingPunct="1">
              <a:lnSpc>
                <a:spcPct val="100000"/>
              </a:lnSpc>
              <a:spcBef>
                <a:spcPct val="20000"/>
              </a:spcBef>
              <a:spcAft>
                <a:spcPct val="0"/>
              </a:spcAft>
              <a:buClrTx/>
              <a:buSzTx/>
              <a:buFontTx/>
              <a:buChar char="–"/>
              <a:defRPr/>
            </a:pPr>
            <a:r>
              <a:rPr kumimoji="0" lang="en-US" altLang="zh-CN" sz="2400" b="0"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黑体" panose="02010609060101010101" pitchFamily="2" charset="-122"/>
                <a:sym typeface="Wingdings 3" pitchFamily="18" charset="2"/>
              </a:rPr>
              <a:t>10%</a:t>
            </a:r>
            <a:r>
              <a:rPr kumimoji="0" lang="zh-CN" altLang="en-US" sz="2400" b="0"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黑体" panose="02010609060101010101" pitchFamily="2" charset="-122"/>
                <a:sym typeface="Wingdings 3" pitchFamily="18" charset="2"/>
              </a:rPr>
              <a:t>峰谷法：两峰间的峰谷不大于奇峰高</a:t>
            </a:r>
            <a:r>
              <a:rPr kumimoji="0" lang="en-US" altLang="zh-CN" sz="2400" b="0"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黑体" panose="02010609060101010101" pitchFamily="2" charset="-122"/>
                <a:sym typeface="Wingdings 3" pitchFamily="18" charset="2"/>
              </a:rPr>
              <a:t>10%</a:t>
            </a:r>
            <a:r>
              <a:rPr kumimoji="0" lang="zh-CN" altLang="en-US" sz="2400" b="0"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黑体" panose="02010609060101010101" pitchFamily="2" charset="-122"/>
                <a:sym typeface="Wingdings 3" pitchFamily="18" charset="2"/>
              </a:rPr>
              <a:t>时认为两峰已分开</a:t>
            </a:r>
          </a:p>
          <a:p>
            <a:pPr marL="742950" marR="0" lvl="1" indent="-285750" algn="l" defTabSz="914400" rtl="0" eaLnBrk="1" fontAlgn="base" latinLnBrk="0" hangingPunct="1">
              <a:lnSpc>
                <a:spcPct val="100000"/>
              </a:lnSpc>
              <a:spcBef>
                <a:spcPct val="20000"/>
              </a:spcBef>
              <a:spcAft>
                <a:spcPct val="0"/>
              </a:spcAft>
              <a:buClrTx/>
              <a:buSzTx/>
              <a:buFontTx/>
              <a:buChar char="–"/>
              <a:defRPr/>
            </a:pPr>
            <a:r>
              <a:rPr kumimoji="0" lang="zh-CN" altLang="en-US" sz="2400" b="0"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黑体" panose="02010609060101010101" pitchFamily="2" charset="-122"/>
                <a:sym typeface="Wingdings 3" pitchFamily="18" charset="2"/>
              </a:rPr>
              <a:t>半峰宽法：峰的质量除以峰的半高处测量的同位素峰的宽度，即为该离子在</a:t>
            </a:r>
            <a:r>
              <a:rPr kumimoji="0" lang="en-US" altLang="zh-CN" sz="2400" b="0"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黑体" panose="02010609060101010101" pitchFamily="2" charset="-122"/>
                <a:sym typeface="Wingdings 3" pitchFamily="18" charset="2"/>
              </a:rPr>
              <a:t>50%</a:t>
            </a:r>
            <a:r>
              <a:rPr kumimoji="0" lang="zh-CN" altLang="en-US" sz="2400" b="0"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黑体" panose="02010609060101010101" pitchFamily="2" charset="-122"/>
                <a:sym typeface="Wingdings 3" pitchFamily="18" charset="2"/>
              </a:rPr>
              <a:t>相对峰度出的峰宽</a:t>
            </a:r>
          </a:p>
          <a:p>
            <a:pPr marL="742950" marR="0" lvl="1" indent="-285750" algn="l" defTabSz="914400" rtl="0" eaLnBrk="1" fontAlgn="base" latinLnBrk="0" hangingPunct="1">
              <a:lnSpc>
                <a:spcPct val="100000"/>
              </a:lnSpc>
              <a:spcBef>
                <a:spcPct val="20000"/>
              </a:spcBef>
              <a:spcAft>
                <a:spcPct val="0"/>
              </a:spcAft>
              <a:buClrTx/>
              <a:buSzTx/>
              <a:buFontTx/>
              <a:buChar char="–"/>
              <a:defRPr/>
            </a:pPr>
            <a:endParaRPr kumimoji="0" lang="zh-CN" altLang="en-US" sz="2400" b="0"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黑体" panose="02010609060101010101" pitchFamily="2" charset="-122"/>
              <a:sym typeface="Wingdings 3" pitchFamily="18" charset="2"/>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en-US" altLang="zh-CN" sz="2400" b="0" i="0" u="none" strike="noStrike" kern="0" cap="none" spc="0" normalizeH="0" baseline="0" noProof="0">
              <a:ln>
                <a:noFill/>
              </a:ln>
              <a:solidFill>
                <a:schemeClr val="accent2"/>
              </a:solidFill>
              <a:effectLst>
                <a:outerShdw blurRad="38100" dist="38100" dir="2700000" algn="tl">
                  <a:srgbClr val="C0C0C0"/>
                </a:outerShdw>
              </a:effectLst>
              <a:uLnTx/>
              <a:uFillTx/>
              <a:latin typeface="+mn-lt"/>
              <a:ea typeface="+mn-ea"/>
              <a:cs typeface="+mn-cs"/>
              <a:sym typeface="Wingdings 3" pitchFamily="18" charset="2"/>
            </a:endParaRPr>
          </a:p>
        </p:txBody>
      </p:sp>
    </p:spTree>
  </p:cSld>
  <p:clrMapOvr>
    <a:masterClrMapping/>
  </p:clrMapOvr>
  <p:transition>
    <p:randomBar dir="ver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362" name="Rectangle 2"/>
          <p:cNvSpPr>
            <a:spLocks noGrp="1" noChangeArrowheads="1"/>
          </p:cNvSpPr>
          <p:nvPr>
            <p:ph type="title"/>
          </p:nvPr>
        </p:nvSpPr>
        <p:spPr>
          <a:xfrm>
            <a:off x="609600" y="60325"/>
            <a:ext cx="7772400" cy="64135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0" cap="none" spc="0" normalizeH="0" baseline="0" noProof="0">
                <a:ln>
                  <a:noFill/>
                </a:ln>
                <a:solidFill>
                  <a:schemeClr val="accent2"/>
                </a:solidFill>
                <a:effectLst>
                  <a:outerShdw blurRad="38100" dist="38100" dir="2700000" algn="tl">
                    <a:srgbClr val="C0C0C0"/>
                  </a:outerShdw>
                </a:effectLst>
                <a:uLnTx/>
                <a:uFillTx/>
                <a:latin typeface="+mj-lt"/>
                <a:ea typeface="+mj-ea"/>
                <a:cs typeface="+mj-cs"/>
              </a:rPr>
              <a:t>质谱技术常用术语（</a:t>
            </a:r>
            <a:r>
              <a:rPr kumimoji="0" lang="en-US" altLang="zh-CN" sz="3600" b="1" i="0" u="none" strike="noStrike" kern="0" cap="none" spc="0" normalizeH="0" baseline="0" noProof="0">
                <a:ln>
                  <a:noFill/>
                </a:ln>
                <a:solidFill>
                  <a:schemeClr val="accent2"/>
                </a:solidFill>
                <a:effectLst>
                  <a:outerShdw blurRad="38100" dist="38100" dir="2700000" algn="tl">
                    <a:srgbClr val="C0C0C0"/>
                  </a:outerShdw>
                </a:effectLst>
                <a:uLnTx/>
                <a:uFillTx/>
                <a:latin typeface="+mj-lt"/>
                <a:ea typeface="+mj-ea"/>
                <a:cs typeface="+mj-cs"/>
              </a:rPr>
              <a:t>3</a:t>
            </a:r>
            <a:r>
              <a:rPr kumimoji="0" lang="zh-CN" altLang="en-US" sz="3600" b="1" i="0" u="none" strike="noStrike" kern="0" cap="none" spc="0" normalizeH="0" baseline="0" noProof="0">
                <a:ln>
                  <a:noFill/>
                </a:ln>
                <a:solidFill>
                  <a:schemeClr val="accent2"/>
                </a:solidFill>
                <a:effectLst>
                  <a:outerShdw blurRad="38100" dist="38100" dir="2700000" algn="tl">
                    <a:srgbClr val="C0C0C0"/>
                  </a:outerShdw>
                </a:effectLst>
                <a:uLnTx/>
                <a:uFillTx/>
                <a:latin typeface="+mj-lt"/>
                <a:ea typeface="+mj-ea"/>
                <a:cs typeface="+mj-cs"/>
              </a:rPr>
              <a:t>）</a:t>
            </a:r>
          </a:p>
        </p:txBody>
      </p:sp>
      <p:sp>
        <p:nvSpPr>
          <p:cNvPr id="783363" name="Rectangle 3"/>
          <p:cNvSpPr>
            <a:spLocks noGrp="1" noChangeArrowheads="1"/>
          </p:cNvSpPr>
          <p:nvPr>
            <p:ph idx="1"/>
          </p:nvPr>
        </p:nvSpPr>
        <p:spPr>
          <a:xfrm>
            <a:off x="1116013" y="1143000"/>
            <a:ext cx="7772400" cy="5715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2400" b="1" i="0" u="none" strike="noStrike" kern="0" cap="none" spc="0" normalizeH="0" baseline="0" noProof="0">
                <a:ln>
                  <a:noFill/>
                </a:ln>
                <a:solidFill>
                  <a:srgbClr val="FF0066"/>
                </a:solidFill>
                <a:effectLst>
                  <a:outerShdw blurRad="38100" dist="38100" dir="2700000" algn="tl">
                    <a:srgbClr val="C0C0C0"/>
                  </a:outerShdw>
                </a:effectLst>
                <a:uLnTx/>
                <a:uFillTx/>
                <a:latin typeface="+mn-lt"/>
                <a:ea typeface="+mn-ea"/>
                <a:cs typeface="+mn-cs"/>
              </a:rPr>
              <a:t>灵敏度</a:t>
            </a:r>
            <a:r>
              <a:rPr kumimoji="0" lang="zh-CN" altLang="en-US" sz="2400" b="1" i="0" u="none" strike="noStrike" kern="0" cap="none" spc="0" normalizeH="0" baseline="0" noProof="0">
                <a:ln>
                  <a:noFill/>
                </a:ln>
                <a:solidFill>
                  <a:schemeClr val="accent2"/>
                </a:solidFill>
                <a:effectLst>
                  <a:outerShdw blurRad="38100" dist="38100" dir="2700000" algn="tl">
                    <a:srgbClr val="C0C0C0"/>
                  </a:outerShdw>
                </a:effectLst>
                <a:uLnTx/>
                <a:uFillTx/>
                <a:latin typeface="+mn-lt"/>
                <a:ea typeface="+mn-ea"/>
                <a:cs typeface="+mn-cs"/>
              </a:rPr>
              <a:t>：</a:t>
            </a:r>
          </a:p>
          <a:p>
            <a:pPr marL="742950" marR="0" lvl="1" indent="-285750" algn="l" defTabSz="914400" rtl="0" eaLnBrk="1" fontAlgn="base" latinLnBrk="0" hangingPunct="1">
              <a:lnSpc>
                <a:spcPct val="100000"/>
              </a:lnSpc>
              <a:spcBef>
                <a:spcPct val="20000"/>
              </a:spcBef>
              <a:spcAft>
                <a:spcPct val="0"/>
              </a:spcAft>
              <a:buClrTx/>
              <a:buSzTx/>
              <a:buFontTx/>
              <a:buChar char="–"/>
              <a:defRPr/>
            </a:pPr>
            <a:r>
              <a:rPr kumimoji="0" lang="zh-CN" altLang="en-US" sz="24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黑体" panose="02010609060101010101" pitchFamily="2" charset="-122"/>
              </a:rPr>
              <a:t>绝对灵敏度：仪器可以检测到的最小样品量</a:t>
            </a:r>
          </a:p>
          <a:p>
            <a:pPr marL="742950" marR="0" lvl="1" indent="-285750" algn="l" defTabSz="914400" rtl="0" eaLnBrk="1" fontAlgn="base" latinLnBrk="0" hangingPunct="1">
              <a:lnSpc>
                <a:spcPct val="100000"/>
              </a:lnSpc>
              <a:spcBef>
                <a:spcPct val="20000"/>
              </a:spcBef>
              <a:spcAft>
                <a:spcPct val="0"/>
              </a:spcAft>
              <a:buClrTx/>
              <a:buSzTx/>
              <a:buFontTx/>
              <a:buChar char="–"/>
              <a:defRPr/>
            </a:pPr>
            <a:r>
              <a:rPr kumimoji="0" lang="zh-CN" altLang="en-US" sz="24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黑体" panose="02010609060101010101" pitchFamily="2" charset="-122"/>
              </a:rPr>
              <a:t>相对灵敏度：仪器可以同时检测的大组分与小组分含量之比</a:t>
            </a:r>
          </a:p>
          <a:p>
            <a:pPr marL="742950" marR="0" lvl="1" indent="-285750" algn="l" defTabSz="914400" rtl="0" eaLnBrk="1" fontAlgn="base" latinLnBrk="0" hangingPunct="1">
              <a:lnSpc>
                <a:spcPct val="100000"/>
              </a:lnSpc>
              <a:spcBef>
                <a:spcPct val="20000"/>
              </a:spcBef>
              <a:spcAft>
                <a:spcPct val="0"/>
              </a:spcAft>
              <a:buClrTx/>
              <a:buSzTx/>
              <a:buFontTx/>
              <a:buChar char="–"/>
              <a:defRPr/>
            </a:pPr>
            <a:r>
              <a:rPr kumimoji="0" lang="zh-CN" altLang="en-US" sz="24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黑体" panose="02010609060101010101" pitchFamily="2" charset="-122"/>
              </a:rPr>
              <a:t>分析灵敏度：输入仪器的样品量与仪器输出的信号之比</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2400" b="1" i="0" u="none" strike="noStrike" kern="0" cap="none" spc="0" normalizeH="0" baseline="0" noProof="0">
                <a:ln>
                  <a:noFill/>
                </a:ln>
                <a:solidFill>
                  <a:srgbClr val="FF0066"/>
                </a:solidFill>
                <a:effectLst>
                  <a:outerShdw blurRad="38100" dist="38100" dir="2700000" algn="tl">
                    <a:srgbClr val="C0C0C0"/>
                  </a:outerShdw>
                </a:effectLst>
                <a:uLnTx/>
                <a:uFillTx/>
                <a:latin typeface="+mn-lt"/>
                <a:ea typeface="+mn-ea"/>
                <a:cs typeface="+mn-cs"/>
                <a:sym typeface="Wingdings 3" pitchFamily="18" charset="2"/>
              </a:rPr>
              <a:t>质量准确度</a:t>
            </a:r>
            <a:r>
              <a:rPr kumimoji="0" lang="zh-CN" altLang="en-US" sz="24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sym typeface="Wingdings 3" pitchFamily="18" charset="2"/>
              </a:rPr>
              <a:t>：仪器测得的值与理论值之间的质量差异，即测量误差占被测物的质量的百分比</a:t>
            </a:r>
          </a:p>
          <a:p>
            <a:pPr marL="742950" marR="0" lvl="1" indent="-285750" algn="l" defTabSz="914400" rtl="0" eaLnBrk="1" fontAlgn="base" latinLnBrk="0" hangingPunct="1">
              <a:lnSpc>
                <a:spcPct val="100000"/>
              </a:lnSpc>
              <a:spcBef>
                <a:spcPct val="20000"/>
              </a:spcBef>
              <a:spcAft>
                <a:spcPct val="0"/>
              </a:spcAft>
              <a:buClrTx/>
              <a:buSzTx/>
              <a:buFontTx/>
              <a:buChar char="–"/>
              <a:defRPr/>
            </a:pPr>
            <a:r>
              <a:rPr kumimoji="0" lang="zh-CN" altLang="en-US" sz="24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黑体" panose="02010609060101010101" pitchFamily="2" charset="-122"/>
                <a:sym typeface="Wingdings 3" pitchFamily="18" charset="2"/>
              </a:rPr>
              <a:t>只有元素组成已知的化合物才能直接确定质量测定的准确度</a:t>
            </a:r>
          </a:p>
          <a:p>
            <a:pPr marL="742950" marR="0" lvl="1" indent="-285750" algn="l" defTabSz="914400" rtl="0" eaLnBrk="1" fontAlgn="base" latinLnBrk="0" hangingPunct="1">
              <a:lnSpc>
                <a:spcPct val="100000"/>
              </a:lnSpc>
              <a:spcBef>
                <a:spcPct val="20000"/>
              </a:spcBef>
              <a:spcAft>
                <a:spcPct val="0"/>
              </a:spcAft>
              <a:buClrTx/>
              <a:buSzTx/>
              <a:buFontTx/>
              <a:buChar char="–"/>
              <a:defRPr/>
            </a:pPr>
            <a:r>
              <a:rPr kumimoji="0" lang="zh-CN" altLang="en-US" sz="24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黑体" panose="02010609060101010101" pitchFamily="2" charset="-122"/>
                <a:sym typeface="Wingdings 3" pitchFamily="18" charset="2"/>
              </a:rPr>
              <a:t>对于未知样品，通过测量元素组成已知的肽或蛋白质（质量与未知样品相似）的质量，可以大致判断质量准确度</a:t>
            </a:r>
          </a:p>
        </p:txBody>
      </p:sp>
    </p:spTree>
  </p:cSld>
  <p:clrMapOvr>
    <a:masterClrMapping/>
  </p:clrMapOvr>
  <p:transition>
    <p:randomBar dir="ver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Rectangle 2"/>
          <p:cNvSpPr>
            <a:spLocks noGrp="1" noChangeArrowheads="1"/>
          </p:cNvSpPr>
          <p:nvPr>
            <p:ph type="title"/>
          </p:nvPr>
        </p:nvSpPr>
        <p:spPr>
          <a:xfrm>
            <a:off x="609600" y="60325"/>
            <a:ext cx="7772400" cy="64135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0" cap="none" spc="0" normalizeH="0" baseline="0" noProof="0">
                <a:ln>
                  <a:noFill/>
                </a:ln>
                <a:solidFill>
                  <a:schemeClr val="accent2"/>
                </a:solidFill>
                <a:effectLst>
                  <a:outerShdw blurRad="38100" dist="38100" dir="2700000" algn="tl">
                    <a:srgbClr val="C0C0C0"/>
                  </a:outerShdw>
                </a:effectLst>
                <a:uLnTx/>
                <a:uFillTx/>
                <a:latin typeface="+mj-lt"/>
                <a:ea typeface="+mj-ea"/>
                <a:cs typeface="+mj-cs"/>
              </a:rPr>
              <a:t>质谱技术常用术语（</a:t>
            </a:r>
            <a:r>
              <a:rPr kumimoji="0" lang="en-US" altLang="zh-CN" sz="3600" b="1" i="0" u="none" strike="noStrike" kern="0" cap="none" spc="0" normalizeH="0" baseline="0" noProof="0">
                <a:ln>
                  <a:noFill/>
                </a:ln>
                <a:solidFill>
                  <a:schemeClr val="accent2"/>
                </a:solidFill>
                <a:effectLst>
                  <a:outerShdw blurRad="38100" dist="38100" dir="2700000" algn="tl">
                    <a:srgbClr val="C0C0C0"/>
                  </a:outerShdw>
                </a:effectLst>
                <a:uLnTx/>
                <a:uFillTx/>
                <a:latin typeface="+mj-lt"/>
                <a:ea typeface="+mj-ea"/>
                <a:cs typeface="+mj-cs"/>
              </a:rPr>
              <a:t>4</a:t>
            </a:r>
            <a:r>
              <a:rPr kumimoji="0" lang="zh-CN" altLang="en-US" sz="3600" b="1" i="0" u="none" strike="noStrike" kern="0" cap="none" spc="0" normalizeH="0" baseline="0" noProof="0">
                <a:ln>
                  <a:noFill/>
                </a:ln>
                <a:solidFill>
                  <a:schemeClr val="accent2"/>
                </a:solidFill>
                <a:effectLst>
                  <a:outerShdw blurRad="38100" dist="38100" dir="2700000" algn="tl">
                    <a:srgbClr val="C0C0C0"/>
                  </a:outerShdw>
                </a:effectLst>
                <a:uLnTx/>
                <a:uFillTx/>
                <a:latin typeface="+mj-lt"/>
                <a:ea typeface="+mj-ea"/>
                <a:cs typeface="+mj-cs"/>
              </a:rPr>
              <a:t>）</a:t>
            </a:r>
          </a:p>
        </p:txBody>
      </p:sp>
      <p:sp>
        <p:nvSpPr>
          <p:cNvPr id="58371" name="Rectangle 3"/>
          <p:cNvSpPr>
            <a:spLocks noGrp="1"/>
          </p:cNvSpPr>
          <p:nvPr>
            <p:ph idx="1"/>
          </p:nvPr>
        </p:nvSpPr>
        <p:spPr>
          <a:xfrm>
            <a:off x="971550" y="1143000"/>
            <a:ext cx="8305800" cy="5715000"/>
          </a:xfrm>
        </p:spPr>
        <p:txBody>
          <a:bodyPr vert="horz" wrap="square" lIns="91440" tIns="45720" rIns="91440" bIns="45720" anchor="t"/>
          <a:lstStyle/>
          <a:p>
            <a:pPr eaLnBrk="1" fontAlgn="base" hangingPunct="1">
              <a:lnSpc>
                <a:spcPct val="90000"/>
              </a:lnSpc>
            </a:pPr>
            <a:r>
              <a:rPr lang="zh-CN" altLang="en-US" sz="2400" strike="noStrike" noProof="1">
                <a:solidFill>
                  <a:srgbClr val="FF0066"/>
                </a:solidFill>
              </a:rPr>
              <a:t>单同位素质量</a:t>
            </a:r>
            <a:r>
              <a:rPr lang="zh-CN" altLang="en-US" sz="2400" strike="noStrike" noProof="1"/>
              <a:t>：</a:t>
            </a:r>
          </a:p>
          <a:p>
            <a:pPr lvl="1" eaLnBrk="1" fontAlgn="base" hangingPunct="1">
              <a:lnSpc>
                <a:spcPct val="90000"/>
              </a:lnSpc>
            </a:pPr>
            <a:r>
              <a:rPr lang="zh-CN" altLang="en-US" sz="2400" strike="noStrike" noProof="1">
                <a:ea typeface="黑体" panose="02010609060101010101" pitchFamily="2" charset="-122"/>
              </a:rPr>
              <a:t>元素的单同位素质量：该元素的稳定同位素的最轻质量</a:t>
            </a:r>
          </a:p>
          <a:p>
            <a:pPr lvl="1" eaLnBrk="1" fontAlgn="base" hangingPunct="1">
              <a:lnSpc>
                <a:spcPct val="90000"/>
              </a:lnSpc>
            </a:pPr>
            <a:r>
              <a:rPr lang="zh-CN" altLang="en-US" sz="2400" strike="noStrike" noProof="1">
                <a:ea typeface="黑体" panose="02010609060101010101" pitchFamily="2" charset="-122"/>
              </a:rPr>
              <a:t>分析物的单同位素质量：组成该化合物的所有元素的单同位素质量的和</a:t>
            </a:r>
            <a:endParaRPr lang="zh-CN" altLang="en-US" sz="2400" strike="noStrike" noProof="1">
              <a:ea typeface="黑体" panose="02010609060101010101" pitchFamily="2" charset="-122"/>
              <a:sym typeface="Wingdings 3" pitchFamily="18" charset="2"/>
            </a:endParaRPr>
          </a:p>
          <a:p>
            <a:pPr eaLnBrk="1" fontAlgn="base" hangingPunct="1">
              <a:lnSpc>
                <a:spcPct val="90000"/>
              </a:lnSpc>
            </a:pPr>
            <a:endParaRPr lang="zh-CN" altLang="en-US" sz="2400" strike="noStrike" noProof="1">
              <a:sym typeface="Wingdings 3" pitchFamily="18" charset="2"/>
            </a:endParaRPr>
          </a:p>
          <a:p>
            <a:pPr eaLnBrk="1" fontAlgn="base" hangingPunct="1">
              <a:lnSpc>
                <a:spcPct val="90000"/>
              </a:lnSpc>
            </a:pPr>
            <a:r>
              <a:rPr lang="zh-CN" altLang="en-US" sz="2400" strike="noStrike" noProof="1">
                <a:solidFill>
                  <a:srgbClr val="FF0066"/>
                </a:solidFill>
                <a:sym typeface="Wingdings 3" pitchFamily="18" charset="2"/>
              </a:rPr>
              <a:t>平均质量</a:t>
            </a:r>
            <a:r>
              <a:rPr lang="zh-CN" altLang="en-US" sz="2400" strike="noStrike" noProof="1">
                <a:sym typeface="Wingdings 3" pitchFamily="18" charset="2"/>
              </a:rPr>
              <a:t>：</a:t>
            </a:r>
            <a:r>
              <a:rPr lang="zh-CN" altLang="en-US" sz="2400" strike="noStrike" noProof="1">
                <a:solidFill>
                  <a:schemeClr val="tx1"/>
                </a:solidFill>
                <a:sym typeface="Wingdings 3" pitchFamily="18" charset="2"/>
              </a:rPr>
              <a:t>所出现元素的化学平均质量的总和。是依据稳定同位素的峰度计算出的值</a:t>
            </a:r>
          </a:p>
          <a:p>
            <a:pPr lvl="1" eaLnBrk="1" fontAlgn="base" hangingPunct="1">
              <a:lnSpc>
                <a:spcPct val="90000"/>
              </a:lnSpc>
            </a:pPr>
            <a:r>
              <a:rPr lang="en-US" altLang="zh-CN" sz="2400" strike="noStrike" baseline="30000" noProof="1">
                <a:ea typeface="黑体" panose="02010609060101010101" pitchFamily="2" charset="-122"/>
                <a:sym typeface="Wingdings 3" pitchFamily="18" charset="2"/>
              </a:rPr>
              <a:t>12</a:t>
            </a:r>
            <a:r>
              <a:rPr lang="en-US" altLang="zh-CN" sz="2400" strike="noStrike" noProof="1">
                <a:ea typeface="黑体" panose="02010609060101010101" pitchFamily="2" charset="-122"/>
                <a:sym typeface="Wingdings 3" pitchFamily="18" charset="2"/>
              </a:rPr>
              <a:t>C   98.92%    12.0000</a:t>
            </a:r>
          </a:p>
          <a:p>
            <a:pPr lvl="1" eaLnBrk="1" fontAlgn="base" hangingPunct="1">
              <a:lnSpc>
                <a:spcPct val="90000"/>
              </a:lnSpc>
            </a:pPr>
            <a:r>
              <a:rPr lang="en-US" altLang="zh-CN" sz="2400" strike="noStrike" baseline="30000" noProof="1">
                <a:ea typeface="黑体" panose="02010609060101010101" pitchFamily="2" charset="-122"/>
                <a:sym typeface="Wingdings 3" pitchFamily="18" charset="2"/>
              </a:rPr>
              <a:t>13</a:t>
            </a:r>
            <a:r>
              <a:rPr lang="en-US" altLang="zh-CN" sz="2400" strike="noStrike" noProof="1">
                <a:ea typeface="黑体" panose="02010609060101010101" pitchFamily="2" charset="-122"/>
                <a:sym typeface="Wingdings 3" pitchFamily="18" charset="2"/>
              </a:rPr>
              <a:t>C  1.08%        13.003355</a:t>
            </a:r>
          </a:p>
          <a:p>
            <a:pPr lvl="1" eaLnBrk="1" fontAlgn="base" hangingPunct="1">
              <a:lnSpc>
                <a:spcPct val="90000"/>
              </a:lnSpc>
            </a:pPr>
            <a:r>
              <a:rPr lang="zh-CN" altLang="en-US" sz="2400" strike="noStrike" noProof="1">
                <a:ea typeface="黑体" panose="02010609060101010101" pitchFamily="2" charset="-122"/>
                <a:sym typeface="Wingdings 3" pitchFamily="18" charset="2"/>
              </a:rPr>
              <a:t>平均质量：</a:t>
            </a:r>
            <a:r>
              <a:rPr lang="en-US" altLang="zh-CN" sz="2400" strike="noStrike" noProof="1">
                <a:ea typeface="黑体" panose="02010609060101010101" pitchFamily="2" charset="-122"/>
                <a:sym typeface="Wingdings 3" pitchFamily="18" charset="2"/>
              </a:rPr>
              <a:t>12.011</a:t>
            </a:r>
          </a:p>
          <a:p>
            <a:pPr eaLnBrk="1" fontAlgn="base" hangingPunct="1">
              <a:lnSpc>
                <a:spcPct val="90000"/>
              </a:lnSpc>
            </a:pPr>
            <a:endParaRPr lang="en-US" altLang="zh-CN" sz="2400" strike="noStrike" noProof="1">
              <a:sym typeface="Wingdings 3" pitchFamily="18" charset="2"/>
            </a:endParaRPr>
          </a:p>
          <a:p>
            <a:pPr eaLnBrk="1" fontAlgn="base" hangingPunct="1">
              <a:lnSpc>
                <a:spcPct val="90000"/>
              </a:lnSpc>
            </a:pPr>
            <a:r>
              <a:rPr lang="zh-CN" altLang="en-US" sz="2400" strike="noStrike" noProof="1">
                <a:solidFill>
                  <a:srgbClr val="FF0066"/>
                </a:solidFill>
                <a:sym typeface="Wingdings 3" pitchFamily="18" charset="2"/>
              </a:rPr>
              <a:t>最高峰质量</a:t>
            </a:r>
            <a:r>
              <a:rPr lang="zh-CN" altLang="en-US" sz="2400" strike="noStrike" noProof="1">
                <a:sym typeface="Wingdings 3" pitchFamily="18" charset="2"/>
              </a:rPr>
              <a:t>：</a:t>
            </a:r>
            <a:r>
              <a:rPr lang="zh-CN" altLang="en-US" sz="2400" strike="noStrike" noProof="1">
                <a:solidFill>
                  <a:schemeClr val="tx1"/>
                </a:solidFill>
                <a:sym typeface="Wingdings 3" pitchFamily="18" charset="2"/>
              </a:rPr>
              <a:t>同位素簇中峰值最高的同位素的质量，该定义在同位素峰不能分离时使用</a:t>
            </a:r>
          </a:p>
        </p:txBody>
      </p:sp>
    </p:spTree>
  </p:cSld>
  <p:clrMapOvr>
    <a:masterClrMapping/>
  </p:clrMapOvr>
  <p:transition>
    <p:randomBar dir="ver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8" name="Rectangle 2"/>
          <p:cNvSpPr>
            <a:spLocks noGrp="1" noChangeArrowheads="1"/>
          </p:cNvSpPr>
          <p:nvPr>
            <p:ph type="title"/>
          </p:nvPr>
        </p:nvSpPr>
        <p:spPr>
          <a:xfrm>
            <a:off x="1619250" y="0"/>
            <a:ext cx="5834063" cy="836613"/>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j-ea"/>
                <a:cs typeface="Times New Roman" panose="02020603050405020304" pitchFamily="18" charset="0"/>
              </a:rPr>
              <a:t>Masses in MS</a:t>
            </a:r>
          </a:p>
        </p:txBody>
      </p:sp>
      <p:graphicFrame>
        <p:nvGraphicFramePr>
          <p:cNvPr id="60418" name="Object 3"/>
          <p:cNvGraphicFramePr>
            <a:graphicFrameLocks noChangeAspect="1"/>
          </p:cNvGraphicFramePr>
          <p:nvPr/>
        </p:nvGraphicFramePr>
        <p:xfrm>
          <a:off x="684213" y="1557338"/>
          <a:ext cx="4800600" cy="4206875"/>
        </p:xfrm>
        <a:graphic>
          <a:graphicData uri="http://schemas.openxmlformats.org/presentationml/2006/ole">
            <mc:AlternateContent xmlns:mc="http://schemas.openxmlformats.org/markup-compatibility/2006">
              <mc:Choice xmlns:v="urn:schemas-microsoft-com:vml" Requires="v">
                <p:oleObj r:id="rId2" imgW="2847975" imgH="2495550" progId="CorelPhotoPaint.Image.7">
                  <p:embed/>
                </p:oleObj>
              </mc:Choice>
              <mc:Fallback>
                <p:oleObj r:id="rId2" imgW="2847975" imgH="2495550" progId="CorelPhotoPaint.Image.7">
                  <p:embed/>
                  <p:pic>
                    <p:nvPicPr>
                      <p:cNvPr id="0" name="图片 3076"/>
                      <p:cNvPicPr/>
                      <p:nvPr/>
                    </p:nvPicPr>
                    <p:blipFill>
                      <a:blip r:embed="rId3"/>
                      <a:stretch>
                        <a:fillRect/>
                      </a:stretch>
                    </p:blipFill>
                    <p:spPr>
                      <a:xfrm>
                        <a:off x="684213" y="1557338"/>
                        <a:ext cx="4800600" cy="4206875"/>
                      </a:xfrm>
                      <a:prstGeom prst="rect">
                        <a:avLst/>
                      </a:prstGeom>
                      <a:noFill/>
                      <a:ln w="38100">
                        <a:noFill/>
                        <a:miter/>
                      </a:ln>
                    </p:spPr>
                  </p:pic>
                </p:oleObj>
              </mc:Fallback>
            </mc:AlternateContent>
          </a:graphicData>
        </a:graphic>
      </p:graphicFrame>
      <p:sp>
        <p:nvSpPr>
          <p:cNvPr id="787460" name="Rectangle 4"/>
          <p:cNvSpPr>
            <a:spLocks noGrp="1" noChangeArrowheads="1"/>
          </p:cNvSpPr>
          <p:nvPr>
            <p:ph type="body" sz="half" idx="2"/>
          </p:nvPr>
        </p:nvSpPr>
        <p:spPr>
          <a:xfrm>
            <a:off x="5580063" y="1412875"/>
            <a:ext cx="3352800" cy="41148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400" b="1" i="0" u="none"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Monoisotopic mass is the mass determined using the masses of the most abundant isotopes</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400" b="1" i="0" u="none"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Average mass is the abundance weighted mass of all isotopic components</a:t>
            </a:r>
          </a:p>
        </p:txBody>
      </p:sp>
      <p:grpSp>
        <p:nvGrpSpPr>
          <p:cNvPr id="26" name="组合 25">
            <a:extLst>
              <a:ext uri="{FF2B5EF4-FFF2-40B4-BE49-F238E27FC236}">
                <a16:creationId xmlns:a16="http://schemas.microsoft.com/office/drawing/2014/main" id="{9F99B987-47CB-4CE0-8CE6-D09E2E4A99E0}"/>
              </a:ext>
            </a:extLst>
          </p:cNvPr>
          <p:cNvGrpSpPr/>
          <p:nvPr/>
        </p:nvGrpSpPr>
        <p:grpSpPr>
          <a:xfrm>
            <a:off x="5861498" y="4904829"/>
            <a:ext cx="1473480" cy="669600"/>
            <a:chOff x="5861498" y="4904829"/>
            <a:chExt cx="1473480" cy="669600"/>
          </a:xfrm>
        </p:grpSpPr>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E5F38A28-F8D5-41D6-AAED-C071BBF65792}"/>
                    </a:ext>
                  </a:extLst>
                </p14:cNvPr>
                <p14:cNvContentPartPr/>
                <p14:nvPr/>
              </p14:nvContentPartPr>
              <p14:xfrm>
                <a:off x="5861498" y="5085549"/>
                <a:ext cx="195840" cy="70920"/>
              </p14:xfrm>
            </p:contentPart>
          </mc:Choice>
          <mc:Fallback xmlns="">
            <p:pic>
              <p:nvPicPr>
                <p:cNvPr id="2" name="墨迹 1">
                  <a:extLst>
                    <a:ext uri="{FF2B5EF4-FFF2-40B4-BE49-F238E27FC236}">
                      <a16:creationId xmlns:a16="http://schemas.microsoft.com/office/drawing/2014/main" id="{E5F38A28-F8D5-41D6-AAED-C071BBF65792}"/>
                    </a:ext>
                  </a:extLst>
                </p:cNvPr>
                <p:cNvPicPr/>
                <p:nvPr/>
              </p:nvPicPr>
              <p:blipFill>
                <a:blip r:embed="rId5"/>
                <a:stretch>
                  <a:fillRect/>
                </a:stretch>
              </p:blipFill>
              <p:spPr>
                <a:xfrm>
                  <a:off x="5843858" y="5067549"/>
                  <a:ext cx="2314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墨迹 2">
                  <a:extLst>
                    <a:ext uri="{FF2B5EF4-FFF2-40B4-BE49-F238E27FC236}">
                      <a16:creationId xmlns:a16="http://schemas.microsoft.com/office/drawing/2014/main" id="{C80DE311-243F-43D8-945D-58458E6EDE0C}"/>
                    </a:ext>
                  </a:extLst>
                </p14:cNvPr>
                <p14:cNvContentPartPr/>
                <p14:nvPr/>
              </p14:nvContentPartPr>
              <p14:xfrm>
                <a:off x="5928818" y="5121549"/>
                <a:ext cx="53640" cy="87480"/>
              </p14:xfrm>
            </p:contentPart>
          </mc:Choice>
          <mc:Fallback xmlns="">
            <p:pic>
              <p:nvPicPr>
                <p:cNvPr id="3" name="墨迹 2">
                  <a:extLst>
                    <a:ext uri="{FF2B5EF4-FFF2-40B4-BE49-F238E27FC236}">
                      <a16:creationId xmlns:a16="http://schemas.microsoft.com/office/drawing/2014/main" id="{C80DE311-243F-43D8-945D-58458E6EDE0C}"/>
                    </a:ext>
                  </a:extLst>
                </p:cNvPr>
                <p:cNvPicPr/>
                <p:nvPr/>
              </p:nvPicPr>
              <p:blipFill>
                <a:blip r:embed="rId7"/>
                <a:stretch>
                  <a:fillRect/>
                </a:stretch>
              </p:blipFill>
              <p:spPr>
                <a:xfrm>
                  <a:off x="5910818" y="5103549"/>
                  <a:ext cx="8928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墨迹 3">
                  <a:extLst>
                    <a:ext uri="{FF2B5EF4-FFF2-40B4-BE49-F238E27FC236}">
                      <a16:creationId xmlns:a16="http://schemas.microsoft.com/office/drawing/2014/main" id="{59A51499-A153-4F3E-B08B-26196B1EF490}"/>
                    </a:ext>
                  </a:extLst>
                </p14:cNvPr>
                <p14:cNvContentPartPr/>
                <p14:nvPr/>
              </p14:nvContentPartPr>
              <p14:xfrm>
                <a:off x="5881298" y="5118309"/>
                <a:ext cx="204120" cy="251640"/>
              </p14:xfrm>
            </p:contentPart>
          </mc:Choice>
          <mc:Fallback xmlns="">
            <p:pic>
              <p:nvPicPr>
                <p:cNvPr id="4" name="墨迹 3">
                  <a:extLst>
                    <a:ext uri="{FF2B5EF4-FFF2-40B4-BE49-F238E27FC236}">
                      <a16:creationId xmlns:a16="http://schemas.microsoft.com/office/drawing/2014/main" id="{59A51499-A153-4F3E-B08B-26196B1EF490}"/>
                    </a:ext>
                  </a:extLst>
                </p:cNvPr>
                <p:cNvPicPr/>
                <p:nvPr/>
              </p:nvPicPr>
              <p:blipFill>
                <a:blip r:embed="rId9"/>
                <a:stretch>
                  <a:fillRect/>
                </a:stretch>
              </p:blipFill>
              <p:spPr>
                <a:xfrm>
                  <a:off x="5863658" y="5100309"/>
                  <a:ext cx="23976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墨迹 4">
                  <a:extLst>
                    <a:ext uri="{FF2B5EF4-FFF2-40B4-BE49-F238E27FC236}">
                      <a16:creationId xmlns:a16="http://schemas.microsoft.com/office/drawing/2014/main" id="{C1B665AF-E165-45F8-9D97-0687799732D2}"/>
                    </a:ext>
                  </a:extLst>
                </p14:cNvPr>
                <p14:cNvContentPartPr/>
                <p14:nvPr/>
              </p14:nvContentPartPr>
              <p14:xfrm>
                <a:off x="6035738" y="5151069"/>
                <a:ext cx="18000" cy="423360"/>
              </p14:xfrm>
            </p:contentPart>
          </mc:Choice>
          <mc:Fallback xmlns="">
            <p:pic>
              <p:nvPicPr>
                <p:cNvPr id="5" name="墨迹 4">
                  <a:extLst>
                    <a:ext uri="{FF2B5EF4-FFF2-40B4-BE49-F238E27FC236}">
                      <a16:creationId xmlns:a16="http://schemas.microsoft.com/office/drawing/2014/main" id="{C1B665AF-E165-45F8-9D97-0687799732D2}"/>
                    </a:ext>
                  </a:extLst>
                </p:cNvPr>
                <p:cNvPicPr/>
                <p:nvPr/>
              </p:nvPicPr>
              <p:blipFill>
                <a:blip r:embed="rId11"/>
                <a:stretch>
                  <a:fillRect/>
                </a:stretch>
              </p:blipFill>
              <p:spPr>
                <a:xfrm>
                  <a:off x="6017738" y="5133069"/>
                  <a:ext cx="53640" cy="459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墨迹 5">
                  <a:extLst>
                    <a:ext uri="{FF2B5EF4-FFF2-40B4-BE49-F238E27FC236}">
                      <a16:creationId xmlns:a16="http://schemas.microsoft.com/office/drawing/2014/main" id="{0D5F7399-06C4-4BC0-8E95-98E69443BBF1}"/>
                    </a:ext>
                  </a:extLst>
                </p14:cNvPr>
                <p14:cNvContentPartPr/>
                <p14:nvPr/>
              </p14:nvContentPartPr>
              <p14:xfrm>
                <a:off x="6110258" y="5146029"/>
                <a:ext cx="86400" cy="31320"/>
              </p14:xfrm>
            </p:contentPart>
          </mc:Choice>
          <mc:Fallback xmlns="">
            <p:pic>
              <p:nvPicPr>
                <p:cNvPr id="6" name="墨迹 5">
                  <a:extLst>
                    <a:ext uri="{FF2B5EF4-FFF2-40B4-BE49-F238E27FC236}">
                      <a16:creationId xmlns:a16="http://schemas.microsoft.com/office/drawing/2014/main" id="{0D5F7399-06C4-4BC0-8E95-98E69443BBF1}"/>
                    </a:ext>
                  </a:extLst>
                </p:cNvPr>
                <p:cNvPicPr/>
                <p:nvPr/>
              </p:nvPicPr>
              <p:blipFill>
                <a:blip r:embed="rId13"/>
                <a:stretch>
                  <a:fillRect/>
                </a:stretch>
              </p:blipFill>
              <p:spPr>
                <a:xfrm>
                  <a:off x="6092618" y="5128389"/>
                  <a:ext cx="1220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 name="墨迹 6">
                  <a:extLst>
                    <a:ext uri="{FF2B5EF4-FFF2-40B4-BE49-F238E27FC236}">
                      <a16:creationId xmlns:a16="http://schemas.microsoft.com/office/drawing/2014/main" id="{4217FD9E-9801-4CC3-BC30-C7579ED6C9F4}"/>
                    </a:ext>
                  </a:extLst>
                </p14:cNvPr>
                <p14:cNvContentPartPr/>
                <p14:nvPr/>
              </p14:nvContentPartPr>
              <p14:xfrm>
                <a:off x="6154178" y="5072229"/>
                <a:ext cx="128160" cy="309240"/>
              </p14:xfrm>
            </p:contentPart>
          </mc:Choice>
          <mc:Fallback xmlns="">
            <p:pic>
              <p:nvPicPr>
                <p:cNvPr id="7" name="墨迹 6">
                  <a:extLst>
                    <a:ext uri="{FF2B5EF4-FFF2-40B4-BE49-F238E27FC236}">
                      <a16:creationId xmlns:a16="http://schemas.microsoft.com/office/drawing/2014/main" id="{4217FD9E-9801-4CC3-BC30-C7579ED6C9F4}"/>
                    </a:ext>
                  </a:extLst>
                </p:cNvPr>
                <p:cNvPicPr/>
                <p:nvPr/>
              </p:nvPicPr>
              <p:blipFill>
                <a:blip r:embed="rId15"/>
                <a:stretch>
                  <a:fillRect/>
                </a:stretch>
              </p:blipFill>
              <p:spPr>
                <a:xfrm>
                  <a:off x="6136178" y="5054589"/>
                  <a:ext cx="16380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 name="墨迹 7">
                  <a:extLst>
                    <a:ext uri="{FF2B5EF4-FFF2-40B4-BE49-F238E27FC236}">
                      <a16:creationId xmlns:a16="http://schemas.microsoft.com/office/drawing/2014/main" id="{81C270EA-1113-4214-BF15-64D4158C0E67}"/>
                    </a:ext>
                  </a:extLst>
                </p14:cNvPr>
                <p14:cNvContentPartPr/>
                <p14:nvPr/>
              </p14:nvContentPartPr>
              <p14:xfrm>
                <a:off x="6289178" y="5059269"/>
                <a:ext cx="161280" cy="410400"/>
              </p14:xfrm>
            </p:contentPart>
          </mc:Choice>
          <mc:Fallback xmlns="">
            <p:pic>
              <p:nvPicPr>
                <p:cNvPr id="8" name="墨迹 7">
                  <a:extLst>
                    <a:ext uri="{FF2B5EF4-FFF2-40B4-BE49-F238E27FC236}">
                      <a16:creationId xmlns:a16="http://schemas.microsoft.com/office/drawing/2014/main" id="{81C270EA-1113-4214-BF15-64D4158C0E67}"/>
                    </a:ext>
                  </a:extLst>
                </p:cNvPr>
                <p:cNvPicPr/>
                <p:nvPr/>
              </p:nvPicPr>
              <p:blipFill>
                <a:blip r:embed="rId17"/>
                <a:stretch>
                  <a:fillRect/>
                </a:stretch>
              </p:blipFill>
              <p:spPr>
                <a:xfrm>
                  <a:off x="6271538" y="5041269"/>
                  <a:ext cx="196920" cy="446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 name="墨迹 8">
                  <a:extLst>
                    <a:ext uri="{FF2B5EF4-FFF2-40B4-BE49-F238E27FC236}">
                      <a16:creationId xmlns:a16="http://schemas.microsoft.com/office/drawing/2014/main" id="{A4871055-2529-4F29-8741-CF9D87FA6189}"/>
                    </a:ext>
                  </a:extLst>
                </p14:cNvPr>
                <p14:cNvContentPartPr/>
                <p14:nvPr/>
              </p14:nvContentPartPr>
              <p14:xfrm>
                <a:off x="6301418" y="5176629"/>
                <a:ext cx="54360" cy="92520"/>
              </p14:xfrm>
            </p:contentPart>
          </mc:Choice>
          <mc:Fallback xmlns="">
            <p:pic>
              <p:nvPicPr>
                <p:cNvPr id="9" name="墨迹 8">
                  <a:extLst>
                    <a:ext uri="{FF2B5EF4-FFF2-40B4-BE49-F238E27FC236}">
                      <a16:creationId xmlns:a16="http://schemas.microsoft.com/office/drawing/2014/main" id="{A4871055-2529-4F29-8741-CF9D87FA6189}"/>
                    </a:ext>
                  </a:extLst>
                </p:cNvPr>
                <p:cNvPicPr/>
                <p:nvPr/>
              </p:nvPicPr>
              <p:blipFill>
                <a:blip r:embed="rId19"/>
                <a:stretch>
                  <a:fillRect/>
                </a:stretch>
              </p:blipFill>
              <p:spPr>
                <a:xfrm>
                  <a:off x="6283418" y="5158629"/>
                  <a:ext cx="9000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 name="墨迹 9">
                  <a:extLst>
                    <a:ext uri="{FF2B5EF4-FFF2-40B4-BE49-F238E27FC236}">
                      <a16:creationId xmlns:a16="http://schemas.microsoft.com/office/drawing/2014/main" id="{24B16672-C337-4EFB-B720-EC53C52DDACE}"/>
                    </a:ext>
                  </a:extLst>
                </p14:cNvPr>
                <p14:cNvContentPartPr/>
                <p14:nvPr/>
              </p14:nvContentPartPr>
              <p14:xfrm>
                <a:off x="6272618" y="5266629"/>
                <a:ext cx="121320" cy="75600"/>
              </p14:xfrm>
            </p:contentPart>
          </mc:Choice>
          <mc:Fallback xmlns="">
            <p:pic>
              <p:nvPicPr>
                <p:cNvPr id="10" name="墨迹 9">
                  <a:extLst>
                    <a:ext uri="{FF2B5EF4-FFF2-40B4-BE49-F238E27FC236}">
                      <a16:creationId xmlns:a16="http://schemas.microsoft.com/office/drawing/2014/main" id="{24B16672-C337-4EFB-B720-EC53C52DDACE}"/>
                    </a:ext>
                  </a:extLst>
                </p:cNvPr>
                <p:cNvPicPr/>
                <p:nvPr/>
              </p:nvPicPr>
              <p:blipFill>
                <a:blip r:embed="rId21"/>
                <a:stretch>
                  <a:fillRect/>
                </a:stretch>
              </p:blipFill>
              <p:spPr>
                <a:xfrm>
                  <a:off x="6254978" y="5248629"/>
                  <a:ext cx="15696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1" name="墨迹 10">
                  <a:extLst>
                    <a:ext uri="{FF2B5EF4-FFF2-40B4-BE49-F238E27FC236}">
                      <a16:creationId xmlns:a16="http://schemas.microsoft.com/office/drawing/2014/main" id="{4675AF02-3553-41B8-BA96-EFEA598E6CA5}"/>
                    </a:ext>
                  </a:extLst>
                </p14:cNvPr>
                <p14:cNvContentPartPr/>
                <p14:nvPr/>
              </p14:nvContentPartPr>
              <p14:xfrm>
                <a:off x="6584018" y="4968909"/>
                <a:ext cx="142560" cy="76680"/>
              </p14:xfrm>
            </p:contentPart>
          </mc:Choice>
          <mc:Fallback xmlns="">
            <p:pic>
              <p:nvPicPr>
                <p:cNvPr id="11" name="墨迹 10">
                  <a:extLst>
                    <a:ext uri="{FF2B5EF4-FFF2-40B4-BE49-F238E27FC236}">
                      <a16:creationId xmlns:a16="http://schemas.microsoft.com/office/drawing/2014/main" id="{4675AF02-3553-41B8-BA96-EFEA598E6CA5}"/>
                    </a:ext>
                  </a:extLst>
                </p:cNvPr>
                <p:cNvPicPr/>
                <p:nvPr/>
              </p:nvPicPr>
              <p:blipFill>
                <a:blip r:embed="rId23"/>
                <a:stretch>
                  <a:fillRect/>
                </a:stretch>
              </p:blipFill>
              <p:spPr>
                <a:xfrm>
                  <a:off x="6566018" y="4951269"/>
                  <a:ext cx="1782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2" name="墨迹 11">
                  <a:extLst>
                    <a:ext uri="{FF2B5EF4-FFF2-40B4-BE49-F238E27FC236}">
                      <a16:creationId xmlns:a16="http://schemas.microsoft.com/office/drawing/2014/main" id="{634C0248-2258-4C04-A3D6-4AB7E693C458}"/>
                    </a:ext>
                  </a:extLst>
                </p14:cNvPr>
                <p14:cNvContentPartPr/>
                <p14:nvPr/>
              </p14:nvContentPartPr>
              <p14:xfrm>
                <a:off x="6550538" y="5024709"/>
                <a:ext cx="189720" cy="421920"/>
              </p14:xfrm>
            </p:contentPart>
          </mc:Choice>
          <mc:Fallback xmlns="">
            <p:pic>
              <p:nvPicPr>
                <p:cNvPr id="12" name="墨迹 11">
                  <a:extLst>
                    <a:ext uri="{FF2B5EF4-FFF2-40B4-BE49-F238E27FC236}">
                      <a16:creationId xmlns:a16="http://schemas.microsoft.com/office/drawing/2014/main" id="{634C0248-2258-4C04-A3D6-4AB7E693C458}"/>
                    </a:ext>
                  </a:extLst>
                </p:cNvPr>
                <p:cNvPicPr/>
                <p:nvPr/>
              </p:nvPicPr>
              <p:blipFill>
                <a:blip r:embed="rId25"/>
                <a:stretch>
                  <a:fillRect/>
                </a:stretch>
              </p:blipFill>
              <p:spPr>
                <a:xfrm>
                  <a:off x="6532898" y="5006709"/>
                  <a:ext cx="225360" cy="457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3" name="墨迹 12">
                  <a:extLst>
                    <a:ext uri="{FF2B5EF4-FFF2-40B4-BE49-F238E27FC236}">
                      <a16:creationId xmlns:a16="http://schemas.microsoft.com/office/drawing/2014/main" id="{70EDC955-31CB-4021-85C2-86833AE8E0DA}"/>
                    </a:ext>
                  </a:extLst>
                </p14:cNvPr>
                <p14:cNvContentPartPr/>
                <p14:nvPr/>
              </p14:nvContentPartPr>
              <p14:xfrm>
                <a:off x="6660338" y="5035869"/>
                <a:ext cx="68760" cy="164160"/>
              </p14:xfrm>
            </p:contentPart>
          </mc:Choice>
          <mc:Fallback xmlns="">
            <p:pic>
              <p:nvPicPr>
                <p:cNvPr id="13" name="墨迹 12">
                  <a:extLst>
                    <a:ext uri="{FF2B5EF4-FFF2-40B4-BE49-F238E27FC236}">
                      <a16:creationId xmlns:a16="http://schemas.microsoft.com/office/drawing/2014/main" id="{70EDC955-31CB-4021-85C2-86833AE8E0DA}"/>
                    </a:ext>
                  </a:extLst>
                </p:cNvPr>
                <p:cNvPicPr/>
                <p:nvPr/>
              </p:nvPicPr>
              <p:blipFill>
                <a:blip r:embed="rId27"/>
                <a:stretch>
                  <a:fillRect/>
                </a:stretch>
              </p:blipFill>
              <p:spPr>
                <a:xfrm>
                  <a:off x="6642338" y="5017869"/>
                  <a:ext cx="10440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4" name="墨迹 13">
                  <a:extLst>
                    <a:ext uri="{FF2B5EF4-FFF2-40B4-BE49-F238E27FC236}">
                      <a16:creationId xmlns:a16="http://schemas.microsoft.com/office/drawing/2014/main" id="{37346FEA-82F8-4037-83FF-B1E969060CC2}"/>
                    </a:ext>
                  </a:extLst>
                </p14:cNvPr>
                <p14:cNvContentPartPr/>
                <p14:nvPr/>
              </p14:nvContentPartPr>
              <p14:xfrm>
                <a:off x="6640538" y="5152149"/>
                <a:ext cx="105840" cy="192600"/>
              </p14:xfrm>
            </p:contentPart>
          </mc:Choice>
          <mc:Fallback xmlns="">
            <p:pic>
              <p:nvPicPr>
                <p:cNvPr id="14" name="墨迹 13">
                  <a:extLst>
                    <a:ext uri="{FF2B5EF4-FFF2-40B4-BE49-F238E27FC236}">
                      <a16:creationId xmlns:a16="http://schemas.microsoft.com/office/drawing/2014/main" id="{37346FEA-82F8-4037-83FF-B1E969060CC2}"/>
                    </a:ext>
                  </a:extLst>
                </p:cNvPr>
                <p:cNvPicPr/>
                <p:nvPr/>
              </p:nvPicPr>
              <p:blipFill>
                <a:blip r:embed="rId29"/>
                <a:stretch>
                  <a:fillRect/>
                </a:stretch>
              </p:blipFill>
              <p:spPr>
                <a:xfrm>
                  <a:off x="6622538" y="5134509"/>
                  <a:ext cx="14148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5" name="墨迹 14">
                  <a:extLst>
                    <a:ext uri="{FF2B5EF4-FFF2-40B4-BE49-F238E27FC236}">
                      <a16:creationId xmlns:a16="http://schemas.microsoft.com/office/drawing/2014/main" id="{B385E7DA-FCA8-47FE-86BA-AD4611A4AC6E}"/>
                    </a:ext>
                  </a:extLst>
                </p14:cNvPr>
                <p14:cNvContentPartPr/>
                <p14:nvPr/>
              </p14:nvContentPartPr>
              <p14:xfrm>
                <a:off x="6645218" y="5189589"/>
                <a:ext cx="36360" cy="198360"/>
              </p14:xfrm>
            </p:contentPart>
          </mc:Choice>
          <mc:Fallback xmlns="">
            <p:pic>
              <p:nvPicPr>
                <p:cNvPr id="15" name="墨迹 14">
                  <a:extLst>
                    <a:ext uri="{FF2B5EF4-FFF2-40B4-BE49-F238E27FC236}">
                      <a16:creationId xmlns:a16="http://schemas.microsoft.com/office/drawing/2014/main" id="{B385E7DA-FCA8-47FE-86BA-AD4611A4AC6E}"/>
                    </a:ext>
                  </a:extLst>
                </p:cNvPr>
                <p:cNvPicPr/>
                <p:nvPr/>
              </p:nvPicPr>
              <p:blipFill>
                <a:blip r:embed="rId31"/>
                <a:stretch>
                  <a:fillRect/>
                </a:stretch>
              </p:blipFill>
              <p:spPr>
                <a:xfrm>
                  <a:off x="6627578" y="5171949"/>
                  <a:ext cx="7200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6" name="墨迹 15">
                  <a:extLst>
                    <a:ext uri="{FF2B5EF4-FFF2-40B4-BE49-F238E27FC236}">
                      <a16:creationId xmlns:a16="http://schemas.microsoft.com/office/drawing/2014/main" id="{88B10096-39A6-42CE-9A60-9F27A1A2B32F}"/>
                    </a:ext>
                  </a:extLst>
                </p14:cNvPr>
                <p14:cNvContentPartPr/>
                <p14:nvPr/>
              </p14:nvContentPartPr>
              <p14:xfrm>
                <a:off x="6683018" y="5303349"/>
                <a:ext cx="154080" cy="167760"/>
              </p14:xfrm>
            </p:contentPart>
          </mc:Choice>
          <mc:Fallback xmlns="">
            <p:pic>
              <p:nvPicPr>
                <p:cNvPr id="16" name="墨迹 15">
                  <a:extLst>
                    <a:ext uri="{FF2B5EF4-FFF2-40B4-BE49-F238E27FC236}">
                      <a16:creationId xmlns:a16="http://schemas.microsoft.com/office/drawing/2014/main" id="{88B10096-39A6-42CE-9A60-9F27A1A2B32F}"/>
                    </a:ext>
                  </a:extLst>
                </p:cNvPr>
                <p:cNvPicPr/>
                <p:nvPr/>
              </p:nvPicPr>
              <p:blipFill>
                <a:blip r:embed="rId33"/>
                <a:stretch>
                  <a:fillRect/>
                </a:stretch>
              </p:blipFill>
              <p:spPr>
                <a:xfrm>
                  <a:off x="6665378" y="5285349"/>
                  <a:ext cx="1897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7" name="墨迹 16">
                  <a:extLst>
                    <a:ext uri="{FF2B5EF4-FFF2-40B4-BE49-F238E27FC236}">
                      <a16:creationId xmlns:a16="http://schemas.microsoft.com/office/drawing/2014/main" id="{52F9DFD2-4533-48DA-BA36-DAE2DD027D39}"/>
                    </a:ext>
                  </a:extLst>
                </p14:cNvPr>
                <p14:cNvContentPartPr/>
                <p14:nvPr/>
              </p14:nvContentPartPr>
              <p14:xfrm>
                <a:off x="6913058" y="4993749"/>
                <a:ext cx="73800" cy="110880"/>
              </p14:xfrm>
            </p:contentPart>
          </mc:Choice>
          <mc:Fallback xmlns="">
            <p:pic>
              <p:nvPicPr>
                <p:cNvPr id="17" name="墨迹 16">
                  <a:extLst>
                    <a:ext uri="{FF2B5EF4-FFF2-40B4-BE49-F238E27FC236}">
                      <a16:creationId xmlns:a16="http://schemas.microsoft.com/office/drawing/2014/main" id="{52F9DFD2-4533-48DA-BA36-DAE2DD027D39}"/>
                    </a:ext>
                  </a:extLst>
                </p:cNvPr>
                <p:cNvPicPr/>
                <p:nvPr/>
              </p:nvPicPr>
              <p:blipFill>
                <a:blip r:embed="rId35"/>
                <a:stretch>
                  <a:fillRect/>
                </a:stretch>
              </p:blipFill>
              <p:spPr>
                <a:xfrm>
                  <a:off x="6895058" y="4975749"/>
                  <a:ext cx="10944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8" name="墨迹 17">
                  <a:extLst>
                    <a:ext uri="{FF2B5EF4-FFF2-40B4-BE49-F238E27FC236}">
                      <a16:creationId xmlns:a16="http://schemas.microsoft.com/office/drawing/2014/main" id="{873D474F-F27C-4BEE-B2A1-287F3A4BA3F2}"/>
                    </a:ext>
                  </a:extLst>
                </p14:cNvPr>
                <p14:cNvContentPartPr/>
                <p14:nvPr/>
              </p14:nvContentPartPr>
              <p14:xfrm>
                <a:off x="6982898" y="4904829"/>
                <a:ext cx="180360" cy="208800"/>
              </p14:xfrm>
            </p:contentPart>
          </mc:Choice>
          <mc:Fallback xmlns="">
            <p:pic>
              <p:nvPicPr>
                <p:cNvPr id="18" name="墨迹 17">
                  <a:extLst>
                    <a:ext uri="{FF2B5EF4-FFF2-40B4-BE49-F238E27FC236}">
                      <a16:creationId xmlns:a16="http://schemas.microsoft.com/office/drawing/2014/main" id="{873D474F-F27C-4BEE-B2A1-287F3A4BA3F2}"/>
                    </a:ext>
                  </a:extLst>
                </p:cNvPr>
                <p:cNvPicPr/>
                <p:nvPr/>
              </p:nvPicPr>
              <p:blipFill>
                <a:blip r:embed="rId37"/>
                <a:stretch>
                  <a:fillRect/>
                </a:stretch>
              </p:blipFill>
              <p:spPr>
                <a:xfrm>
                  <a:off x="6965258" y="4887189"/>
                  <a:ext cx="21600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9" name="墨迹 18">
                  <a:extLst>
                    <a:ext uri="{FF2B5EF4-FFF2-40B4-BE49-F238E27FC236}">
                      <a16:creationId xmlns:a16="http://schemas.microsoft.com/office/drawing/2014/main" id="{FBE46EF2-227F-4F29-A02E-485B01CF64A0}"/>
                    </a:ext>
                  </a:extLst>
                </p14:cNvPr>
                <p14:cNvContentPartPr/>
                <p14:nvPr/>
              </p14:nvContentPartPr>
              <p14:xfrm>
                <a:off x="7032938" y="4974669"/>
                <a:ext cx="93960" cy="133200"/>
              </p14:xfrm>
            </p:contentPart>
          </mc:Choice>
          <mc:Fallback xmlns="">
            <p:pic>
              <p:nvPicPr>
                <p:cNvPr id="19" name="墨迹 18">
                  <a:extLst>
                    <a:ext uri="{FF2B5EF4-FFF2-40B4-BE49-F238E27FC236}">
                      <a16:creationId xmlns:a16="http://schemas.microsoft.com/office/drawing/2014/main" id="{FBE46EF2-227F-4F29-A02E-485B01CF64A0}"/>
                    </a:ext>
                  </a:extLst>
                </p:cNvPr>
                <p:cNvPicPr/>
                <p:nvPr/>
              </p:nvPicPr>
              <p:blipFill>
                <a:blip r:embed="rId39"/>
                <a:stretch>
                  <a:fillRect/>
                </a:stretch>
              </p:blipFill>
              <p:spPr>
                <a:xfrm>
                  <a:off x="7014938" y="4957029"/>
                  <a:ext cx="12960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0" name="墨迹 19">
                  <a:extLst>
                    <a:ext uri="{FF2B5EF4-FFF2-40B4-BE49-F238E27FC236}">
                      <a16:creationId xmlns:a16="http://schemas.microsoft.com/office/drawing/2014/main" id="{03BF2D0B-FD7E-4219-8CC5-A814F20A9417}"/>
                    </a:ext>
                  </a:extLst>
                </p14:cNvPr>
                <p14:cNvContentPartPr/>
                <p14:nvPr/>
              </p14:nvContentPartPr>
              <p14:xfrm>
                <a:off x="6818018" y="5127309"/>
                <a:ext cx="354240" cy="115560"/>
              </p14:xfrm>
            </p:contentPart>
          </mc:Choice>
          <mc:Fallback xmlns="">
            <p:pic>
              <p:nvPicPr>
                <p:cNvPr id="20" name="墨迹 19">
                  <a:extLst>
                    <a:ext uri="{FF2B5EF4-FFF2-40B4-BE49-F238E27FC236}">
                      <a16:creationId xmlns:a16="http://schemas.microsoft.com/office/drawing/2014/main" id="{03BF2D0B-FD7E-4219-8CC5-A814F20A9417}"/>
                    </a:ext>
                  </a:extLst>
                </p:cNvPr>
                <p:cNvPicPr/>
                <p:nvPr/>
              </p:nvPicPr>
              <p:blipFill>
                <a:blip r:embed="rId41"/>
                <a:stretch>
                  <a:fillRect/>
                </a:stretch>
              </p:blipFill>
              <p:spPr>
                <a:xfrm>
                  <a:off x="6800018" y="5109309"/>
                  <a:ext cx="3898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1" name="墨迹 20">
                  <a:extLst>
                    <a:ext uri="{FF2B5EF4-FFF2-40B4-BE49-F238E27FC236}">
                      <a16:creationId xmlns:a16="http://schemas.microsoft.com/office/drawing/2014/main" id="{816A56A3-061B-4B46-92AE-6E08C5F7505E}"/>
                    </a:ext>
                  </a:extLst>
                </p14:cNvPr>
                <p14:cNvContentPartPr/>
                <p14:nvPr/>
              </p14:nvContentPartPr>
              <p14:xfrm>
                <a:off x="7022498" y="5209389"/>
                <a:ext cx="10800" cy="95040"/>
              </p14:xfrm>
            </p:contentPart>
          </mc:Choice>
          <mc:Fallback xmlns="">
            <p:pic>
              <p:nvPicPr>
                <p:cNvPr id="21" name="墨迹 20">
                  <a:extLst>
                    <a:ext uri="{FF2B5EF4-FFF2-40B4-BE49-F238E27FC236}">
                      <a16:creationId xmlns:a16="http://schemas.microsoft.com/office/drawing/2014/main" id="{816A56A3-061B-4B46-92AE-6E08C5F7505E}"/>
                    </a:ext>
                  </a:extLst>
                </p:cNvPr>
                <p:cNvPicPr/>
                <p:nvPr/>
              </p:nvPicPr>
              <p:blipFill>
                <a:blip r:embed="rId43"/>
                <a:stretch>
                  <a:fillRect/>
                </a:stretch>
              </p:blipFill>
              <p:spPr>
                <a:xfrm>
                  <a:off x="7004858" y="5191389"/>
                  <a:ext cx="464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2" name="墨迹 21">
                  <a:extLst>
                    <a:ext uri="{FF2B5EF4-FFF2-40B4-BE49-F238E27FC236}">
                      <a16:creationId xmlns:a16="http://schemas.microsoft.com/office/drawing/2014/main" id="{2917844A-484F-4A49-8F17-BACEA689EEEB}"/>
                    </a:ext>
                  </a:extLst>
                </p14:cNvPr>
                <p14:cNvContentPartPr/>
                <p14:nvPr/>
              </p14:nvContentPartPr>
              <p14:xfrm>
                <a:off x="7050578" y="5157189"/>
                <a:ext cx="100440" cy="182880"/>
              </p14:xfrm>
            </p:contentPart>
          </mc:Choice>
          <mc:Fallback xmlns="">
            <p:pic>
              <p:nvPicPr>
                <p:cNvPr id="22" name="墨迹 21">
                  <a:extLst>
                    <a:ext uri="{FF2B5EF4-FFF2-40B4-BE49-F238E27FC236}">
                      <a16:creationId xmlns:a16="http://schemas.microsoft.com/office/drawing/2014/main" id="{2917844A-484F-4A49-8F17-BACEA689EEEB}"/>
                    </a:ext>
                  </a:extLst>
                </p:cNvPr>
                <p:cNvPicPr/>
                <p:nvPr/>
              </p:nvPicPr>
              <p:blipFill>
                <a:blip r:embed="rId45"/>
                <a:stretch>
                  <a:fillRect/>
                </a:stretch>
              </p:blipFill>
              <p:spPr>
                <a:xfrm>
                  <a:off x="7032938" y="5139549"/>
                  <a:ext cx="13608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3" name="墨迹 22">
                  <a:extLst>
                    <a:ext uri="{FF2B5EF4-FFF2-40B4-BE49-F238E27FC236}">
                      <a16:creationId xmlns:a16="http://schemas.microsoft.com/office/drawing/2014/main" id="{92236755-E203-4EDC-979B-E50D1ADAFFA4}"/>
                    </a:ext>
                  </a:extLst>
                </p14:cNvPr>
                <p14:cNvContentPartPr/>
                <p14:nvPr/>
              </p14:nvContentPartPr>
              <p14:xfrm>
                <a:off x="7051298" y="5299389"/>
                <a:ext cx="59400" cy="97200"/>
              </p14:xfrm>
            </p:contentPart>
          </mc:Choice>
          <mc:Fallback xmlns="">
            <p:pic>
              <p:nvPicPr>
                <p:cNvPr id="23" name="墨迹 22">
                  <a:extLst>
                    <a:ext uri="{FF2B5EF4-FFF2-40B4-BE49-F238E27FC236}">
                      <a16:creationId xmlns:a16="http://schemas.microsoft.com/office/drawing/2014/main" id="{92236755-E203-4EDC-979B-E50D1ADAFFA4}"/>
                    </a:ext>
                  </a:extLst>
                </p:cNvPr>
                <p:cNvPicPr/>
                <p:nvPr/>
              </p:nvPicPr>
              <p:blipFill>
                <a:blip r:embed="rId47"/>
                <a:stretch>
                  <a:fillRect/>
                </a:stretch>
              </p:blipFill>
              <p:spPr>
                <a:xfrm>
                  <a:off x="7033298" y="5281389"/>
                  <a:ext cx="950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4" name="墨迹 23">
                  <a:extLst>
                    <a:ext uri="{FF2B5EF4-FFF2-40B4-BE49-F238E27FC236}">
                      <a16:creationId xmlns:a16="http://schemas.microsoft.com/office/drawing/2014/main" id="{30C044F6-0B73-43B2-9926-EF78907EBD0C}"/>
                    </a:ext>
                  </a:extLst>
                </p14:cNvPr>
                <p14:cNvContentPartPr/>
                <p14:nvPr/>
              </p14:nvContentPartPr>
              <p14:xfrm>
                <a:off x="7079738" y="5170149"/>
                <a:ext cx="23400" cy="268560"/>
              </p14:xfrm>
            </p:contentPart>
          </mc:Choice>
          <mc:Fallback xmlns="">
            <p:pic>
              <p:nvPicPr>
                <p:cNvPr id="24" name="墨迹 23">
                  <a:extLst>
                    <a:ext uri="{FF2B5EF4-FFF2-40B4-BE49-F238E27FC236}">
                      <a16:creationId xmlns:a16="http://schemas.microsoft.com/office/drawing/2014/main" id="{30C044F6-0B73-43B2-9926-EF78907EBD0C}"/>
                    </a:ext>
                  </a:extLst>
                </p:cNvPr>
                <p:cNvPicPr/>
                <p:nvPr/>
              </p:nvPicPr>
              <p:blipFill>
                <a:blip r:embed="rId49"/>
                <a:stretch>
                  <a:fillRect/>
                </a:stretch>
              </p:blipFill>
              <p:spPr>
                <a:xfrm>
                  <a:off x="7062098" y="5152509"/>
                  <a:ext cx="5904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5" name="墨迹 24">
                  <a:extLst>
                    <a:ext uri="{FF2B5EF4-FFF2-40B4-BE49-F238E27FC236}">
                      <a16:creationId xmlns:a16="http://schemas.microsoft.com/office/drawing/2014/main" id="{755284D8-94BA-41D8-A05D-0AAAB6D498BA}"/>
                    </a:ext>
                  </a:extLst>
                </p14:cNvPr>
                <p14:cNvContentPartPr/>
                <p14:nvPr/>
              </p14:nvContentPartPr>
              <p14:xfrm>
                <a:off x="6933578" y="5423589"/>
                <a:ext cx="401400" cy="62640"/>
              </p14:xfrm>
            </p:contentPart>
          </mc:Choice>
          <mc:Fallback xmlns="">
            <p:pic>
              <p:nvPicPr>
                <p:cNvPr id="25" name="墨迹 24">
                  <a:extLst>
                    <a:ext uri="{FF2B5EF4-FFF2-40B4-BE49-F238E27FC236}">
                      <a16:creationId xmlns:a16="http://schemas.microsoft.com/office/drawing/2014/main" id="{755284D8-94BA-41D8-A05D-0AAAB6D498BA}"/>
                    </a:ext>
                  </a:extLst>
                </p:cNvPr>
                <p:cNvPicPr/>
                <p:nvPr/>
              </p:nvPicPr>
              <p:blipFill>
                <a:blip r:embed="rId51"/>
                <a:stretch>
                  <a:fillRect/>
                </a:stretch>
              </p:blipFill>
              <p:spPr>
                <a:xfrm>
                  <a:off x="6915938" y="5405949"/>
                  <a:ext cx="437040" cy="98280"/>
                </a:xfrm>
                <a:prstGeom prst="rect">
                  <a:avLst/>
                </a:prstGeom>
              </p:spPr>
            </p:pic>
          </mc:Fallback>
        </mc:AlternateContent>
      </p:grpSp>
      <p:grpSp>
        <p:nvGrpSpPr>
          <p:cNvPr id="787477" name="组合 787476">
            <a:extLst>
              <a:ext uri="{FF2B5EF4-FFF2-40B4-BE49-F238E27FC236}">
                <a16:creationId xmlns:a16="http://schemas.microsoft.com/office/drawing/2014/main" id="{D066FD16-CA18-4DA9-88B3-39D2DA7A760D}"/>
              </a:ext>
            </a:extLst>
          </p:cNvPr>
          <p:cNvGrpSpPr/>
          <p:nvPr/>
        </p:nvGrpSpPr>
        <p:grpSpPr>
          <a:xfrm>
            <a:off x="6252098" y="985149"/>
            <a:ext cx="2887920" cy="588600"/>
            <a:chOff x="6252098" y="985149"/>
            <a:chExt cx="2887920" cy="588600"/>
          </a:xfrm>
        </p:grpSpPr>
        <mc:AlternateContent xmlns:mc="http://schemas.openxmlformats.org/markup-compatibility/2006" xmlns:p14="http://schemas.microsoft.com/office/powerpoint/2010/main">
          <mc:Choice Requires="p14">
            <p:contentPart p14:bwMode="auto" r:id="rId52">
              <p14:nvContentPartPr>
                <p14:cNvPr id="27" name="墨迹 26">
                  <a:extLst>
                    <a:ext uri="{FF2B5EF4-FFF2-40B4-BE49-F238E27FC236}">
                      <a16:creationId xmlns:a16="http://schemas.microsoft.com/office/drawing/2014/main" id="{3D66DB82-4D6F-452A-BBC2-227C43BBD3EF}"/>
                    </a:ext>
                  </a:extLst>
                </p14:cNvPr>
                <p14:cNvContentPartPr/>
                <p14:nvPr/>
              </p14:nvContentPartPr>
              <p14:xfrm>
                <a:off x="6318698" y="1116549"/>
                <a:ext cx="150120" cy="22320"/>
              </p14:xfrm>
            </p:contentPart>
          </mc:Choice>
          <mc:Fallback xmlns="">
            <p:pic>
              <p:nvPicPr>
                <p:cNvPr id="27" name="墨迹 26">
                  <a:extLst>
                    <a:ext uri="{FF2B5EF4-FFF2-40B4-BE49-F238E27FC236}">
                      <a16:creationId xmlns:a16="http://schemas.microsoft.com/office/drawing/2014/main" id="{3D66DB82-4D6F-452A-BBC2-227C43BBD3EF}"/>
                    </a:ext>
                  </a:extLst>
                </p:cNvPr>
                <p:cNvPicPr/>
                <p:nvPr/>
              </p:nvPicPr>
              <p:blipFill>
                <a:blip r:embed="rId53"/>
                <a:stretch>
                  <a:fillRect/>
                </a:stretch>
              </p:blipFill>
              <p:spPr>
                <a:xfrm>
                  <a:off x="6300698" y="1098549"/>
                  <a:ext cx="1857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8" name="墨迹 27">
                  <a:extLst>
                    <a:ext uri="{FF2B5EF4-FFF2-40B4-BE49-F238E27FC236}">
                      <a16:creationId xmlns:a16="http://schemas.microsoft.com/office/drawing/2014/main" id="{6776BD7D-398D-4250-85B8-4E4C3424B5C9}"/>
                    </a:ext>
                  </a:extLst>
                </p14:cNvPr>
                <p14:cNvContentPartPr/>
                <p14:nvPr/>
              </p14:nvContentPartPr>
              <p14:xfrm>
                <a:off x="6328418" y="1202949"/>
                <a:ext cx="132840" cy="14760"/>
              </p14:xfrm>
            </p:contentPart>
          </mc:Choice>
          <mc:Fallback xmlns="">
            <p:pic>
              <p:nvPicPr>
                <p:cNvPr id="28" name="墨迹 27">
                  <a:extLst>
                    <a:ext uri="{FF2B5EF4-FFF2-40B4-BE49-F238E27FC236}">
                      <a16:creationId xmlns:a16="http://schemas.microsoft.com/office/drawing/2014/main" id="{6776BD7D-398D-4250-85B8-4E4C3424B5C9}"/>
                    </a:ext>
                  </a:extLst>
                </p:cNvPr>
                <p:cNvPicPr/>
                <p:nvPr/>
              </p:nvPicPr>
              <p:blipFill>
                <a:blip r:embed="rId55"/>
                <a:stretch>
                  <a:fillRect/>
                </a:stretch>
              </p:blipFill>
              <p:spPr>
                <a:xfrm>
                  <a:off x="6310418" y="1185309"/>
                  <a:ext cx="1684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9" name="墨迹 28">
                  <a:extLst>
                    <a:ext uri="{FF2B5EF4-FFF2-40B4-BE49-F238E27FC236}">
                      <a16:creationId xmlns:a16="http://schemas.microsoft.com/office/drawing/2014/main" id="{335FDAB0-C4F4-4ED7-A288-BC2BD7A35E56}"/>
                    </a:ext>
                  </a:extLst>
                </p14:cNvPr>
                <p14:cNvContentPartPr/>
                <p14:nvPr/>
              </p14:nvContentPartPr>
              <p14:xfrm>
                <a:off x="6252098" y="1247229"/>
                <a:ext cx="323640" cy="63000"/>
              </p14:xfrm>
            </p:contentPart>
          </mc:Choice>
          <mc:Fallback xmlns="">
            <p:pic>
              <p:nvPicPr>
                <p:cNvPr id="29" name="墨迹 28">
                  <a:extLst>
                    <a:ext uri="{FF2B5EF4-FFF2-40B4-BE49-F238E27FC236}">
                      <a16:creationId xmlns:a16="http://schemas.microsoft.com/office/drawing/2014/main" id="{335FDAB0-C4F4-4ED7-A288-BC2BD7A35E56}"/>
                    </a:ext>
                  </a:extLst>
                </p:cNvPr>
                <p:cNvPicPr/>
                <p:nvPr/>
              </p:nvPicPr>
              <p:blipFill>
                <a:blip r:embed="rId57"/>
                <a:stretch>
                  <a:fillRect/>
                </a:stretch>
              </p:blipFill>
              <p:spPr>
                <a:xfrm>
                  <a:off x="6234098" y="1229589"/>
                  <a:ext cx="3592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0" name="墨迹 29">
                  <a:extLst>
                    <a:ext uri="{FF2B5EF4-FFF2-40B4-BE49-F238E27FC236}">
                      <a16:creationId xmlns:a16="http://schemas.microsoft.com/office/drawing/2014/main" id="{DA57DF4F-F264-404B-9504-407E7443F6E0}"/>
                    </a:ext>
                  </a:extLst>
                </p14:cNvPr>
                <p14:cNvContentPartPr/>
                <p14:nvPr/>
              </p14:nvContentPartPr>
              <p14:xfrm>
                <a:off x="6391778" y="985149"/>
                <a:ext cx="281160" cy="576360"/>
              </p14:xfrm>
            </p:contentPart>
          </mc:Choice>
          <mc:Fallback xmlns="">
            <p:pic>
              <p:nvPicPr>
                <p:cNvPr id="30" name="墨迹 29">
                  <a:extLst>
                    <a:ext uri="{FF2B5EF4-FFF2-40B4-BE49-F238E27FC236}">
                      <a16:creationId xmlns:a16="http://schemas.microsoft.com/office/drawing/2014/main" id="{DA57DF4F-F264-404B-9504-407E7443F6E0}"/>
                    </a:ext>
                  </a:extLst>
                </p:cNvPr>
                <p:cNvPicPr/>
                <p:nvPr/>
              </p:nvPicPr>
              <p:blipFill>
                <a:blip r:embed="rId59"/>
                <a:stretch>
                  <a:fillRect/>
                </a:stretch>
              </p:blipFill>
              <p:spPr>
                <a:xfrm>
                  <a:off x="6374138" y="967509"/>
                  <a:ext cx="316800" cy="612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1" name="墨迹 30">
                  <a:extLst>
                    <a:ext uri="{FF2B5EF4-FFF2-40B4-BE49-F238E27FC236}">
                      <a16:creationId xmlns:a16="http://schemas.microsoft.com/office/drawing/2014/main" id="{35528B9F-2141-418E-9B49-017F9E28D7C4}"/>
                    </a:ext>
                  </a:extLst>
                </p14:cNvPr>
                <p14:cNvContentPartPr/>
                <p14:nvPr/>
              </p14:nvContentPartPr>
              <p14:xfrm>
                <a:off x="6562058" y="1074789"/>
                <a:ext cx="20880" cy="108720"/>
              </p14:xfrm>
            </p:contentPart>
          </mc:Choice>
          <mc:Fallback xmlns="">
            <p:pic>
              <p:nvPicPr>
                <p:cNvPr id="31" name="墨迹 30">
                  <a:extLst>
                    <a:ext uri="{FF2B5EF4-FFF2-40B4-BE49-F238E27FC236}">
                      <a16:creationId xmlns:a16="http://schemas.microsoft.com/office/drawing/2014/main" id="{35528B9F-2141-418E-9B49-017F9E28D7C4}"/>
                    </a:ext>
                  </a:extLst>
                </p:cNvPr>
                <p:cNvPicPr/>
                <p:nvPr/>
              </p:nvPicPr>
              <p:blipFill>
                <a:blip r:embed="rId61"/>
                <a:stretch>
                  <a:fillRect/>
                </a:stretch>
              </p:blipFill>
              <p:spPr>
                <a:xfrm>
                  <a:off x="6544418" y="1056789"/>
                  <a:ext cx="565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2" name="墨迹 31">
                  <a:extLst>
                    <a:ext uri="{FF2B5EF4-FFF2-40B4-BE49-F238E27FC236}">
                      <a16:creationId xmlns:a16="http://schemas.microsoft.com/office/drawing/2014/main" id="{2AFC4ED8-44B1-474D-A3FD-07F4E8ACE470}"/>
                    </a:ext>
                  </a:extLst>
                </p14:cNvPr>
                <p14:cNvContentPartPr/>
                <p14:nvPr/>
              </p14:nvContentPartPr>
              <p14:xfrm>
                <a:off x="6636218" y="1043469"/>
                <a:ext cx="158760" cy="145800"/>
              </p14:xfrm>
            </p:contentPart>
          </mc:Choice>
          <mc:Fallback xmlns="">
            <p:pic>
              <p:nvPicPr>
                <p:cNvPr id="32" name="墨迹 31">
                  <a:extLst>
                    <a:ext uri="{FF2B5EF4-FFF2-40B4-BE49-F238E27FC236}">
                      <a16:creationId xmlns:a16="http://schemas.microsoft.com/office/drawing/2014/main" id="{2AFC4ED8-44B1-474D-A3FD-07F4E8ACE470}"/>
                    </a:ext>
                  </a:extLst>
                </p:cNvPr>
                <p:cNvPicPr/>
                <p:nvPr/>
              </p:nvPicPr>
              <p:blipFill>
                <a:blip r:embed="rId63"/>
                <a:stretch>
                  <a:fillRect/>
                </a:stretch>
              </p:blipFill>
              <p:spPr>
                <a:xfrm>
                  <a:off x="6618218" y="1025469"/>
                  <a:ext cx="1944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3" name="墨迹 32">
                  <a:extLst>
                    <a:ext uri="{FF2B5EF4-FFF2-40B4-BE49-F238E27FC236}">
                      <a16:creationId xmlns:a16="http://schemas.microsoft.com/office/drawing/2014/main" id="{28F3FB6A-DD09-4192-9307-639AAB2CBFFE}"/>
                    </a:ext>
                  </a:extLst>
                </p14:cNvPr>
                <p14:cNvContentPartPr/>
                <p14:nvPr/>
              </p14:nvContentPartPr>
              <p14:xfrm>
                <a:off x="6641258" y="1212669"/>
                <a:ext cx="126720" cy="100440"/>
              </p14:xfrm>
            </p:contentPart>
          </mc:Choice>
          <mc:Fallback xmlns="">
            <p:pic>
              <p:nvPicPr>
                <p:cNvPr id="33" name="墨迹 32">
                  <a:extLst>
                    <a:ext uri="{FF2B5EF4-FFF2-40B4-BE49-F238E27FC236}">
                      <a16:creationId xmlns:a16="http://schemas.microsoft.com/office/drawing/2014/main" id="{28F3FB6A-DD09-4192-9307-639AAB2CBFFE}"/>
                    </a:ext>
                  </a:extLst>
                </p:cNvPr>
                <p:cNvPicPr/>
                <p:nvPr/>
              </p:nvPicPr>
              <p:blipFill>
                <a:blip r:embed="rId65"/>
                <a:stretch>
                  <a:fillRect/>
                </a:stretch>
              </p:blipFill>
              <p:spPr>
                <a:xfrm>
                  <a:off x="6623618" y="1194669"/>
                  <a:ext cx="16236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4" name="墨迹 33">
                  <a:extLst>
                    <a:ext uri="{FF2B5EF4-FFF2-40B4-BE49-F238E27FC236}">
                      <a16:creationId xmlns:a16="http://schemas.microsoft.com/office/drawing/2014/main" id="{257C8CCC-21FE-48B5-8C0D-ACE070482847}"/>
                    </a:ext>
                  </a:extLst>
                </p14:cNvPr>
                <p14:cNvContentPartPr/>
                <p14:nvPr/>
              </p14:nvContentPartPr>
              <p14:xfrm>
                <a:off x="6607418" y="1362429"/>
                <a:ext cx="9000" cy="139680"/>
              </p14:xfrm>
            </p:contentPart>
          </mc:Choice>
          <mc:Fallback xmlns="">
            <p:pic>
              <p:nvPicPr>
                <p:cNvPr id="34" name="墨迹 33">
                  <a:extLst>
                    <a:ext uri="{FF2B5EF4-FFF2-40B4-BE49-F238E27FC236}">
                      <a16:creationId xmlns:a16="http://schemas.microsoft.com/office/drawing/2014/main" id="{257C8CCC-21FE-48B5-8C0D-ACE070482847}"/>
                    </a:ext>
                  </a:extLst>
                </p:cNvPr>
                <p:cNvPicPr/>
                <p:nvPr/>
              </p:nvPicPr>
              <p:blipFill>
                <a:blip r:embed="rId67"/>
                <a:stretch>
                  <a:fillRect/>
                </a:stretch>
              </p:blipFill>
              <p:spPr>
                <a:xfrm>
                  <a:off x="6589778" y="1344789"/>
                  <a:ext cx="446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5" name="墨迹 34">
                  <a:extLst>
                    <a:ext uri="{FF2B5EF4-FFF2-40B4-BE49-F238E27FC236}">
                      <a16:creationId xmlns:a16="http://schemas.microsoft.com/office/drawing/2014/main" id="{1EBA4CDD-F8BA-46F1-96FC-1E389564DB09}"/>
                    </a:ext>
                  </a:extLst>
                </p14:cNvPr>
                <p14:cNvContentPartPr/>
                <p14:nvPr/>
              </p14:nvContentPartPr>
              <p14:xfrm>
                <a:off x="6670418" y="1310229"/>
                <a:ext cx="213840" cy="209880"/>
              </p14:xfrm>
            </p:contentPart>
          </mc:Choice>
          <mc:Fallback xmlns="">
            <p:pic>
              <p:nvPicPr>
                <p:cNvPr id="35" name="墨迹 34">
                  <a:extLst>
                    <a:ext uri="{FF2B5EF4-FFF2-40B4-BE49-F238E27FC236}">
                      <a16:creationId xmlns:a16="http://schemas.microsoft.com/office/drawing/2014/main" id="{1EBA4CDD-F8BA-46F1-96FC-1E389564DB09}"/>
                    </a:ext>
                  </a:extLst>
                </p:cNvPr>
                <p:cNvPicPr/>
                <p:nvPr/>
              </p:nvPicPr>
              <p:blipFill>
                <a:blip r:embed="rId69"/>
                <a:stretch>
                  <a:fillRect/>
                </a:stretch>
              </p:blipFill>
              <p:spPr>
                <a:xfrm>
                  <a:off x="6652778" y="1292229"/>
                  <a:ext cx="24948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6" name="墨迹 35">
                  <a:extLst>
                    <a:ext uri="{FF2B5EF4-FFF2-40B4-BE49-F238E27FC236}">
                      <a16:creationId xmlns:a16="http://schemas.microsoft.com/office/drawing/2014/main" id="{93089E2B-6962-498B-8417-A54943BC301E}"/>
                    </a:ext>
                  </a:extLst>
                </p14:cNvPr>
                <p14:cNvContentPartPr/>
                <p14:nvPr/>
              </p14:nvContentPartPr>
              <p14:xfrm>
                <a:off x="6697418" y="1342989"/>
                <a:ext cx="119520" cy="49680"/>
              </p14:xfrm>
            </p:contentPart>
          </mc:Choice>
          <mc:Fallback xmlns="">
            <p:pic>
              <p:nvPicPr>
                <p:cNvPr id="36" name="墨迹 35">
                  <a:extLst>
                    <a:ext uri="{FF2B5EF4-FFF2-40B4-BE49-F238E27FC236}">
                      <a16:creationId xmlns:a16="http://schemas.microsoft.com/office/drawing/2014/main" id="{93089E2B-6962-498B-8417-A54943BC301E}"/>
                    </a:ext>
                  </a:extLst>
                </p:cNvPr>
                <p:cNvPicPr/>
                <p:nvPr/>
              </p:nvPicPr>
              <p:blipFill>
                <a:blip r:embed="rId71"/>
                <a:stretch>
                  <a:fillRect/>
                </a:stretch>
              </p:blipFill>
              <p:spPr>
                <a:xfrm>
                  <a:off x="6679778" y="1324989"/>
                  <a:ext cx="1551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7" name="墨迹 36">
                  <a:extLst>
                    <a:ext uri="{FF2B5EF4-FFF2-40B4-BE49-F238E27FC236}">
                      <a16:creationId xmlns:a16="http://schemas.microsoft.com/office/drawing/2014/main" id="{D49C64E4-0611-4A8A-94FF-E85A63B7FEC4}"/>
                    </a:ext>
                  </a:extLst>
                </p14:cNvPr>
                <p14:cNvContentPartPr/>
                <p14:nvPr/>
              </p14:nvContentPartPr>
              <p14:xfrm>
                <a:off x="6680498" y="1337949"/>
                <a:ext cx="179280" cy="175680"/>
              </p14:xfrm>
            </p:contentPart>
          </mc:Choice>
          <mc:Fallback xmlns="">
            <p:pic>
              <p:nvPicPr>
                <p:cNvPr id="37" name="墨迹 36">
                  <a:extLst>
                    <a:ext uri="{FF2B5EF4-FFF2-40B4-BE49-F238E27FC236}">
                      <a16:creationId xmlns:a16="http://schemas.microsoft.com/office/drawing/2014/main" id="{D49C64E4-0611-4A8A-94FF-E85A63B7FEC4}"/>
                    </a:ext>
                  </a:extLst>
                </p:cNvPr>
                <p:cNvPicPr/>
                <p:nvPr/>
              </p:nvPicPr>
              <p:blipFill>
                <a:blip r:embed="rId73"/>
                <a:stretch>
                  <a:fillRect/>
                </a:stretch>
              </p:blipFill>
              <p:spPr>
                <a:xfrm>
                  <a:off x="6662858" y="1319949"/>
                  <a:ext cx="21492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8" name="墨迹 37">
                  <a:extLst>
                    <a:ext uri="{FF2B5EF4-FFF2-40B4-BE49-F238E27FC236}">
                      <a16:creationId xmlns:a16="http://schemas.microsoft.com/office/drawing/2014/main" id="{336190B2-8A5A-46B5-BA50-CBA8B596338D}"/>
                    </a:ext>
                  </a:extLst>
                </p14:cNvPr>
                <p14:cNvContentPartPr/>
                <p14:nvPr/>
              </p14:nvContentPartPr>
              <p14:xfrm>
                <a:off x="7022138" y="1033389"/>
                <a:ext cx="14760" cy="168840"/>
              </p14:xfrm>
            </p:contentPart>
          </mc:Choice>
          <mc:Fallback xmlns="">
            <p:pic>
              <p:nvPicPr>
                <p:cNvPr id="38" name="墨迹 37">
                  <a:extLst>
                    <a:ext uri="{FF2B5EF4-FFF2-40B4-BE49-F238E27FC236}">
                      <a16:creationId xmlns:a16="http://schemas.microsoft.com/office/drawing/2014/main" id="{336190B2-8A5A-46B5-BA50-CBA8B596338D}"/>
                    </a:ext>
                  </a:extLst>
                </p:cNvPr>
                <p:cNvPicPr/>
                <p:nvPr/>
              </p:nvPicPr>
              <p:blipFill>
                <a:blip r:embed="rId75"/>
                <a:stretch>
                  <a:fillRect/>
                </a:stretch>
              </p:blipFill>
              <p:spPr>
                <a:xfrm>
                  <a:off x="7004138" y="1015749"/>
                  <a:ext cx="504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39" name="墨迹 38">
                  <a:extLst>
                    <a:ext uri="{FF2B5EF4-FFF2-40B4-BE49-F238E27FC236}">
                      <a16:creationId xmlns:a16="http://schemas.microsoft.com/office/drawing/2014/main" id="{0B23742E-B280-4118-8E36-4B57E4E05099}"/>
                    </a:ext>
                  </a:extLst>
                </p14:cNvPr>
                <p14:cNvContentPartPr/>
                <p14:nvPr/>
              </p14:nvContentPartPr>
              <p14:xfrm>
                <a:off x="7084418" y="999549"/>
                <a:ext cx="141840" cy="160920"/>
              </p14:xfrm>
            </p:contentPart>
          </mc:Choice>
          <mc:Fallback xmlns="">
            <p:pic>
              <p:nvPicPr>
                <p:cNvPr id="39" name="墨迹 38">
                  <a:extLst>
                    <a:ext uri="{FF2B5EF4-FFF2-40B4-BE49-F238E27FC236}">
                      <a16:creationId xmlns:a16="http://schemas.microsoft.com/office/drawing/2014/main" id="{0B23742E-B280-4118-8E36-4B57E4E05099}"/>
                    </a:ext>
                  </a:extLst>
                </p:cNvPr>
                <p:cNvPicPr/>
                <p:nvPr/>
              </p:nvPicPr>
              <p:blipFill>
                <a:blip r:embed="rId77"/>
                <a:stretch>
                  <a:fillRect/>
                </a:stretch>
              </p:blipFill>
              <p:spPr>
                <a:xfrm>
                  <a:off x="7066778" y="981549"/>
                  <a:ext cx="17748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0" name="墨迹 39">
                  <a:extLst>
                    <a:ext uri="{FF2B5EF4-FFF2-40B4-BE49-F238E27FC236}">
                      <a16:creationId xmlns:a16="http://schemas.microsoft.com/office/drawing/2014/main" id="{E3AE075F-B30E-4FA7-B643-CCEDF22ACCAE}"/>
                    </a:ext>
                  </a:extLst>
                </p14:cNvPr>
                <p14:cNvContentPartPr/>
                <p14:nvPr/>
              </p14:nvContentPartPr>
              <p14:xfrm>
                <a:off x="7066058" y="1108989"/>
                <a:ext cx="110520" cy="95400"/>
              </p14:xfrm>
            </p:contentPart>
          </mc:Choice>
          <mc:Fallback xmlns="">
            <p:pic>
              <p:nvPicPr>
                <p:cNvPr id="40" name="墨迹 39">
                  <a:extLst>
                    <a:ext uri="{FF2B5EF4-FFF2-40B4-BE49-F238E27FC236}">
                      <a16:creationId xmlns:a16="http://schemas.microsoft.com/office/drawing/2014/main" id="{E3AE075F-B30E-4FA7-B643-CCEDF22ACCAE}"/>
                    </a:ext>
                  </a:extLst>
                </p:cNvPr>
                <p:cNvPicPr/>
                <p:nvPr/>
              </p:nvPicPr>
              <p:blipFill>
                <a:blip r:embed="rId79"/>
                <a:stretch>
                  <a:fillRect/>
                </a:stretch>
              </p:blipFill>
              <p:spPr>
                <a:xfrm>
                  <a:off x="7048418" y="1091349"/>
                  <a:ext cx="14616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1" name="墨迹 40">
                  <a:extLst>
                    <a:ext uri="{FF2B5EF4-FFF2-40B4-BE49-F238E27FC236}">
                      <a16:creationId xmlns:a16="http://schemas.microsoft.com/office/drawing/2014/main" id="{1451A1D6-629B-40BB-A5C6-4BD52C510DD2}"/>
                    </a:ext>
                  </a:extLst>
                </p14:cNvPr>
                <p14:cNvContentPartPr/>
                <p14:nvPr/>
              </p14:nvContentPartPr>
              <p14:xfrm>
                <a:off x="6941138" y="1195749"/>
                <a:ext cx="252360" cy="97920"/>
              </p14:xfrm>
            </p:contentPart>
          </mc:Choice>
          <mc:Fallback xmlns="">
            <p:pic>
              <p:nvPicPr>
                <p:cNvPr id="41" name="墨迹 40">
                  <a:extLst>
                    <a:ext uri="{FF2B5EF4-FFF2-40B4-BE49-F238E27FC236}">
                      <a16:creationId xmlns:a16="http://schemas.microsoft.com/office/drawing/2014/main" id="{1451A1D6-629B-40BB-A5C6-4BD52C510DD2}"/>
                    </a:ext>
                  </a:extLst>
                </p:cNvPr>
                <p:cNvPicPr/>
                <p:nvPr/>
              </p:nvPicPr>
              <p:blipFill>
                <a:blip r:embed="rId81"/>
                <a:stretch>
                  <a:fillRect/>
                </a:stretch>
              </p:blipFill>
              <p:spPr>
                <a:xfrm>
                  <a:off x="6923498" y="1177749"/>
                  <a:ext cx="2880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2" name="墨迹 41">
                  <a:extLst>
                    <a:ext uri="{FF2B5EF4-FFF2-40B4-BE49-F238E27FC236}">
                      <a16:creationId xmlns:a16="http://schemas.microsoft.com/office/drawing/2014/main" id="{E45F270C-3A90-4810-A035-280FA4637E92}"/>
                    </a:ext>
                  </a:extLst>
                </p14:cNvPr>
                <p14:cNvContentPartPr/>
                <p14:nvPr/>
              </p14:nvContentPartPr>
              <p14:xfrm>
                <a:off x="7048778" y="1276029"/>
                <a:ext cx="15120" cy="94680"/>
              </p14:xfrm>
            </p:contentPart>
          </mc:Choice>
          <mc:Fallback xmlns="">
            <p:pic>
              <p:nvPicPr>
                <p:cNvPr id="42" name="墨迹 41">
                  <a:extLst>
                    <a:ext uri="{FF2B5EF4-FFF2-40B4-BE49-F238E27FC236}">
                      <a16:creationId xmlns:a16="http://schemas.microsoft.com/office/drawing/2014/main" id="{E45F270C-3A90-4810-A035-280FA4637E92}"/>
                    </a:ext>
                  </a:extLst>
                </p:cNvPr>
                <p:cNvPicPr/>
                <p:nvPr/>
              </p:nvPicPr>
              <p:blipFill>
                <a:blip r:embed="rId83"/>
                <a:stretch>
                  <a:fillRect/>
                </a:stretch>
              </p:blipFill>
              <p:spPr>
                <a:xfrm>
                  <a:off x="7031138" y="1258029"/>
                  <a:ext cx="507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3" name="墨迹 42">
                  <a:extLst>
                    <a:ext uri="{FF2B5EF4-FFF2-40B4-BE49-F238E27FC236}">
                      <a16:creationId xmlns:a16="http://schemas.microsoft.com/office/drawing/2014/main" id="{E51FB3E0-F99A-45F3-8D3C-B157D2F4EB85}"/>
                    </a:ext>
                  </a:extLst>
                </p14:cNvPr>
                <p14:cNvContentPartPr/>
                <p14:nvPr/>
              </p14:nvContentPartPr>
              <p14:xfrm>
                <a:off x="7089458" y="1225989"/>
                <a:ext cx="32040" cy="335520"/>
              </p14:xfrm>
            </p:contentPart>
          </mc:Choice>
          <mc:Fallback xmlns="">
            <p:pic>
              <p:nvPicPr>
                <p:cNvPr id="43" name="墨迹 42">
                  <a:extLst>
                    <a:ext uri="{FF2B5EF4-FFF2-40B4-BE49-F238E27FC236}">
                      <a16:creationId xmlns:a16="http://schemas.microsoft.com/office/drawing/2014/main" id="{E51FB3E0-F99A-45F3-8D3C-B157D2F4EB85}"/>
                    </a:ext>
                  </a:extLst>
                </p:cNvPr>
                <p:cNvPicPr/>
                <p:nvPr/>
              </p:nvPicPr>
              <p:blipFill>
                <a:blip r:embed="rId85"/>
                <a:stretch>
                  <a:fillRect/>
                </a:stretch>
              </p:blipFill>
              <p:spPr>
                <a:xfrm>
                  <a:off x="7071818" y="1207989"/>
                  <a:ext cx="6768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4" name="墨迹 43">
                  <a:extLst>
                    <a:ext uri="{FF2B5EF4-FFF2-40B4-BE49-F238E27FC236}">
                      <a16:creationId xmlns:a16="http://schemas.microsoft.com/office/drawing/2014/main" id="{6E563E67-089A-4A04-9B6C-DCD96A445A7E}"/>
                    </a:ext>
                  </a:extLst>
                </p14:cNvPr>
                <p14:cNvContentPartPr/>
                <p14:nvPr/>
              </p14:nvContentPartPr>
              <p14:xfrm>
                <a:off x="6951578" y="1319589"/>
                <a:ext cx="177120" cy="196560"/>
              </p14:xfrm>
            </p:contentPart>
          </mc:Choice>
          <mc:Fallback xmlns="">
            <p:pic>
              <p:nvPicPr>
                <p:cNvPr id="44" name="墨迹 43">
                  <a:extLst>
                    <a:ext uri="{FF2B5EF4-FFF2-40B4-BE49-F238E27FC236}">
                      <a16:creationId xmlns:a16="http://schemas.microsoft.com/office/drawing/2014/main" id="{6E563E67-089A-4A04-9B6C-DCD96A445A7E}"/>
                    </a:ext>
                  </a:extLst>
                </p:cNvPr>
                <p:cNvPicPr/>
                <p:nvPr/>
              </p:nvPicPr>
              <p:blipFill>
                <a:blip r:embed="rId87"/>
                <a:stretch>
                  <a:fillRect/>
                </a:stretch>
              </p:blipFill>
              <p:spPr>
                <a:xfrm>
                  <a:off x="6933578" y="1301589"/>
                  <a:ext cx="21276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5" name="墨迹 44">
                  <a:extLst>
                    <a:ext uri="{FF2B5EF4-FFF2-40B4-BE49-F238E27FC236}">
                      <a16:creationId xmlns:a16="http://schemas.microsoft.com/office/drawing/2014/main" id="{E46F9832-F46B-4A4A-A993-AFBED6878158}"/>
                    </a:ext>
                  </a:extLst>
                </p14:cNvPr>
                <p14:cNvContentPartPr/>
                <p14:nvPr/>
              </p14:nvContentPartPr>
              <p14:xfrm>
                <a:off x="7121138" y="1297989"/>
                <a:ext cx="95400" cy="173880"/>
              </p14:xfrm>
            </p:contentPart>
          </mc:Choice>
          <mc:Fallback xmlns="">
            <p:pic>
              <p:nvPicPr>
                <p:cNvPr id="45" name="墨迹 44">
                  <a:extLst>
                    <a:ext uri="{FF2B5EF4-FFF2-40B4-BE49-F238E27FC236}">
                      <a16:creationId xmlns:a16="http://schemas.microsoft.com/office/drawing/2014/main" id="{E46F9832-F46B-4A4A-A993-AFBED6878158}"/>
                    </a:ext>
                  </a:extLst>
                </p:cNvPr>
                <p:cNvPicPr/>
                <p:nvPr/>
              </p:nvPicPr>
              <p:blipFill>
                <a:blip r:embed="rId89"/>
                <a:stretch>
                  <a:fillRect/>
                </a:stretch>
              </p:blipFill>
              <p:spPr>
                <a:xfrm>
                  <a:off x="7103498" y="1279989"/>
                  <a:ext cx="13104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6" name="墨迹 45">
                  <a:extLst>
                    <a:ext uri="{FF2B5EF4-FFF2-40B4-BE49-F238E27FC236}">
                      <a16:creationId xmlns:a16="http://schemas.microsoft.com/office/drawing/2014/main" id="{E99FF608-5FF9-471C-A998-3DB1398C5ADD}"/>
                    </a:ext>
                  </a:extLst>
                </p14:cNvPr>
                <p14:cNvContentPartPr/>
                <p14:nvPr/>
              </p14:nvContentPartPr>
              <p14:xfrm>
                <a:off x="7136618" y="1350549"/>
                <a:ext cx="144360" cy="126360"/>
              </p14:xfrm>
            </p:contentPart>
          </mc:Choice>
          <mc:Fallback xmlns="">
            <p:pic>
              <p:nvPicPr>
                <p:cNvPr id="46" name="墨迹 45">
                  <a:extLst>
                    <a:ext uri="{FF2B5EF4-FFF2-40B4-BE49-F238E27FC236}">
                      <a16:creationId xmlns:a16="http://schemas.microsoft.com/office/drawing/2014/main" id="{E99FF608-5FF9-471C-A998-3DB1398C5ADD}"/>
                    </a:ext>
                  </a:extLst>
                </p:cNvPr>
                <p:cNvPicPr/>
                <p:nvPr/>
              </p:nvPicPr>
              <p:blipFill>
                <a:blip r:embed="rId91"/>
                <a:stretch>
                  <a:fillRect/>
                </a:stretch>
              </p:blipFill>
              <p:spPr>
                <a:xfrm>
                  <a:off x="7118978" y="1332549"/>
                  <a:ext cx="18000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7" name="墨迹 46">
                  <a:extLst>
                    <a:ext uri="{FF2B5EF4-FFF2-40B4-BE49-F238E27FC236}">
                      <a16:creationId xmlns:a16="http://schemas.microsoft.com/office/drawing/2014/main" id="{80B4E31E-A8FD-4144-A60C-172B3D46F014}"/>
                    </a:ext>
                  </a:extLst>
                </p14:cNvPr>
                <p14:cNvContentPartPr/>
                <p14:nvPr/>
              </p14:nvContentPartPr>
              <p14:xfrm>
                <a:off x="7321298" y="1028349"/>
                <a:ext cx="259920" cy="213120"/>
              </p14:xfrm>
            </p:contentPart>
          </mc:Choice>
          <mc:Fallback xmlns="">
            <p:pic>
              <p:nvPicPr>
                <p:cNvPr id="47" name="墨迹 46">
                  <a:extLst>
                    <a:ext uri="{FF2B5EF4-FFF2-40B4-BE49-F238E27FC236}">
                      <a16:creationId xmlns:a16="http://schemas.microsoft.com/office/drawing/2014/main" id="{80B4E31E-A8FD-4144-A60C-172B3D46F014}"/>
                    </a:ext>
                  </a:extLst>
                </p:cNvPr>
                <p:cNvPicPr/>
                <p:nvPr/>
              </p:nvPicPr>
              <p:blipFill>
                <a:blip r:embed="rId93"/>
                <a:stretch>
                  <a:fillRect/>
                </a:stretch>
              </p:blipFill>
              <p:spPr>
                <a:xfrm>
                  <a:off x="7303298" y="1010349"/>
                  <a:ext cx="29556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8" name="墨迹 47">
                  <a:extLst>
                    <a:ext uri="{FF2B5EF4-FFF2-40B4-BE49-F238E27FC236}">
                      <a16:creationId xmlns:a16="http://schemas.microsoft.com/office/drawing/2014/main" id="{3667FF81-9A34-4AD9-977E-1CF69C76B0F8}"/>
                    </a:ext>
                  </a:extLst>
                </p14:cNvPr>
                <p14:cNvContentPartPr/>
                <p14:nvPr/>
              </p14:nvContentPartPr>
              <p14:xfrm>
                <a:off x="7418498" y="1223109"/>
                <a:ext cx="146880" cy="81360"/>
              </p14:xfrm>
            </p:contentPart>
          </mc:Choice>
          <mc:Fallback xmlns="">
            <p:pic>
              <p:nvPicPr>
                <p:cNvPr id="48" name="墨迹 47">
                  <a:extLst>
                    <a:ext uri="{FF2B5EF4-FFF2-40B4-BE49-F238E27FC236}">
                      <a16:creationId xmlns:a16="http://schemas.microsoft.com/office/drawing/2014/main" id="{3667FF81-9A34-4AD9-977E-1CF69C76B0F8}"/>
                    </a:ext>
                  </a:extLst>
                </p:cNvPr>
                <p:cNvPicPr/>
                <p:nvPr/>
              </p:nvPicPr>
              <p:blipFill>
                <a:blip r:embed="rId95"/>
                <a:stretch>
                  <a:fillRect/>
                </a:stretch>
              </p:blipFill>
              <p:spPr>
                <a:xfrm>
                  <a:off x="7400498" y="1205109"/>
                  <a:ext cx="18252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49" name="墨迹 48">
                  <a:extLst>
                    <a:ext uri="{FF2B5EF4-FFF2-40B4-BE49-F238E27FC236}">
                      <a16:creationId xmlns:a16="http://schemas.microsoft.com/office/drawing/2014/main" id="{F9DA8E22-443A-45E4-9519-3FDD415B630A}"/>
                    </a:ext>
                  </a:extLst>
                </p14:cNvPr>
                <p14:cNvContentPartPr/>
                <p14:nvPr/>
              </p14:nvContentPartPr>
              <p14:xfrm>
                <a:off x="7335338" y="1332549"/>
                <a:ext cx="20520" cy="160920"/>
              </p14:xfrm>
            </p:contentPart>
          </mc:Choice>
          <mc:Fallback xmlns="">
            <p:pic>
              <p:nvPicPr>
                <p:cNvPr id="49" name="墨迹 48">
                  <a:extLst>
                    <a:ext uri="{FF2B5EF4-FFF2-40B4-BE49-F238E27FC236}">
                      <a16:creationId xmlns:a16="http://schemas.microsoft.com/office/drawing/2014/main" id="{F9DA8E22-443A-45E4-9519-3FDD415B630A}"/>
                    </a:ext>
                  </a:extLst>
                </p:cNvPr>
                <p:cNvPicPr/>
                <p:nvPr/>
              </p:nvPicPr>
              <p:blipFill>
                <a:blip r:embed="rId97"/>
                <a:stretch>
                  <a:fillRect/>
                </a:stretch>
              </p:blipFill>
              <p:spPr>
                <a:xfrm>
                  <a:off x="7317698" y="1314909"/>
                  <a:ext cx="561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0" name="墨迹 49">
                  <a:extLst>
                    <a:ext uri="{FF2B5EF4-FFF2-40B4-BE49-F238E27FC236}">
                      <a16:creationId xmlns:a16="http://schemas.microsoft.com/office/drawing/2014/main" id="{B0601D66-D75F-4A28-BF99-617D9D1D39B2}"/>
                    </a:ext>
                  </a:extLst>
                </p14:cNvPr>
                <p14:cNvContentPartPr/>
                <p14:nvPr/>
              </p14:nvContentPartPr>
              <p14:xfrm>
                <a:off x="7382138" y="1258389"/>
                <a:ext cx="242280" cy="315360"/>
              </p14:xfrm>
            </p:contentPart>
          </mc:Choice>
          <mc:Fallback xmlns="">
            <p:pic>
              <p:nvPicPr>
                <p:cNvPr id="50" name="墨迹 49">
                  <a:extLst>
                    <a:ext uri="{FF2B5EF4-FFF2-40B4-BE49-F238E27FC236}">
                      <a16:creationId xmlns:a16="http://schemas.microsoft.com/office/drawing/2014/main" id="{B0601D66-D75F-4A28-BF99-617D9D1D39B2}"/>
                    </a:ext>
                  </a:extLst>
                </p:cNvPr>
                <p:cNvPicPr/>
                <p:nvPr/>
              </p:nvPicPr>
              <p:blipFill>
                <a:blip r:embed="rId99"/>
                <a:stretch>
                  <a:fillRect/>
                </a:stretch>
              </p:blipFill>
              <p:spPr>
                <a:xfrm>
                  <a:off x="7364138" y="1240749"/>
                  <a:ext cx="27792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1" name="墨迹 50">
                  <a:extLst>
                    <a:ext uri="{FF2B5EF4-FFF2-40B4-BE49-F238E27FC236}">
                      <a16:creationId xmlns:a16="http://schemas.microsoft.com/office/drawing/2014/main" id="{255310A7-3750-4FAA-836A-1FE2BED2DFF8}"/>
                    </a:ext>
                  </a:extLst>
                </p14:cNvPr>
                <p14:cNvContentPartPr/>
                <p14:nvPr/>
              </p14:nvContentPartPr>
              <p14:xfrm>
                <a:off x="7427858" y="1378269"/>
                <a:ext cx="142200" cy="102960"/>
              </p14:xfrm>
            </p:contentPart>
          </mc:Choice>
          <mc:Fallback xmlns="">
            <p:pic>
              <p:nvPicPr>
                <p:cNvPr id="51" name="墨迹 50">
                  <a:extLst>
                    <a:ext uri="{FF2B5EF4-FFF2-40B4-BE49-F238E27FC236}">
                      <a16:creationId xmlns:a16="http://schemas.microsoft.com/office/drawing/2014/main" id="{255310A7-3750-4FAA-836A-1FE2BED2DFF8}"/>
                    </a:ext>
                  </a:extLst>
                </p:cNvPr>
                <p:cNvPicPr/>
                <p:nvPr/>
              </p:nvPicPr>
              <p:blipFill>
                <a:blip r:embed="rId101"/>
                <a:stretch>
                  <a:fillRect/>
                </a:stretch>
              </p:blipFill>
              <p:spPr>
                <a:xfrm>
                  <a:off x="7410218" y="1360629"/>
                  <a:ext cx="1778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3" name="墨迹 52">
                  <a:extLst>
                    <a:ext uri="{FF2B5EF4-FFF2-40B4-BE49-F238E27FC236}">
                      <a16:creationId xmlns:a16="http://schemas.microsoft.com/office/drawing/2014/main" id="{BE919B8C-7DD3-426C-8FDC-9DF625B0EAFC}"/>
                    </a:ext>
                  </a:extLst>
                </p14:cNvPr>
                <p14:cNvContentPartPr/>
                <p14:nvPr/>
              </p14:nvContentPartPr>
              <p14:xfrm>
                <a:off x="7767338" y="1127709"/>
                <a:ext cx="62280" cy="277560"/>
              </p14:xfrm>
            </p:contentPart>
          </mc:Choice>
          <mc:Fallback xmlns="">
            <p:pic>
              <p:nvPicPr>
                <p:cNvPr id="53" name="墨迹 52">
                  <a:extLst>
                    <a:ext uri="{FF2B5EF4-FFF2-40B4-BE49-F238E27FC236}">
                      <a16:creationId xmlns:a16="http://schemas.microsoft.com/office/drawing/2014/main" id="{BE919B8C-7DD3-426C-8FDC-9DF625B0EAFC}"/>
                    </a:ext>
                  </a:extLst>
                </p:cNvPr>
                <p:cNvPicPr/>
                <p:nvPr/>
              </p:nvPicPr>
              <p:blipFill>
                <a:blip r:embed="rId103"/>
                <a:stretch>
                  <a:fillRect/>
                </a:stretch>
              </p:blipFill>
              <p:spPr>
                <a:xfrm>
                  <a:off x="7749338" y="1109709"/>
                  <a:ext cx="9792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4" name="墨迹 53">
                  <a:extLst>
                    <a:ext uri="{FF2B5EF4-FFF2-40B4-BE49-F238E27FC236}">
                      <a16:creationId xmlns:a16="http://schemas.microsoft.com/office/drawing/2014/main" id="{7849B879-312B-4352-A1F4-40C313B96D87}"/>
                    </a:ext>
                  </a:extLst>
                </p14:cNvPr>
                <p14:cNvContentPartPr/>
                <p14:nvPr/>
              </p14:nvContentPartPr>
              <p14:xfrm>
                <a:off x="7858778" y="1058589"/>
                <a:ext cx="189720" cy="464400"/>
              </p14:xfrm>
            </p:contentPart>
          </mc:Choice>
          <mc:Fallback xmlns="">
            <p:pic>
              <p:nvPicPr>
                <p:cNvPr id="54" name="墨迹 53">
                  <a:extLst>
                    <a:ext uri="{FF2B5EF4-FFF2-40B4-BE49-F238E27FC236}">
                      <a16:creationId xmlns:a16="http://schemas.microsoft.com/office/drawing/2014/main" id="{7849B879-312B-4352-A1F4-40C313B96D87}"/>
                    </a:ext>
                  </a:extLst>
                </p:cNvPr>
                <p:cNvPicPr/>
                <p:nvPr/>
              </p:nvPicPr>
              <p:blipFill>
                <a:blip r:embed="rId105"/>
                <a:stretch>
                  <a:fillRect/>
                </a:stretch>
              </p:blipFill>
              <p:spPr>
                <a:xfrm>
                  <a:off x="7840778" y="1040949"/>
                  <a:ext cx="225360" cy="5000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5" name="墨迹 54">
                  <a:extLst>
                    <a:ext uri="{FF2B5EF4-FFF2-40B4-BE49-F238E27FC236}">
                      <a16:creationId xmlns:a16="http://schemas.microsoft.com/office/drawing/2014/main" id="{C46C69A2-D257-4D1A-8854-8FFB889E0D5E}"/>
                    </a:ext>
                  </a:extLst>
                </p14:cNvPr>
                <p14:cNvContentPartPr/>
                <p14:nvPr/>
              </p14:nvContentPartPr>
              <p14:xfrm>
                <a:off x="7847618" y="1177389"/>
                <a:ext cx="94320" cy="18720"/>
              </p14:xfrm>
            </p:contentPart>
          </mc:Choice>
          <mc:Fallback xmlns="">
            <p:pic>
              <p:nvPicPr>
                <p:cNvPr id="55" name="墨迹 54">
                  <a:extLst>
                    <a:ext uri="{FF2B5EF4-FFF2-40B4-BE49-F238E27FC236}">
                      <a16:creationId xmlns:a16="http://schemas.microsoft.com/office/drawing/2014/main" id="{C46C69A2-D257-4D1A-8854-8FFB889E0D5E}"/>
                    </a:ext>
                  </a:extLst>
                </p:cNvPr>
                <p:cNvPicPr/>
                <p:nvPr/>
              </p:nvPicPr>
              <p:blipFill>
                <a:blip r:embed="rId107"/>
                <a:stretch>
                  <a:fillRect/>
                </a:stretch>
              </p:blipFill>
              <p:spPr>
                <a:xfrm>
                  <a:off x="7829618" y="1159389"/>
                  <a:ext cx="12996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56" name="墨迹 55">
                  <a:extLst>
                    <a:ext uri="{FF2B5EF4-FFF2-40B4-BE49-F238E27FC236}">
                      <a16:creationId xmlns:a16="http://schemas.microsoft.com/office/drawing/2014/main" id="{BA632F71-F997-4C6F-B687-7C42969DC5FA}"/>
                    </a:ext>
                  </a:extLst>
                </p14:cNvPr>
                <p14:cNvContentPartPr/>
                <p14:nvPr/>
              </p14:nvContentPartPr>
              <p14:xfrm>
                <a:off x="7847618" y="1257309"/>
                <a:ext cx="102600" cy="117360"/>
              </p14:xfrm>
            </p:contentPart>
          </mc:Choice>
          <mc:Fallback xmlns="">
            <p:pic>
              <p:nvPicPr>
                <p:cNvPr id="56" name="墨迹 55">
                  <a:extLst>
                    <a:ext uri="{FF2B5EF4-FFF2-40B4-BE49-F238E27FC236}">
                      <a16:creationId xmlns:a16="http://schemas.microsoft.com/office/drawing/2014/main" id="{BA632F71-F997-4C6F-B687-7C42969DC5FA}"/>
                    </a:ext>
                  </a:extLst>
                </p:cNvPr>
                <p:cNvPicPr/>
                <p:nvPr/>
              </p:nvPicPr>
              <p:blipFill>
                <a:blip r:embed="rId109"/>
                <a:stretch>
                  <a:fillRect/>
                </a:stretch>
              </p:blipFill>
              <p:spPr>
                <a:xfrm>
                  <a:off x="7829978" y="1239669"/>
                  <a:ext cx="13824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57" name="墨迹 56">
                  <a:extLst>
                    <a:ext uri="{FF2B5EF4-FFF2-40B4-BE49-F238E27FC236}">
                      <a16:creationId xmlns:a16="http://schemas.microsoft.com/office/drawing/2014/main" id="{E80E0182-87AE-422F-9BFA-35F69F2B7193}"/>
                    </a:ext>
                  </a:extLst>
                </p14:cNvPr>
                <p14:cNvContentPartPr/>
                <p14:nvPr/>
              </p14:nvContentPartPr>
              <p14:xfrm>
                <a:off x="8033738" y="1045989"/>
                <a:ext cx="84240" cy="450000"/>
              </p14:xfrm>
            </p:contentPart>
          </mc:Choice>
          <mc:Fallback xmlns="">
            <p:pic>
              <p:nvPicPr>
                <p:cNvPr id="57" name="墨迹 56">
                  <a:extLst>
                    <a:ext uri="{FF2B5EF4-FFF2-40B4-BE49-F238E27FC236}">
                      <a16:creationId xmlns:a16="http://schemas.microsoft.com/office/drawing/2014/main" id="{E80E0182-87AE-422F-9BFA-35F69F2B7193}"/>
                    </a:ext>
                  </a:extLst>
                </p:cNvPr>
                <p:cNvPicPr/>
                <p:nvPr/>
              </p:nvPicPr>
              <p:blipFill>
                <a:blip r:embed="rId111"/>
                <a:stretch>
                  <a:fillRect/>
                </a:stretch>
              </p:blipFill>
              <p:spPr>
                <a:xfrm>
                  <a:off x="8016098" y="1028349"/>
                  <a:ext cx="11988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58" name="墨迹 57">
                  <a:extLst>
                    <a:ext uri="{FF2B5EF4-FFF2-40B4-BE49-F238E27FC236}">
                      <a16:creationId xmlns:a16="http://schemas.microsoft.com/office/drawing/2014/main" id="{21683C59-BD90-4E14-98AC-5A9C978DEBA9}"/>
                    </a:ext>
                  </a:extLst>
                </p14:cNvPr>
                <p14:cNvContentPartPr/>
                <p14:nvPr/>
              </p14:nvContentPartPr>
              <p14:xfrm>
                <a:off x="8205818" y="1084509"/>
                <a:ext cx="36000" cy="122040"/>
              </p14:xfrm>
            </p:contentPart>
          </mc:Choice>
          <mc:Fallback xmlns="">
            <p:pic>
              <p:nvPicPr>
                <p:cNvPr id="58" name="墨迹 57">
                  <a:extLst>
                    <a:ext uri="{FF2B5EF4-FFF2-40B4-BE49-F238E27FC236}">
                      <a16:creationId xmlns:a16="http://schemas.microsoft.com/office/drawing/2014/main" id="{21683C59-BD90-4E14-98AC-5A9C978DEBA9}"/>
                    </a:ext>
                  </a:extLst>
                </p:cNvPr>
                <p:cNvPicPr/>
                <p:nvPr/>
              </p:nvPicPr>
              <p:blipFill>
                <a:blip r:embed="rId113"/>
                <a:stretch>
                  <a:fillRect/>
                </a:stretch>
              </p:blipFill>
              <p:spPr>
                <a:xfrm>
                  <a:off x="8188178" y="1066509"/>
                  <a:ext cx="716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59" name="墨迹 58">
                  <a:extLst>
                    <a:ext uri="{FF2B5EF4-FFF2-40B4-BE49-F238E27FC236}">
                      <a16:creationId xmlns:a16="http://schemas.microsoft.com/office/drawing/2014/main" id="{97F9B93C-D013-44D3-B707-86D0B858472F}"/>
                    </a:ext>
                  </a:extLst>
                </p14:cNvPr>
                <p14:cNvContentPartPr/>
                <p14:nvPr/>
              </p14:nvContentPartPr>
              <p14:xfrm>
                <a:off x="8125178" y="1202589"/>
                <a:ext cx="94320" cy="115560"/>
              </p14:xfrm>
            </p:contentPart>
          </mc:Choice>
          <mc:Fallback xmlns="">
            <p:pic>
              <p:nvPicPr>
                <p:cNvPr id="59" name="墨迹 58">
                  <a:extLst>
                    <a:ext uri="{FF2B5EF4-FFF2-40B4-BE49-F238E27FC236}">
                      <a16:creationId xmlns:a16="http://schemas.microsoft.com/office/drawing/2014/main" id="{97F9B93C-D013-44D3-B707-86D0B858472F}"/>
                    </a:ext>
                  </a:extLst>
                </p:cNvPr>
                <p:cNvPicPr/>
                <p:nvPr/>
              </p:nvPicPr>
              <p:blipFill>
                <a:blip r:embed="rId115"/>
                <a:stretch>
                  <a:fillRect/>
                </a:stretch>
              </p:blipFill>
              <p:spPr>
                <a:xfrm>
                  <a:off x="8107178" y="1184589"/>
                  <a:ext cx="1299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0" name="墨迹 59">
                  <a:extLst>
                    <a:ext uri="{FF2B5EF4-FFF2-40B4-BE49-F238E27FC236}">
                      <a16:creationId xmlns:a16="http://schemas.microsoft.com/office/drawing/2014/main" id="{D9BB6D43-26CB-4ECF-B996-86C46013DC25}"/>
                    </a:ext>
                  </a:extLst>
                </p14:cNvPr>
                <p14:cNvContentPartPr/>
                <p14:nvPr/>
              </p14:nvContentPartPr>
              <p14:xfrm>
                <a:off x="8122298" y="1251909"/>
                <a:ext cx="189360" cy="157320"/>
              </p14:xfrm>
            </p:contentPart>
          </mc:Choice>
          <mc:Fallback xmlns="">
            <p:pic>
              <p:nvPicPr>
                <p:cNvPr id="60" name="墨迹 59">
                  <a:extLst>
                    <a:ext uri="{FF2B5EF4-FFF2-40B4-BE49-F238E27FC236}">
                      <a16:creationId xmlns:a16="http://schemas.microsoft.com/office/drawing/2014/main" id="{D9BB6D43-26CB-4ECF-B996-86C46013DC25}"/>
                    </a:ext>
                  </a:extLst>
                </p:cNvPr>
                <p:cNvPicPr/>
                <p:nvPr/>
              </p:nvPicPr>
              <p:blipFill>
                <a:blip r:embed="rId117"/>
                <a:stretch>
                  <a:fillRect/>
                </a:stretch>
              </p:blipFill>
              <p:spPr>
                <a:xfrm>
                  <a:off x="8104658" y="1233909"/>
                  <a:ext cx="22500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1" name="墨迹 60">
                  <a:extLst>
                    <a:ext uri="{FF2B5EF4-FFF2-40B4-BE49-F238E27FC236}">
                      <a16:creationId xmlns:a16="http://schemas.microsoft.com/office/drawing/2014/main" id="{E7E03F39-CF2B-4AB3-8374-A604A88040F8}"/>
                    </a:ext>
                  </a:extLst>
                </p14:cNvPr>
                <p14:cNvContentPartPr/>
                <p14:nvPr/>
              </p14:nvContentPartPr>
              <p14:xfrm>
                <a:off x="8376098" y="1076949"/>
                <a:ext cx="179280" cy="21600"/>
              </p14:xfrm>
            </p:contentPart>
          </mc:Choice>
          <mc:Fallback xmlns="">
            <p:pic>
              <p:nvPicPr>
                <p:cNvPr id="61" name="墨迹 60">
                  <a:extLst>
                    <a:ext uri="{FF2B5EF4-FFF2-40B4-BE49-F238E27FC236}">
                      <a16:creationId xmlns:a16="http://schemas.microsoft.com/office/drawing/2014/main" id="{E7E03F39-CF2B-4AB3-8374-A604A88040F8}"/>
                    </a:ext>
                  </a:extLst>
                </p:cNvPr>
                <p:cNvPicPr/>
                <p:nvPr/>
              </p:nvPicPr>
              <p:blipFill>
                <a:blip r:embed="rId119"/>
                <a:stretch>
                  <a:fillRect/>
                </a:stretch>
              </p:blipFill>
              <p:spPr>
                <a:xfrm>
                  <a:off x="8358458" y="1059309"/>
                  <a:ext cx="21492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2" name="墨迹 61">
                  <a:extLst>
                    <a:ext uri="{FF2B5EF4-FFF2-40B4-BE49-F238E27FC236}">
                      <a16:creationId xmlns:a16="http://schemas.microsoft.com/office/drawing/2014/main" id="{116E7CB1-068C-49B0-B84F-56C041129DE9}"/>
                    </a:ext>
                  </a:extLst>
                </p14:cNvPr>
                <p14:cNvContentPartPr/>
                <p14:nvPr/>
              </p14:nvContentPartPr>
              <p14:xfrm>
                <a:off x="8370338" y="1129869"/>
                <a:ext cx="177480" cy="71280"/>
              </p14:xfrm>
            </p:contentPart>
          </mc:Choice>
          <mc:Fallback xmlns="">
            <p:pic>
              <p:nvPicPr>
                <p:cNvPr id="62" name="墨迹 61">
                  <a:extLst>
                    <a:ext uri="{FF2B5EF4-FFF2-40B4-BE49-F238E27FC236}">
                      <a16:creationId xmlns:a16="http://schemas.microsoft.com/office/drawing/2014/main" id="{116E7CB1-068C-49B0-B84F-56C041129DE9}"/>
                    </a:ext>
                  </a:extLst>
                </p:cNvPr>
                <p:cNvPicPr/>
                <p:nvPr/>
              </p:nvPicPr>
              <p:blipFill>
                <a:blip r:embed="rId121"/>
                <a:stretch>
                  <a:fillRect/>
                </a:stretch>
              </p:blipFill>
              <p:spPr>
                <a:xfrm>
                  <a:off x="8352698" y="1111869"/>
                  <a:ext cx="21312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3" name="墨迹 62">
                  <a:extLst>
                    <a:ext uri="{FF2B5EF4-FFF2-40B4-BE49-F238E27FC236}">
                      <a16:creationId xmlns:a16="http://schemas.microsoft.com/office/drawing/2014/main" id="{1AEB0542-B877-4DD4-8C28-5E9CF8C9391E}"/>
                    </a:ext>
                  </a:extLst>
                </p14:cNvPr>
                <p14:cNvContentPartPr/>
                <p14:nvPr/>
              </p14:nvContentPartPr>
              <p14:xfrm>
                <a:off x="8346938" y="1001349"/>
                <a:ext cx="226800" cy="249120"/>
              </p14:xfrm>
            </p:contentPart>
          </mc:Choice>
          <mc:Fallback xmlns="">
            <p:pic>
              <p:nvPicPr>
                <p:cNvPr id="63" name="墨迹 62">
                  <a:extLst>
                    <a:ext uri="{FF2B5EF4-FFF2-40B4-BE49-F238E27FC236}">
                      <a16:creationId xmlns:a16="http://schemas.microsoft.com/office/drawing/2014/main" id="{1AEB0542-B877-4DD4-8C28-5E9CF8C9391E}"/>
                    </a:ext>
                  </a:extLst>
                </p:cNvPr>
                <p:cNvPicPr/>
                <p:nvPr/>
              </p:nvPicPr>
              <p:blipFill>
                <a:blip r:embed="rId123"/>
                <a:stretch>
                  <a:fillRect/>
                </a:stretch>
              </p:blipFill>
              <p:spPr>
                <a:xfrm>
                  <a:off x="8328938" y="983349"/>
                  <a:ext cx="26244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87456" name="墨迹 787455">
                  <a:extLst>
                    <a:ext uri="{FF2B5EF4-FFF2-40B4-BE49-F238E27FC236}">
                      <a16:creationId xmlns:a16="http://schemas.microsoft.com/office/drawing/2014/main" id="{CDCCB077-4031-4B3E-813C-730AD8986AB6}"/>
                    </a:ext>
                  </a:extLst>
                </p14:cNvPr>
                <p14:cNvContentPartPr/>
                <p14:nvPr/>
              </p14:nvContentPartPr>
              <p14:xfrm>
                <a:off x="8372138" y="1231749"/>
                <a:ext cx="201600" cy="299880"/>
              </p14:xfrm>
            </p:contentPart>
          </mc:Choice>
          <mc:Fallback xmlns="">
            <p:pic>
              <p:nvPicPr>
                <p:cNvPr id="787456" name="墨迹 787455">
                  <a:extLst>
                    <a:ext uri="{FF2B5EF4-FFF2-40B4-BE49-F238E27FC236}">
                      <a16:creationId xmlns:a16="http://schemas.microsoft.com/office/drawing/2014/main" id="{CDCCB077-4031-4B3E-813C-730AD8986AB6}"/>
                    </a:ext>
                  </a:extLst>
                </p:cNvPr>
                <p:cNvPicPr/>
                <p:nvPr/>
              </p:nvPicPr>
              <p:blipFill>
                <a:blip r:embed="rId125"/>
                <a:stretch>
                  <a:fillRect/>
                </a:stretch>
              </p:blipFill>
              <p:spPr>
                <a:xfrm>
                  <a:off x="8354498" y="1214109"/>
                  <a:ext cx="23724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87457" name="墨迹 787456">
                  <a:extLst>
                    <a:ext uri="{FF2B5EF4-FFF2-40B4-BE49-F238E27FC236}">
                      <a16:creationId xmlns:a16="http://schemas.microsoft.com/office/drawing/2014/main" id="{7F452AD8-91C4-45FE-8520-966E96261B88}"/>
                    </a:ext>
                  </a:extLst>
                </p14:cNvPr>
                <p14:cNvContentPartPr/>
                <p14:nvPr/>
              </p14:nvContentPartPr>
              <p14:xfrm>
                <a:off x="8346938" y="1451349"/>
                <a:ext cx="41040" cy="55440"/>
              </p14:xfrm>
            </p:contentPart>
          </mc:Choice>
          <mc:Fallback xmlns="">
            <p:pic>
              <p:nvPicPr>
                <p:cNvPr id="787457" name="墨迹 787456">
                  <a:extLst>
                    <a:ext uri="{FF2B5EF4-FFF2-40B4-BE49-F238E27FC236}">
                      <a16:creationId xmlns:a16="http://schemas.microsoft.com/office/drawing/2014/main" id="{7F452AD8-91C4-45FE-8520-966E96261B88}"/>
                    </a:ext>
                  </a:extLst>
                </p:cNvPr>
                <p:cNvPicPr/>
                <p:nvPr/>
              </p:nvPicPr>
              <p:blipFill>
                <a:blip r:embed="rId127"/>
                <a:stretch>
                  <a:fillRect/>
                </a:stretch>
              </p:blipFill>
              <p:spPr>
                <a:xfrm>
                  <a:off x="8328938" y="1433349"/>
                  <a:ext cx="7668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87459" name="墨迹 787458">
                  <a:extLst>
                    <a:ext uri="{FF2B5EF4-FFF2-40B4-BE49-F238E27FC236}">
                      <a16:creationId xmlns:a16="http://schemas.microsoft.com/office/drawing/2014/main" id="{BFF08C4F-95D4-463D-847C-991923337A22}"/>
                    </a:ext>
                  </a:extLst>
                </p14:cNvPr>
                <p14:cNvContentPartPr/>
                <p14:nvPr/>
              </p14:nvContentPartPr>
              <p14:xfrm>
                <a:off x="8568698" y="1378629"/>
                <a:ext cx="15840" cy="141840"/>
              </p14:xfrm>
            </p:contentPart>
          </mc:Choice>
          <mc:Fallback xmlns="">
            <p:pic>
              <p:nvPicPr>
                <p:cNvPr id="787459" name="墨迹 787458">
                  <a:extLst>
                    <a:ext uri="{FF2B5EF4-FFF2-40B4-BE49-F238E27FC236}">
                      <a16:creationId xmlns:a16="http://schemas.microsoft.com/office/drawing/2014/main" id="{BFF08C4F-95D4-463D-847C-991923337A22}"/>
                    </a:ext>
                  </a:extLst>
                </p:cNvPr>
                <p:cNvPicPr/>
                <p:nvPr/>
              </p:nvPicPr>
              <p:blipFill>
                <a:blip r:embed="rId129"/>
                <a:stretch>
                  <a:fillRect/>
                </a:stretch>
              </p:blipFill>
              <p:spPr>
                <a:xfrm>
                  <a:off x="8551058" y="1360629"/>
                  <a:ext cx="514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87462" name="墨迹 787461">
                  <a:extLst>
                    <a:ext uri="{FF2B5EF4-FFF2-40B4-BE49-F238E27FC236}">
                      <a16:creationId xmlns:a16="http://schemas.microsoft.com/office/drawing/2014/main" id="{D3616B22-D96F-4350-B67B-58CF9D4B04B5}"/>
                    </a:ext>
                  </a:extLst>
                </p14:cNvPr>
                <p14:cNvContentPartPr/>
                <p14:nvPr/>
              </p14:nvContentPartPr>
              <p14:xfrm>
                <a:off x="8719898" y="1020069"/>
                <a:ext cx="132840" cy="48960"/>
              </p14:xfrm>
            </p:contentPart>
          </mc:Choice>
          <mc:Fallback xmlns="">
            <p:pic>
              <p:nvPicPr>
                <p:cNvPr id="787462" name="墨迹 787461">
                  <a:extLst>
                    <a:ext uri="{FF2B5EF4-FFF2-40B4-BE49-F238E27FC236}">
                      <a16:creationId xmlns:a16="http://schemas.microsoft.com/office/drawing/2014/main" id="{D3616B22-D96F-4350-B67B-58CF9D4B04B5}"/>
                    </a:ext>
                  </a:extLst>
                </p:cNvPr>
                <p:cNvPicPr/>
                <p:nvPr/>
              </p:nvPicPr>
              <p:blipFill>
                <a:blip r:embed="rId131"/>
                <a:stretch>
                  <a:fillRect/>
                </a:stretch>
              </p:blipFill>
              <p:spPr>
                <a:xfrm>
                  <a:off x="8702258" y="1002429"/>
                  <a:ext cx="16848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87463" name="墨迹 787462">
                  <a:extLst>
                    <a:ext uri="{FF2B5EF4-FFF2-40B4-BE49-F238E27FC236}">
                      <a16:creationId xmlns:a16="http://schemas.microsoft.com/office/drawing/2014/main" id="{2F3CA417-B9CA-4B62-A471-D5E175B83EA1}"/>
                    </a:ext>
                  </a:extLst>
                </p14:cNvPr>
                <p14:cNvContentPartPr/>
                <p14:nvPr/>
              </p14:nvContentPartPr>
              <p14:xfrm>
                <a:off x="8665538" y="1093509"/>
                <a:ext cx="70920" cy="371520"/>
              </p14:xfrm>
            </p:contentPart>
          </mc:Choice>
          <mc:Fallback xmlns="">
            <p:pic>
              <p:nvPicPr>
                <p:cNvPr id="787463" name="墨迹 787462">
                  <a:extLst>
                    <a:ext uri="{FF2B5EF4-FFF2-40B4-BE49-F238E27FC236}">
                      <a16:creationId xmlns:a16="http://schemas.microsoft.com/office/drawing/2014/main" id="{2F3CA417-B9CA-4B62-A471-D5E175B83EA1}"/>
                    </a:ext>
                  </a:extLst>
                </p:cNvPr>
                <p:cNvPicPr/>
                <p:nvPr/>
              </p:nvPicPr>
              <p:blipFill>
                <a:blip r:embed="rId133"/>
                <a:stretch>
                  <a:fillRect/>
                </a:stretch>
              </p:blipFill>
              <p:spPr>
                <a:xfrm>
                  <a:off x="8647898" y="1075869"/>
                  <a:ext cx="10656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87464" name="墨迹 787463">
                  <a:extLst>
                    <a:ext uri="{FF2B5EF4-FFF2-40B4-BE49-F238E27FC236}">
                      <a16:creationId xmlns:a16="http://schemas.microsoft.com/office/drawing/2014/main" id="{9449E3A3-BAF4-474F-9418-F8536A6E1D68}"/>
                    </a:ext>
                  </a:extLst>
                </p14:cNvPr>
                <p14:cNvContentPartPr/>
                <p14:nvPr/>
              </p14:nvContentPartPr>
              <p14:xfrm>
                <a:off x="8726018" y="1093509"/>
                <a:ext cx="150480" cy="101880"/>
              </p14:xfrm>
            </p:contentPart>
          </mc:Choice>
          <mc:Fallback xmlns="">
            <p:pic>
              <p:nvPicPr>
                <p:cNvPr id="787464" name="墨迹 787463">
                  <a:extLst>
                    <a:ext uri="{FF2B5EF4-FFF2-40B4-BE49-F238E27FC236}">
                      <a16:creationId xmlns:a16="http://schemas.microsoft.com/office/drawing/2014/main" id="{9449E3A3-BAF4-474F-9418-F8536A6E1D68}"/>
                    </a:ext>
                  </a:extLst>
                </p:cNvPr>
                <p:cNvPicPr/>
                <p:nvPr/>
              </p:nvPicPr>
              <p:blipFill>
                <a:blip r:embed="rId135"/>
                <a:stretch>
                  <a:fillRect/>
                </a:stretch>
              </p:blipFill>
              <p:spPr>
                <a:xfrm>
                  <a:off x="8708018" y="1075869"/>
                  <a:ext cx="1861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87465" name="墨迹 787464">
                  <a:extLst>
                    <a:ext uri="{FF2B5EF4-FFF2-40B4-BE49-F238E27FC236}">
                      <a16:creationId xmlns:a16="http://schemas.microsoft.com/office/drawing/2014/main" id="{7B03338A-3019-4A18-B750-D28331416891}"/>
                    </a:ext>
                  </a:extLst>
                </p14:cNvPr>
                <p14:cNvContentPartPr/>
                <p14:nvPr/>
              </p14:nvContentPartPr>
              <p14:xfrm>
                <a:off x="8799098" y="1079109"/>
                <a:ext cx="67320" cy="154080"/>
              </p14:xfrm>
            </p:contentPart>
          </mc:Choice>
          <mc:Fallback xmlns="">
            <p:pic>
              <p:nvPicPr>
                <p:cNvPr id="787465" name="墨迹 787464">
                  <a:extLst>
                    <a:ext uri="{FF2B5EF4-FFF2-40B4-BE49-F238E27FC236}">
                      <a16:creationId xmlns:a16="http://schemas.microsoft.com/office/drawing/2014/main" id="{7B03338A-3019-4A18-B750-D28331416891}"/>
                    </a:ext>
                  </a:extLst>
                </p:cNvPr>
                <p:cNvPicPr/>
                <p:nvPr/>
              </p:nvPicPr>
              <p:blipFill>
                <a:blip r:embed="rId137"/>
                <a:stretch>
                  <a:fillRect/>
                </a:stretch>
              </p:blipFill>
              <p:spPr>
                <a:xfrm>
                  <a:off x="8781458" y="1061469"/>
                  <a:ext cx="1029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87466" name="墨迹 787465">
                  <a:extLst>
                    <a:ext uri="{FF2B5EF4-FFF2-40B4-BE49-F238E27FC236}">
                      <a16:creationId xmlns:a16="http://schemas.microsoft.com/office/drawing/2014/main" id="{1696F74A-BFE5-4E6C-BAC7-7D3778546269}"/>
                    </a:ext>
                  </a:extLst>
                </p14:cNvPr>
                <p14:cNvContentPartPr/>
                <p14:nvPr/>
              </p14:nvContentPartPr>
              <p14:xfrm>
                <a:off x="8744738" y="1233909"/>
                <a:ext cx="137160" cy="227520"/>
              </p14:xfrm>
            </p:contentPart>
          </mc:Choice>
          <mc:Fallback xmlns="">
            <p:pic>
              <p:nvPicPr>
                <p:cNvPr id="787466" name="墨迹 787465">
                  <a:extLst>
                    <a:ext uri="{FF2B5EF4-FFF2-40B4-BE49-F238E27FC236}">
                      <a16:creationId xmlns:a16="http://schemas.microsoft.com/office/drawing/2014/main" id="{1696F74A-BFE5-4E6C-BAC7-7D3778546269}"/>
                    </a:ext>
                  </a:extLst>
                </p:cNvPr>
                <p:cNvPicPr/>
                <p:nvPr/>
              </p:nvPicPr>
              <p:blipFill>
                <a:blip r:embed="rId139"/>
                <a:stretch>
                  <a:fillRect/>
                </a:stretch>
              </p:blipFill>
              <p:spPr>
                <a:xfrm>
                  <a:off x="8727098" y="1216269"/>
                  <a:ext cx="17280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787467" name="墨迹 787466">
                  <a:extLst>
                    <a:ext uri="{FF2B5EF4-FFF2-40B4-BE49-F238E27FC236}">
                      <a16:creationId xmlns:a16="http://schemas.microsoft.com/office/drawing/2014/main" id="{00D46E9E-88A7-46A3-B479-ED7AF54BFED8}"/>
                    </a:ext>
                  </a:extLst>
                </p14:cNvPr>
                <p14:cNvContentPartPr/>
                <p14:nvPr/>
              </p14:nvContentPartPr>
              <p14:xfrm>
                <a:off x="8781458" y="1342269"/>
                <a:ext cx="145440" cy="160920"/>
              </p14:xfrm>
            </p:contentPart>
          </mc:Choice>
          <mc:Fallback xmlns="">
            <p:pic>
              <p:nvPicPr>
                <p:cNvPr id="787467" name="墨迹 787466">
                  <a:extLst>
                    <a:ext uri="{FF2B5EF4-FFF2-40B4-BE49-F238E27FC236}">
                      <a16:creationId xmlns:a16="http://schemas.microsoft.com/office/drawing/2014/main" id="{00D46E9E-88A7-46A3-B479-ED7AF54BFED8}"/>
                    </a:ext>
                  </a:extLst>
                </p:cNvPr>
                <p:cNvPicPr/>
                <p:nvPr/>
              </p:nvPicPr>
              <p:blipFill>
                <a:blip r:embed="rId141"/>
                <a:stretch>
                  <a:fillRect/>
                </a:stretch>
              </p:blipFill>
              <p:spPr>
                <a:xfrm>
                  <a:off x="8763818" y="1324629"/>
                  <a:ext cx="18108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787468" name="墨迹 787467">
                  <a:extLst>
                    <a:ext uri="{FF2B5EF4-FFF2-40B4-BE49-F238E27FC236}">
                      <a16:creationId xmlns:a16="http://schemas.microsoft.com/office/drawing/2014/main" id="{E59C3D75-E173-4CDA-8849-170E4CF50C9F}"/>
                    </a:ext>
                  </a:extLst>
                </p14:cNvPr>
                <p14:cNvContentPartPr/>
                <p14:nvPr/>
              </p14:nvContentPartPr>
              <p14:xfrm>
                <a:off x="8952818" y="1074789"/>
                <a:ext cx="40320" cy="139680"/>
              </p14:xfrm>
            </p:contentPart>
          </mc:Choice>
          <mc:Fallback xmlns="">
            <p:pic>
              <p:nvPicPr>
                <p:cNvPr id="787468" name="墨迹 787467">
                  <a:extLst>
                    <a:ext uri="{FF2B5EF4-FFF2-40B4-BE49-F238E27FC236}">
                      <a16:creationId xmlns:a16="http://schemas.microsoft.com/office/drawing/2014/main" id="{E59C3D75-E173-4CDA-8849-170E4CF50C9F}"/>
                    </a:ext>
                  </a:extLst>
                </p:cNvPr>
                <p:cNvPicPr/>
                <p:nvPr/>
              </p:nvPicPr>
              <p:blipFill>
                <a:blip r:embed="rId143"/>
                <a:stretch>
                  <a:fillRect/>
                </a:stretch>
              </p:blipFill>
              <p:spPr>
                <a:xfrm>
                  <a:off x="8935178" y="1056789"/>
                  <a:ext cx="759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787469" name="墨迹 787468">
                  <a:extLst>
                    <a:ext uri="{FF2B5EF4-FFF2-40B4-BE49-F238E27FC236}">
                      <a16:creationId xmlns:a16="http://schemas.microsoft.com/office/drawing/2014/main" id="{8C5A6719-F306-4DA6-B380-D13E81B4BCE9}"/>
                    </a:ext>
                  </a:extLst>
                </p14:cNvPr>
                <p14:cNvContentPartPr/>
                <p14:nvPr/>
              </p14:nvContentPartPr>
              <p14:xfrm>
                <a:off x="9024458" y="1013229"/>
                <a:ext cx="115560" cy="215280"/>
              </p14:xfrm>
            </p:contentPart>
          </mc:Choice>
          <mc:Fallback xmlns="">
            <p:pic>
              <p:nvPicPr>
                <p:cNvPr id="787469" name="墨迹 787468">
                  <a:extLst>
                    <a:ext uri="{FF2B5EF4-FFF2-40B4-BE49-F238E27FC236}">
                      <a16:creationId xmlns:a16="http://schemas.microsoft.com/office/drawing/2014/main" id="{8C5A6719-F306-4DA6-B380-D13E81B4BCE9}"/>
                    </a:ext>
                  </a:extLst>
                </p:cNvPr>
                <p:cNvPicPr/>
                <p:nvPr/>
              </p:nvPicPr>
              <p:blipFill>
                <a:blip r:embed="rId145"/>
                <a:stretch>
                  <a:fillRect/>
                </a:stretch>
              </p:blipFill>
              <p:spPr>
                <a:xfrm>
                  <a:off x="9006818" y="995589"/>
                  <a:ext cx="15120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787470" name="墨迹 787469">
                  <a:extLst>
                    <a:ext uri="{FF2B5EF4-FFF2-40B4-BE49-F238E27FC236}">
                      <a16:creationId xmlns:a16="http://schemas.microsoft.com/office/drawing/2014/main" id="{D50F47C3-BABE-44E1-A8C5-FDE99FC83A78}"/>
                    </a:ext>
                  </a:extLst>
                </p14:cNvPr>
                <p14:cNvContentPartPr/>
                <p14:nvPr/>
              </p14:nvContentPartPr>
              <p14:xfrm>
                <a:off x="8857058" y="1191069"/>
                <a:ext cx="258840" cy="130320"/>
              </p14:xfrm>
            </p:contentPart>
          </mc:Choice>
          <mc:Fallback xmlns="">
            <p:pic>
              <p:nvPicPr>
                <p:cNvPr id="787470" name="墨迹 787469">
                  <a:extLst>
                    <a:ext uri="{FF2B5EF4-FFF2-40B4-BE49-F238E27FC236}">
                      <a16:creationId xmlns:a16="http://schemas.microsoft.com/office/drawing/2014/main" id="{D50F47C3-BABE-44E1-A8C5-FDE99FC83A78}"/>
                    </a:ext>
                  </a:extLst>
                </p:cNvPr>
                <p:cNvPicPr/>
                <p:nvPr/>
              </p:nvPicPr>
              <p:blipFill>
                <a:blip r:embed="rId147"/>
                <a:stretch>
                  <a:fillRect/>
                </a:stretch>
              </p:blipFill>
              <p:spPr>
                <a:xfrm>
                  <a:off x="8839418" y="1173069"/>
                  <a:ext cx="29448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787471" name="墨迹 787470">
                  <a:extLst>
                    <a:ext uri="{FF2B5EF4-FFF2-40B4-BE49-F238E27FC236}">
                      <a16:creationId xmlns:a16="http://schemas.microsoft.com/office/drawing/2014/main" id="{21533663-31DB-482B-9820-E1D479242F46}"/>
                    </a:ext>
                  </a:extLst>
                </p14:cNvPr>
                <p14:cNvContentPartPr/>
                <p14:nvPr/>
              </p14:nvContentPartPr>
              <p14:xfrm>
                <a:off x="8923658" y="1322469"/>
                <a:ext cx="47880" cy="88200"/>
              </p14:xfrm>
            </p:contentPart>
          </mc:Choice>
          <mc:Fallback xmlns="">
            <p:pic>
              <p:nvPicPr>
                <p:cNvPr id="787471" name="墨迹 787470">
                  <a:extLst>
                    <a:ext uri="{FF2B5EF4-FFF2-40B4-BE49-F238E27FC236}">
                      <a16:creationId xmlns:a16="http://schemas.microsoft.com/office/drawing/2014/main" id="{21533663-31DB-482B-9820-E1D479242F46}"/>
                    </a:ext>
                  </a:extLst>
                </p:cNvPr>
                <p:cNvPicPr/>
                <p:nvPr/>
              </p:nvPicPr>
              <p:blipFill>
                <a:blip r:embed="rId149"/>
                <a:stretch>
                  <a:fillRect/>
                </a:stretch>
              </p:blipFill>
              <p:spPr>
                <a:xfrm>
                  <a:off x="8906018" y="1304469"/>
                  <a:ext cx="8352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787472" name="墨迹 787471">
                  <a:extLst>
                    <a:ext uri="{FF2B5EF4-FFF2-40B4-BE49-F238E27FC236}">
                      <a16:creationId xmlns:a16="http://schemas.microsoft.com/office/drawing/2014/main" id="{2DE66044-9FD3-4901-8606-F0CF5488BCAE}"/>
                    </a:ext>
                  </a:extLst>
                </p14:cNvPr>
                <p14:cNvContentPartPr/>
                <p14:nvPr/>
              </p14:nvContentPartPr>
              <p14:xfrm>
                <a:off x="9003938" y="1315629"/>
                <a:ext cx="94320" cy="64440"/>
              </p14:xfrm>
            </p:contentPart>
          </mc:Choice>
          <mc:Fallback xmlns="">
            <p:pic>
              <p:nvPicPr>
                <p:cNvPr id="787472" name="墨迹 787471">
                  <a:extLst>
                    <a:ext uri="{FF2B5EF4-FFF2-40B4-BE49-F238E27FC236}">
                      <a16:creationId xmlns:a16="http://schemas.microsoft.com/office/drawing/2014/main" id="{2DE66044-9FD3-4901-8606-F0CF5488BCAE}"/>
                    </a:ext>
                  </a:extLst>
                </p:cNvPr>
                <p:cNvPicPr/>
                <p:nvPr/>
              </p:nvPicPr>
              <p:blipFill>
                <a:blip r:embed="rId151"/>
                <a:stretch>
                  <a:fillRect/>
                </a:stretch>
              </p:blipFill>
              <p:spPr>
                <a:xfrm>
                  <a:off x="8985938" y="1297989"/>
                  <a:ext cx="1299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787473" name="墨迹 787472">
                  <a:extLst>
                    <a:ext uri="{FF2B5EF4-FFF2-40B4-BE49-F238E27FC236}">
                      <a16:creationId xmlns:a16="http://schemas.microsoft.com/office/drawing/2014/main" id="{D7F5AB17-2174-4F5D-BAE7-F7B1DDA8FF6B}"/>
                    </a:ext>
                  </a:extLst>
                </p14:cNvPr>
                <p14:cNvContentPartPr/>
                <p14:nvPr/>
              </p14:nvContentPartPr>
              <p14:xfrm>
                <a:off x="8986658" y="1368189"/>
                <a:ext cx="74160" cy="117720"/>
              </p14:xfrm>
            </p:contentPart>
          </mc:Choice>
          <mc:Fallback xmlns="">
            <p:pic>
              <p:nvPicPr>
                <p:cNvPr id="787473" name="墨迹 787472">
                  <a:extLst>
                    <a:ext uri="{FF2B5EF4-FFF2-40B4-BE49-F238E27FC236}">
                      <a16:creationId xmlns:a16="http://schemas.microsoft.com/office/drawing/2014/main" id="{D7F5AB17-2174-4F5D-BAE7-F7B1DDA8FF6B}"/>
                    </a:ext>
                  </a:extLst>
                </p:cNvPr>
                <p:cNvPicPr/>
                <p:nvPr/>
              </p:nvPicPr>
              <p:blipFill>
                <a:blip r:embed="rId153"/>
                <a:stretch>
                  <a:fillRect/>
                </a:stretch>
              </p:blipFill>
              <p:spPr>
                <a:xfrm>
                  <a:off x="8969018" y="1350549"/>
                  <a:ext cx="10980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787474" name="墨迹 787473">
                  <a:extLst>
                    <a:ext uri="{FF2B5EF4-FFF2-40B4-BE49-F238E27FC236}">
                      <a16:creationId xmlns:a16="http://schemas.microsoft.com/office/drawing/2014/main" id="{6AE1DE18-6F2D-4F9A-8FC0-7DAD246B18C9}"/>
                    </a:ext>
                  </a:extLst>
                </p14:cNvPr>
                <p14:cNvContentPartPr/>
                <p14:nvPr/>
              </p14:nvContentPartPr>
              <p14:xfrm>
                <a:off x="9021578" y="1305189"/>
                <a:ext cx="29160" cy="182520"/>
              </p14:xfrm>
            </p:contentPart>
          </mc:Choice>
          <mc:Fallback xmlns="">
            <p:pic>
              <p:nvPicPr>
                <p:cNvPr id="787474" name="墨迹 787473">
                  <a:extLst>
                    <a:ext uri="{FF2B5EF4-FFF2-40B4-BE49-F238E27FC236}">
                      <a16:creationId xmlns:a16="http://schemas.microsoft.com/office/drawing/2014/main" id="{6AE1DE18-6F2D-4F9A-8FC0-7DAD246B18C9}"/>
                    </a:ext>
                  </a:extLst>
                </p:cNvPr>
                <p:cNvPicPr/>
                <p:nvPr/>
              </p:nvPicPr>
              <p:blipFill>
                <a:blip r:embed="rId155"/>
                <a:stretch>
                  <a:fillRect/>
                </a:stretch>
              </p:blipFill>
              <p:spPr>
                <a:xfrm>
                  <a:off x="9003938" y="1287189"/>
                  <a:ext cx="6480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787475" name="墨迹 787474">
                  <a:extLst>
                    <a:ext uri="{FF2B5EF4-FFF2-40B4-BE49-F238E27FC236}">
                      <a16:creationId xmlns:a16="http://schemas.microsoft.com/office/drawing/2014/main" id="{5775F4F5-540B-49B1-871D-BBC0AB03FD59}"/>
                    </a:ext>
                  </a:extLst>
                </p14:cNvPr>
                <p14:cNvContentPartPr/>
                <p14:nvPr/>
              </p14:nvContentPartPr>
              <p14:xfrm>
                <a:off x="8916818" y="1510389"/>
                <a:ext cx="197640" cy="33120"/>
              </p14:xfrm>
            </p:contentPart>
          </mc:Choice>
          <mc:Fallback xmlns="">
            <p:pic>
              <p:nvPicPr>
                <p:cNvPr id="787475" name="墨迹 787474">
                  <a:extLst>
                    <a:ext uri="{FF2B5EF4-FFF2-40B4-BE49-F238E27FC236}">
                      <a16:creationId xmlns:a16="http://schemas.microsoft.com/office/drawing/2014/main" id="{5775F4F5-540B-49B1-871D-BBC0AB03FD59}"/>
                    </a:ext>
                  </a:extLst>
                </p:cNvPr>
                <p:cNvPicPr/>
                <p:nvPr/>
              </p:nvPicPr>
              <p:blipFill>
                <a:blip r:embed="rId157"/>
                <a:stretch>
                  <a:fillRect/>
                </a:stretch>
              </p:blipFill>
              <p:spPr>
                <a:xfrm>
                  <a:off x="8898818" y="1492389"/>
                  <a:ext cx="2332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787476" name="墨迹 787475">
                  <a:extLst>
                    <a:ext uri="{FF2B5EF4-FFF2-40B4-BE49-F238E27FC236}">
                      <a16:creationId xmlns:a16="http://schemas.microsoft.com/office/drawing/2014/main" id="{1B83E86E-BFA8-467D-AF2D-7F77A4AABAF1}"/>
                    </a:ext>
                  </a:extLst>
                </p14:cNvPr>
                <p14:cNvContentPartPr/>
                <p14:nvPr/>
              </p14:nvContentPartPr>
              <p14:xfrm>
                <a:off x="9047498" y="1098909"/>
                <a:ext cx="74160" cy="25560"/>
              </p14:xfrm>
            </p:contentPart>
          </mc:Choice>
          <mc:Fallback xmlns="">
            <p:pic>
              <p:nvPicPr>
                <p:cNvPr id="787476" name="墨迹 787475">
                  <a:extLst>
                    <a:ext uri="{FF2B5EF4-FFF2-40B4-BE49-F238E27FC236}">
                      <a16:creationId xmlns:a16="http://schemas.microsoft.com/office/drawing/2014/main" id="{1B83E86E-BFA8-467D-AF2D-7F77A4AABAF1}"/>
                    </a:ext>
                  </a:extLst>
                </p:cNvPr>
                <p:cNvPicPr/>
                <p:nvPr/>
              </p:nvPicPr>
              <p:blipFill>
                <a:blip r:embed="rId159"/>
                <a:stretch>
                  <a:fillRect/>
                </a:stretch>
              </p:blipFill>
              <p:spPr>
                <a:xfrm>
                  <a:off x="9029858" y="1080909"/>
                  <a:ext cx="109800" cy="61200"/>
                </a:xfrm>
                <a:prstGeom prst="rect">
                  <a:avLst/>
                </a:prstGeom>
              </p:spPr>
            </p:pic>
          </mc:Fallback>
        </mc:AlternateContent>
      </p:grpSp>
    </p:spTree>
  </p:cSld>
  <p:clrMapOvr>
    <a:masterClrMapping/>
  </p:clrMapOvr>
  <p:transition>
    <p:randomBar dir="ver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2" name="Rectangle 2"/>
          <p:cNvSpPr>
            <a:spLocks noGrp="1" noChangeArrowheads="1"/>
          </p:cNvSpPr>
          <p:nvPr>
            <p:ph type="title"/>
          </p:nvPr>
        </p:nvSpPr>
        <p:spPr>
          <a:xfrm>
            <a:off x="609600" y="60325"/>
            <a:ext cx="7772400" cy="64135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0" cap="none" spc="0" normalizeH="0" baseline="0" noProof="0">
                <a:ln>
                  <a:noFill/>
                </a:ln>
                <a:solidFill>
                  <a:schemeClr val="accent2"/>
                </a:solidFill>
                <a:effectLst>
                  <a:outerShdw blurRad="38100" dist="38100" dir="2700000" algn="tl">
                    <a:srgbClr val="C0C0C0"/>
                  </a:outerShdw>
                </a:effectLst>
                <a:uLnTx/>
                <a:uFillTx/>
                <a:latin typeface="黑体" panose="02010609060101010101" pitchFamily="2" charset="-122"/>
                <a:ea typeface="+mj-ea"/>
                <a:cs typeface="+mj-cs"/>
              </a:rPr>
              <a:t>质谱技术常用术语（</a:t>
            </a:r>
            <a:r>
              <a:rPr kumimoji="0" lang="en-US" altLang="zh-CN" sz="3600" b="1" i="0" u="none" strike="noStrike" kern="0" cap="none" spc="0" normalizeH="0" baseline="0" noProof="0">
                <a:ln>
                  <a:noFill/>
                </a:ln>
                <a:solidFill>
                  <a:schemeClr val="accent2"/>
                </a:solidFill>
                <a:effectLst>
                  <a:outerShdw blurRad="38100" dist="38100" dir="2700000" algn="tl">
                    <a:srgbClr val="C0C0C0"/>
                  </a:outerShdw>
                </a:effectLst>
                <a:uLnTx/>
                <a:uFillTx/>
                <a:latin typeface="黑体" panose="02010609060101010101" pitchFamily="2" charset="-122"/>
                <a:ea typeface="+mj-ea"/>
                <a:cs typeface="+mj-cs"/>
              </a:rPr>
              <a:t>5</a:t>
            </a:r>
            <a:r>
              <a:rPr kumimoji="0" lang="zh-CN" altLang="en-US" sz="3600" b="1" i="0" u="none" strike="noStrike" kern="0" cap="none" spc="0" normalizeH="0" baseline="0" noProof="0">
                <a:ln>
                  <a:noFill/>
                </a:ln>
                <a:solidFill>
                  <a:schemeClr val="accent2"/>
                </a:solidFill>
                <a:effectLst>
                  <a:outerShdw blurRad="38100" dist="38100" dir="2700000" algn="tl">
                    <a:srgbClr val="C0C0C0"/>
                  </a:outerShdw>
                </a:effectLst>
                <a:uLnTx/>
                <a:uFillTx/>
                <a:latin typeface="黑体" panose="02010609060101010101" pitchFamily="2" charset="-122"/>
                <a:ea typeface="+mj-ea"/>
                <a:cs typeface="+mj-cs"/>
              </a:rPr>
              <a:t>）</a:t>
            </a:r>
          </a:p>
        </p:txBody>
      </p:sp>
      <p:sp>
        <p:nvSpPr>
          <p:cNvPr id="788483" name="Rectangle 3"/>
          <p:cNvSpPr>
            <a:spLocks noGrp="1" noChangeArrowheads="1"/>
          </p:cNvSpPr>
          <p:nvPr>
            <p:ph idx="1"/>
          </p:nvPr>
        </p:nvSpPr>
        <p:spPr>
          <a:xfrm>
            <a:off x="971550" y="1143000"/>
            <a:ext cx="8305800" cy="5715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2400" b="1" i="0" u="none" strike="noStrike" kern="0" cap="none" spc="0" normalizeH="0" baseline="0" noProof="0">
                <a:ln>
                  <a:noFill/>
                </a:ln>
                <a:solidFill>
                  <a:srgbClr val="FF0066"/>
                </a:solidFill>
                <a:effectLst>
                  <a:outerShdw blurRad="38100" dist="38100" dir="2700000" algn="tl">
                    <a:srgbClr val="C0C0C0"/>
                  </a:outerShdw>
                </a:effectLst>
                <a:uLnTx/>
                <a:uFillTx/>
                <a:latin typeface="+mn-lt"/>
                <a:ea typeface="+mn-ea"/>
                <a:cs typeface="+mn-cs"/>
                <a:sym typeface="Wingdings 3" pitchFamily="18" charset="2"/>
              </a:rPr>
              <a:t>同位素峰</a:t>
            </a:r>
            <a:r>
              <a:rPr kumimoji="0" lang="zh-CN" altLang="en-US" sz="2400" b="1" i="0" u="none" strike="noStrike" kern="0" cap="none" spc="0" normalizeH="0" baseline="0" noProof="0">
                <a:ln>
                  <a:noFill/>
                </a:ln>
                <a:solidFill>
                  <a:schemeClr val="accent2"/>
                </a:solidFill>
                <a:effectLst>
                  <a:outerShdw blurRad="38100" dist="38100" dir="2700000" algn="tl">
                    <a:srgbClr val="C0C0C0"/>
                  </a:outerShdw>
                </a:effectLst>
                <a:uLnTx/>
                <a:uFillTx/>
                <a:latin typeface="+mn-lt"/>
                <a:ea typeface="+mn-ea"/>
                <a:cs typeface="+mn-cs"/>
                <a:sym typeface="Wingdings 3" pitchFamily="18" charset="2"/>
              </a:rPr>
              <a:t>：</a:t>
            </a:r>
            <a:r>
              <a:rPr kumimoji="0" lang="zh-CN" altLang="en-US" sz="2400" b="1" i="0" u="none" strike="noStrike" kern="0" cap="none" spc="0" normalizeH="0" baseline="0" noProof="0">
                <a:ln>
                  <a:noFill/>
                </a:ln>
                <a:solidFill>
                  <a:schemeClr val="tx1"/>
                </a:solidFill>
                <a:effectLst/>
                <a:uLnTx/>
                <a:uFillTx/>
                <a:latin typeface="+mn-lt"/>
                <a:ea typeface="+mn-ea"/>
                <a:cs typeface="+mn-cs"/>
                <a:sym typeface="Wingdings 3" pitchFamily="18" charset="2"/>
              </a:rPr>
              <a:t>由于蛋白质含有天然同位素，质谱图中会出现</a:t>
            </a:r>
            <a:r>
              <a:rPr kumimoji="0" lang="en-US" altLang="zh-CN" sz="2400" b="1" i="0" u="none" strike="noStrike" kern="0" cap="none" spc="0" normalizeH="0" baseline="0" noProof="0">
                <a:ln>
                  <a:noFill/>
                </a:ln>
                <a:solidFill>
                  <a:schemeClr val="tx1"/>
                </a:solidFill>
                <a:effectLst/>
                <a:uLnTx/>
                <a:uFillTx/>
                <a:latin typeface="+mn-lt"/>
                <a:ea typeface="+mn-ea"/>
                <a:cs typeface="+mn-cs"/>
                <a:sym typeface="Wingdings 3" pitchFamily="18" charset="2"/>
              </a:rPr>
              <a:t>M</a:t>
            </a:r>
            <a:r>
              <a:rPr kumimoji="0" lang="zh-CN" altLang="en-US" sz="2400" b="1" i="0" u="none" strike="noStrike" kern="0" cap="none" spc="0" normalizeH="0" baseline="0" noProof="0">
                <a:ln>
                  <a:noFill/>
                </a:ln>
                <a:solidFill>
                  <a:schemeClr val="tx1"/>
                </a:solidFill>
                <a:effectLst/>
                <a:uLnTx/>
                <a:uFillTx/>
                <a:latin typeface="+mn-lt"/>
                <a:ea typeface="+mn-ea"/>
                <a:cs typeface="+mn-cs"/>
                <a:sym typeface="Wingdings 3" pitchFamily="18" charset="2"/>
              </a:rPr>
              <a:t>、</a:t>
            </a:r>
            <a:r>
              <a:rPr kumimoji="0" lang="en-US" altLang="zh-CN" sz="2400" b="1" i="0" u="none" strike="noStrike" kern="0" cap="none" spc="0" normalizeH="0" baseline="0" noProof="0">
                <a:ln>
                  <a:noFill/>
                </a:ln>
                <a:solidFill>
                  <a:schemeClr val="tx1"/>
                </a:solidFill>
                <a:effectLst/>
                <a:uLnTx/>
                <a:uFillTx/>
                <a:latin typeface="+mn-lt"/>
                <a:ea typeface="+mn-ea"/>
                <a:cs typeface="+mn-cs"/>
                <a:sym typeface="Wingdings 3" pitchFamily="18" charset="2"/>
              </a:rPr>
              <a:t>M+1</a:t>
            </a:r>
            <a:r>
              <a:rPr kumimoji="0" lang="zh-CN" altLang="en-US" sz="2400" b="1" i="0" u="none" strike="noStrike" kern="0" cap="none" spc="0" normalizeH="0" baseline="0" noProof="0">
                <a:ln>
                  <a:noFill/>
                </a:ln>
                <a:solidFill>
                  <a:schemeClr val="tx1"/>
                </a:solidFill>
                <a:effectLst/>
                <a:uLnTx/>
                <a:uFillTx/>
                <a:latin typeface="+mn-lt"/>
                <a:ea typeface="+mn-ea"/>
                <a:cs typeface="+mn-cs"/>
                <a:sym typeface="Wingdings 3" pitchFamily="18" charset="2"/>
              </a:rPr>
              <a:t>、</a:t>
            </a:r>
            <a:r>
              <a:rPr kumimoji="0" lang="en-US" altLang="zh-CN" sz="2400" b="1" i="0" u="none" strike="noStrike" kern="0" cap="none" spc="0" normalizeH="0" baseline="0" noProof="0">
                <a:ln>
                  <a:noFill/>
                </a:ln>
                <a:solidFill>
                  <a:schemeClr val="tx1"/>
                </a:solidFill>
                <a:effectLst/>
                <a:uLnTx/>
                <a:uFillTx/>
                <a:latin typeface="+mn-lt"/>
                <a:ea typeface="+mn-ea"/>
                <a:cs typeface="+mn-cs"/>
                <a:sym typeface="Wingdings 3" pitchFamily="18" charset="2"/>
              </a:rPr>
              <a:t>M+2</a:t>
            </a:r>
            <a:r>
              <a:rPr kumimoji="0" lang="zh-CN" altLang="en-US" sz="2400" b="1" i="0" u="none" strike="noStrike" kern="0" cap="none" spc="0" normalizeH="0" baseline="0" noProof="0">
                <a:ln>
                  <a:noFill/>
                </a:ln>
                <a:solidFill>
                  <a:schemeClr val="tx1"/>
                </a:solidFill>
                <a:effectLst/>
                <a:uLnTx/>
                <a:uFillTx/>
                <a:latin typeface="+mn-lt"/>
                <a:ea typeface="+mn-ea"/>
                <a:cs typeface="+mn-cs"/>
                <a:sym typeface="Wingdings 3" pitchFamily="18" charset="2"/>
              </a:rPr>
              <a:t>等同位素的峰</a:t>
            </a:r>
          </a:p>
          <a:p>
            <a:pPr marL="742950" marR="0" lvl="1" indent="-285750" algn="l" defTabSz="914400" rtl="0" eaLnBrk="1" fontAlgn="base" latinLnBrk="0" hangingPunct="1">
              <a:lnSpc>
                <a:spcPct val="100000"/>
              </a:lnSpc>
              <a:spcBef>
                <a:spcPct val="20000"/>
              </a:spcBef>
              <a:spcAft>
                <a:spcPct val="0"/>
              </a:spcAft>
              <a:buClrTx/>
              <a:buSzTx/>
              <a:buFontTx/>
              <a:buChar char="–"/>
              <a:defRPr/>
            </a:pPr>
            <a:r>
              <a:rPr kumimoji="0" lang="zh-CN" altLang="en-US" sz="24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黑体" panose="02010609060101010101" pitchFamily="2" charset="-122"/>
                <a:sym typeface="Wingdings 3" pitchFamily="18" charset="2"/>
              </a:rPr>
              <a:t>通常把某元素的同位素占该元素的原子质量分数称为同位素峰度</a:t>
            </a:r>
          </a:p>
          <a:p>
            <a:pPr marL="742950" marR="0" lvl="1" indent="-285750" algn="l" defTabSz="914400" rtl="0" eaLnBrk="1" fontAlgn="base" latinLnBrk="0" hangingPunct="1">
              <a:lnSpc>
                <a:spcPct val="100000"/>
              </a:lnSpc>
              <a:spcBef>
                <a:spcPct val="20000"/>
              </a:spcBef>
              <a:spcAft>
                <a:spcPct val="0"/>
              </a:spcAft>
              <a:buClrTx/>
              <a:buSzTx/>
              <a:buFontTx/>
              <a:buChar char="–"/>
              <a:defRPr/>
            </a:pPr>
            <a:r>
              <a:rPr kumimoji="0" lang="en-US" altLang="zh-CN" sz="2400" b="1" i="0" u="none" strike="noStrike" kern="0" cap="none" spc="0" normalizeH="0" baseline="30000" noProof="0">
                <a:ln>
                  <a:noFill/>
                </a:ln>
                <a:solidFill>
                  <a:schemeClr val="tx1"/>
                </a:solidFill>
                <a:effectLst>
                  <a:outerShdw blurRad="38100" dist="38100" dir="2700000" algn="tl">
                    <a:srgbClr val="C0C0C0"/>
                  </a:outerShdw>
                </a:effectLst>
                <a:uLnTx/>
                <a:uFillTx/>
                <a:latin typeface="+mn-lt"/>
                <a:ea typeface="黑体" panose="02010609060101010101" pitchFamily="2" charset="-122"/>
                <a:sym typeface="Wingdings 3" pitchFamily="18" charset="2"/>
              </a:rPr>
              <a:t>35</a:t>
            </a:r>
            <a:r>
              <a:rPr kumimoji="0" lang="en-US" altLang="zh-CN" sz="24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黑体" panose="02010609060101010101" pitchFamily="2" charset="-122"/>
                <a:sym typeface="Wingdings 3" pitchFamily="18" charset="2"/>
              </a:rPr>
              <a:t>Cl, </a:t>
            </a:r>
            <a:r>
              <a:rPr kumimoji="0" lang="en-US" altLang="zh-CN" sz="2400" b="1" i="0" u="none" strike="noStrike" kern="0" cap="none" spc="0" normalizeH="0" baseline="30000" noProof="0">
                <a:ln>
                  <a:noFill/>
                </a:ln>
                <a:solidFill>
                  <a:schemeClr val="tx1"/>
                </a:solidFill>
                <a:effectLst>
                  <a:outerShdw blurRad="38100" dist="38100" dir="2700000" algn="tl">
                    <a:srgbClr val="C0C0C0"/>
                  </a:outerShdw>
                </a:effectLst>
                <a:uLnTx/>
                <a:uFillTx/>
                <a:latin typeface="+mn-lt"/>
                <a:ea typeface="黑体" panose="02010609060101010101" pitchFamily="2" charset="-122"/>
                <a:sym typeface="Wingdings 3" pitchFamily="18" charset="2"/>
              </a:rPr>
              <a:t>37</a:t>
            </a:r>
            <a:r>
              <a:rPr kumimoji="0" lang="en-US" altLang="zh-CN" sz="24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黑体" panose="02010609060101010101" pitchFamily="2" charset="-122"/>
                <a:sym typeface="Wingdings 3" pitchFamily="18" charset="2"/>
              </a:rPr>
              <a:t>Cl; </a:t>
            </a:r>
            <a:r>
              <a:rPr kumimoji="0" lang="en-US" altLang="zh-CN" sz="2400" b="1" i="0" u="none" strike="noStrike" kern="0" cap="none" spc="0" normalizeH="0" baseline="30000" noProof="0">
                <a:ln>
                  <a:noFill/>
                </a:ln>
                <a:solidFill>
                  <a:schemeClr val="tx1"/>
                </a:solidFill>
                <a:effectLst>
                  <a:outerShdw blurRad="38100" dist="38100" dir="2700000" algn="tl">
                    <a:srgbClr val="C0C0C0"/>
                  </a:outerShdw>
                </a:effectLst>
                <a:uLnTx/>
                <a:uFillTx/>
                <a:latin typeface="+mn-lt"/>
                <a:ea typeface="黑体" panose="02010609060101010101" pitchFamily="2" charset="-122"/>
                <a:sym typeface="Wingdings 3" pitchFamily="18" charset="2"/>
              </a:rPr>
              <a:t>12</a:t>
            </a:r>
            <a:r>
              <a:rPr kumimoji="0" lang="en-US" altLang="zh-CN" sz="24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黑体" panose="02010609060101010101" pitchFamily="2" charset="-122"/>
                <a:sym typeface="Wingdings 3" pitchFamily="18" charset="2"/>
              </a:rPr>
              <a:t>C, </a:t>
            </a:r>
            <a:r>
              <a:rPr kumimoji="0" lang="en-US" altLang="zh-CN" sz="2400" b="1" i="0" u="none" strike="noStrike" kern="0" cap="none" spc="0" normalizeH="0" baseline="30000" noProof="0">
                <a:ln>
                  <a:noFill/>
                </a:ln>
                <a:solidFill>
                  <a:schemeClr val="tx1"/>
                </a:solidFill>
                <a:effectLst>
                  <a:outerShdw blurRad="38100" dist="38100" dir="2700000" algn="tl">
                    <a:srgbClr val="C0C0C0"/>
                  </a:outerShdw>
                </a:effectLst>
                <a:uLnTx/>
                <a:uFillTx/>
                <a:latin typeface="+mn-lt"/>
                <a:ea typeface="黑体" panose="02010609060101010101" pitchFamily="2" charset="-122"/>
                <a:sym typeface="Wingdings 3" pitchFamily="18" charset="2"/>
              </a:rPr>
              <a:t>13</a:t>
            </a:r>
            <a:r>
              <a:rPr kumimoji="0" lang="en-US" altLang="zh-CN" sz="24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黑体" panose="02010609060101010101" pitchFamily="2" charset="-122"/>
                <a:sym typeface="Wingdings 3" pitchFamily="18" charset="2"/>
              </a:rPr>
              <a:t>C; </a:t>
            </a:r>
            <a:r>
              <a:rPr kumimoji="0" lang="en-US" altLang="zh-CN" sz="2400" b="1" i="0" u="none" strike="noStrike" kern="0" cap="none" spc="0" normalizeH="0" baseline="30000" noProof="0">
                <a:ln>
                  <a:noFill/>
                </a:ln>
                <a:solidFill>
                  <a:schemeClr val="tx1"/>
                </a:solidFill>
                <a:effectLst>
                  <a:outerShdw blurRad="38100" dist="38100" dir="2700000" algn="tl">
                    <a:srgbClr val="C0C0C0"/>
                  </a:outerShdw>
                </a:effectLst>
                <a:uLnTx/>
                <a:uFillTx/>
                <a:latin typeface="+mn-lt"/>
                <a:ea typeface="黑体" panose="02010609060101010101" pitchFamily="2" charset="-122"/>
                <a:sym typeface="Wingdings 3" pitchFamily="18" charset="2"/>
              </a:rPr>
              <a:t>14</a:t>
            </a:r>
            <a:r>
              <a:rPr kumimoji="0" lang="en-US" altLang="zh-CN" sz="24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黑体" panose="02010609060101010101" pitchFamily="2" charset="-122"/>
                <a:sym typeface="Wingdings 3" pitchFamily="18" charset="2"/>
              </a:rPr>
              <a:t>N, </a:t>
            </a:r>
            <a:r>
              <a:rPr kumimoji="0" lang="en-US" altLang="zh-CN" sz="2400" b="1" i="0" u="none" strike="noStrike" kern="0" cap="none" spc="0" normalizeH="0" baseline="30000" noProof="0">
                <a:ln>
                  <a:noFill/>
                </a:ln>
                <a:solidFill>
                  <a:schemeClr val="tx1"/>
                </a:solidFill>
                <a:effectLst>
                  <a:outerShdw blurRad="38100" dist="38100" dir="2700000" algn="tl">
                    <a:srgbClr val="C0C0C0"/>
                  </a:outerShdw>
                </a:effectLst>
                <a:uLnTx/>
                <a:uFillTx/>
                <a:latin typeface="+mn-lt"/>
                <a:ea typeface="黑体" panose="02010609060101010101" pitchFamily="2" charset="-122"/>
                <a:sym typeface="Wingdings 3" pitchFamily="18" charset="2"/>
              </a:rPr>
              <a:t>15</a:t>
            </a:r>
            <a:r>
              <a:rPr kumimoji="0" lang="en-US" altLang="zh-CN" sz="24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黑体" panose="02010609060101010101" pitchFamily="2" charset="-122"/>
                <a:sym typeface="Wingdings 3" pitchFamily="18" charset="2"/>
              </a:rPr>
              <a:t>N</a:t>
            </a:r>
          </a:p>
          <a:p>
            <a:pPr marL="742950" marR="0" lvl="1" indent="-285750" algn="l" defTabSz="914400" rtl="0" eaLnBrk="1" fontAlgn="base" latinLnBrk="0" hangingPunct="1">
              <a:lnSpc>
                <a:spcPct val="100000"/>
              </a:lnSpc>
              <a:spcBef>
                <a:spcPct val="20000"/>
              </a:spcBef>
              <a:spcAft>
                <a:spcPct val="0"/>
              </a:spcAft>
              <a:buClrTx/>
              <a:buSzTx/>
              <a:buFontTx/>
              <a:buChar char="–"/>
              <a:defRPr/>
            </a:pPr>
            <a:endParaRPr kumimoji="0" lang="en-US" altLang="zh-CN" sz="24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黑体" panose="02010609060101010101" pitchFamily="2" charset="-122"/>
              <a:sym typeface="Wingdings 3" pitchFamily="18" charset="2"/>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2400" b="1" i="0" u="none" strike="noStrike" kern="0" cap="none" spc="0" normalizeH="0" baseline="0" noProof="0">
                <a:ln>
                  <a:noFill/>
                </a:ln>
                <a:solidFill>
                  <a:srgbClr val="FF0066"/>
                </a:solidFill>
                <a:effectLst>
                  <a:outerShdw blurRad="38100" dist="38100" dir="2700000" algn="tl">
                    <a:srgbClr val="C0C0C0"/>
                  </a:outerShdw>
                </a:effectLst>
                <a:uLnTx/>
                <a:uFillTx/>
                <a:latin typeface="+mn-lt"/>
                <a:ea typeface="+mn-ea"/>
                <a:cs typeface="+mn-cs"/>
                <a:sym typeface="Wingdings 3" pitchFamily="18" charset="2"/>
              </a:rPr>
              <a:t>分子离子峰</a:t>
            </a:r>
            <a:r>
              <a:rPr kumimoji="0" lang="zh-CN" altLang="en-US" sz="2400" b="1" i="0" u="none" strike="noStrike" kern="0" cap="none" spc="0" normalizeH="0" baseline="0" noProof="0">
                <a:ln>
                  <a:noFill/>
                </a:ln>
                <a:solidFill>
                  <a:schemeClr val="tx1"/>
                </a:solidFill>
                <a:effectLst/>
                <a:uLnTx/>
                <a:uFillTx/>
                <a:latin typeface="+mn-lt"/>
                <a:ea typeface="+mn-ea"/>
                <a:cs typeface="+mn-cs"/>
                <a:sym typeface="Wingdings 3" pitchFamily="18" charset="2"/>
              </a:rPr>
              <a:t>：有机化合物中失去一个电子获得大一个质子生成的离子，叫分子离子，相应的峰叫分子离子峰</a:t>
            </a:r>
          </a:p>
        </p:txBody>
      </p:sp>
    </p:spTree>
  </p:cSld>
  <p:clrMapOvr>
    <a:masterClrMapping/>
  </p:clrMapOvr>
  <p:transition>
    <p:randomBar dir="ver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30" name="Rectangle 2"/>
          <p:cNvSpPr>
            <a:spLocks noGrp="1" noChangeArrowheads="1"/>
          </p:cNvSpPr>
          <p:nvPr>
            <p:ph type="title"/>
          </p:nvPr>
        </p:nvSpPr>
        <p:spPr>
          <a:xfrm>
            <a:off x="609600" y="60325"/>
            <a:ext cx="7772400" cy="64135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0" cap="none" spc="0" normalizeH="0" baseline="0" noProof="0">
                <a:ln>
                  <a:noFill/>
                </a:ln>
                <a:solidFill>
                  <a:schemeClr val="accent2"/>
                </a:solidFill>
                <a:effectLst>
                  <a:outerShdw blurRad="38100" dist="38100" dir="2700000" algn="tl">
                    <a:srgbClr val="C0C0C0"/>
                  </a:outerShdw>
                </a:effectLst>
                <a:uLnTx/>
                <a:uFillTx/>
                <a:latin typeface="+mj-lt"/>
                <a:ea typeface="+mj-ea"/>
                <a:cs typeface="+mj-cs"/>
              </a:rPr>
              <a:t>质谱技术常用术语（</a:t>
            </a:r>
            <a:r>
              <a:rPr kumimoji="0" lang="en-US" altLang="zh-CN" sz="3600" b="1" i="0" u="none" strike="noStrike" kern="0" cap="none" spc="0" normalizeH="0" baseline="0" noProof="0">
                <a:ln>
                  <a:noFill/>
                </a:ln>
                <a:solidFill>
                  <a:schemeClr val="accent2"/>
                </a:solidFill>
                <a:effectLst>
                  <a:outerShdw blurRad="38100" dist="38100" dir="2700000" algn="tl">
                    <a:srgbClr val="C0C0C0"/>
                  </a:outerShdw>
                </a:effectLst>
                <a:uLnTx/>
                <a:uFillTx/>
                <a:latin typeface="+mj-lt"/>
                <a:ea typeface="+mj-ea"/>
                <a:cs typeface="+mj-cs"/>
              </a:rPr>
              <a:t>6</a:t>
            </a:r>
            <a:r>
              <a:rPr kumimoji="0" lang="zh-CN" altLang="en-US" sz="3600" b="1" i="0" u="none" strike="noStrike" kern="0" cap="none" spc="0" normalizeH="0" baseline="0" noProof="0">
                <a:ln>
                  <a:noFill/>
                </a:ln>
                <a:solidFill>
                  <a:schemeClr val="accent2"/>
                </a:solidFill>
                <a:effectLst>
                  <a:outerShdw blurRad="38100" dist="38100" dir="2700000" algn="tl">
                    <a:srgbClr val="C0C0C0"/>
                  </a:outerShdw>
                </a:effectLst>
                <a:uLnTx/>
                <a:uFillTx/>
                <a:latin typeface="+mj-lt"/>
                <a:ea typeface="+mj-ea"/>
                <a:cs typeface="+mj-cs"/>
              </a:rPr>
              <a:t>）</a:t>
            </a:r>
          </a:p>
        </p:txBody>
      </p:sp>
      <p:sp>
        <p:nvSpPr>
          <p:cNvPr id="790531" name="Rectangle 3"/>
          <p:cNvSpPr>
            <a:spLocks noGrp="1" noChangeArrowheads="1"/>
          </p:cNvSpPr>
          <p:nvPr>
            <p:ph idx="1"/>
          </p:nvPr>
        </p:nvSpPr>
        <p:spPr>
          <a:xfrm>
            <a:off x="838200" y="1143000"/>
            <a:ext cx="8305800" cy="5715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2400" b="0" i="0" u="none" strike="noStrike" kern="0" cap="none" spc="0" normalizeH="0" baseline="0" noProof="0">
                <a:ln>
                  <a:noFill/>
                </a:ln>
                <a:solidFill>
                  <a:srgbClr val="FF0066"/>
                </a:solidFill>
                <a:effectLst>
                  <a:outerShdw blurRad="38100" dist="38100" dir="2700000" algn="tl">
                    <a:srgbClr val="C0C0C0"/>
                  </a:outerShdw>
                </a:effectLst>
                <a:uLnTx/>
                <a:uFillTx/>
                <a:latin typeface="+mn-lt"/>
                <a:ea typeface="+mn-ea"/>
                <a:cs typeface="+mn-cs"/>
              </a:rPr>
              <a:t>碎片离子峰</a:t>
            </a:r>
            <a:r>
              <a:rPr kumimoji="0" lang="zh-CN" altLang="en-US" sz="24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：因分子发生键的断裂只需要十几电子伏特的能量，通过与气体或蒸汽分子碰撞发生分子离子键进一步断裂，产生质量数更小的碎片，称碎片离子峰</a:t>
            </a:r>
          </a:p>
          <a:p>
            <a:pPr marL="742950" marR="0" lvl="1" indent="-285750" algn="l" defTabSz="914400" rtl="0" eaLnBrk="1" fontAlgn="base" latinLnBrk="0" hangingPunct="1">
              <a:lnSpc>
                <a:spcPct val="100000"/>
              </a:lnSpc>
              <a:spcBef>
                <a:spcPct val="20000"/>
              </a:spcBef>
              <a:spcAft>
                <a:spcPct val="0"/>
              </a:spcAft>
              <a:buClrTx/>
              <a:buSzTx/>
              <a:buFontTx/>
              <a:buChar char="–"/>
              <a:defRPr/>
            </a:pPr>
            <a:r>
              <a:rPr kumimoji="0" lang="zh-CN" altLang="en-US" sz="24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黑体" panose="02010609060101010101" pitchFamily="2" charset="-122"/>
              </a:rPr>
              <a:t>碎片离子形成与分子结果密切相关，碎片离子峰可用于化合物结构分析</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zh-CN" altLang="en-US" sz="24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sym typeface="Wingdings 3" pitchFamily="18" charset="2"/>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2400" b="1" i="0" u="none" strike="noStrike" kern="0" cap="none" spc="0" normalizeH="0" baseline="0" noProof="0">
                <a:ln>
                  <a:noFill/>
                </a:ln>
                <a:solidFill>
                  <a:srgbClr val="FF0066"/>
                </a:solidFill>
                <a:effectLst>
                  <a:outerShdw blurRad="38100" dist="38100" dir="2700000" algn="tl">
                    <a:srgbClr val="C0C0C0"/>
                  </a:outerShdw>
                </a:effectLst>
                <a:uLnTx/>
                <a:uFillTx/>
                <a:latin typeface="+mn-lt"/>
                <a:ea typeface="+mn-ea"/>
                <a:cs typeface="+mn-cs"/>
                <a:sym typeface="Wingdings 3" pitchFamily="18" charset="2"/>
              </a:rPr>
              <a:t>重排离子峰</a:t>
            </a:r>
            <a:r>
              <a:rPr kumimoji="0" lang="zh-CN" altLang="en-US" sz="24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sym typeface="Wingdings 3" pitchFamily="18" charset="2"/>
              </a:rPr>
              <a:t>：分子离子在断裂成碎片离子的过程中，有些碎片离子进一步通过分子内原子或基团的重排而形成重排离子，在质谱上表现为重排离子峰。重排远比简单断裂复杂</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zh-CN" altLang="en-US" sz="24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sym typeface="Wingdings 3" pitchFamily="18" charset="2"/>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2400" b="1" i="0" u="none" strike="noStrike" kern="0" cap="none" spc="0" normalizeH="0" baseline="0" noProof="0">
                <a:ln>
                  <a:noFill/>
                </a:ln>
                <a:solidFill>
                  <a:srgbClr val="FF0066"/>
                </a:solidFill>
                <a:effectLst>
                  <a:outerShdw blurRad="38100" dist="38100" dir="2700000" algn="tl">
                    <a:srgbClr val="C0C0C0"/>
                  </a:outerShdw>
                </a:effectLst>
                <a:uLnTx/>
                <a:uFillTx/>
                <a:latin typeface="+mn-lt"/>
                <a:ea typeface="+mn-ea"/>
                <a:cs typeface="+mn-cs"/>
                <a:sym typeface="Wingdings 3" pitchFamily="18" charset="2"/>
              </a:rPr>
              <a:t>亚稳离子峰</a:t>
            </a:r>
            <a:r>
              <a:rPr kumimoji="0" lang="zh-CN" altLang="en-US" sz="24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sym typeface="Wingdings 3" pitchFamily="18" charset="2"/>
              </a:rPr>
              <a:t>：质谱中的离子峰不论强弱，大多是尖锐的，但也有少量交宽的峰（可能跨越</a:t>
            </a:r>
            <a:r>
              <a:rPr kumimoji="0" lang="en-US" altLang="zh-CN" sz="24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sym typeface="Wingdings 3" pitchFamily="18" charset="2"/>
              </a:rPr>
              <a:t>2-5</a:t>
            </a:r>
            <a:r>
              <a:rPr kumimoji="0" lang="zh-CN" altLang="en-US" sz="24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sym typeface="Wingdings 3" pitchFamily="18" charset="2"/>
              </a:rPr>
              <a:t>个质量单位），强度较弱且质荷比不是整数，这种峰叫亚稳离子峰，用</a:t>
            </a:r>
            <a:r>
              <a:rPr kumimoji="0" lang="en-US" altLang="zh-CN" sz="24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sym typeface="Wingdings 3" pitchFamily="18" charset="2"/>
              </a:rPr>
              <a:t>m*</a:t>
            </a:r>
            <a:r>
              <a:rPr kumimoji="0" lang="zh-CN" altLang="en-US" sz="24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sym typeface="Wingdings 3" pitchFamily="18" charset="2"/>
              </a:rPr>
              <a:t>表示</a:t>
            </a:r>
          </a:p>
        </p:txBody>
      </p:sp>
    </p:spTree>
  </p:cSld>
  <p:clrMapOvr>
    <a:masterClrMapping/>
  </p:clrMapOvr>
  <p:transition>
    <p:randomBar dir="ver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Rectangle 2"/>
          <p:cNvSpPr>
            <a:spLocks noGrp="1" noChangeArrowheads="1"/>
          </p:cNvSpPr>
          <p:nvPr>
            <p:ph type="title"/>
          </p:nvPr>
        </p:nvSpPr>
        <p:spPr>
          <a:xfrm>
            <a:off x="1403350" y="188913"/>
            <a:ext cx="7740650" cy="706438"/>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j-ea"/>
                <a:cs typeface="Times New Roman" panose="02020603050405020304" pitchFamily="18" charset="0"/>
              </a:rPr>
              <a:t>B-3 Component of</a:t>
            </a:r>
            <a:r>
              <a:rPr kumimoji="0" lang="en-US" altLang="zh-CN" sz="3200" b="1" i="0" u="none" strike="noStrike" kern="0" cap="none" spc="0" normalizeH="0" baseline="0" noProof="0">
                <a:ln>
                  <a:noFill/>
                </a:ln>
                <a:solidFill>
                  <a:srgbClr val="CC0000"/>
                </a:solidFill>
                <a:effectLst>
                  <a:outerShdw blurRad="38100" dist="38100" dir="2700000" algn="tl">
                    <a:srgbClr val="C0C0C0"/>
                  </a:outerShdw>
                </a:effectLst>
                <a:uLnTx/>
                <a:uFillTx/>
                <a:latin typeface="Times New Roman" panose="02020603050405020304" pitchFamily="18" charset="0"/>
                <a:ea typeface="+mj-ea"/>
                <a:cs typeface="Times New Roman" panose="02020603050405020304" pitchFamily="18" charset="0"/>
              </a:rPr>
              <a:t> </a:t>
            </a:r>
            <a:r>
              <a:rPr kumimoji="0" lang="en-US" altLang="zh-CN" sz="32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j-ea"/>
                <a:cs typeface="Times New Roman" panose="02020603050405020304" pitchFamily="18" charset="0"/>
              </a:rPr>
              <a:t>Mass Spectrometry</a:t>
            </a:r>
          </a:p>
        </p:txBody>
      </p:sp>
      <p:grpSp>
        <p:nvGrpSpPr>
          <p:cNvPr id="65538" name="Group 5"/>
          <p:cNvGrpSpPr/>
          <p:nvPr/>
        </p:nvGrpSpPr>
        <p:grpSpPr>
          <a:xfrm>
            <a:off x="539750" y="1052513"/>
            <a:ext cx="8077200" cy="5197475"/>
            <a:chOff x="432" y="432"/>
            <a:chExt cx="5088" cy="3274"/>
          </a:xfrm>
        </p:grpSpPr>
        <p:sp>
          <p:nvSpPr>
            <p:cNvPr id="65541" name="Oval 6"/>
            <p:cNvSpPr/>
            <p:nvPr/>
          </p:nvSpPr>
          <p:spPr>
            <a:xfrm>
              <a:off x="1776" y="432"/>
              <a:ext cx="1920" cy="576"/>
            </a:xfrm>
            <a:prstGeom prst="ellipse">
              <a:avLst/>
            </a:prstGeom>
            <a:solidFill>
              <a:schemeClr val="bg2"/>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r>
                <a:rPr lang="en-US" altLang="zh-CN" sz="2400" b="0" strike="noStrike" noProof="1">
                  <a:solidFill>
                    <a:srgbClr val="FF0000"/>
                  </a:solidFill>
                  <a:latin typeface="Times New Roman" panose="02020603050405020304" pitchFamily="18" charset="0"/>
                  <a:ea typeface="宋体" panose="02010600030101010101" pitchFamily="2" charset="-122"/>
                  <a:cs typeface="+mn-cs"/>
                </a:rPr>
                <a:t>High Vacuum System</a:t>
              </a:r>
              <a:endParaRPr lang="en-US" altLang="zh-CN" sz="2400" b="0" strike="noStrike" noProof="1">
                <a:solidFill>
                  <a:srgbClr val="FF0000"/>
                </a:solidFill>
                <a:latin typeface="Times New Roman" panose="02020603050405020304" pitchFamily="18" charset="0"/>
                <a:ea typeface="宋体" panose="02010600030101010101" pitchFamily="2" charset="-122"/>
              </a:endParaRPr>
            </a:p>
          </p:txBody>
        </p:sp>
        <p:sp>
          <p:nvSpPr>
            <p:cNvPr id="65542" name="Rectangle 7"/>
            <p:cNvSpPr/>
            <p:nvPr/>
          </p:nvSpPr>
          <p:spPr>
            <a:xfrm>
              <a:off x="432" y="1536"/>
              <a:ext cx="720" cy="624"/>
            </a:xfrm>
            <a:prstGeom prst="rect">
              <a:avLst/>
            </a:prstGeom>
            <a:solidFill>
              <a:schemeClr val="bg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65543" name="Rectangle 8"/>
            <p:cNvSpPr/>
            <p:nvPr/>
          </p:nvSpPr>
          <p:spPr>
            <a:xfrm>
              <a:off x="1488" y="1536"/>
              <a:ext cx="720" cy="624"/>
            </a:xfrm>
            <a:prstGeom prst="rect">
              <a:avLst/>
            </a:prstGeom>
            <a:solidFill>
              <a:schemeClr val="bg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65544" name="Rectangle 9"/>
            <p:cNvSpPr/>
            <p:nvPr/>
          </p:nvSpPr>
          <p:spPr>
            <a:xfrm>
              <a:off x="2544" y="1536"/>
              <a:ext cx="720" cy="624"/>
            </a:xfrm>
            <a:prstGeom prst="rect">
              <a:avLst/>
            </a:prstGeom>
            <a:solidFill>
              <a:schemeClr val="bg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65545" name="Rectangle 10"/>
            <p:cNvSpPr/>
            <p:nvPr/>
          </p:nvSpPr>
          <p:spPr>
            <a:xfrm>
              <a:off x="3648" y="1536"/>
              <a:ext cx="720" cy="624"/>
            </a:xfrm>
            <a:prstGeom prst="rect">
              <a:avLst/>
            </a:prstGeom>
            <a:solidFill>
              <a:schemeClr val="bg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65546" name="Rectangle 11"/>
            <p:cNvSpPr/>
            <p:nvPr/>
          </p:nvSpPr>
          <p:spPr>
            <a:xfrm>
              <a:off x="4752" y="1536"/>
              <a:ext cx="720" cy="624"/>
            </a:xfrm>
            <a:prstGeom prst="rect">
              <a:avLst/>
            </a:prstGeom>
            <a:solidFill>
              <a:schemeClr val="bg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65547" name="Text Box 12"/>
            <p:cNvSpPr txBox="1"/>
            <p:nvPr/>
          </p:nvSpPr>
          <p:spPr>
            <a:xfrm>
              <a:off x="480" y="1728"/>
              <a:ext cx="624" cy="28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50000"/>
                </a:spcBef>
                <a:buNone/>
              </a:pPr>
              <a:r>
                <a:rPr lang="en-US" altLang="zh-CN" sz="2400" b="0" strike="noStrike" noProof="1">
                  <a:solidFill>
                    <a:schemeClr val="tx1"/>
                  </a:solidFill>
                  <a:latin typeface="Times New Roman" panose="02020603050405020304" pitchFamily="18" charset="0"/>
                  <a:ea typeface="宋体" panose="02010600030101010101" pitchFamily="2" charset="-122"/>
                  <a:cs typeface="+mn-cs"/>
                </a:rPr>
                <a:t>Inlet</a:t>
              </a:r>
            </a:p>
          </p:txBody>
        </p:sp>
        <p:sp>
          <p:nvSpPr>
            <p:cNvPr id="65548" name="Text Box 13"/>
            <p:cNvSpPr txBox="1"/>
            <p:nvPr/>
          </p:nvSpPr>
          <p:spPr>
            <a:xfrm>
              <a:off x="1440" y="1584"/>
              <a:ext cx="768" cy="51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50000"/>
                </a:spcBef>
                <a:buNone/>
              </a:pPr>
              <a:r>
                <a:rPr lang="en-US" altLang="zh-CN" sz="2400" b="0" strike="noStrike" noProof="1">
                  <a:solidFill>
                    <a:schemeClr val="tx1"/>
                  </a:solidFill>
                  <a:latin typeface="Times New Roman" panose="02020603050405020304" pitchFamily="18" charset="0"/>
                  <a:ea typeface="宋体" panose="02010600030101010101" pitchFamily="2" charset="-122"/>
                  <a:cs typeface="+mn-cs"/>
                </a:rPr>
                <a:t>Ion     Source</a:t>
              </a:r>
            </a:p>
          </p:txBody>
        </p:sp>
        <p:sp>
          <p:nvSpPr>
            <p:cNvPr id="65549" name="Text Box 14"/>
            <p:cNvSpPr txBox="1"/>
            <p:nvPr/>
          </p:nvSpPr>
          <p:spPr>
            <a:xfrm>
              <a:off x="2640" y="1584"/>
              <a:ext cx="720" cy="51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2400" b="0" strike="noStrike" noProof="1">
                  <a:solidFill>
                    <a:schemeClr val="tx1"/>
                  </a:solidFill>
                  <a:latin typeface="Times New Roman" panose="02020603050405020304" pitchFamily="18" charset="0"/>
                  <a:ea typeface="宋体" panose="02010600030101010101" pitchFamily="2" charset="-122"/>
                  <a:cs typeface="+mn-cs"/>
                </a:rPr>
                <a:t>Mass    Filter</a:t>
              </a:r>
            </a:p>
          </p:txBody>
        </p:sp>
        <p:sp>
          <p:nvSpPr>
            <p:cNvPr id="65550" name="Text Box 15"/>
            <p:cNvSpPr txBox="1"/>
            <p:nvPr/>
          </p:nvSpPr>
          <p:spPr>
            <a:xfrm>
              <a:off x="3600" y="1680"/>
              <a:ext cx="816" cy="28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50000"/>
                </a:spcBef>
                <a:buNone/>
              </a:pPr>
              <a:r>
                <a:rPr lang="en-US" altLang="zh-CN" sz="2400" b="0" strike="noStrike" noProof="1">
                  <a:solidFill>
                    <a:schemeClr val="tx1"/>
                  </a:solidFill>
                  <a:latin typeface="Times New Roman" panose="02020603050405020304" pitchFamily="18" charset="0"/>
                  <a:ea typeface="宋体" panose="02010600030101010101" pitchFamily="2" charset="-122"/>
                  <a:cs typeface="+mn-cs"/>
                </a:rPr>
                <a:t>Detecto</a:t>
              </a:r>
              <a:r>
                <a:rPr lang="en-US" altLang="zh-CN" sz="2400" b="0" strike="noStrike" noProof="1">
                  <a:solidFill>
                    <a:schemeClr val="bg1"/>
                  </a:solidFill>
                  <a:latin typeface="Times New Roman" panose="02020603050405020304" pitchFamily="18" charset="0"/>
                  <a:ea typeface="宋体" panose="02010600030101010101" pitchFamily="2" charset="-122"/>
                  <a:cs typeface="+mn-cs"/>
                </a:rPr>
                <a:t>r</a:t>
              </a:r>
              <a:endParaRPr lang="en-US" altLang="zh-CN" sz="2400" b="0" strike="noStrike" noProof="1">
                <a:solidFill>
                  <a:schemeClr val="bg1"/>
                </a:solidFill>
                <a:latin typeface="Times New Roman" panose="02020603050405020304" pitchFamily="18" charset="0"/>
                <a:ea typeface="宋体" panose="02010600030101010101" pitchFamily="2" charset="-122"/>
              </a:endParaRPr>
            </a:p>
          </p:txBody>
        </p:sp>
        <p:sp>
          <p:nvSpPr>
            <p:cNvPr id="65551" name="Text Box 16"/>
            <p:cNvSpPr txBox="1"/>
            <p:nvPr/>
          </p:nvSpPr>
          <p:spPr>
            <a:xfrm>
              <a:off x="4752" y="1584"/>
              <a:ext cx="768" cy="51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50000"/>
                </a:spcBef>
                <a:buNone/>
              </a:pPr>
              <a:r>
                <a:rPr lang="en-US" altLang="zh-CN" sz="2400" b="0" strike="noStrike" noProof="1">
                  <a:solidFill>
                    <a:schemeClr val="tx1"/>
                  </a:solidFill>
                  <a:latin typeface="Times New Roman" panose="02020603050405020304" pitchFamily="18" charset="0"/>
                  <a:ea typeface="宋体" panose="02010600030101010101" pitchFamily="2" charset="-122"/>
                  <a:cs typeface="+mn-cs"/>
                </a:rPr>
                <a:t>Data    System</a:t>
              </a:r>
            </a:p>
          </p:txBody>
        </p:sp>
        <p:sp>
          <p:nvSpPr>
            <p:cNvPr id="65552" name="AutoShape 17"/>
            <p:cNvSpPr/>
            <p:nvPr/>
          </p:nvSpPr>
          <p:spPr>
            <a:xfrm>
              <a:off x="1248" y="1728"/>
              <a:ext cx="192" cy="144"/>
            </a:xfrm>
            <a:prstGeom prst="rightArrow">
              <a:avLst>
                <a:gd name="adj1" fmla="val 50000"/>
                <a:gd name="adj2" fmla="val 33333"/>
              </a:avLst>
            </a:prstGeom>
            <a:solidFill>
              <a:schemeClr val="tx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65553" name="AutoShape 18"/>
            <p:cNvSpPr/>
            <p:nvPr/>
          </p:nvSpPr>
          <p:spPr>
            <a:xfrm>
              <a:off x="2304" y="1728"/>
              <a:ext cx="192" cy="144"/>
            </a:xfrm>
            <a:prstGeom prst="rightArrow">
              <a:avLst>
                <a:gd name="adj1" fmla="val 50000"/>
                <a:gd name="adj2" fmla="val 33333"/>
              </a:avLst>
            </a:prstGeom>
            <a:solidFill>
              <a:schemeClr val="tx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65554" name="AutoShape 19"/>
            <p:cNvSpPr/>
            <p:nvPr/>
          </p:nvSpPr>
          <p:spPr>
            <a:xfrm>
              <a:off x="3360" y="1728"/>
              <a:ext cx="192" cy="144"/>
            </a:xfrm>
            <a:prstGeom prst="rightArrow">
              <a:avLst>
                <a:gd name="adj1" fmla="val 50000"/>
                <a:gd name="adj2" fmla="val 33333"/>
              </a:avLst>
            </a:prstGeom>
            <a:solidFill>
              <a:schemeClr val="tx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65555" name="AutoShape 20"/>
            <p:cNvSpPr/>
            <p:nvPr/>
          </p:nvSpPr>
          <p:spPr>
            <a:xfrm>
              <a:off x="4464" y="1728"/>
              <a:ext cx="192" cy="144"/>
            </a:xfrm>
            <a:prstGeom prst="rightArrow">
              <a:avLst>
                <a:gd name="adj1" fmla="val 50000"/>
                <a:gd name="adj2" fmla="val 33333"/>
              </a:avLst>
            </a:prstGeom>
            <a:solidFill>
              <a:schemeClr val="tx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2" name="Line 21"/>
            <p:cNvSpPr/>
            <p:nvPr/>
          </p:nvSpPr>
          <p:spPr>
            <a:xfrm flipH="1">
              <a:off x="1728" y="960"/>
              <a:ext cx="480" cy="576"/>
            </a:xfrm>
            <a:prstGeom prst="line">
              <a:avLst/>
            </a:prstGeom>
            <a:ln w="12700" cap="flat" cmpd="sng">
              <a:solidFill>
                <a:schemeClr val="tx1"/>
              </a:solidFill>
              <a:prstDash val="solid"/>
              <a:round/>
              <a:headEnd type="none" w="med" len="med"/>
              <a:tailEnd type="triangle" w="sm" len="sm"/>
            </a:ln>
          </p:spPr>
        </p:sp>
        <p:sp>
          <p:nvSpPr>
            <p:cNvPr id="3" name="Line 22"/>
            <p:cNvSpPr/>
            <p:nvPr/>
          </p:nvSpPr>
          <p:spPr>
            <a:xfrm>
              <a:off x="3456" y="912"/>
              <a:ext cx="480" cy="576"/>
            </a:xfrm>
            <a:prstGeom prst="line">
              <a:avLst/>
            </a:prstGeom>
            <a:ln w="12700" cap="flat" cmpd="sng">
              <a:solidFill>
                <a:schemeClr val="tx1"/>
              </a:solidFill>
              <a:prstDash val="solid"/>
              <a:round/>
              <a:headEnd type="none" w="med" len="med"/>
              <a:tailEnd type="triangle" w="sm" len="sm"/>
            </a:ln>
          </p:spPr>
        </p:sp>
        <p:sp>
          <p:nvSpPr>
            <p:cNvPr id="65558" name="AutoShape 23"/>
            <p:cNvSpPr/>
            <p:nvPr/>
          </p:nvSpPr>
          <p:spPr>
            <a:xfrm>
              <a:off x="2160" y="1296"/>
              <a:ext cx="480" cy="192"/>
            </a:xfrm>
            <a:prstGeom prst="curvedDownArrow">
              <a:avLst>
                <a:gd name="adj1" fmla="val 50000"/>
                <a:gd name="adj2" fmla="val 100000"/>
                <a:gd name="adj3" fmla="val 33333"/>
              </a:avLst>
            </a:prstGeom>
            <a:solidFill>
              <a:schemeClr val="tx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65559" name="AutoShape 24"/>
            <p:cNvSpPr/>
            <p:nvPr/>
          </p:nvSpPr>
          <p:spPr>
            <a:xfrm>
              <a:off x="3216" y="1296"/>
              <a:ext cx="480" cy="192"/>
            </a:xfrm>
            <a:prstGeom prst="curvedDownArrow">
              <a:avLst>
                <a:gd name="adj1" fmla="val 50000"/>
                <a:gd name="adj2" fmla="val 100000"/>
                <a:gd name="adj3" fmla="val 33333"/>
              </a:avLst>
            </a:prstGeom>
            <a:solidFill>
              <a:schemeClr val="tx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65560" name="Text Box 25"/>
            <p:cNvSpPr txBox="1"/>
            <p:nvPr/>
          </p:nvSpPr>
          <p:spPr>
            <a:xfrm>
              <a:off x="432" y="2496"/>
              <a:ext cx="672" cy="101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2000" b="0" strike="noStrike" noProof="1">
                  <a:solidFill>
                    <a:schemeClr val="tx1"/>
                  </a:solidFill>
                  <a:latin typeface="Times New Roman" panose="02020603050405020304" pitchFamily="18" charset="0"/>
                  <a:ea typeface="宋体" panose="02010600030101010101" pitchFamily="2" charset="-122"/>
                  <a:cs typeface="+mn-cs"/>
                </a:rPr>
                <a:t>Sample    Target      HPLC       GC           CE</a:t>
              </a:r>
              <a:endParaRPr lang="en-US" altLang="zh-CN" sz="2000" b="0" strike="noStrike" noProof="1">
                <a:solidFill>
                  <a:schemeClr val="tx1"/>
                </a:solidFill>
                <a:latin typeface="Times New Roman" panose="02020603050405020304" pitchFamily="18" charset="0"/>
                <a:ea typeface="宋体" panose="02010600030101010101" pitchFamily="2" charset="-122"/>
              </a:endParaRPr>
            </a:p>
          </p:txBody>
        </p:sp>
        <p:sp>
          <p:nvSpPr>
            <p:cNvPr id="65561" name="Text Box 26"/>
            <p:cNvSpPr txBox="1"/>
            <p:nvPr/>
          </p:nvSpPr>
          <p:spPr>
            <a:xfrm>
              <a:off x="2544" y="2496"/>
              <a:ext cx="1008" cy="121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2000" b="0" strike="noStrike" noProof="1">
                  <a:solidFill>
                    <a:srgbClr val="FF0066"/>
                  </a:solidFill>
                  <a:latin typeface="Times New Roman" panose="02020603050405020304" pitchFamily="18" charset="0"/>
                  <a:ea typeface="宋体" panose="02010600030101010101" pitchFamily="2" charset="-122"/>
                  <a:cs typeface="+mn-cs"/>
                </a:rPr>
                <a:t>TOF         Quadruple     Ion Trap</a:t>
              </a:r>
              <a:r>
                <a:rPr lang="en-US" altLang="zh-CN" sz="2000" b="0" strike="noStrike" noProof="1">
                  <a:solidFill>
                    <a:schemeClr val="tx1"/>
                  </a:solidFill>
                  <a:latin typeface="Times New Roman" panose="02020603050405020304" pitchFamily="18" charset="0"/>
                  <a:ea typeface="宋体" panose="02010600030101010101" pitchFamily="2" charset="-122"/>
                  <a:cs typeface="+mn-cs"/>
                </a:rPr>
                <a:t>          Magnetic          Sector               FTMS    </a:t>
              </a:r>
              <a:endParaRPr lang="en-US" altLang="zh-CN" sz="2000" b="0" strike="noStrike" noProof="1">
                <a:solidFill>
                  <a:schemeClr val="tx1"/>
                </a:solidFill>
                <a:latin typeface="Times New Roman" panose="02020603050405020304" pitchFamily="18" charset="0"/>
                <a:ea typeface="宋体" panose="02010600030101010101" pitchFamily="2" charset="-122"/>
              </a:endParaRPr>
            </a:p>
          </p:txBody>
        </p:sp>
        <p:sp>
          <p:nvSpPr>
            <p:cNvPr id="65562" name="Text Box 27"/>
            <p:cNvSpPr txBox="1"/>
            <p:nvPr/>
          </p:nvSpPr>
          <p:spPr>
            <a:xfrm>
              <a:off x="3600" y="2496"/>
              <a:ext cx="1248" cy="826"/>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2000" b="0" strike="noStrike" noProof="1">
                  <a:solidFill>
                    <a:schemeClr val="tx1"/>
                  </a:solidFill>
                  <a:latin typeface="Times New Roman" panose="02020603050405020304" pitchFamily="18" charset="0"/>
                  <a:ea typeface="宋体" panose="02010600030101010101" pitchFamily="2" charset="-122"/>
                  <a:cs typeface="+mn-cs"/>
                </a:rPr>
                <a:t>Microchannle          Electron                 Multiplier              Hybrid</a:t>
              </a:r>
              <a:endParaRPr lang="en-US" altLang="zh-CN" sz="2000" b="0" strike="noStrike" noProof="1">
                <a:solidFill>
                  <a:schemeClr val="tx1"/>
                </a:solidFill>
                <a:latin typeface="Times New Roman" panose="02020603050405020304" pitchFamily="18" charset="0"/>
                <a:ea typeface="宋体" panose="02010600030101010101" pitchFamily="2" charset="-122"/>
              </a:endParaRPr>
            </a:p>
          </p:txBody>
        </p:sp>
        <p:sp>
          <p:nvSpPr>
            <p:cNvPr id="65563" name="Text Box 28"/>
            <p:cNvSpPr txBox="1"/>
            <p:nvPr/>
          </p:nvSpPr>
          <p:spPr>
            <a:xfrm>
              <a:off x="4752" y="2496"/>
              <a:ext cx="768" cy="44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2000" b="0" strike="noStrike" noProof="1">
                  <a:solidFill>
                    <a:schemeClr val="tx1"/>
                  </a:solidFill>
                  <a:latin typeface="Times New Roman" panose="02020603050405020304" pitchFamily="18" charset="0"/>
                  <a:ea typeface="宋体" panose="02010600030101010101" pitchFamily="2" charset="-122"/>
                  <a:cs typeface="+mn-cs"/>
                </a:rPr>
                <a:t>PC’            SunSPAR </a:t>
              </a:r>
              <a:endParaRPr lang="en-US" altLang="zh-CN" sz="2000" b="0" strike="noStrike" noProof="1">
                <a:solidFill>
                  <a:schemeClr val="tx1"/>
                </a:solidFill>
                <a:latin typeface="Times New Roman" panose="02020603050405020304" pitchFamily="18" charset="0"/>
                <a:ea typeface="宋体" panose="02010600030101010101" pitchFamily="2" charset="-122"/>
              </a:endParaRPr>
            </a:p>
          </p:txBody>
        </p:sp>
      </p:grpSp>
      <p:sp>
        <p:nvSpPr>
          <p:cNvPr id="65540" name="Text Box 29"/>
          <p:cNvSpPr txBox="1"/>
          <p:nvPr/>
        </p:nvSpPr>
        <p:spPr>
          <a:xfrm>
            <a:off x="2268538" y="4365625"/>
            <a:ext cx="1219200" cy="22256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2000" b="0" strike="noStrike" noProof="1">
                <a:solidFill>
                  <a:srgbClr val="FF0066"/>
                </a:solidFill>
                <a:latin typeface="Times New Roman" panose="02020603050405020304" pitchFamily="18" charset="0"/>
                <a:ea typeface="宋体" panose="02010600030101010101" pitchFamily="2" charset="-122"/>
                <a:cs typeface="+mn-cs"/>
              </a:rPr>
              <a:t>MALDI      ESI</a:t>
            </a:r>
            <a:r>
              <a:rPr lang="en-US" altLang="zh-CN" sz="2000" b="0" strike="noStrike" noProof="1">
                <a:solidFill>
                  <a:schemeClr val="tx1"/>
                </a:solidFill>
                <a:latin typeface="Times New Roman" panose="02020603050405020304" pitchFamily="18" charset="0"/>
                <a:ea typeface="宋体" panose="02010600030101010101" pitchFamily="2" charset="-122"/>
                <a:cs typeface="+mn-cs"/>
              </a:rPr>
              <a:t>            Ion Spray      API            LSIMSS    EI               CI</a:t>
            </a:r>
            <a:endParaRPr lang="en-US" altLang="zh-CN" sz="2000" b="0" strike="noStrike" noProof="1">
              <a:solidFill>
                <a:schemeClr val="tx1"/>
              </a:solidFill>
              <a:latin typeface="Times New Roman" panose="02020603050405020304" pitchFamily="18" charset="0"/>
              <a:ea typeface="宋体" panose="02010600030101010101" pitchFamily="2" charset="-122"/>
            </a:endParaRPr>
          </a:p>
        </p:txBody>
      </p:sp>
      <p:grpSp>
        <p:nvGrpSpPr>
          <p:cNvPr id="17" name="组合 16">
            <a:extLst>
              <a:ext uri="{FF2B5EF4-FFF2-40B4-BE49-F238E27FC236}">
                <a16:creationId xmlns:a16="http://schemas.microsoft.com/office/drawing/2014/main" id="{227E3435-2DE5-4085-BB00-8ADB17C6075B}"/>
              </a:ext>
            </a:extLst>
          </p:cNvPr>
          <p:cNvGrpSpPr/>
          <p:nvPr/>
        </p:nvGrpSpPr>
        <p:grpSpPr>
          <a:xfrm>
            <a:off x="662018" y="2321109"/>
            <a:ext cx="1182240" cy="524160"/>
            <a:chOff x="662018" y="2321109"/>
            <a:chExt cx="1182240" cy="524160"/>
          </a:xfrm>
        </p:grpSpPr>
        <mc:AlternateContent xmlns:mc="http://schemas.openxmlformats.org/markup-compatibility/2006" xmlns:p14="http://schemas.microsoft.com/office/powerpoint/2010/main">
          <mc:Choice Requires="p14">
            <p:contentPart p14:bwMode="auto" r:id="rId2">
              <p14:nvContentPartPr>
                <p14:cNvPr id="4" name="墨迹 3">
                  <a:extLst>
                    <a:ext uri="{FF2B5EF4-FFF2-40B4-BE49-F238E27FC236}">
                      <a16:creationId xmlns:a16="http://schemas.microsoft.com/office/drawing/2014/main" id="{F167B0CD-5DDD-437F-BD39-6156629E560C}"/>
                    </a:ext>
                  </a:extLst>
                </p14:cNvPr>
                <p14:cNvContentPartPr/>
                <p14:nvPr/>
              </p14:nvContentPartPr>
              <p14:xfrm>
                <a:off x="672098" y="2417949"/>
                <a:ext cx="157320" cy="110880"/>
              </p14:xfrm>
            </p:contentPart>
          </mc:Choice>
          <mc:Fallback xmlns="">
            <p:pic>
              <p:nvPicPr>
                <p:cNvPr id="4" name="墨迹 3">
                  <a:extLst>
                    <a:ext uri="{FF2B5EF4-FFF2-40B4-BE49-F238E27FC236}">
                      <a16:creationId xmlns:a16="http://schemas.microsoft.com/office/drawing/2014/main" id="{F167B0CD-5DDD-437F-BD39-6156629E560C}"/>
                    </a:ext>
                  </a:extLst>
                </p:cNvPr>
                <p:cNvPicPr/>
                <p:nvPr/>
              </p:nvPicPr>
              <p:blipFill>
                <a:blip r:embed="rId3"/>
                <a:stretch>
                  <a:fillRect/>
                </a:stretch>
              </p:blipFill>
              <p:spPr>
                <a:xfrm>
                  <a:off x="654098" y="2399949"/>
                  <a:ext cx="19296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墨迹 4">
                  <a:extLst>
                    <a:ext uri="{FF2B5EF4-FFF2-40B4-BE49-F238E27FC236}">
                      <a16:creationId xmlns:a16="http://schemas.microsoft.com/office/drawing/2014/main" id="{7B083360-2559-47E2-962B-09469099C911}"/>
                    </a:ext>
                  </a:extLst>
                </p14:cNvPr>
                <p14:cNvContentPartPr/>
                <p14:nvPr/>
              </p14:nvContentPartPr>
              <p14:xfrm>
                <a:off x="662018" y="2321109"/>
                <a:ext cx="203040" cy="459000"/>
              </p14:xfrm>
            </p:contentPart>
          </mc:Choice>
          <mc:Fallback xmlns="">
            <p:pic>
              <p:nvPicPr>
                <p:cNvPr id="5" name="墨迹 4">
                  <a:extLst>
                    <a:ext uri="{FF2B5EF4-FFF2-40B4-BE49-F238E27FC236}">
                      <a16:creationId xmlns:a16="http://schemas.microsoft.com/office/drawing/2014/main" id="{7B083360-2559-47E2-962B-09469099C911}"/>
                    </a:ext>
                  </a:extLst>
                </p:cNvPr>
                <p:cNvPicPr/>
                <p:nvPr/>
              </p:nvPicPr>
              <p:blipFill>
                <a:blip r:embed="rId5"/>
                <a:stretch>
                  <a:fillRect/>
                </a:stretch>
              </p:blipFill>
              <p:spPr>
                <a:xfrm>
                  <a:off x="644018" y="2303109"/>
                  <a:ext cx="238680" cy="494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墨迹 5">
                  <a:extLst>
                    <a:ext uri="{FF2B5EF4-FFF2-40B4-BE49-F238E27FC236}">
                      <a16:creationId xmlns:a16="http://schemas.microsoft.com/office/drawing/2014/main" id="{6E4FCC7B-138F-428A-ACD8-4A365DEFB927}"/>
                    </a:ext>
                  </a:extLst>
                </p14:cNvPr>
                <p14:cNvContentPartPr/>
                <p14:nvPr/>
              </p14:nvContentPartPr>
              <p14:xfrm>
                <a:off x="887018" y="2438469"/>
                <a:ext cx="115200" cy="66240"/>
              </p14:xfrm>
            </p:contentPart>
          </mc:Choice>
          <mc:Fallback xmlns="">
            <p:pic>
              <p:nvPicPr>
                <p:cNvPr id="6" name="墨迹 5">
                  <a:extLst>
                    <a:ext uri="{FF2B5EF4-FFF2-40B4-BE49-F238E27FC236}">
                      <a16:creationId xmlns:a16="http://schemas.microsoft.com/office/drawing/2014/main" id="{6E4FCC7B-138F-428A-ACD8-4A365DEFB927}"/>
                    </a:ext>
                  </a:extLst>
                </p:cNvPr>
                <p:cNvPicPr/>
                <p:nvPr/>
              </p:nvPicPr>
              <p:blipFill>
                <a:blip r:embed="rId7"/>
                <a:stretch>
                  <a:fillRect/>
                </a:stretch>
              </p:blipFill>
              <p:spPr>
                <a:xfrm>
                  <a:off x="869018" y="2420829"/>
                  <a:ext cx="15084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墨迹 6">
                  <a:extLst>
                    <a:ext uri="{FF2B5EF4-FFF2-40B4-BE49-F238E27FC236}">
                      <a16:creationId xmlns:a16="http://schemas.microsoft.com/office/drawing/2014/main" id="{6139B234-9029-41D4-9C9E-6089DFBA2A75}"/>
                    </a:ext>
                  </a:extLst>
                </p14:cNvPr>
                <p14:cNvContentPartPr/>
                <p14:nvPr/>
              </p14:nvContentPartPr>
              <p14:xfrm>
                <a:off x="878738" y="2492829"/>
                <a:ext cx="124200" cy="263880"/>
              </p14:xfrm>
            </p:contentPart>
          </mc:Choice>
          <mc:Fallback xmlns="">
            <p:pic>
              <p:nvPicPr>
                <p:cNvPr id="7" name="墨迹 6">
                  <a:extLst>
                    <a:ext uri="{FF2B5EF4-FFF2-40B4-BE49-F238E27FC236}">
                      <a16:creationId xmlns:a16="http://schemas.microsoft.com/office/drawing/2014/main" id="{6139B234-9029-41D4-9C9E-6089DFBA2A75}"/>
                    </a:ext>
                  </a:extLst>
                </p:cNvPr>
                <p:cNvPicPr/>
                <p:nvPr/>
              </p:nvPicPr>
              <p:blipFill>
                <a:blip r:embed="rId9"/>
                <a:stretch>
                  <a:fillRect/>
                </a:stretch>
              </p:blipFill>
              <p:spPr>
                <a:xfrm>
                  <a:off x="860738" y="2475189"/>
                  <a:ext cx="15984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墨迹 7">
                  <a:extLst>
                    <a:ext uri="{FF2B5EF4-FFF2-40B4-BE49-F238E27FC236}">
                      <a16:creationId xmlns:a16="http://schemas.microsoft.com/office/drawing/2014/main" id="{8F347F5A-3153-43F4-B27E-3935EED41646}"/>
                    </a:ext>
                  </a:extLst>
                </p14:cNvPr>
                <p14:cNvContentPartPr/>
                <p14:nvPr/>
              </p14:nvContentPartPr>
              <p14:xfrm>
                <a:off x="1108058" y="2415429"/>
                <a:ext cx="78480" cy="85680"/>
              </p14:xfrm>
            </p:contentPart>
          </mc:Choice>
          <mc:Fallback xmlns="">
            <p:pic>
              <p:nvPicPr>
                <p:cNvPr id="8" name="墨迹 7">
                  <a:extLst>
                    <a:ext uri="{FF2B5EF4-FFF2-40B4-BE49-F238E27FC236}">
                      <a16:creationId xmlns:a16="http://schemas.microsoft.com/office/drawing/2014/main" id="{8F347F5A-3153-43F4-B27E-3935EED41646}"/>
                    </a:ext>
                  </a:extLst>
                </p:cNvPr>
                <p:cNvPicPr/>
                <p:nvPr/>
              </p:nvPicPr>
              <p:blipFill>
                <a:blip r:embed="rId11"/>
                <a:stretch>
                  <a:fillRect/>
                </a:stretch>
              </p:blipFill>
              <p:spPr>
                <a:xfrm>
                  <a:off x="1090418" y="2397789"/>
                  <a:ext cx="1141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墨迹 8">
                  <a:extLst>
                    <a:ext uri="{FF2B5EF4-FFF2-40B4-BE49-F238E27FC236}">
                      <a16:creationId xmlns:a16="http://schemas.microsoft.com/office/drawing/2014/main" id="{FDAD6BF9-8B8B-4B80-A05F-71C0AE4267FD}"/>
                    </a:ext>
                  </a:extLst>
                </p14:cNvPr>
                <p14:cNvContentPartPr/>
                <p14:nvPr/>
              </p14:nvContentPartPr>
              <p14:xfrm>
                <a:off x="1133618" y="2338029"/>
                <a:ext cx="33480" cy="507240"/>
              </p14:xfrm>
            </p:contentPart>
          </mc:Choice>
          <mc:Fallback xmlns="">
            <p:pic>
              <p:nvPicPr>
                <p:cNvPr id="9" name="墨迹 8">
                  <a:extLst>
                    <a:ext uri="{FF2B5EF4-FFF2-40B4-BE49-F238E27FC236}">
                      <a16:creationId xmlns:a16="http://schemas.microsoft.com/office/drawing/2014/main" id="{FDAD6BF9-8B8B-4B80-A05F-71C0AE4267FD}"/>
                    </a:ext>
                  </a:extLst>
                </p:cNvPr>
                <p:cNvPicPr/>
                <p:nvPr/>
              </p:nvPicPr>
              <p:blipFill>
                <a:blip r:embed="rId13"/>
                <a:stretch>
                  <a:fillRect/>
                </a:stretch>
              </p:blipFill>
              <p:spPr>
                <a:xfrm>
                  <a:off x="1115618" y="2320029"/>
                  <a:ext cx="69120" cy="542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墨迹 9">
                  <a:extLst>
                    <a:ext uri="{FF2B5EF4-FFF2-40B4-BE49-F238E27FC236}">
                      <a16:creationId xmlns:a16="http://schemas.microsoft.com/office/drawing/2014/main" id="{9D59A006-4655-4DBC-8385-28902BFB17C9}"/>
                    </a:ext>
                  </a:extLst>
                </p14:cNvPr>
                <p14:cNvContentPartPr/>
                <p14:nvPr/>
              </p14:nvContentPartPr>
              <p14:xfrm>
                <a:off x="1090418" y="2490309"/>
                <a:ext cx="150480" cy="258840"/>
              </p14:xfrm>
            </p:contentPart>
          </mc:Choice>
          <mc:Fallback xmlns="">
            <p:pic>
              <p:nvPicPr>
                <p:cNvPr id="10" name="墨迹 9">
                  <a:extLst>
                    <a:ext uri="{FF2B5EF4-FFF2-40B4-BE49-F238E27FC236}">
                      <a16:creationId xmlns:a16="http://schemas.microsoft.com/office/drawing/2014/main" id="{9D59A006-4655-4DBC-8385-28902BFB17C9}"/>
                    </a:ext>
                  </a:extLst>
                </p:cNvPr>
                <p:cNvPicPr/>
                <p:nvPr/>
              </p:nvPicPr>
              <p:blipFill>
                <a:blip r:embed="rId15"/>
                <a:stretch>
                  <a:fillRect/>
                </a:stretch>
              </p:blipFill>
              <p:spPr>
                <a:xfrm>
                  <a:off x="1072778" y="2472309"/>
                  <a:ext cx="18612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墨迹 10">
                  <a:extLst>
                    <a:ext uri="{FF2B5EF4-FFF2-40B4-BE49-F238E27FC236}">
                      <a16:creationId xmlns:a16="http://schemas.microsoft.com/office/drawing/2014/main" id="{234E685D-BD41-4B0B-918E-75553B0DDE72}"/>
                    </a:ext>
                  </a:extLst>
                </p14:cNvPr>
                <p14:cNvContentPartPr/>
                <p14:nvPr/>
              </p14:nvContentPartPr>
              <p14:xfrm>
                <a:off x="1254578" y="2386989"/>
                <a:ext cx="63000" cy="93240"/>
              </p14:xfrm>
            </p:contentPart>
          </mc:Choice>
          <mc:Fallback xmlns="">
            <p:pic>
              <p:nvPicPr>
                <p:cNvPr id="11" name="墨迹 10">
                  <a:extLst>
                    <a:ext uri="{FF2B5EF4-FFF2-40B4-BE49-F238E27FC236}">
                      <a16:creationId xmlns:a16="http://schemas.microsoft.com/office/drawing/2014/main" id="{234E685D-BD41-4B0B-918E-75553B0DDE72}"/>
                    </a:ext>
                  </a:extLst>
                </p:cNvPr>
                <p:cNvPicPr/>
                <p:nvPr/>
              </p:nvPicPr>
              <p:blipFill>
                <a:blip r:embed="rId17"/>
                <a:stretch>
                  <a:fillRect/>
                </a:stretch>
              </p:blipFill>
              <p:spPr>
                <a:xfrm>
                  <a:off x="1236578" y="2368989"/>
                  <a:ext cx="9864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墨迹 11">
                  <a:extLst>
                    <a:ext uri="{FF2B5EF4-FFF2-40B4-BE49-F238E27FC236}">
                      <a16:creationId xmlns:a16="http://schemas.microsoft.com/office/drawing/2014/main" id="{5EA45339-C26D-427C-98FE-201D751904A7}"/>
                    </a:ext>
                  </a:extLst>
                </p14:cNvPr>
                <p14:cNvContentPartPr/>
                <p14:nvPr/>
              </p14:nvContentPartPr>
              <p14:xfrm>
                <a:off x="1286258" y="2331549"/>
                <a:ext cx="90000" cy="144720"/>
              </p14:xfrm>
            </p:contentPart>
          </mc:Choice>
          <mc:Fallback xmlns="">
            <p:pic>
              <p:nvPicPr>
                <p:cNvPr id="12" name="墨迹 11">
                  <a:extLst>
                    <a:ext uri="{FF2B5EF4-FFF2-40B4-BE49-F238E27FC236}">
                      <a16:creationId xmlns:a16="http://schemas.microsoft.com/office/drawing/2014/main" id="{5EA45339-C26D-427C-98FE-201D751904A7}"/>
                    </a:ext>
                  </a:extLst>
                </p:cNvPr>
                <p:cNvPicPr/>
                <p:nvPr/>
              </p:nvPicPr>
              <p:blipFill>
                <a:blip r:embed="rId19"/>
                <a:stretch>
                  <a:fillRect/>
                </a:stretch>
              </p:blipFill>
              <p:spPr>
                <a:xfrm>
                  <a:off x="1268618" y="2313909"/>
                  <a:ext cx="12564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墨迹 12">
                  <a:extLst>
                    <a:ext uri="{FF2B5EF4-FFF2-40B4-BE49-F238E27FC236}">
                      <a16:creationId xmlns:a16="http://schemas.microsoft.com/office/drawing/2014/main" id="{0AE25424-F044-47E1-9F6F-C5EB7B8C8546}"/>
                    </a:ext>
                  </a:extLst>
                </p14:cNvPr>
                <p14:cNvContentPartPr/>
                <p14:nvPr/>
              </p14:nvContentPartPr>
              <p14:xfrm>
                <a:off x="1196978" y="2529549"/>
                <a:ext cx="204480" cy="218880"/>
              </p14:xfrm>
            </p:contentPart>
          </mc:Choice>
          <mc:Fallback xmlns="">
            <p:pic>
              <p:nvPicPr>
                <p:cNvPr id="13" name="墨迹 12">
                  <a:extLst>
                    <a:ext uri="{FF2B5EF4-FFF2-40B4-BE49-F238E27FC236}">
                      <a16:creationId xmlns:a16="http://schemas.microsoft.com/office/drawing/2014/main" id="{0AE25424-F044-47E1-9F6F-C5EB7B8C8546}"/>
                    </a:ext>
                  </a:extLst>
                </p:cNvPr>
                <p:cNvPicPr/>
                <p:nvPr/>
              </p:nvPicPr>
              <p:blipFill>
                <a:blip r:embed="rId21"/>
                <a:stretch>
                  <a:fillRect/>
                </a:stretch>
              </p:blipFill>
              <p:spPr>
                <a:xfrm>
                  <a:off x="1179338" y="2511909"/>
                  <a:ext cx="24012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墨迹 13">
                  <a:extLst>
                    <a:ext uri="{FF2B5EF4-FFF2-40B4-BE49-F238E27FC236}">
                      <a16:creationId xmlns:a16="http://schemas.microsoft.com/office/drawing/2014/main" id="{7CFF12D1-E65C-4D26-B116-BE6CF805F39F}"/>
                    </a:ext>
                  </a:extLst>
                </p14:cNvPr>
                <p14:cNvContentPartPr/>
                <p14:nvPr/>
              </p14:nvContentPartPr>
              <p14:xfrm>
                <a:off x="1345298" y="2452149"/>
                <a:ext cx="20880" cy="377280"/>
              </p14:xfrm>
            </p:contentPart>
          </mc:Choice>
          <mc:Fallback xmlns="">
            <p:pic>
              <p:nvPicPr>
                <p:cNvPr id="14" name="墨迹 13">
                  <a:extLst>
                    <a:ext uri="{FF2B5EF4-FFF2-40B4-BE49-F238E27FC236}">
                      <a16:creationId xmlns:a16="http://schemas.microsoft.com/office/drawing/2014/main" id="{7CFF12D1-E65C-4D26-B116-BE6CF805F39F}"/>
                    </a:ext>
                  </a:extLst>
                </p:cNvPr>
                <p:cNvPicPr/>
                <p:nvPr/>
              </p:nvPicPr>
              <p:blipFill>
                <a:blip r:embed="rId23"/>
                <a:stretch>
                  <a:fillRect/>
                </a:stretch>
              </p:blipFill>
              <p:spPr>
                <a:xfrm>
                  <a:off x="1327298" y="2434509"/>
                  <a:ext cx="5652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墨迹 14">
                  <a:extLst>
                    <a:ext uri="{FF2B5EF4-FFF2-40B4-BE49-F238E27FC236}">
                      <a16:creationId xmlns:a16="http://schemas.microsoft.com/office/drawing/2014/main" id="{9764E7C2-9F5A-4835-93CF-793C574E8116}"/>
                    </a:ext>
                  </a:extLst>
                </p14:cNvPr>
                <p14:cNvContentPartPr/>
                <p14:nvPr/>
              </p14:nvContentPartPr>
              <p14:xfrm>
                <a:off x="1409018" y="2417949"/>
                <a:ext cx="237960" cy="357480"/>
              </p14:xfrm>
            </p:contentPart>
          </mc:Choice>
          <mc:Fallback xmlns="">
            <p:pic>
              <p:nvPicPr>
                <p:cNvPr id="15" name="墨迹 14">
                  <a:extLst>
                    <a:ext uri="{FF2B5EF4-FFF2-40B4-BE49-F238E27FC236}">
                      <a16:creationId xmlns:a16="http://schemas.microsoft.com/office/drawing/2014/main" id="{9764E7C2-9F5A-4835-93CF-793C574E8116}"/>
                    </a:ext>
                  </a:extLst>
                </p:cNvPr>
                <p:cNvPicPr/>
                <p:nvPr/>
              </p:nvPicPr>
              <p:blipFill>
                <a:blip r:embed="rId25"/>
                <a:stretch>
                  <a:fillRect/>
                </a:stretch>
              </p:blipFill>
              <p:spPr>
                <a:xfrm>
                  <a:off x="1391018" y="2400309"/>
                  <a:ext cx="273600" cy="393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墨迹 15">
                  <a:extLst>
                    <a:ext uri="{FF2B5EF4-FFF2-40B4-BE49-F238E27FC236}">
                      <a16:creationId xmlns:a16="http://schemas.microsoft.com/office/drawing/2014/main" id="{6C7452AB-4163-4CD0-BE4E-81C392533F28}"/>
                    </a:ext>
                  </a:extLst>
                </p14:cNvPr>
                <p14:cNvContentPartPr/>
                <p14:nvPr/>
              </p14:nvContentPartPr>
              <p14:xfrm>
                <a:off x="1651658" y="2402469"/>
                <a:ext cx="192600" cy="369720"/>
              </p14:xfrm>
            </p:contentPart>
          </mc:Choice>
          <mc:Fallback xmlns="">
            <p:pic>
              <p:nvPicPr>
                <p:cNvPr id="16" name="墨迹 15">
                  <a:extLst>
                    <a:ext uri="{FF2B5EF4-FFF2-40B4-BE49-F238E27FC236}">
                      <a16:creationId xmlns:a16="http://schemas.microsoft.com/office/drawing/2014/main" id="{6C7452AB-4163-4CD0-BE4E-81C392533F28}"/>
                    </a:ext>
                  </a:extLst>
                </p:cNvPr>
                <p:cNvPicPr/>
                <p:nvPr/>
              </p:nvPicPr>
              <p:blipFill>
                <a:blip r:embed="rId27"/>
                <a:stretch>
                  <a:fillRect/>
                </a:stretch>
              </p:blipFill>
              <p:spPr>
                <a:xfrm>
                  <a:off x="1634018" y="2384829"/>
                  <a:ext cx="228240" cy="405360"/>
                </a:xfrm>
                <a:prstGeom prst="rect">
                  <a:avLst/>
                </a:prstGeom>
              </p:spPr>
            </p:pic>
          </mc:Fallback>
        </mc:AlternateContent>
      </p:grpSp>
      <p:grpSp>
        <p:nvGrpSpPr>
          <p:cNvPr id="775208" name="组合 775207">
            <a:extLst>
              <a:ext uri="{FF2B5EF4-FFF2-40B4-BE49-F238E27FC236}">
                <a16:creationId xmlns:a16="http://schemas.microsoft.com/office/drawing/2014/main" id="{CA4A6C82-4D7F-4E38-B180-37DBD1A36AA9}"/>
              </a:ext>
            </a:extLst>
          </p:cNvPr>
          <p:cNvGrpSpPr/>
          <p:nvPr/>
        </p:nvGrpSpPr>
        <p:grpSpPr>
          <a:xfrm>
            <a:off x="-217462" y="3752469"/>
            <a:ext cx="9128880" cy="606960"/>
            <a:chOff x="-217462" y="3752469"/>
            <a:chExt cx="9128880" cy="606960"/>
          </a:xfrm>
        </p:grpSpPr>
        <mc:AlternateContent xmlns:mc="http://schemas.openxmlformats.org/markup-compatibility/2006" xmlns:p14="http://schemas.microsoft.com/office/powerpoint/2010/main">
          <mc:Choice Requires="p14">
            <p:contentPart p14:bwMode="auto" r:id="rId28">
              <p14:nvContentPartPr>
                <p14:cNvPr id="18" name="墨迹 17">
                  <a:extLst>
                    <a:ext uri="{FF2B5EF4-FFF2-40B4-BE49-F238E27FC236}">
                      <a16:creationId xmlns:a16="http://schemas.microsoft.com/office/drawing/2014/main" id="{725ED5EC-D052-44F6-87A2-A6CE6C64AC03}"/>
                    </a:ext>
                  </a:extLst>
                </p14:cNvPr>
                <p14:cNvContentPartPr/>
                <p14:nvPr/>
              </p14:nvContentPartPr>
              <p14:xfrm>
                <a:off x="2328818" y="3752469"/>
                <a:ext cx="43920" cy="70200"/>
              </p14:xfrm>
            </p:contentPart>
          </mc:Choice>
          <mc:Fallback xmlns="">
            <p:pic>
              <p:nvPicPr>
                <p:cNvPr id="18" name="墨迹 17">
                  <a:extLst>
                    <a:ext uri="{FF2B5EF4-FFF2-40B4-BE49-F238E27FC236}">
                      <a16:creationId xmlns:a16="http://schemas.microsoft.com/office/drawing/2014/main" id="{725ED5EC-D052-44F6-87A2-A6CE6C64AC03}"/>
                    </a:ext>
                  </a:extLst>
                </p:cNvPr>
                <p:cNvPicPr/>
                <p:nvPr/>
              </p:nvPicPr>
              <p:blipFill>
                <a:blip r:embed="rId29"/>
                <a:stretch>
                  <a:fillRect/>
                </a:stretch>
              </p:blipFill>
              <p:spPr>
                <a:xfrm>
                  <a:off x="2310818" y="3734829"/>
                  <a:ext cx="7956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墨迹 18">
                  <a:extLst>
                    <a:ext uri="{FF2B5EF4-FFF2-40B4-BE49-F238E27FC236}">
                      <a16:creationId xmlns:a16="http://schemas.microsoft.com/office/drawing/2014/main" id="{00BE0289-4B9D-459F-95DE-08D1B212EBA0}"/>
                    </a:ext>
                  </a:extLst>
                </p14:cNvPr>
                <p14:cNvContentPartPr/>
                <p14:nvPr/>
              </p14:nvContentPartPr>
              <p14:xfrm>
                <a:off x="2163218" y="3829149"/>
                <a:ext cx="262800" cy="94680"/>
              </p14:xfrm>
            </p:contentPart>
          </mc:Choice>
          <mc:Fallback xmlns="">
            <p:pic>
              <p:nvPicPr>
                <p:cNvPr id="19" name="墨迹 18">
                  <a:extLst>
                    <a:ext uri="{FF2B5EF4-FFF2-40B4-BE49-F238E27FC236}">
                      <a16:creationId xmlns:a16="http://schemas.microsoft.com/office/drawing/2014/main" id="{00BE0289-4B9D-459F-95DE-08D1B212EBA0}"/>
                    </a:ext>
                  </a:extLst>
                </p:cNvPr>
                <p:cNvPicPr/>
                <p:nvPr/>
              </p:nvPicPr>
              <p:blipFill>
                <a:blip r:embed="rId31"/>
                <a:stretch>
                  <a:fillRect/>
                </a:stretch>
              </p:blipFill>
              <p:spPr>
                <a:xfrm>
                  <a:off x="2145218" y="3811149"/>
                  <a:ext cx="29844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墨迹 19">
                  <a:extLst>
                    <a:ext uri="{FF2B5EF4-FFF2-40B4-BE49-F238E27FC236}">
                      <a16:creationId xmlns:a16="http://schemas.microsoft.com/office/drawing/2014/main" id="{B9856ACD-3EF7-4BA6-A0E7-588A17601728}"/>
                    </a:ext>
                  </a:extLst>
                </p14:cNvPr>
                <p14:cNvContentPartPr/>
                <p14:nvPr/>
              </p14:nvContentPartPr>
              <p14:xfrm>
                <a:off x="2263658" y="3843189"/>
                <a:ext cx="134280" cy="196200"/>
              </p14:xfrm>
            </p:contentPart>
          </mc:Choice>
          <mc:Fallback xmlns="">
            <p:pic>
              <p:nvPicPr>
                <p:cNvPr id="20" name="墨迹 19">
                  <a:extLst>
                    <a:ext uri="{FF2B5EF4-FFF2-40B4-BE49-F238E27FC236}">
                      <a16:creationId xmlns:a16="http://schemas.microsoft.com/office/drawing/2014/main" id="{B9856ACD-3EF7-4BA6-A0E7-588A17601728}"/>
                    </a:ext>
                  </a:extLst>
                </p:cNvPr>
                <p:cNvPicPr/>
                <p:nvPr/>
              </p:nvPicPr>
              <p:blipFill>
                <a:blip r:embed="rId33"/>
                <a:stretch>
                  <a:fillRect/>
                </a:stretch>
              </p:blipFill>
              <p:spPr>
                <a:xfrm>
                  <a:off x="2246018" y="3825189"/>
                  <a:ext cx="16992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墨迹 20">
                  <a:extLst>
                    <a:ext uri="{FF2B5EF4-FFF2-40B4-BE49-F238E27FC236}">
                      <a16:creationId xmlns:a16="http://schemas.microsoft.com/office/drawing/2014/main" id="{D9FDE20F-6BC9-4B00-8F54-553503B86D24}"/>
                    </a:ext>
                  </a:extLst>
                </p14:cNvPr>
                <p14:cNvContentPartPr/>
                <p14:nvPr/>
              </p14:nvContentPartPr>
              <p14:xfrm>
                <a:off x="2251418" y="3922029"/>
                <a:ext cx="138960" cy="77400"/>
              </p14:xfrm>
            </p:contentPart>
          </mc:Choice>
          <mc:Fallback xmlns="">
            <p:pic>
              <p:nvPicPr>
                <p:cNvPr id="21" name="墨迹 20">
                  <a:extLst>
                    <a:ext uri="{FF2B5EF4-FFF2-40B4-BE49-F238E27FC236}">
                      <a16:creationId xmlns:a16="http://schemas.microsoft.com/office/drawing/2014/main" id="{D9FDE20F-6BC9-4B00-8F54-553503B86D24}"/>
                    </a:ext>
                  </a:extLst>
                </p:cNvPr>
                <p:cNvPicPr/>
                <p:nvPr/>
              </p:nvPicPr>
              <p:blipFill>
                <a:blip r:embed="rId35"/>
                <a:stretch>
                  <a:fillRect/>
                </a:stretch>
              </p:blipFill>
              <p:spPr>
                <a:xfrm>
                  <a:off x="2233418" y="3904389"/>
                  <a:ext cx="1746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墨迹 21">
                  <a:extLst>
                    <a:ext uri="{FF2B5EF4-FFF2-40B4-BE49-F238E27FC236}">
                      <a16:creationId xmlns:a16="http://schemas.microsoft.com/office/drawing/2014/main" id="{4B4FCDE1-6477-4AD7-A2FB-1CB4945BFF89}"/>
                    </a:ext>
                  </a:extLst>
                </p14:cNvPr>
                <p14:cNvContentPartPr/>
                <p14:nvPr/>
              </p14:nvContentPartPr>
              <p14:xfrm>
                <a:off x="2209298" y="3958749"/>
                <a:ext cx="231120" cy="122400"/>
              </p14:xfrm>
            </p:contentPart>
          </mc:Choice>
          <mc:Fallback xmlns="">
            <p:pic>
              <p:nvPicPr>
                <p:cNvPr id="22" name="墨迹 21">
                  <a:extLst>
                    <a:ext uri="{FF2B5EF4-FFF2-40B4-BE49-F238E27FC236}">
                      <a16:creationId xmlns:a16="http://schemas.microsoft.com/office/drawing/2014/main" id="{4B4FCDE1-6477-4AD7-A2FB-1CB4945BFF89}"/>
                    </a:ext>
                  </a:extLst>
                </p:cNvPr>
                <p:cNvPicPr/>
                <p:nvPr/>
              </p:nvPicPr>
              <p:blipFill>
                <a:blip r:embed="rId37"/>
                <a:stretch>
                  <a:fillRect/>
                </a:stretch>
              </p:blipFill>
              <p:spPr>
                <a:xfrm>
                  <a:off x="2191298" y="3941109"/>
                  <a:ext cx="26676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墨迹 22">
                  <a:extLst>
                    <a:ext uri="{FF2B5EF4-FFF2-40B4-BE49-F238E27FC236}">
                      <a16:creationId xmlns:a16="http://schemas.microsoft.com/office/drawing/2014/main" id="{1E339323-23EB-4891-BE76-2BB5207ACD6A}"/>
                    </a:ext>
                  </a:extLst>
                </p14:cNvPr>
                <p14:cNvContentPartPr/>
                <p14:nvPr/>
              </p14:nvContentPartPr>
              <p14:xfrm>
                <a:off x="2212898" y="3881349"/>
                <a:ext cx="246240" cy="420120"/>
              </p14:xfrm>
            </p:contentPart>
          </mc:Choice>
          <mc:Fallback xmlns="">
            <p:pic>
              <p:nvPicPr>
                <p:cNvPr id="23" name="墨迹 22">
                  <a:extLst>
                    <a:ext uri="{FF2B5EF4-FFF2-40B4-BE49-F238E27FC236}">
                      <a16:creationId xmlns:a16="http://schemas.microsoft.com/office/drawing/2014/main" id="{1E339323-23EB-4891-BE76-2BB5207ACD6A}"/>
                    </a:ext>
                  </a:extLst>
                </p:cNvPr>
                <p:cNvPicPr/>
                <p:nvPr/>
              </p:nvPicPr>
              <p:blipFill>
                <a:blip r:embed="rId39"/>
                <a:stretch>
                  <a:fillRect/>
                </a:stretch>
              </p:blipFill>
              <p:spPr>
                <a:xfrm>
                  <a:off x="2195258" y="3863709"/>
                  <a:ext cx="281880" cy="455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墨迹 23">
                  <a:extLst>
                    <a:ext uri="{FF2B5EF4-FFF2-40B4-BE49-F238E27FC236}">
                      <a16:creationId xmlns:a16="http://schemas.microsoft.com/office/drawing/2014/main" id="{910D85FF-C6CA-47A5-8DC4-6410F1EFA8B8}"/>
                    </a:ext>
                  </a:extLst>
                </p14:cNvPr>
                <p14:cNvContentPartPr/>
                <p14:nvPr/>
              </p14:nvContentPartPr>
              <p14:xfrm>
                <a:off x="2304698" y="4094829"/>
                <a:ext cx="221760" cy="204120"/>
              </p14:xfrm>
            </p:contentPart>
          </mc:Choice>
          <mc:Fallback xmlns="">
            <p:pic>
              <p:nvPicPr>
                <p:cNvPr id="24" name="墨迹 23">
                  <a:extLst>
                    <a:ext uri="{FF2B5EF4-FFF2-40B4-BE49-F238E27FC236}">
                      <a16:creationId xmlns:a16="http://schemas.microsoft.com/office/drawing/2014/main" id="{910D85FF-C6CA-47A5-8DC4-6410F1EFA8B8}"/>
                    </a:ext>
                  </a:extLst>
                </p:cNvPr>
                <p:cNvPicPr/>
                <p:nvPr/>
              </p:nvPicPr>
              <p:blipFill>
                <a:blip r:embed="rId41"/>
                <a:stretch>
                  <a:fillRect/>
                </a:stretch>
              </p:blipFill>
              <p:spPr>
                <a:xfrm>
                  <a:off x="2287058" y="4077189"/>
                  <a:ext cx="25740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墨迹 24">
                  <a:extLst>
                    <a:ext uri="{FF2B5EF4-FFF2-40B4-BE49-F238E27FC236}">
                      <a16:creationId xmlns:a16="http://schemas.microsoft.com/office/drawing/2014/main" id="{7B80F4AA-E242-42CE-94F8-7008FAA677D1}"/>
                    </a:ext>
                  </a:extLst>
                </p14:cNvPr>
                <p14:cNvContentPartPr/>
                <p14:nvPr/>
              </p14:nvContentPartPr>
              <p14:xfrm>
                <a:off x="2330258" y="4090869"/>
                <a:ext cx="97560" cy="178200"/>
              </p14:xfrm>
            </p:contentPart>
          </mc:Choice>
          <mc:Fallback xmlns="">
            <p:pic>
              <p:nvPicPr>
                <p:cNvPr id="25" name="墨迹 24">
                  <a:extLst>
                    <a:ext uri="{FF2B5EF4-FFF2-40B4-BE49-F238E27FC236}">
                      <a16:creationId xmlns:a16="http://schemas.microsoft.com/office/drawing/2014/main" id="{7B80F4AA-E242-42CE-94F8-7008FAA677D1}"/>
                    </a:ext>
                  </a:extLst>
                </p:cNvPr>
                <p:cNvPicPr/>
                <p:nvPr/>
              </p:nvPicPr>
              <p:blipFill>
                <a:blip r:embed="rId43"/>
                <a:stretch>
                  <a:fillRect/>
                </a:stretch>
              </p:blipFill>
              <p:spPr>
                <a:xfrm>
                  <a:off x="2312258" y="4073229"/>
                  <a:ext cx="13320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墨迹 25">
                  <a:extLst>
                    <a:ext uri="{FF2B5EF4-FFF2-40B4-BE49-F238E27FC236}">
                      <a16:creationId xmlns:a16="http://schemas.microsoft.com/office/drawing/2014/main" id="{1B23C123-489F-463E-A243-CBA4F5A49A2D}"/>
                    </a:ext>
                  </a:extLst>
                </p14:cNvPr>
                <p14:cNvContentPartPr/>
                <p14:nvPr/>
              </p14:nvContentPartPr>
              <p14:xfrm>
                <a:off x="2564258" y="3909789"/>
                <a:ext cx="172800" cy="323280"/>
              </p14:xfrm>
            </p:contentPart>
          </mc:Choice>
          <mc:Fallback xmlns="">
            <p:pic>
              <p:nvPicPr>
                <p:cNvPr id="26" name="墨迹 25">
                  <a:extLst>
                    <a:ext uri="{FF2B5EF4-FFF2-40B4-BE49-F238E27FC236}">
                      <a16:creationId xmlns:a16="http://schemas.microsoft.com/office/drawing/2014/main" id="{1B23C123-489F-463E-A243-CBA4F5A49A2D}"/>
                    </a:ext>
                  </a:extLst>
                </p:cNvPr>
                <p:cNvPicPr/>
                <p:nvPr/>
              </p:nvPicPr>
              <p:blipFill>
                <a:blip r:embed="rId45"/>
                <a:stretch>
                  <a:fillRect/>
                </a:stretch>
              </p:blipFill>
              <p:spPr>
                <a:xfrm>
                  <a:off x="2546618" y="3892149"/>
                  <a:ext cx="20844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墨迹 26">
                  <a:extLst>
                    <a:ext uri="{FF2B5EF4-FFF2-40B4-BE49-F238E27FC236}">
                      <a16:creationId xmlns:a16="http://schemas.microsoft.com/office/drawing/2014/main" id="{E2ADF0D6-6E59-4B01-9335-4B358EBBAEB2}"/>
                    </a:ext>
                  </a:extLst>
                </p14:cNvPr>
                <p14:cNvContentPartPr/>
                <p14:nvPr/>
              </p14:nvContentPartPr>
              <p14:xfrm>
                <a:off x="2711138" y="3867309"/>
                <a:ext cx="119160" cy="381240"/>
              </p14:xfrm>
            </p:contentPart>
          </mc:Choice>
          <mc:Fallback xmlns="">
            <p:pic>
              <p:nvPicPr>
                <p:cNvPr id="27" name="墨迹 26">
                  <a:extLst>
                    <a:ext uri="{FF2B5EF4-FFF2-40B4-BE49-F238E27FC236}">
                      <a16:creationId xmlns:a16="http://schemas.microsoft.com/office/drawing/2014/main" id="{E2ADF0D6-6E59-4B01-9335-4B358EBBAEB2}"/>
                    </a:ext>
                  </a:extLst>
                </p:cNvPr>
                <p:cNvPicPr/>
                <p:nvPr/>
              </p:nvPicPr>
              <p:blipFill>
                <a:blip r:embed="rId47"/>
                <a:stretch>
                  <a:fillRect/>
                </a:stretch>
              </p:blipFill>
              <p:spPr>
                <a:xfrm>
                  <a:off x="2693138" y="3849309"/>
                  <a:ext cx="15480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墨迹 27">
                  <a:extLst>
                    <a:ext uri="{FF2B5EF4-FFF2-40B4-BE49-F238E27FC236}">
                      <a16:creationId xmlns:a16="http://schemas.microsoft.com/office/drawing/2014/main" id="{AD062666-477D-4552-929E-E3CEB9E68603}"/>
                    </a:ext>
                  </a:extLst>
                </p14:cNvPr>
                <p14:cNvContentPartPr/>
                <p14:nvPr/>
              </p14:nvContentPartPr>
              <p14:xfrm>
                <a:off x="2851538" y="3975309"/>
                <a:ext cx="141120" cy="187560"/>
              </p14:xfrm>
            </p:contentPart>
          </mc:Choice>
          <mc:Fallback xmlns="">
            <p:pic>
              <p:nvPicPr>
                <p:cNvPr id="28" name="墨迹 27">
                  <a:extLst>
                    <a:ext uri="{FF2B5EF4-FFF2-40B4-BE49-F238E27FC236}">
                      <a16:creationId xmlns:a16="http://schemas.microsoft.com/office/drawing/2014/main" id="{AD062666-477D-4552-929E-E3CEB9E68603}"/>
                    </a:ext>
                  </a:extLst>
                </p:cNvPr>
                <p:cNvPicPr/>
                <p:nvPr/>
              </p:nvPicPr>
              <p:blipFill>
                <a:blip r:embed="rId49"/>
                <a:stretch>
                  <a:fillRect/>
                </a:stretch>
              </p:blipFill>
              <p:spPr>
                <a:xfrm>
                  <a:off x="2833898" y="3957669"/>
                  <a:ext cx="17676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9" name="墨迹 28">
                  <a:extLst>
                    <a:ext uri="{FF2B5EF4-FFF2-40B4-BE49-F238E27FC236}">
                      <a16:creationId xmlns:a16="http://schemas.microsoft.com/office/drawing/2014/main" id="{42B66A67-AEB4-4F75-99EE-A998324C9F42}"/>
                    </a:ext>
                  </a:extLst>
                </p14:cNvPr>
                <p14:cNvContentPartPr/>
                <p14:nvPr/>
              </p14:nvContentPartPr>
              <p14:xfrm>
                <a:off x="2894738" y="3906189"/>
                <a:ext cx="184320" cy="326160"/>
              </p14:xfrm>
            </p:contentPart>
          </mc:Choice>
          <mc:Fallback xmlns="">
            <p:pic>
              <p:nvPicPr>
                <p:cNvPr id="29" name="墨迹 28">
                  <a:extLst>
                    <a:ext uri="{FF2B5EF4-FFF2-40B4-BE49-F238E27FC236}">
                      <a16:creationId xmlns:a16="http://schemas.microsoft.com/office/drawing/2014/main" id="{42B66A67-AEB4-4F75-99EE-A998324C9F42}"/>
                    </a:ext>
                  </a:extLst>
                </p:cNvPr>
                <p:cNvPicPr/>
                <p:nvPr/>
              </p:nvPicPr>
              <p:blipFill>
                <a:blip r:embed="rId51"/>
                <a:stretch>
                  <a:fillRect/>
                </a:stretch>
              </p:blipFill>
              <p:spPr>
                <a:xfrm>
                  <a:off x="2876738" y="3888189"/>
                  <a:ext cx="21996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0" name="墨迹 29">
                  <a:extLst>
                    <a:ext uri="{FF2B5EF4-FFF2-40B4-BE49-F238E27FC236}">
                      <a16:creationId xmlns:a16="http://schemas.microsoft.com/office/drawing/2014/main" id="{A58181B8-F4EB-41C0-A0D2-5DC8032B21DA}"/>
                    </a:ext>
                  </a:extLst>
                </p14:cNvPr>
                <p14:cNvContentPartPr/>
                <p14:nvPr/>
              </p14:nvContentPartPr>
              <p14:xfrm>
                <a:off x="3099938" y="3866589"/>
                <a:ext cx="40320" cy="40320"/>
              </p14:xfrm>
            </p:contentPart>
          </mc:Choice>
          <mc:Fallback xmlns="">
            <p:pic>
              <p:nvPicPr>
                <p:cNvPr id="30" name="墨迹 29">
                  <a:extLst>
                    <a:ext uri="{FF2B5EF4-FFF2-40B4-BE49-F238E27FC236}">
                      <a16:creationId xmlns:a16="http://schemas.microsoft.com/office/drawing/2014/main" id="{A58181B8-F4EB-41C0-A0D2-5DC8032B21DA}"/>
                    </a:ext>
                  </a:extLst>
                </p:cNvPr>
                <p:cNvPicPr/>
                <p:nvPr/>
              </p:nvPicPr>
              <p:blipFill>
                <a:blip r:embed="rId53"/>
                <a:stretch>
                  <a:fillRect/>
                </a:stretch>
              </p:blipFill>
              <p:spPr>
                <a:xfrm>
                  <a:off x="3081938" y="3848949"/>
                  <a:ext cx="759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1" name="墨迹 30">
                  <a:extLst>
                    <a:ext uri="{FF2B5EF4-FFF2-40B4-BE49-F238E27FC236}">
                      <a16:creationId xmlns:a16="http://schemas.microsoft.com/office/drawing/2014/main" id="{539F0D13-7406-46F2-88F0-EA4F590886DE}"/>
                    </a:ext>
                  </a:extLst>
                </p14:cNvPr>
                <p14:cNvContentPartPr/>
                <p14:nvPr/>
              </p14:nvContentPartPr>
              <p14:xfrm>
                <a:off x="3085538" y="3981789"/>
                <a:ext cx="75960" cy="216360"/>
              </p14:xfrm>
            </p:contentPart>
          </mc:Choice>
          <mc:Fallback xmlns="">
            <p:pic>
              <p:nvPicPr>
                <p:cNvPr id="31" name="墨迹 30">
                  <a:extLst>
                    <a:ext uri="{FF2B5EF4-FFF2-40B4-BE49-F238E27FC236}">
                      <a16:creationId xmlns:a16="http://schemas.microsoft.com/office/drawing/2014/main" id="{539F0D13-7406-46F2-88F0-EA4F590886DE}"/>
                    </a:ext>
                  </a:extLst>
                </p:cNvPr>
                <p:cNvPicPr/>
                <p:nvPr/>
              </p:nvPicPr>
              <p:blipFill>
                <a:blip r:embed="rId55"/>
                <a:stretch>
                  <a:fillRect/>
                </a:stretch>
              </p:blipFill>
              <p:spPr>
                <a:xfrm>
                  <a:off x="3067898" y="3964149"/>
                  <a:ext cx="11160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2" name="墨迹 31">
                  <a:extLst>
                    <a:ext uri="{FF2B5EF4-FFF2-40B4-BE49-F238E27FC236}">
                      <a16:creationId xmlns:a16="http://schemas.microsoft.com/office/drawing/2014/main" id="{E970E21E-38B5-41DF-BEED-13C122FFFAC1}"/>
                    </a:ext>
                  </a:extLst>
                </p14:cNvPr>
                <p14:cNvContentPartPr/>
                <p14:nvPr/>
              </p14:nvContentPartPr>
              <p14:xfrm>
                <a:off x="3167618" y="3821229"/>
                <a:ext cx="161640" cy="59400"/>
              </p14:xfrm>
            </p:contentPart>
          </mc:Choice>
          <mc:Fallback xmlns="">
            <p:pic>
              <p:nvPicPr>
                <p:cNvPr id="32" name="墨迹 31">
                  <a:extLst>
                    <a:ext uri="{FF2B5EF4-FFF2-40B4-BE49-F238E27FC236}">
                      <a16:creationId xmlns:a16="http://schemas.microsoft.com/office/drawing/2014/main" id="{E970E21E-38B5-41DF-BEED-13C122FFFAC1}"/>
                    </a:ext>
                  </a:extLst>
                </p:cNvPr>
                <p:cNvPicPr/>
                <p:nvPr/>
              </p:nvPicPr>
              <p:blipFill>
                <a:blip r:embed="rId57"/>
                <a:stretch>
                  <a:fillRect/>
                </a:stretch>
              </p:blipFill>
              <p:spPr>
                <a:xfrm>
                  <a:off x="3149618" y="3803589"/>
                  <a:ext cx="19728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3" name="墨迹 32">
                  <a:extLst>
                    <a:ext uri="{FF2B5EF4-FFF2-40B4-BE49-F238E27FC236}">
                      <a16:creationId xmlns:a16="http://schemas.microsoft.com/office/drawing/2014/main" id="{C886CCB5-E36E-49DC-B7F9-A729F4541837}"/>
                    </a:ext>
                  </a:extLst>
                </p14:cNvPr>
                <p14:cNvContentPartPr/>
                <p14:nvPr/>
              </p14:nvContentPartPr>
              <p14:xfrm>
                <a:off x="3170498" y="3891789"/>
                <a:ext cx="152640" cy="413280"/>
              </p14:xfrm>
            </p:contentPart>
          </mc:Choice>
          <mc:Fallback xmlns="">
            <p:pic>
              <p:nvPicPr>
                <p:cNvPr id="33" name="墨迹 32">
                  <a:extLst>
                    <a:ext uri="{FF2B5EF4-FFF2-40B4-BE49-F238E27FC236}">
                      <a16:creationId xmlns:a16="http://schemas.microsoft.com/office/drawing/2014/main" id="{C886CCB5-E36E-49DC-B7F9-A729F4541837}"/>
                    </a:ext>
                  </a:extLst>
                </p:cNvPr>
                <p:cNvPicPr/>
                <p:nvPr/>
              </p:nvPicPr>
              <p:blipFill>
                <a:blip r:embed="rId59"/>
                <a:stretch>
                  <a:fillRect/>
                </a:stretch>
              </p:blipFill>
              <p:spPr>
                <a:xfrm>
                  <a:off x="3152858" y="3874149"/>
                  <a:ext cx="18828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4" name="墨迹 33">
                  <a:extLst>
                    <a:ext uri="{FF2B5EF4-FFF2-40B4-BE49-F238E27FC236}">
                      <a16:creationId xmlns:a16="http://schemas.microsoft.com/office/drawing/2014/main" id="{CB5A6FC6-1223-41D5-86B8-59E4B93AA70F}"/>
                    </a:ext>
                  </a:extLst>
                </p14:cNvPr>
                <p14:cNvContentPartPr/>
                <p14:nvPr/>
              </p14:nvContentPartPr>
              <p14:xfrm>
                <a:off x="3262658" y="3975669"/>
                <a:ext cx="20520" cy="132840"/>
              </p14:xfrm>
            </p:contentPart>
          </mc:Choice>
          <mc:Fallback xmlns="">
            <p:pic>
              <p:nvPicPr>
                <p:cNvPr id="34" name="墨迹 33">
                  <a:extLst>
                    <a:ext uri="{FF2B5EF4-FFF2-40B4-BE49-F238E27FC236}">
                      <a16:creationId xmlns:a16="http://schemas.microsoft.com/office/drawing/2014/main" id="{CB5A6FC6-1223-41D5-86B8-59E4B93AA70F}"/>
                    </a:ext>
                  </a:extLst>
                </p:cNvPr>
                <p:cNvPicPr/>
                <p:nvPr/>
              </p:nvPicPr>
              <p:blipFill>
                <a:blip r:embed="rId61"/>
                <a:stretch>
                  <a:fillRect/>
                </a:stretch>
              </p:blipFill>
              <p:spPr>
                <a:xfrm>
                  <a:off x="3245018" y="3957669"/>
                  <a:ext cx="5616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5" name="墨迹 34">
                  <a:extLst>
                    <a:ext uri="{FF2B5EF4-FFF2-40B4-BE49-F238E27FC236}">
                      <a16:creationId xmlns:a16="http://schemas.microsoft.com/office/drawing/2014/main" id="{2D82EE3B-5348-466D-B459-3A0D78AD63FF}"/>
                    </a:ext>
                  </a:extLst>
                </p14:cNvPr>
                <p14:cNvContentPartPr/>
                <p14:nvPr/>
              </p14:nvContentPartPr>
              <p14:xfrm>
                <a:off x="3306938" y="3936429"/>
                <a:ext cx="99360" cy="150840"/>
              </p14:xfrm>
            </p:contentPart>
          </mc:Choice>
          <mc:Fallback xmlns="">
            <p:pic>
              <p:nvPicPr>
                <p:cNvPr id="35" name="墨迹 34">
                  <a:extLst>
                    <a:ext uri="{FF2B5EF4-FFF2-40B4-BE49-F238E27FC236}">
                      <a16:creationId xmlns:a16="http://schemas.microsoft.com/office/drawing/2014/main" id="{2D82EE3B-5348-466D-B459-3A0D78AD63FF}"/>
                    </a:ext>
                  </a:extLst>
                </p:cNvPr>
                <p:cNvPicPr/>
                <p:nvPr/>
              </p:nvPicPr>
              <p:blipFill>
                <a:blip r:embed="rId63"/>
                <a:stretch>
                  <a:fillRect/>
                </a:stretch>
              </p:blipFill>
              <p:spPr>
                <a:xfrm>
                  <a:off x="3288938" y="3918429"/>
                  <a:ext cx="13500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6" name="墨迹 35">
                  <a:extLst>
                    <a:ext uri="{FF2B5EF4-FFF2-40B4-BE49-F238E27FC236}">
                      <a16:creationId xmlns:a16="http://schemas.microsoft.com/office/drawing/2014/main" id="{0A1C635C-4EBA-4F6A-85A8-D77FA558F40B}"/>
                    </a:ext>
                  </a:extLst>
                </p14:cNvPr>
                <p14:cNvContentPartPr/>
                <p14:nvPr/>
              </p14:nvContentPartPr>
              <p14:xfrm>
                <a:off x="3302258" y="4072869"/>
                <a:ext cx="80640" cy="241920"/>
              </p14:xfrm>
            </p:contentPart>
          </mc:Choice>
          <mc:Fallback xmlns="">
            <p:pic>
              <p:nvPicPr>
                <p:cNvPr id="36" name="墨迹 35">
                  <a:extLst>
                    <a:ext uri="{FF2B5EF4-FFF2-40B4-BE49-F238E27FC236}">
                      <a16:creationId xmlns:a16="http://schemas.microsoft.com/office/drawing/2014/main" id="{0A1C635C-4EBA-4F6A-85A8-D77FA558F40B}"/>
                    </a:ext>
                  </a:extLst>
                </p:cNvPr>
                <p:cNvPicPr/>
                <p:nvPr/>
              </p:nvPicPr>
              <p:blipFill>
                <a:blip r:embed="rId65"/>
                <a:stretch>
                  <a:fillRect/>
                </a:stretch>
              </p:blipFill>
              <p:spPr>
                <a:xfrm>
                  <a:off x="3284618" y="4055229"/>
                  <a:ext cx="11628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7" name="墨迹 36">
                  <a:extLst>
                    <a:ext uri="{FF2B5EF4-FFF2-40B4-BE49-F238E27FC236}">
                      <a16:creationId xmlns:a16="http://schemas.microsoft.com/office/drawing/2014/main" id="{264E25EB-5078-4DE8-8F64-47CEFDC9E7BF}"/>
                    </a:ext>
                  </a:extLst>
                </p14:cNvPr>
                <p14:cNvContentPartPr/>
                <p14:nvPr/>
              </p14:nvContentPartPr>
              <p14:xfrm>
                <a:off x="3241418" y="4150269"/>
                <a:ext cx="40320" cy="135000"/>
              </p14:xfrm>
            </p:contentPart>
          </mc:Choice>
          <mc:Fallback xmlns="">
            <p:pic>
              <p:nvPicPr>
                <p:cNvPr id="37" name="墨迹 36">
                  <a:extLst>
                    <a:ext uri="{FF2B5EF4-FFF2-40B4-BE49-F238E27FC236}">
                      <a16:creationId xmlns:a16="http://schemas.microsoft.com/office/drawing/2014/main" id="{264E25EB-5078-4DE8-8F64-47CEFDC9E7BF}"/>
                    </a:ext>
                  </a:extLst>
                </p:cNvPr>
                <p:cNvPicPr/>
                <p:nvPr/>
              </p:nvPicPr>
              <p:blipFill>
                <a:blip r:embed="rId67"/>
                <a:stretch>
                  <a:fillRect/>
                </a:stretch>
              </p:blipFill>
              <p:spPr>
                <a:xfrm>
                  <a:off x="3223778" y="4132629"/>
                  <a:ext cx="759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8" name="墨迹 37">
                  <a:extLst>
                    <a:ext uri="{FF2B5EF4-FFF2-40B4-BE49-F238E27FC236}">
                      <a16:creationId xmlns:a16="http://schemas.microsoft.com/office/drawing/2014/main" id="{A40A3576-05C0-4C76-8433-FECA6A8941E7}"/>
                    </a:ext>
                  </a:extLst>
                </p14:cNvPr>
                <p14:cNvContentPartPr/>
                <p14:nvPr/>
              </p14:nvContentPartPr>
              <p14:xfrm>
                <a:off x="3460658" y="4110669"/>
                <a:ext cx="78840" cy="146520"/>
              </p14:xfrm>
            </p:contentPart>
          </mc:Choice>
          <mc:Fallback xmlns="">
            <p:pic>
              <p:nvPicPr>
                <p:cNvPr id="38" name="墨迹 37">
                  <a:extLst>
                    <a:ext uri="{FF2B5EF4-FFF2-40B4-BE49-F238E27FC236}">
                      <a16:creationId xmlns:a16="http://schemas.microsoft.com/office/drawing/2014/main" id="{A40A3576-05C0-4C76-8433-FECA6A8941E7}"/>
                    </a:ext>
                  </a:extLst>
                </p:cNvPr>
                <p:cNvPicPr/>
                <p:nvPr/>
              </p:nvPicPr>
              <p:blipFill>
                <a:blip r:embed="rId69"/>
                <a:stretch>
                  <a:fillRect/>
                </a:stretch>
              </p:blipFill>
              <p:spPr>
                <a:xfrm>
                  <a:off x="3442658" y="4093029"/>
                  <a:ext cx="11448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0" name="墨迹 39">
                  <a:extLst>
                    <a:ext uri="{FF2B5EF4-FFF2-40B4-BE49-F238E27FC236}">
                      <a16:creationId xmlns:a16="http://schemas.microsoft.com/office/drawing/2014/main" id="{1D45E15E-373E-435A-9CD9-EA8F495592BF}"/>
                    </a:ext>
                  </a:extLst>
                </p14:cNvPr>
                <p14:cNvContentPartPr/>
                <p14:nvPr/>
              </p14:nvContentPartPr>
              <p14:xfrm>
                <a:off x="4008218" y="3828429"/>
                <a:ext cx="154800" cy="56160"/>
              </p14:xfrm>
            </p:contentPart>
          </mc:Choice>
          <mc:Fallback xmlns="">
            <p:pic>
              <p:nvPicPr>
                <p:cNvPr id="40" name="墨迹 39">
                  <a:extLst>
                    <a:ext uri="{FF2B5EF4-FFF2-40B4-BE49-F238E27FC236}">
                      <a16:creationId xmlns:a16="http://schemas.microsoft.com/office/drawing/2014/main" id="{1D45E15E-373E-435A-9CD9-EA8F495592BF}"/>
                    </a:ext>
                  </a:extLst>
                </p:cNvPr>
                <p:cNvPicPr/>
                <p:nvPr/>
              </p:nvPicPr>
              <p:blipFill>
                <a:blip r:embed="rId71"/>
                <a:stretch>
                  <a:fillRect/>
                </a:stretch>
              </p:blipFill>
              <p:spPr>
                <a:xfrm>
                  <a:off x="3990218" y="3810429"/>
                  <a:ext cx="19044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1" name="墨迹 40">
                  <a:extLst>
                    <a:ext uri="{FF2B5EF4-FFF2-40B4-BE49-F238E27FC236}">
                      <a16:creationId xmlns:a16="http://schemas.microsoft.com/office/drawing/2014/main" id="{8CE0A31E-2F06-4CDE-9B0C-DA9496EF32A2}"/>
                    </a:ext>
                  </a:extLst>
                </p14:cNvPr>
                <p14:cNvContentPartPr/>
                <p14:nvPr/>
              </p14:nvContentPartPr>
              <p14:xfrm>
                <a:off x="3979778" y="3870189"/>
                <a:ext cx="130320" cy="326520"/>
              </p14:xfrm>
            </p:contentPart>
          </mc:Choice>
          <mc:Fallback xmlns="">
            <p:pic>
              <p:nvPicPr>
                <p:cNvPr id="41" name="墨迹 40">
                  <a:extLst>
                    <a:ext uri="{FF2B5EF4-FFF2-40B4-BE49-F238E27FC236}">
                      <a16:creationId xmlns:a16="http://schemas.microsoft.com/office/drawing/2014/main" id="{8CE0A31E-2F06-4CDE-9B0C-DA9496EF32A2}"/>
                    </a:ext>
                  </a:extLst>
                </p:cNvPr>
                <p:cNvPicPr/>
                <p:nvPr/>
              </p:nvPicPr>
              <p:blipFill>
                <a:blip r:embed="rId73"/>
                <a:stretch>
                  <a:fillRect/>
                </a:stretch>
              </p:blipFill>
              <p:spPr>
                <a:xfrm>
                  <a:off x="3961778" y="3852189"/>
                  <a:ext cx="16596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2" name="墨迹 41">
                  <a:extLst>
                    <a:ext uri="{FF2B5EF4-FFF2-40B4-BE49-F238E27FC236}">
                      <a16:creationId xmlns:a16="http://schemas.microsoft.com/office/drawing/2014/main" id="{627FC66F-3E53-4AA3-B326-9CEE3FEF7291}"/>
                    </a:ext>
                  </a:extLst>
                </p14:cNvPr>
                <p14:cNvContentPartPr/>
                <p14:nvPr/>
              </p14:nvContentPartPr>
              <p14:xfrm>
                <a:off x="4079138" y="3901509"/>
                <a:ext cx="104040" cy="80640"/>
              </p14:xfrm>
            </p:contentPart>
          </mc:Choice>
          <mc:Fallback xmlns="">
            <p:pic>
              <p:nvPicPr>
                <p:cNvPr id="42" name="墨迹 41">
                  <a:extLst>
                    <a:ext uri="{FF2B5EF4-FFF2-40B4-BE49-F238E27FC236}">
                      <a16:creationId xmlns:a16="http://schemas.microsoft.com/office/drawing/2014/main" id="{627FC66F-3E53-4AA3-B326-9CEE3FEF7291}"/>
                    </a:ext>
                  </a:extLst>
                </p:cNvPr>
                <p:cNvPicPr/>
                <p:nvPr/>
              </p:nvPicPr>
              <p:blipFill>
                <a:blip r:embed="rId75"/>
                <a:stretch>
                  <a:fillRect/>
                </a:stretch>
              </p:blipFill>
              <p:spPr>
                <a:xfrm>
                  <a:off x="4061498" y="3883869"/>
                  <a:ext cx="1396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3" name="墨迹 42">
                  <a:extLst>
                    <a:ext uri="{FF2B5EF4-FFF2-40B4-BE49-F238E27FC236}">
                      <a16:creationId xmlns:a16="http://schemas.microsoft.com/office/drawing/2014/main" id="{B576793B-1D08-4C4C-A135-E0610F4F1964}"/>
                    </a:ext>
                  </a:extLst>
                </p14:cNvPr>
                <p14:cNvContentPartPr/>
                <p14:nvPr/>
              </p14:nvContentPartPr>
              <p14:xfrm>
                <a:off x="4129538" y="3881349"/>
                <a:ext cx="43200" cy="113400"/>
              </p14:xfrm>
            </p:contentPart>
          </mc:Choice>
          <mc:Fallback xmlns="">
            <p:pic>
              <p:nvPicPr>
                <p:cNvPr id="43" name="墨迹 42">
                  <a:extLst>
                    <a:ext uri="{FF2B5EF4-FFF2-40B4-BE49-F238E27FC236}">
                      <a16:creationId xmlns:a16="http://schemas.microsoft.com/office/drawing/2014/main" id="{B576793B-1D08-4C4C-A135-E0610F4F1964}"/>
                    </a:ext>
                  </a:extLst>
                </p:cNvPr>
                <p:cNvPicPr/>
                <p:nvPr/>
              </p:nvPicPr>
              <p:blipFill>
                <a:blip r:embed="rId77"/>
                <a:stretch>
                  <a:fillRect/>
                </a:stretch>
              </p:blipFill>
              <p:spPr>
                <a:xfrm>
                  <a:off x="4111898" y="3863709"/>
                  <a:ext cx="7884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4" name="墨迹 43">
                  <a:extLst>
                    <a:ext uri="{FF2B5EF4-FFF2-40B4-BE49-F238E27FC236}">
                      <a16:creationId xmlns:a16="http://schemas.microsoft.com/office/drawing/2014/main" id="{E7460755-CCB7-4364-A914-19AE1C4C87CB}"/>
                    </a:ext>
                  </a:extLst>
                </p14:cNvPr>
                <p14:cNvContentPartPr/>
                <p14:nvPr/>
              </p14:nvContentPartPr>
              <p14:xfrm>
                <a:off x="4097138" y="3996189"/>
                <a:ext cx="100080" cy="131760"/>
              </p14:xfrm>
            </p:contentPart>
          </mc:Choice>
          <mc:Fallback xmlns="">
            <p:pic>
              <p:nvPicPr>
                <p:cNvPr id="44" name="墨迹 43">
                  <a:extLst>
                    <a:ext uri="{FF2B5EF4-FFF2-40B4-BE49-F238E27FC236}">
                      <a16:creationId xmlns:a16="http://schemas.microsoft.com/office/drawing/2014/main" id="{E7460755-CCB7-4364-A914-19AE1C4C87CB}"/>
                    </a:ext>
                  </a:extLst>
                </p:cNvPr>
                <p:cNvPicPr/>
                <p:nvPr/>
              </p:nvPicPr>
              <p:blipFill>
                <a:blip r:embed="rId79"/>
                <a:stretch>
                  <a:fillRect/>
                </a:stretch>
              </p:blipFill>
              <p:spPr>
                <a:xfrm>
                  <a:off x="4079138" y="3978549"/>
                  <a:ext cx="1357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5" name="墨迹 44">
                  <a:extLst>
                    <a:ext uri="{FF2B5EF4-FFF2-40B4-BE49-F238E27FC236}">
                      <a16:creationId xmlns:a16="http://schemas.microsoft.com/office/drawing/2014/main" id="{DE5DAF22-3377-460E-ACBE-E4AFC2D37E01}"/>
                    </a:ext>
                  </a:extLst>
                </p14:cNvPr>
                <p14:cNvContentPartPr/>
                <p14:nvPr/>
              </p14:nvContentPartPr>
              <p14:xfrm>
                <a:off x="4094978" y="4024989"/>
                <a:ext cx="202320" cy="200520"/>
              </p14:xfrm>
            </p:contentPart>
          </mc:Choice>
          <mc:Fallback xmlns="">
            <p:pic>
              <p:nvPicPr>
                <p:cNvPr id="45" name="墨迹 44">
                  <a:extLst>
                    <a:ext uri="{FF2B5EF4-FFF2-40B4-BE49-F238E27FC236}">
                      <a16:creationId xmlns:a16="http://schemas.microsoft.com/office/drawing/2014/main" id="{DE5DAF22-3377-460E-ACBE-E4AFC2D37E01}"/>
                    </a:ext>
                  </a:extLst>
                </p:cNvPr>
                <p:cNvPicPr/>
                <p:nvPr/>
              </p:nvPicPr>
              <p:blipFill>
                <a:blip r:embed="rId81"/>
                <a:stretch>
                  <a:fillRect/>
                </a:stretch>
              </p:blipFill>
              <p:spPr>
                <a:xfrm>
                  <a:off x="4076978" y="4006989"/>
                  <a:ext cx="23796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6" name="墨迹 45">
                  <a:extLst>
                    <a:ext uri="{FF2B5EF4-FFF2-40B4-BE49-F238E27FC236}">
                      <a16:creationId xmlns:a16="http://schemas.microsoft.com/office/drawing/2014/main" id="{4E299457-29CE-449E-967E-623996EB8393}"/>
                    </a:ext>
                  </a:extLst>
                </p14:cNvPr>
                <p14:cNvContentPartPr/>
                <p14:nvPr/>
              </p14:nvContentPartPr>
              <p14:xfrm>
                <a:off x="4345898" y="3848229"/>
                <a:ext cx="7920" cy="100800"/>
              </p14:xfrm>
            </p:contentPart>
          </mc:Choice>
          <mc:Fallback xmlns="">
            <p:pic>
              <p:nvPicPr>
                <p:cNvPr id="46" name="墨迹 45">
                  <a:extLst>
                    <a:ext uri="{FF2B5EF4-FFF2-40B4-BE49-F238E27FC236}">
                      <a16:creationId xmlns:a16="http://schemas.microsoft.com/office/drawing/2014/main" id="{4E299457-29CE-449E-967E-623996EB8393}"/>
                    </a:ext>
                  </a:extLst>
                </p:cNvPr>
                <p:cNvPicPr/>
                <p:nvPr/>
              </p:nvPicPr>
              <p:blipFill>
                <a:blip r:embed="rId83"/>
                <a:stretch>
                  <a:fillRect/>
                </a:stretch>
              </p:blipFill>
              <p:spPr>
                <a:xfrm>
                  <a:off x="4327898" y="3830589"/>
                  <a:ext cx="4356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7" name="墨迹 46">
                  <a:extLst>
                    <a:ext uri="{FF2B5EF4-FFF2-40B4-BE49-F238E27FC236}">
                      <a16:creationId xmlns:a16="http://schemas.microsoft.com/office/drawing/2014/main" id="{87537A48-70D4-40D1-93A4-A8182492EAD1}"/>
                    </a:ext>
                  </a:extLst>
                </p14:cNvPr>
                <p14:cNvContentPartPr/>
                <p14:nvPr/>
              </p14:nvContentPartPr>
              <p14:xfrm>
                <a:off x="4392338" y="3803589"/>
                <a:ext cx="135000" cy="142920"/>
              </p14:xfrm>
            </p:contentPart>
          </mc:Choice>
          <mc:Fallback xmlns="">
            <p:pic>
              <p:nvPicPr>
                <p:cNvPr id="47" name="墨迹 46">
                  <a:extLst>
                    <a:ext uri="{FF2B5EF4-FFF2-40B4-BE49-F238E27FC236}">
                      <a16:creationId xmlns:a16="http://schemas.microsoft.com/office/drawing/2014/main" id="{87537A48-70D4-40D1-93A4-A8182492EAD1}"/>
                    </a:ext>
                  </a:extLst>
                </p:cNvPr>
                <p:cNvPicPr/>
                <p:nvPr/>
              </p:nvPicPr>
              <p:blipFill>
                <a:blip r:embed="rId85"/>
                <a:stretch>
                  <a:fillRect/>
                </a:stretch>
              </p:blipFill>
              <p:spPr>
                <a:xfrm>
                  <a:off x="4374338" y="3785949"/>
                  <a:ext cx="1706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8" name="墨迹 47">
                  <a:extLst>
                    <a:ext uri="{FF2B5EF4-FFF2-40B4-BE49-F238E27FC236}">
                      <a16:creationId xmlns:a16="http://schemas.microsoft.com/office/drawing/2014/main" id="{F9013AA6-B0DD-47C8-9990-A0C1C81E3308}"/>
                    </a:ext>
                  </a:extLst>
                </p14:cNvPr>
                <p14:cNvContentPartPr/>
                <p14:nvPr/>
              </p14:nvContentPartPr>
              <p14:xfrm>
                <a:off x="4402058" y="3886749"/>
                <a:ext cx="64440" cy="21600"/>
              </p14:xfrm>
            </p:contentPart>
          </mc:Choice>
          <mc:Fallback xmlns="">
            <p:pic>
              <p:nvPicPr>
                <p:cNvPr id="48" name="墨迹 47">
                  <a:extLst>
                    <a:ext uri="{FF2B5EF4-FFF2-40B4-BE49-F238E27FC236}">
                      <a16:creationId xmlns:a16="http://schemas.microsoft.com/office/drawing/2014/main" id="{F9013AA6-B0DD-47C8-9990-A0C1C81E3308}"/>
                    </a:ext>
                  </a:extLst>
                </p:cNvPr>
                <p:cNvPicPr/>
                <p:nvPr/>
              </p:nvPicPr>
              <p:blipFill>
                <a:blip r:embed="rId87"/>
                <a:stretch>
                  <a:fillRect/>
                </a:stretch>
              </p:blipFill>
              <p:spPr>
                <a:xfrm>
                  <a:off x="4384058" y="3868749"/>
                  <a:ext cx="1000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9" name="墨迹 48">
                  <a:extLst>
                    <a:ext uri="{FF2B5EF4-FFF2-40B4-BE49-F238E27FC236}">
                      <a16:creationId xmlns:a16="http://schemas.microsoft.com/office/drawing/2014/main" id="{871CE593-69C8-43F1-9DBE-E21A62EB7739}"/>
                    </a:ext>
                  </a:extLst>
                </p14:cNvPr>
                <p14:cNvContentPartPr/>
                <p14:nvPr/>
              </p14:nvContentPartPr>
              <p14:xfrm>
                <a:off x="4274618" y="3914109"/>
                <a:ext cx="240840" cy="152640"/>
              </p14:xfrm>
            </p:contentPart>
          </mc:Choice>
          <mc:Fallback xmlns="">
            <p:pic>
              <p:nvPicPr>
                <p:cNvPr id="49" name="墨迹 48">
                  <a:extLst>
                    <a:ext uri="{FF2B5EF4-FFF2-40B4-BE49-F238E27FC236}">
                      <a16:creationId xmlns:a16="http://schemas.microsoft.com/office/drawing/2014/main" id="{871CE593-69C8-43F1-9DBE-E21A62EB7739}"/>
                    </a:ext>
                  </a:extLst>
                </p:cNvPr>
                <p:cNvPicPr/>
                <p:nvPr/>
              </p:nvPicPr>
              <p:blipFill>
                <a:blip r:embed="rId89"/>
                <a:stretch>
                  <a:fillRect/>
                </a:stretch>
              </p:blipFill>
              <p:spPr>
                <a:xfrm>
                  <a:off x="4256978" y="3896469"/>
                  <a:ext cx="2764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0" name="墨迹 49">
                  <a:extLst>
                    <a:ext uri="{FF2B5EF4-FFF2-40B4-BE49-F238E27FC236}">
                      <a16:creationId xmlns:a16="http://schemas.microsoft.com/office/drawing/2014/main" id="{E2B8D5E6-1739-4B26-972B-C4C04DABC704}"/>
                    </a:ext>
                  </a:extLst>
                </p14:cNvPr>
                <p14:cNvContentPartPr/>
                <p14:nvPr/>
              </p14:nvContentPartPr>
              <p14:xfrm>
                <a:off x="4371098" y="4040469"/>
                <a:ext cx="7920" cy="54720"/>
              </p14:xfrm>
            </p:contentPart>
          </mc:Choice>
          <mc:Fallback xmlns="">
            <p:pic>
              <p:nvPicPr>
                <p:cNvPr id="50" name="墨迹 49">
                  <a:extLst>
                    <a:ext uri="{FF2B5EF4-FFF2-40B4-BE49-F238E27FC236}">
                      <a16:creationId xmlns:a16="http://schemas.microsoft.com/office/drawing/2014/main" id="{E2B8D5E6-1739-4B26-972B-C4C04DABC704}"/>
                    </a:ext>
                  </a:extLst>
                </p:cNvPr>
                <p:cNvPicPr/>
                <p:nvPr/>
              </p:nvPicPr>
              <p:blipFill>
                <a:blip r:embed="rId91"/>
                <a:stretch>
                  <a:fillRect/>
                </a:stretch>
              </p:blipFill>
              <p:spPr>
                <a:xfrm>
                  <a:off x="4353098" y="4022469"/>
                  <a:ext cx="4356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1" name="墨迹 50">
                  <a:extLst>
                    <a:ext uri="{FF2B5EF4-FFF2-40B4-BE49-F238E27FC236}">
                      <a16:creationId xmlns:a16="http://schemas.microsoft.com/office/drawing/2014/main" id="{FE4FB87E-1ACF-46CB-AA0C-521A7ADD4AB6}"/>
                    </a:ext>
                  </a:extLst>
                </p14:cNvPr>
                <p14:cNvContentPartPr/>
                <p14:nvPr/>
              </p14:nvContentPartPr>
              <p14:xfrm>
                <a:off x="4395578" y="4009149"/>
                <a:ext cx="143280" cy="94320"/>
              </p14:xfrm>
            </p:contentPart>
          </mc:Choice>
          <mc:Fallback xmlns="">
            <p:pic>
              <p:nvPicPr>
                <p:cNvPr id="51" name="墨迹 50">
                  <a:extLst>
                    <a:ext uri="{FF2B5EF4-FFF2-40B4-BE49-F238E27FC236}">
                      <a16:creationId xmlns:a16="http://schemas.microsoft.com/office/drawing/2014/main" id="{FE4FB87E-1ACF-46CB-AA0C-521A7ADD4AB6}"/>
                    </a:ext>
                  </a:extLst>
                </p:cNvPr>
                <p:cNvPicPr/>
                <p:nvPr/>
              </p:nvPicPr>
              <p:blipFill>
                <a:blip r:embed="rId93"/>
                <a:stretch>
                  <a:fillRect/>
                </a:stretch>
              </p:blipFill>
              <p:spPr>
                <a:xfrm>
                  <a:off x="4377938" y="3991509"/>
                  <a:ext cx="17892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2" name="墨迹 51">
                  <a:extLst>
                    <a:ext uri="{FF2B5EF4-FFF2-40B4-BE49-F238E27FC236}">
                      <a16:creationId xmlns:a16="http://schemas.microsoft.com/office/drawing/2014/main" id="{9A6D77AE-6DDE-41D3-BD6E-42AB7CEE9E93}"/>
                    </a:ext>
                  </a:extLst>
                </p14:cNvPr>
                <p14:cNvContentPartPr/>
                <p14:nvPr/>
              </p14:nvContentPartPr>
              <p14:xfrm>
                <a:off x="4436258" y="4086189"/>
                <a:ext cx="67320" cy="31320"/>
              </p14:xfrm>
            </p:contentPart>
          </mc:Choice>
          <mc:Fallback xmlns="">
            <p:pic>
              <p:nvPicPr>
                <p:cNvPr id="52" name="墨迹 51">
                  <a:extLst>
                    <a:ext uri="{FF2B5EF4-FFF2-40B4-BE49-F238E27FC236}">
                      <a16:creationId xmlns:a16="http://schemas.microsoft.com/office/drawing/2014/main" id="{9A6D77AE-6DDE-41D3-BD6E-42AB7CEE9E93}"/>
                    </a:ext>
                  </a:extLst>
                </p:cNvPr>
                <p:cNvPicPr/>
                <p:nvPr/>
              </p:nvPicPr>
              <p:blipFill>
                <a:blip r:embed="rId95"/>
                <a:stretch>
                  <a:fillRect/>
                </a:stretch>
              </p:blipFill>
              <p:spPr>
                <a:xfrm>
                  <a:off x="4418618" y="4068189"/>
                  <a:ext cx="10296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3" name="墨迹 52">
                  <a:extLst>
                    <a:ext uri="{FF2B5EF4-FFF2-40B4-BE49-F238E27FC236}">
                      <a16:creationId xmlns:a16="http://schemas.microsoft.com/office/drawing/2014/main" id="{7E7D3BD5-3332-4477-A3BF-56B620AF28FE}"/>
                    </a:ext>
                  </a:extLst>
                </p14:cNvPr>
                <p14:cNvContentPartPr/>
                <p14:nvPr/>
              </p14:nvContentPartPr>
              <p14:xfrm>
                <a:off x="4406018" y="4137309"/>
                <a:ext cx="95400" cy="36000"/>
              </p14:xfrm>
            </p:contentPart>
          </mc:Choice>
          <mc:Fallback xmlns="">
            <p:pic>
              <p:nvPicPr>
                <p:cNvPr id="53" name="墨迹 52">
                  <a:extLst>
                    <a:ext uri="{FF2B5EF4-FFF2-40B4-BE49-F238E27FC236}">
                      <a16:creationId xmlns:a16="http://schemas.microsoft.com/office/drawing/2014/main" id="{7E7D3BD5-3332-4477-A3BF-56B620AF28FE}"/>
                    </a:ext>
                  </a:extLst>
                </p:cNvPr>
                <p:cNvPicPr/>
                <p:nvPr/>
              </p:nvPicPr>
              <p:blipFill>
                <a:blip r:embed="rId97"/>
                <a:stretch>
                  <a:fillRect/>
                </a:stretch>
              </p:blipFill>
              <p:spPr>
                <a:xfrm>
                  <a:off x="4388018" y="4119309"/>
                  <a:ext cx="13104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4" name="墨迹 53">
                  <a:extLst>
                    <a:ext uri="{FF2B5EF4-FFF2-40B4-BE49-F238E27FC236}">
                      <a16:creationId xmlns:a16="http://schemas.microsoft.com/office/drawing/2014/main" id="{867848FD-F57D-4EE5-AC04-AFC532B6756A}"/>
                    </a:ext>
                  </a:extLst>
                </p14:cNvPr>
                <p14:cNvContentPartPr/>
                <p14:nvPr/>
              </p14:nvContentPartPr>
              <p14:xfrm>
                <a:off x="4474058" y="4009869"/>
                <a:ext cx="24480" cy="214200"/>
              </p14:xfrm>
            </p:contentPart>
          </mc:Choice>
          <mc:Fallback xmlns="">
            <p:pic>
              <p:nvPicPr>
                <p:cNvPr id="54" name="墨迹 53">
                  <a:extLst>
                    <a:ext uri="{FF2B5EF4-FFF2-40B4-BE49-F238E27FC236}">
                      <a16:creationId xmlns:a16="http://schemas.microsoft.com/office/drawing/2014/main" id="{867848FD-F57D-4EE5-AC04-AFC532B6756A}"/>
                    </a:ext>
                  </a:extLst>
                </p:cNvPr>
                <p:cNvPicPr/>
                <p:nvPr/>
              </p:nvPicPr>
              <p:blipFill>
                <a:blip r:embed="rId99"/>
                <a:stretch>
                  <a:fillRect/>
                </a:stretch>
              </p:blipFill>
              <p:spPr>
                <a:xfrm>
                  <a:off x="4456418" y="3992229"/>
                  <a:ext cx="6012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5" name="墨迹 54">
                  <a:extLst>
                    <a:ext uri="{FF2B5EF4-FFF2-40B4-BE49-F238E27FC236}">
                      <a16:creationId xmlns:a16="http://schemas.microsoft.com/office/drawing/2014/main" id="{C7FC8EAE-C63F-49EE-9BF0-2C946880C56A}"/>
                    </a:ext>
                  </a:extLst>
                </p14:cNvPr>
                <p14:cNvContentPartPr/>
                <p14:nvPr/>
              </p14:nvContentPartPr>
              <p14:xfrm>
                <a:off x="4340138" y="4173309"/>
                <a:ext cx="273240" cy="86400"/>
              </p14:xfrm>
            </p:contentPart>
          </mc:Choice>
          <mc:Fallback xmlns="">
            <p:pic>
              <p:nvPicPr>
                <p:cNvPr id="55" name="墨迹 54">
                  <a:extLst>
                    <a:ext uri="{FF2B5EF4-FFF2-40B4-BE49-F238E27FC236}">
                      <a16:creationId xmlns:a16="http://schemas.microsoft.com/office/drawing/2014/main" id="{C7FC8EAE-C63F-49EE-9BF0-2C946880C56A}"/>
                    </a:ext>
                  </a:extLst>
                </p:cNvPr>
                <p:cNvPicPr/>
                <p:nvPr/>
              </p:nvPicPr>
              <p:blipFill>
                <a:blip r:embed="rId101"/>
                <a:stretch>
                  <a:fillRect/>
                </a:stretch>
              </p:blipFill>
              <p:spPr>
                <a:xfrm>
                  <a:off x="4322138" y="4155669"/>
                  <a:ext cx="3088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6" name="墨迹 55">
                  <a:extLst>
                    <a:ext uri="{FF2B5EF4-FFF2-40B4-BE49-F238E27FC236}">
                      <a16:creationId xmlns:a16="http://schemas.microsoft.com/office/drawing/2014/main" id="{65678A2E-F615-40AA-9A3B-6892499AABDA}"/>
                    </a:ext>
                  </a:extLst>
                </p14:cNvPr>
                <p14:cNvContentPartPr/>
                <p14:nvPr/>
              </p14:nvContentPartPr>
              <p14:xfrm>
                <a:off x="4586018" y="3809709"/>
                <a:ext cx="271080" cy="292680"/>
              </p14:xfrm>
            </p:contentPart>
          </mc:Choice>
          <mc:Fallback xmlns="">
            <p:pic>
              <p:nvPicPr>
                <p:cNvPr id="56" name="墨迹 55">
                  <a:extLst>
                    <a:ext uri="{FF2B5EF4-FFF2-40B4-BE49-F238E27FC236}">
                      <a16:creationId xmlns:a16="http://schemas.microsoft.com/office/drawing/2014/main" id="{65678A2E-F615-40AA-9A3B-6892499AABDA}"/>
                    </a:ext>
                  </a:extLst>
                </p:cNvPr>
                <p:cNvPicPr/>
                <p:nvPr/>
              </p:nvPicPr>
              <p:blipFill>
                <a:blip r:embed="rId103"/>
                <a:stretch>
                  <a:fillRect/>
                </a:stretch>
              </p:blipFill>
              <p:spPr>
                <a:xfrm>
                  <a:off x="4568018" y="3792069"/>
                  <a:ext cx="30672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7" name="墨迹 56">
                  <a:extLst>
                    <a:ext uri="{FF2B5EF4-FFF2-40B4-BE49-F238E27FC236}">
                      <a16:creationId xmlns:a16="http://schemas.microsoft.com/office/drawing/2014/main" id="{23B69F2E-285B-464B-B226-4E3F46F95384}"/>
                    </a:ext>
                  </a:extLst>
                </p14:cNvPr>
                <p14:cNvContentPartPr/>
                <p14:nvPr/>
              </p14:nvContentPartPr>
              <p14:xfrm>
                <a:off x="4659818" y="4020669"/>
                <a:ext cx="193320" cy="228600"/>
              </p14:xfrm>
            </p:contentPart>
          </mc:Choice>
          <mc:Fallback xmlns="">
            <p:pic>
              <p:nvPicPr>
                <p:cNvPr id="57" name="墨迹 56">
                  <a:extLst>
                    <a:ext uri="{FF2B5EF4-FFF2-40B4-BE49-F238E27FC236}">
                      <a16:creationId xmlns:a16="http://schemas.microsoft.com/office/drawing/2014/main" id="{23B69F2E-285B-464B-B226-4E3F46F95384}"/>
                    </a:ext>
                  </a:extLst>
                </p:cNvPr>
                <p:cNvPicPr/>
                <p:nvPr/>
              </p:nvPicPr>
              <p:blipFill>
                <a:blip r:embed="rId105"/>
                <a:stretch>
                  <a:fillRect/>
                </a:stretch>
              </p:blipFill>
              <p:spPr>
                <a:xfrm>
                  <a:off x="4641818" y="4003029"/>
                  <a:ext cx="22896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8" name="墨迹 57">
                  <a:extLst>
                    <a:ext uri="{FF2B5EF4-FFF2-40B4-BE49-F238E27FC236}">
                      <a16:creationId xmlns:a16="http://schemas.microsoft.com/office/drawing/2014/main" id="{FE026EE7-F0FC-4F67-A98C-C6CA82E59DE0}"/>
                    </a:ext>
                  </a:extLst>
                </p14:cNvPr>
                <p14:cNvContentPartPr/>
                <p14:nvPr/>
              </p14:nvContentPartPr>
              <p14:xfrm>
                <a:off x="4916138" y="3932469"/>
                <a:ext cx="124200" cy="34200"/>
              </p14:xfrm>
            </p:contentPart>
          </mc:Choice>
          <mc:Fallback xmlns="">
            <p:pic>
              <p:nvPicPr>
                <p:cNvPr id="58" name="墨迹 57">
                  <a:extLst>
                    <a:ext uri="{FF2B5EF4-FFF2-40B4-BE49-F238E27FC236}">
                      <a16:creationId xmlns:a16="http://schemas.microsoft.com/office/drawing/2014/main" id="{FE026EE7-F0FC-4F67-A98C-C6CA82E59DE0}"/>
                    </a:ext>
                  </a:extLst>
                </p:cNvPr>
                <p:cNvPicPr/>
                <p:nvPr/>
              </p:nvPicPr>
              <p:blipFill>
                <a:blip r:embed="rId107"/>
                <a:stretch>
                  <a:fillRect/>
                </a:stretch>
              </p:blipFill>
              <p:spPr>
                <a:xfrm>
                  <a:off x="4898498" y="3914829"/>
                  <a:ext cx="15984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59" name="墨迹 58">
                  <a:extLst>
                    <a:ext uri="{FF2B5EF4-FFF2-40B4-BE49-F238E27FC236}">
                      <a16:creationId xmlns:a16="http://schemas.microsoft.com/office/drawing/2014/main" id="{6FAD8755-29CC-4E77-86B8-F01FCF01E09F}"/>
                    </a:ext>
                  </a:extLst>
                </p14:cNvPr>
                <p14:cNvContentPartPr/>
                <p14:nvPr/>
              </p14:nvContentPartPr>
              <p14:xfrm>
                <a:off x="4965818" y="3853989"/>
                <a:ext cx="55080" cy="316800"/>
              </p14:xfrm>
            </p:contentPart>
          </mc:Choice>
          <mc:Fallback xmlns="">
            <p:pic>
              <p:nvPicPr>
                <p:cNvPr id="59" name="墨迹 58">
                  <a:extLst>
                    <a:ext uri="{FF2B5EF4-FFF2-40B4-BE49-F238E27FC236}">
                      <a16:creationId xmlns:a16="http://schemas.microsoft.com/office/drawing/2014/main" id="{6FAD8755-29CC-4E77-86B8-F01FCF01E09F}"/>
                    </a:ext>
                  </a:extLst>
                </p:cNvPr>
                <p:cNvPicPr/>
                <p:nvPr/>
              </p:nvPicPr>
              <p:blipFill>
                <a:blip r:embed="rId109"/>
                <a:stretch>
                  <a:fillRect/>
                </a:stretch>
              </p:blipFill>
              <p:spPr>
                <a:xfrm>
                  <a:off x="4947818" y="3836349"/>
                  <a:ext cx="90720" cy="3524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0" name="墨迹 59">
                  <a:extLst>
                    <a:ext uri="{FF2B5EF4-FFF2-40B4-BE49-F238E27FC236}">
                      <a16:creationId xmlns:a16="http://schemas.microsoft.com/office/drawing/2014/main" id="{49CF0DD4-E54D-48DC-80D2-15540C0ACB4A}"/>
                    </a:ext>
                  </a:extLst>
                </p14:cNvPr>
                <p14:cNvContentPartPr/>
                <p14:nvPr/>
              </p14:nvContentPartPr>
              <p14:xfrm>
                <a:off x="4876538" y="3992229"/>
                <a:ext cx="175680" cy="157680"/>
              </p14:xfrm>
            </p:contentPart>
          </mc:Choice>
          <mc:Fallback xmlns="">
            <p:pic>
              <p:nvPicPr>
                <p:cNvPr id="60" name="墨迹 59">
                  <a:extLst>
                    <a:ext uri="{FF2B5EF4-FFF2-40B4-BE49-F238E27FC236}">
                      <a16:creationId xmlns:a16="http://schemas.microsoft.com/office/drawing/2014/main" id="{49CF0DD4-E54D-48DC-80D2-15540C0ACB4A}"/>
                    </a:ext>
                  </a:extLst>
                </p:cNvPr>
                <p:cNvPicPr/>
                <p:nvPr/>
              </p:nvPicPr>
              <p:blipFill>
                <a:blip r:embed="rId111"/>
                <a:stretch>
                  <a:fillRect/>
                </a:stretch>
              </p:blipFill>
              <p:spPr>
                <a:xfrm>
                  <a:off x="4858898" y="3974229"/>
                  <a:ext cx="21132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1" name="墨迹 60">
                  <a:extLst>
                    <a:ext uri="{FF2B5EF4-FFF2-40B4-BE49-F238E27FC236}">
                      <a16:creationId xmlns:a16="http://schemas.microsoft.com/office/drawing/2014/main" id="{78D2EB2A-BFCB-43F5-A3CD-729F87A1F88E}"/>
                    </a:ext>
                  </a:extLst>
                </p14:cNvPr>
                <p14:cNvContentPartPr/>
                <p14:nvPr/>
              </p14:nvContentPartPr>
              <p14:xfrm>
                <a:off x="5062298" y="3900429"/>
                <a:ext cx="19800" cy="202680"/>
              </p14:xfrm>
            </p:contentPart>
          </mc:Choice>
          <mc:Fallback xmlns="">
            <p:pic>
              <p:nvPicPr>
                <p:cNvPr id="61" name="墨迹 60">
                  <a:extLst>
                    <a:ext uri="{FF2B5EF4-FFF2-40B4-BE49-F238E27FC236}">
                      <a16:creationId xmlns:a16="http://schemas.microsoft.com/office/drawing/2014/main" id="{78D2EB2A-BFCB-43F5-A3CD-729F87A1F88E}"/>
                    </a:ext>
                  </a:extLst>
                </p:cNvPr>
                <p:cNvPicPr/>
                <p:nvPr/>
              </p:nvPicPr>
              <p:blipFill>
                <a:blip r:embed="rId113"/>
                <a:stretch>
                  <a:fillRect/>
                </a:stretch>
              </p:blipFill>
              <p:spPr>
                <a:xfrm>
                  <a:off x="5044658" y="3882789"/>
                  <a:ext cx="554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2" name="墨迹 61">
                  <a:extLst>
                    <a:ext uri="{FF2B5EF4-FFF2-40B4-BE49-F238E27FC236}">
                      <a16:creationId xmlns:a16="http://schemas.microsoft.com/office/drawing/2014/main" id="{9B5D53D6-E075-4577-9B8A-FDA6265B3149}"/>
                    </a:ext>
                  </a:extLst>
                </p14:cNvPr>
                <p14:cNvContentPartPr/>
                <p14:nvPr/>
              </p14:nvContentPartPr>
              <p14:xfrm>
                <a:off x="5080658" y="3946869"/>
                <a:ext cx="87480" cy="68040"/>
              </p14:xfrm>
            </p:contentPart>
          </mc:Choice>
          <mc:Fallback xmlns="">
            <p:pic>
              <p:nvPicPr>
                <p:cNvPr id="62" name="墨迹 61">
                  <a:extLst>
                    <a:ext uri="{FF2B5EF4-FFF2-40B4-BE49-F238E27FC236}">
                      <a16:creationId xmlns:a16="http://schemas.microsoft.com/office/drawing/2014/main" id="{9B5D53D6-E075-4577-9B8A-FDA6265B3149}"/>
                    </a:ext>
                  </a:extLst>
                </p:cNvPr>
                <p:cNvPicPr/>
                <p:nvPr/>
              </p:nvPicPr>
              <p:blipFill>
                <a:blip r:embed="rId115"/>
                <a:stretch>
                  <a:fillRect/>
                </a:stretch>
              </p:blipFill>
              <p:spPr>
                <a:xfrm>
                  <a:off x="5063018" y="3928869"/>
                  <a:ext cx="12312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3" name="墨迹 62">
                  <a:extLst>
                    <a:ext uri="{FF2B5EF4-FFF2-40B4-BE49-F238E27FC236}">
                      <a16:creationId xmlns:a16="http://schemas.microsoft.com/office/drawing/2014/main" id="{5EE57BEC-7D0B-45F7-B1E0-09EC6F340EE7}"/>
                    </a:ext>
                  </a:extLst>
                </p14:cNvPr>
                <p14:cNvContentPartPr/>
                <p14:nvPr/>
              </p14:nvContentPartPr>
              <p14:xfrm>
                <a:off x="5129978" y="3936069"/>
                <a:ext cx="23760" cy="385920"/>
              </p14:xfrm>
            </p:contentPart>
          </mc:Choice>
          <mc:Fallback xmlns="">
            <p:pic>
              <p:nvPicPr>
                <p:cNvPr id="63" name="墨迹 62">
                  <a:extLst>
                    <a:ext uri="{FF2B5EF4-FFF2-40B4-BE49-F238E27FC236}">
                      <a16:creationId xmlns:a16="http://schemas.microsoft.com/office/drawing/2014/main" id="{5EE57BEC-7D0B-45F7-B1E0-09EC6F340EE7}"/>
                    </a:ext>
                  </a:extLst>
                </p:cNvPr>
                <p:cNvPicPr/>
                <p:nvPr/>
              </p:nvPicPr>
              <p:blipFill>
                <a:blip r:embed="rId117"/>
                <a:stretch>
                  <a:fillRect/>
                </a:stretch>
              </p:blipFill>
              <p:spPr>
                <a:xfrm>
                  <a:off x="5112338" y="3918069"/>
                  <a:ext cx="5940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75169" name="墨迹 775168">
                  <a:extLst>
                    <a:ext uri="{FF2B5EF4-FFF2-40B4-BE49-F238E27FC236}">
                      <a16:creationId xmlns:a16="http://schemas.microsoft.com/office/drawing/2014/main" id="{0D9147EF-58F9-4B4C-9684-4A06170B4D27}"/>
                    </a:ext>
                  </a:extLst>
                </p14:cNvPr>
                <p14:cNvContentPartPr/>
                <p14:nvPr/>
              </p14:nvContentPartPr>
              <p14:xfrm>
                <a:off x="5780138" y="3905469"/>
                <a:ext cx="169560" cy="53640"/>
              </p14:xfrm>
            </p:contentPart>
          </mc:Choice>
          <mc:Fallback xmlns="">
            <p:pic>
              <p:nvPicPr>
                <p:cNvPr id="775169" name="墨迹 775168">
                  <a:extLst>
                    <a:ext uri="{FF2B5EF4-FFF2-40B4-BE49-F238E27FC236}">
                      <a16:creationId xmlns:a16="http://schemas.microsoft.com/office/drawing/2014/main" id="{0D9147EF-58F9-4B4C-9684-4A06170B4D27}"/>
                    </a:ext>
                  </a:extLst>
                </p:cNvPr>
                <p:cNvPicPr/>
                <p:nvPr/>
              </p:nvPicPr>
              <p:blipFill>
                <a:blip r:embed="rId119"/>
                <a:stretch>
                  <a:fillRect/>
                </a:stretch>
              </p:blipFill>
              <p:spPr>
                <a:xfrm>
                  <a:off x="5762498" y="3887829"/>
                  <a:ext cx="20520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75171" name="墨迹 775170">
                  <a:extLst>
                    <a:ext uri="{FF2B5EF4-FFF2-40B4-BE49-F238E27FC236}">
                      <a16:creationId xmlns:a16="http://schemas.microsoft.com/office/drawing/2014/main" id="{497A1DCA-24D7-44E9-A498-5E60E211DAB2}"/>
                    </a:ext>
                  </a:extLst>
                </p14:cNvPr>
                <p14:cNvContentPartPr/>
                <p14:nvPr/>
              </p14:nvContentPartPr>
              <p14:xfrm>
                <a:off x="5856458" y="3805749"/>
                <a:ext cx="41760" cy="374760"/>
              </p14:xfrm>
            </p:contentPart>
          </mc:Choice>
          <mc:Fallback xmlns="">
            <p:pic>
              <p:nvPicPr>
                <p:cNvPr id="775171" name="墨迹 775170">
                  <a:extLst>
                    <a:ext uri="{FF2B5EF4-FFF2-40B4-BE49-F238E27FC236}">
                      <a16:creationId xmlns:a16="http://schemas.microsoft.com/office/drawing/2014/main" id="{497A1DCA-24D7-44E9-A498-5E60E211DAB2}"/>
                    </a:ext>
                  </a:extLst>
                </p:cNvPr>
                <p:cNvPicPr/>
                <p:nvPr/>
              </p:nvPicPr>
              <p:blipFill>
                <a:blip r:embed="rId121"/>
                <a:stretch>
                  <a:fillRect/>
                </a:stretch>
              </p:blipFill>
              <p:spPr>
                <a:xfrm>
                  <a:off x="5838458" y="3788109"/>
                  <a:ext cx="7740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75172" name="墨迹 775171">
                  <a:extLst>
                    <a:ext uri="{FF2B5EF4-FFF2-40B4-BE49-F238E27FC236}">
                      <a16:creationId xmlns:a16="http://schemas.microsoft.com/office/drawing/2014/main" id="{81E07E0F-9C30-4710-8493-08B0FAA45642}"/>
                    </a:ext>
                  </a:extLst>
                </p14:cNvPr>
                <p14:cNvContentPartPr/>
                <p14:nvPr/>
              </p14:nvContentPartPr>
              <p14:xfrm>
                <a:off x="5763578" y="3938229"/>
                <a:ext cx="183600" cy="207720"/>
              </p14:xfrm>
            </p:contentPart>
          </mc:Choice>
          <mc:Fallback xmlns="">
            <p:pic>
              <p:nvPicPr>
                <p:cNvPr id="775172" name="墨迹 775171">
                  <a:extLst>
                    <a:ext uri="{FF2B5EF4-FFF2-40B4-BE49-F238E27FC236}">
                      <a16:creationId xmlns:a16="http://schemas.microsoft.com/office/drawing/2014/main" id="{81E07E0F-9C30-4710-8493-08B0FAA45642}"/>
                    </a:ext>
                  </a:extLst>
                </p:cNvPr>
                <p:cNvPicPr/>
                <p:nvPr/>
              </p:nvPicPr>
              <p:blipFill>
                <a:blip r:embed="rId123"/>
                <a:stretch>
                  <a:fillRect/>
                </a:stretch>
              </p:blipFill>
              <p:spPr>
                <a:xfrm>
                  <a:off x="5745938" y="3920229"/>
                  <a:ext cx="21924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75173" name="墨迹 775172">
                  <a:extLst>
                    <a:ext uri="{FF2B5EF4-FFF2-40B4-BE49-F238E27FC236}">
                      <a16:creationId xmlns:a16="http://schemas.microsoft.com/office/drawing/2014/main" id="{B930BD8D-F27F-4364-94D5-D440D9F15E72}"/>
                    </a:ext>
                  </a:extLst>
                </p14:cNvPr>
                <p14:cNvContentPartPr/>
                <p14:nvPr/>
              </p14:nvContentPartPr>
              <p14:xfrm>
                <a:off x="5933858" y="3788109"/>
                <a:ext cx="158040" cy="259560"/>
              </p14:xfrm>
            </p:contentPart>
          </mc:Choice>
          <mc:Fallback xmlns="">
            <p:pic>
              <p:nvPicPr>
                <p:cNvPr id="775173" name="墨迹 775172">
                  <a:extLst>
                    <a:ext uri="{FF2B5EF4-FFF2-40B4-BE49-F238E27FC236}">
                      <a16:creationId xmlns:a16="http://schemas.microsoft.com/office/drawing/2014/main" id="{B930BD8D-F27F-4364-94D5-D440D9F15E72}"/>
                    </a:ext>
                  </a:extLst>
                </p:cNvPr>
                <p:cNvPicPr/>
                <p:nvPr/>
              </p:nvPicPr>
              <p:blipFill>
                <a:blip r:embed="rId125"/>
                <a:stretch>
                  <a:fillRect/>
                </a:stretch>
              </p:blipFill>
              <p:spPr>
                <a:xfrm>
                  <a:off x="5915858" y="3770109"/>
                  <a:ext cx="19368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75174" name="墨迹 775173">
                  <a:extLst>
                    <a:ext uri="{FF2B5EF4-FFF2-40B4-BE49-F238E27FC236}">
                      <a16:creationId xmlns:a16="http://schemas.microsoft.com/office/drawing/2014/main" id="{A581AE37-48DF-4752-A92C-110BB8D2936C}"/>
                    </a:ext>
                  </a:extLst>
                </p14:cNvPr>
                <p14:cNvContentPartPr/>
                <p14:nvPr/>
              </p14:nvContentPartPr>
              <p14:xfrm>
                <a:off x="6043298" y="3855069"/>
                <a:ext cx="94320" cy="94320"/>
              </p14:xfrm>
            </p:contentPart>
          </mc:Choice>
          <mc:Fallback xmlns="">
            <p:pic>
              <p:nvPicPr>
                <p:cNvPr id="775174" name="墨迹 775173">
                  <a:extLst>
                    <a:ext uri="{FF2B5EF4-FFF2-40B4-BE49-F238E27FC236}">
                      <a16:creationId xmlns:a16="http://schemas.microsoft.com/office/drawing/2014/main" id="{A581AE37-48DF-4752-A92C-110BB8D2936C}"/>
                    </a:ext>
                  </a:extLst>
                </p:cNvPr>
                <p:cNvPicPr/>
                <p:nvPr/>
              </p:nvPicPr>
              <p:blipFill>
                <a:blip r:embed="rId127"/>
                <a:stretch>
                  <a:fillRect/>
                </a:stretch>
              </p:blipFill>
              <p:spPr>
                <a:xfrm>
                  <a:off x="6025658" y="3837429"/>
                  <a:ext cx="12996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75175" name="墨迹 775174">
                  <a:extLst>
                    <a:ext uri="{FF2B5EF4-FFF2-40B4-BE49-F238E27FC236}">
                      <a16:creationId xmlns:a16="http://schemas.microsoft.com/office/drawing/2014/main" id="{C585779D-1155-4060-8232-447F7BB036B5}"/>
                    </a:ext>
                  </a:extLst>
                </p14:cNvPr>
                <p14:cNvContentPartPr/>
                <p14:nvPr/>
              </p14:nvContentPartPr>
              <p14:xfrm>
                <a:off x="6044018" y="3967029"/>
                <a:ext cx="33120" cy="113400"/>
              </p14:xfrm>
            </p:contentPart>
          </mc:Choice>
          <mc:Fallback xmlns="">
            <p:pic>
              <p:nvPicPr>
                <p:cNvPr id="775175" name="墨迹 775174">
                  <a:extLst>
                    <a:ext uri="{FF2B5EF4-FFF2-40B4-BE49-F238E27FC236}">
                      <a16:creationId xmlns:a16="http://schemas.microsoft.com/office/drawing/2014/main" id="{C585779D-1155-4060-8232-447F7BB036B5}"/>
                    </a:ext>
                  </a:extLst>
                </p:cNvPr>
                <p:cNvPicPr/>
                <p:nvPr/>
              </p:nvPicPr>
              <p:blipFill>
                <a:blip r:embed="rId129"/>
                <a:stretch>
                  <a:fillRect/>
                </a:stretch>
              </p:blipFill>
              <p:spPr>
                <a:xfrm>
                  <a:off x="6026018" y="3949029"/>
                  <a:ext cx="687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75176" name="墨迹 775175">
                  <a:extLst>
                    <a:ext uri="{FF2B5EF4-FFF2-40B4-BE49-F238E27FC236}">
                      <a16:creationId xmlns:a16="http://schemas.microsoft.com/office/drawing/2014/main" id="{9BE06768-1110-47CE-B947-8F42D859D297}"/>
                    </a:ext>
                  </a:extLst>
                </p14:cNvPr>
                <p14:cNvContentPartPr/>
                <p14:nvPr/>
              </p14:nvContentPartPr>
              <p14:xfrm>
                <a:off x="6094778" y="3995469"/>
                <a:ext cx="19800" cy="102240"/>
              </p14:xfrm>
            </p:contentPart>
          </mc:Choice>
          <mc:Fallback xmlns="">
            <p:pic>
              <p:nvPicPr>
                <p:cNvPr id="775176" name="墨迹 775175">
                  <a:extLst>
                    <a:ext uri="{FF2B5EF4-FFF2-40B4-BE49-F238E27FC236}">
                      <a16:creationId xmlns:a16="http://schemas.microsoft.com/office/drawing/2014/main" id="{9BE06768-1110-47CE-B947-8F42D859D297}"/>
                    </a:ext>
                  </a:extLst>
                </p:cNvPr>
                <p:cNvPicPr/>
                <p:nvPr/>
              </p:nvPicPr>
              <p:blipFill>
                <a:blip r:embed="rId131"/>
                <a:stretch>
                  <a:fillRect/>
                </a:stretch>
              </p:blipFill>
              <p:spPr>
                <a:xfrm>
                  <a:off x="6077138" y="3977829"/>
                  <a:ext cx="554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75177" name="墨迹 775176">
                  <a:extLst>
                    <a:ext uri="{FF2B5EF4-FFF2-40B4-BE49-F238E27FC236}">
                      <a16:creationId xmlns:a16="http://schemas.microsoft.com/office/drawing/2014/main" id="{418CF22B-094D-4358-8F03-11A5360F0164}"/>
                    </a:ext>
                  </a:extLst>
                </p14:cNvPr>
                <p14:cNvContentPartPr/>
                <p14:nvPr/>
              </p14:nvContentPartPr>
              <p14:xfrm>
                <a:off x="6005498" y="3893589"/>
                <a:ext cx="295920" cy="285120"/>
              </p14:xfrm>
            </p:contentPart>
          </mc:Choice>
          <mc:Fallback xmlns="">
            <p:pic>
              <p:nvPicPr>
                <p:cNvPr id="775177" name="墨迹 775176">
                  <a:extLst>
                    <a:ext uri="{FF2B5EF4-FFF2-40B4-BE49-F238E27FC236}">
                      <a16:creationId xmlns:a16="http://schemas.microsoft.com/office/drawing/2014/main" id="{418CF22B-094D-4358-8F03-11A5360F0164}"/>
                    </a:ext>
                  </a:extLst>
                </p:cNvPr>
                <p:cNvPicPr/>
                <p:nvPr/>
              </p:nvPicPr>
              <p:blipFill>
                <a:blip r:embed="rId133"/>
                <a:stretch>
                  <a:fillRect/>
                </a:stretch>
              </p:blipFill>
              <p:spPr>
                <a:xfrm>
                  <a:off x="5987858" y="3875589"/>
                  <a:ext cx="33156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75178" name="墨迹 775177">
                  <a:extLst>
                    <a:ext uri="{FF2B5EF4-FFF2-40B4-BE49-F238E27FC236}">
                      <a16:creationId xmlns:a16="http://schemas.microsoft.com/office/drawing/2014/main" id="{F8DA03B4-B88A-4EED-93AD-A5C870E5C880}"/>
                    </a:ext>
                  </a:extLst>
                </p14:cNvPr>
                <p14:cNvContentPartPr/>
                <p14:nvPr/>
              </p14:nvContentPartPr>
              <p14:xfrm>
                <a:off x="6233018" y="3946149"/>
                <a:ext cx="86760" cy="235440"/>
              </p14:xfrm>
            </p:contentPart>
          </mc:Choice>
          <mc:Fallback xmlns="">
            <p:pic>
              <p:nvPicPr>
                <p:cNvPr id="775178" name="墨迹 775177">
                  <a:extLst>
                    <a:ext uri="{FF2B5EF4-FFF2-40B4-BE49-F238E27FC236}">
                      <a16:creationId xmlns:a16="http://schemas.microsoft.com/office/drawing/2014/main" id="{F8DA03B4-B88A-4EED-93AD-A5C870E5C880}"/>
                    </a:ext>
                  </a:extLst>
                </p:cNvPr>
                <p:cNvPicPr/>
                <p:nvPr/>
              </p:nvPicPr>
              <p:blipFill>
                <a:blip r:embed="rId135"/>
                <a:stretch>
                  <a:fillRect/>
                </a:stretch>
              </p:blipFill>
              <p:spPr>
                <a:xfrm>
                  <a:off x="6215378" y="3928509"/>
                  <a:ext cx="12240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75179" name="墨迹 775178">
                  <a:extLst>
                    <a:ext uri="{FF2B5EF4-FFF2-40B4-BE49-F238E27FC236}">
                      <a16:creationId xmlns:a16="http://schemas.microsoft.com/office/drawing/2014/main" id="{CCC75A2C-E165-421F-8782-4B8665171FA1}"/>
                    </a:ext>
                  </a:extLst>
                </p14:cNvPr>
                <p14:cNvContentPartPr/>
                <p14:nvPr/>
              </p14:nvContentPartPr>
              <p14:xfrm>
                <a:off x="6338498" y="3873429"/>
                <a:ext cx="19800" cy="138600"/>
              </p14:xfrm>
            </p:contentPart>
          </mc:Choice>
          <mc:Fallback xmlns="">
            <p:pic>
              <p:nvPicPr>
                <p:cNvPr id="775179" name="墨迹 775178">
                  <a:extLst>
                    <a:ext uri="{FF2B5EF4-FFF2-40B4-BE49-F238E27FC236}">
                      <a16:creationId xmlns:a16="http://schemas.microsoft.com/office/drawing/2014/main" id="{CCC75A2C-E165-421F-8782-4B8665171FA1}"/>
                    </a:ext>
                  </a:extLst>
                </p:cNvPr>
                <p:cNvPicPr/>
                <p:nvPr/>
              </p:nvPicPr>
              <p:blipFill>
                <a:blip r:embed="rId137"/>
                <a:stretch>
                  <a:fillRect/>
                </a:stretch>
              </p:blipFill>
              <p:spPr>
                <a:xfrm>
                  <a:off x="6320858" y="3855789"/>
                  <a:ext cx="5544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75180" name="墨迹 775179">
                  <a:extLst>
                    <a:ext uri="{FF2B5EF4-FFF2-40B4-BE49-F238E27FC236}">
                      <a16:creationId xmlns:a16="http://schemas.microsoft.com/office/drawing/2014/main" id="{32BAC8BC-A07E-404F-BE37-62C862AA34C1}"/>
                    </a:ext>
                  </a:extLst>
                </p14:cNvPr>
                <p14:cNvContentPartPr/>
                <p14:nvPr/>
              </p14:nvContentPartPr>
              <p14:xfrm>
                <a:off x="6335258" y="3823029"/>
                <a:ext cx="161280" cy="360720"/>
              </p14:xfrm>
            </p:contentPart>
          </mc:Choice>
          <mc:Fallback xmlns="">
            <p:pic>
              <p:nvPicPr>
                <p:cNvPr id="775180" name="墨迹 775179">
                  <a:extLst>
                    <a:ext uri="{FF2B5EF4-FFF2-40B4-BE49-F238E27FC236}">
                      <a16:creationId xmlns:a16="http://schemas.microsoft.com/office/drawing/2014/main" id="{32BAC8BC-A07E-404F-BE37-62C862AA34C1}"/>
                    </a:ext>
                  </a:extLst>
                </p:cNvPr>
                <p:cNvPicPr/>
                <p:nvPr/>
              </p:nvPicPr>
              <p:blipFill>
                <a:blip r:embed="rId139"/>
                <a:stretch>
                  <a:fillRect/>
                </a:stretch>
              </p:blipFill>
              <p:spPr>
                <a:xfrm>
                  <a:off x="6317258" y="3805389"/>
                  <a:ext cx="19692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775181" name="墨迹 775180">
                  <a:extLst>
                    <a:ext uri="{FF2B5EF4-FFF2-40B4-BE49-F238E27FC236}">
                      <a16:creationId xmlns:a16="http://schemas.microsoft.com/office/drawing/2014/main" id="{C5C1AB67-1649-43E3-912B-03B744CF3889}"/>
                    </a:ext>
                  </a:extLst>
                </p14:cNvPr>
                <p14:cNvContentPartPr/>
                <p14:nvPr/>
              </p14:nvContentPartPr>
              <p14:xfrm>
                <a:off x="6387818" y="3915189"/>
                <a:ext cx="164880" cy="247320"/>
              </p14:xfrm>
            </p:contentPart>
          </mc:Choice>
          <mc:Fallback xmlns="">
            <p:pic>
              <p:nvPicPr>
                <p:cNvPr id="775181" name="墨迹 775180">
                  <a:extLst>
                    <a:ext uri="{FF2B5EF4-FFF2-40B4-BE49-F238E27FC236}">
                      <a16:creationId xmlns:a16="http://schemas.microsoft.com/office/drawing/2014/main" id="{C5C1AB67-1649-43E3-912B-03B744CF3889}"/>
                    </a:ext>
                  </a:extLst>
                </p:cNvPr>
                <p:cNvPicPr/>
                <p:nvPr/>
              </p:nvPicPr>
              <p:blipFill>
                <a:blip r:embed="rId141"/>
                <a:stretch>
                  <a:fillRect/>
                </a:stretch>
              </p:blipFill>
              <p:spPr>
                <a:xfrm>
                  <a:off x="6370178" y="3897549"/>
                  <a:ext cx="20052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775182" name="墨迹 775181">
                  <a:extLst>
                    <a:ext uri="{FF2B5EF4-FFF2-40B4-BE49-F238E27FC236}">
                      <a16:creationId xmlns:a16="http://schemas.microsoft.com/office/drawing/2014/main" id="{871D534C-84DA-43CE-A927-FCE271F1182B}"/>
                    </a:ext>
                  </a:extLst>
                </p14:cNvPr>
                <p14:cNvContentPartPr/>
                <p14:nvPr/>
              </p14:nvContentPartPr>
              <p14:xfrm>
                <a:off x="6492218" y="3781629"/>
                <a:ext cx="97560" cy="486720"/>
              </p14:xfrm>
            </p:contentPart>
          </mc:Choice>
          <mc:Fallback xmlns="">
            <p:pic>
              <p:nvPicPr>
                <p:cNvPr id="775182" name="墨迹 775181">
                  <a:extLst>
                    <a:ext uri="{FF2B5EF4-FFF2-40B4-BE49-F238E27FC236}">
                      <a16:creationId xmlns:a16="http://schemas.microsoft.com/office/drawing/2014/main" id="{871D534C-84DA-43CE-A927-FCE271F1182B}"/>
                    </a:ext>
                  </a:extLst>
                </p:cNvPr>
                <p:cNvPicPr/>
                <p:nvPr/>
              </p:nvPicPr>
              <p:blipFill>
                <a:blip r:embed="rId143"/>
                <a:stretch>
                  <a:fillRect/>
                </a:stretch>
              </p:blipFill>
              <p:spPr>
                <a:xfrm>
                  <a:off x="6474578" y="3763989"/>
                  <a:ext cx="133200" cy="5223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775184" name="墨迹 775183">
                  <a:extLst>
                    <a:ext uri="{FF2B5EF4-FFF2-40B4-BE49-F238E27FC236}">
                      <a16:creationId xmlns:a16="http://schemas.microsoft.com/office/drawing/2014/main" id="{A9CA9837-D7A3-4A8C-8C72-75EDFDCEA936}"/>
                    </a:ext>
                  </a:extLst>
                </p14:cNvPr>
                <p14:cNvContentPartPr/>
                <p14:nvPr/>
              </p14:nvContentPartPr>
              <p14:xfrm>
                <a:off x="7616498" y="3822309"/>
                <a:ext cx="20880" cy="34200"/>
              </p14:xfrm>
            </p:contentPart>
          </mc:Choice>
          <mc:Fallback xmlns="">
            <p:pic>
              <p:nvPicPr>
                <p:cNvPr id="775184" name="墨迹 775183">
                  <a:extLst>
                    <a:ext uri="{FF2B5EF4-FFF2-40B4-BE49-F238E27FC236}">
                      <a16:creationId xmlns:a16="http://schemas.microsoft.com/office/drawing/2014/main" id="{A9CA9837-D7A3-4A8C-8C72-75EDFDCEA936}"/>
                    </a:ext>
                  </a:extLst>
                </p:cNvPr>
                <p:cNvPicPr/>
                <p:nvPr/>
              </p:nvPicPr>
              <p:blipFill>
                <a:blip r:embed="rId145"/>
                <a:stretch>
                  <a:fillRect/>
                </a:stretch>
              </p:blipFill>
              <p:spPr>
                <a:xfrm>
                  <a:off x="7598858" y="3804669"/>
                  <a:ext cx="5652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775185" name="墨迹 775184">
                  <a:extLst>
                    <a:ext uri="{FF2B5EF4-FFF2-40B4-BE49-F238E27FC236}">
                      <a16:creationId xmlns:a16="http://schemas.microsoft.com/office/drawing/2014/main" id="{4419AF14-E856-4E1C-A7C5-282B6304A330}"/>
                    </a:ext>
                  </a:extLst>
                </p14:cNvPr>
                <p14:cNvContentPartPr/>
                <p14:nvPr/>
              </p14:nvContentPartPr>
              <p14:xfrm>
                <a:off x="7604618" y="3808629"/>
                <a:ext cx="137520" cy="115200"/>
              </p14:xfrm>
            </p:contentPart>
          </mc:Choice>
          <mc:Fallback xmlns="">
            <p:pic>
              <p:nvPicPr>
                <p:cNvPr id="775185" name="墨迹 775184">
                  <a:extLst>
                    <a:ext uri="{FF2B5EF4-FFF2-40B4-BE49-F238E27FC236}">
                      <a16:creationId xmlns:a16="http://schemas.microsoft.com/office/drawing/2014/main" id="{4419AF14-E856-4E1C-A7C5-282B6304A330}"/>
                    </a:ext>
                  </a:extLst>
                </p:cNvPr>
                <p:cNvPicPr/>
                <p:nvPr/>
              </p:nvPicPr>
              <p:blipFill>
                <a:blip r:embed="rId147"/>
                <a:stretch>
                  <a:fillRect/>
                </a:stretch>
              </p:blipFill>
              <p:spPr>
                <a:xfrm>
                  <a:off x="7586618" y="3790989"/>
                  <a:ext cx="17316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775186" name="墨迹 775185">
                  <a:extLst>
                    <a:ext uri="{FF2B5EF4-FFF2-40B4-BE49-F238E27FC236}">
                      <a16:creationId xmlns:a16="http://schemas.microsoft.com/office/drawing/2014/main" id="{A560AE8F-20BA-4BF4-B68F-4AC9ECEEFA6C}"/>
                    </a:ext>
                  </a:extLst>
                </p14:cNvPr>
                <p14:cNvContentPartPr/>
                <p14:nvPr/>
              </p14:nvContentPartPr>
              <p14:xfrm>
                <a:off x="7670858" y="3803949"/>
                <a:ext cx="41040" cy="224640"/>
              </p14:xfrm>
            </p:contentPart>
          </mc:Choice>
          <mc:Fallback xmlns="">
            <p:pic>
              <p:nvPicPr>
                <p:cNvPr id="775186" name="墨迹 775185">
                  <a:extLst>
                    <a:ext uri="{FF2B5EF4-FFF2-40B4-BE49-F238E27FC236}">
                      <a16:creationId xmlns:a16="http://schemas.microsoft.com/office/drawing/2014/main" id="{A560AE8F-20BA-4BF4-B68F-4AC9ECEEFA6C}"/>
                    </a:ext>
                  </a:extLst>
                </p:cNvPr>
                <p:cNvPicPr/>
                <p:nvPr/>
              </p:nvPicPr>
              <p:blipFill>
                <a:blip r:embed="rId149"/>
                <a:stretch>
                  <a:fillRect/>
                </a:stretch>
              </p:blipFill>
              <p:spPr>
                <a:xfrm>
                  <a:off x="7653218" y="3786309"/>
                  <a:ext cx="7668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775187" name="墨迹 775186">
                  <a:extLst>
                    <a:ext uri="{FF2B5EF4-FFF2-40B4-BE49-F238E27FC236}">
                      <a16:creationId xmlns:a16="http://schemas.microsoft.com/office/drawing/2014/main" id="{72D40418-D1AE-4D47-8AEF-FF9A5BE5EF18}"/>
                    </a:ext>
                  </a:extLst>
                </p14:cNvPr>
                <p14:cNvContentPartPr/>
                <p14:nvPr/>
              </p14:nvContentPartPr>
              <p14:xfrm>
                <a:off x="7583738" y="3932109"/>
                <a:ext cx="203760" cy="125280"/>
              </p14:xfrm>
            </p:contentPart>
          </mc:Choice>
          <mc:Fallback xmlns="">
            <p:pic>
              <p:nvPicPr>
                <p:cNvPr id="775187" name="墨迹 775186">
                  <a:extLst>
                    <a:ext uri="{FF2B5EF4-FFF2-40B4-BE49-F238E27FC236}">
                      <a16:creationId xmlns:a16="http://schemas.microsoft.com/office/drawing/2014/main" id="{72D40418-D1AE-4D47-8AEF-FF9A5BE5EF18}"/>
                    </a:ext>
                  </a:extLst>
                </p:cNvPr>
                <p:cNvPicPr/>
                <p:nvPr/>
              </p:nvPicPr>
              <p:blipFill>
                <a:blip r:embed="rId151"/>
                <a:stretch>
                  <a:fillRect/>
                </a:stretch>
              </p:blipFill>
              <p:spPr>
                <a:xfrm>
                  <a:off x="7566098" y="3914109"/>
                  <a:ext cx="23940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775188" name="墨迹 775187">
                  <a:extLst>
                    <a:ext uri="{FF2B5EF4-FFF2-40B4-BE49-F238E27FC236}">
                      <a16:creationId xmlns:a16="http://schemas.microsoft.com/office/drawing/2014/main" id="{BF8E2774-10ED-47AA-98F7-7E48DECF963C}"/>
                    </a:ext>
                  </a:extLst>
                </p14:cNvPr>
                <p14:cNvContentPartPr/>
                <p14:nvPr/>
              </p14:nvContentPartPr>
              <p14:xfrm>
                <a:off x="7637378" y="4036869"/>
                <a:ext cx="159480" cy="168840"/>
              </p14:xfrm>
            </p:contentPart>
          </mc:Choice>
          <mc:Fallback xmlns="">
            <p:pic>
              <p:nvPicPr>
                <p:cNvPr id="775188" name="墨迹 775187">
                  <a:extLst>
                    <a:ext uri="{FF2B5EF4-FFF2-40B4-BE49-F238E27FC236}">
                      <a16:creationId xmlns:a16="http://schemas.microsoft.com/office/drawing/2014/main" id="{BF8E2774-10ED-47AA-98F7-7E48DECF963C}"/>
                    </a:ext>
                  </a:extLst>
                </p:cNvPr>
                <p:cNvPicPr/>
                <p:nvPr/>
              </p:nvPicPr>
              <p:blipFill>
                <a:blip r:embed="rId153"/>
                <a:stretch>
                  <a:fillRect/>
                </a:stretch>
              </p:blipFill>
              <p:spPr>
                <a:xfrm>
                  <a:off x="7619378" y="4019229"/>
                  <a:ext cx="19512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775189" name="墨迹 775188">
                  <a:extLst>
                    <a:ext uri="{FF2B5EF4-FFF2-40B4-BE49-F238E27FC236}">
                      <a16:creationId xmlns:a16="http://schemas.microsoft.com/office/drawing/2014/main" id="{0EA3CF06-C983-4F5F-AD94-E64730292B3E}"/>
                    </a:ext>
                  </a:extLst>
                </p14:cNvPr>
                <p14:cNvContentPartPr/>
                <p14:nvPr/>
              </p14:nvContentPartPr>
              <p14:xfrm>
                <a:off x="7601018" y="4014549"/>
                <a:ext cx="172440" cy="190800"/>
              </p14:xfrm>
            </p:contentPart>
          </mc:Choice>
          <mc:Fallback xmlns="">
            <p:pic>
              <p:nvPicPr>
                <p:cNvPr id="775189" name="墨迹 775188">
                  <a:extLst>
                    <a:ext uri="{FF2B5EF4-FFF2-40B4-BE49-F238E27FC236}">
                      <a16:creationId xmlns:a16="http://schemas.microsoft.com/office/drawing/2014/main" id="{0EA3CF06-C983-4F5F-AD94-E64730292B3E}"/>
                    </a:ext>
                  </a:extLst>
                </p:cNvPr>
                <p:cNvPicPr/>
                <p:nvPr/>
              </p:nvPicPr>
              <p:blipFill>
                <a:blip r:embed="rId155"/>
                <a:stretch>
                  <a:fillRect/>
                </a:stretch>
              </p:blipFill>
              <p:spPr>
                <a:xfrm>
                  <a:off x="7583378" y="3996549"/>
                  <a:ext cx="2080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775190" name="墨迹 775189">
                  <a:extLst>
                    <a:ext uri="{FF2B5EF4-FFF2-40B4-BE49-F238E27FC236}">
                      <a16:creationId xmlns:a16="http://schemas.microsoft.com/office/drawing/2014/main" id="{E9354569-A2EA-40D4-8F5A-620158D75921}"/>
                    </a:ext>
                  </a:extLst>
                </p14:cNvPr>
                <p14:cNvContentPartPr/>
                <p14:nvPr/>
              </p14:nvContentPartPr>
              <p14:xfrm>
                <a:off x="7821698" y="3798549"/>
                <a:ext cx="124200" cy="180360"/>
              </p14:xfrm>
            </p:contentPart>
          </mc:Choice>
          <mc:Fallback xmlns="">
            <p:pic>
              <p:nvPicPr>
                <p:cNvPr id="775190" name="墨迹 775189">
                  <a:extLst>
                    <a:ext uri="{FF2B5EF4-FFF2-40B4-BE49-F238E27FC236}">
                      <a16:creationId xmlns:a16="http://schemas.microsoft.com/office/drawing/2014/main" id="{E9354569-A2EA-40D4-8F5A-620158D75921}"/>
                    </a:ext>
                  </a:extLst>
                </p:cNvPr>
                <p:cNvPicPr/>
                <p:nvPr/>
              </p:nvPicPr>
              <p:blipFill>
                <a:blip r:embed="rId157"/>
                <a:stretch>
                  <a:fillRect/>
                </a:stretch>
              </p:blipFill>
              <p:spPr>
                <a:xfrm>
                  <a:off x="7803698" y="3780549"/>
                  <a:ext cx="1598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775191" name="墨迹 775190">
                  <a:extLst>
                    <a:ext uri="{FF2B5EF4-FFF2-40B4-BE49-F238E27FC236}">
                      <a16:creationId xmlns:a16="http://schemas.microsoft.com/office/drawing/2014/main" id="{5D547830-C79F-4692-A99D-41D63F20F686}"/>
                    </a:ext>
                  </a:extLst>
                </p14:cNvPr>
                <p14:cNvContentPartPr/>
                <p14:nvPr/>
              </p14:nvContentPartPr>
              <p14:xfrm>
                <a:off x="7757618" y="3891789"/>
                <a:ext cx="163080" cy="320760"/>
              </p14:xfrm>
            </p:contentPart>
          </mc:Choice>
          <mc:Fallback xmlns="">
            <p:pic>
              <p:nvPicPr>
                <p:cNvPr id="775191" name="墨迹 775190">
                  <a:extLst>
                    <a:ext uri="{FF2B5EF4-FFF2-40B4-BE49-F238E27FC236}">
                      <a16:creationId xmlns:a16="http://schemas.microsoft.com/office/drawing/2014/main" id="{5D547830-C79F-4692-A99D-41D63F20F686}"/>
                    </a:ext>
                  </a:extLst>
                </p:cNvPr>
                <p:cNvPicPr/>
                <p:nvPr/>
              </p:nvPicPr>
              <p:blipFill>
                <a:blip r:embed="rId159"/>
                <a:stretch>
                  <a:fillRect/>
                </a:stretch>
              </p:blipFill>
              <p:spPr>
                <a:xfrm>
                  <a:off x="7739978" y="3874149"/>
                  <a:ext cx="19872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775192" name="墨迹 775191">
                  <a:extLst>
                    <a:ext uri="{FF2B5EF4-FFF2-40B4-BE49-F238E27FC236}">
                      <a16:creationId xmlns:a16="http://schemas.microsoft.com/office/drawing/2014/main" id="{0CA618F2-70A6-42CA-88B8-A7233F3925B4}"/>
                    </a:ext>
                  </a:extLst>
                </p14:cNvPr>
                <p14:cNvContentPartPr/>
                <p14:nvPr/>
              </p14:nvContentPartPr>
              <p14:xfrm>
                <a:off x="7800098" y="3945069"/>
                <a:ext cx="285480" cy="249120"/>
              </p14:xfrm>
            </p:contentPart>
          </mc:Choice>
          <mc:Fallback xmlns="">
            <p:pic>
              <p:nvPicPr>
                <p:cNvPr id="775192" name="墨迹 775191">
                  <a:extLst>
                    <a:ext uri="{FF2B5EF4-FFF2-40B4-BE49-F238E27FC236}">
                      <a16:creationId xmlns:a16="http://schemas.microsoft.com/office/drawing/2014/main" id="{0CA618F2-70A6-42CA-88B8-A7233F3925B4}"/>
                    </a:ext>
                  </a:extLst>
                </p:cNvPr>
                <p:cNvPicPr/>
                <p:nvPr/>
              </p:nvPicPr>
              <p:blipFill>
                <a:blip r:embed="rId161"/>
                <a:stretch>
                  <a:fillRect/>
                </a:stretch>
              </p:blipFill>
              <p:spPr>
                <a:xfrm>
                  <a:off x="7782098" y="3927429"/>
                  <a:ext cx="32112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775193" name="墨迹 775192">
                  <a:extLst>
                    <a:ext uri="{FF2B5EF4-FFF2-40B4-BE49-F238E27FC236}">
                      <a16:creationId xmlns:a16="http://schemas.microsoft.com/office/drawing/2014/main" id="{B6CEBCA2-F940-498E-A9C1-FBB3DA20EF83}"/>
                    </a:ext>
                  </a:extLst>
                </p14:cNvPr>
                <p14:cNvContentPartPr/>
                <p14:nvPr/>
              </p14:nvContentPartPr>
              <p14:xfrm>
                <a:off x="8033738" y="3820149"/>
                <a:ext cx="60120" cy="285120"/>
              </p14:xfrm>
            </p:contentPart>
          </mc:Choice>
          <mc:Fallback xmlns="">
            <p:pic>
              <p:nvPicPr>
                <p:cNvPr id="775193" name="墨迹 775192">
                  <a:extLst>
                    <a:ext uri="{FF2B5EF4-FFF2-40B4-BE49-F238E27FC236}">
                      <a16:creationId xmlns:a16="http://schemas.microsoft.com/office/drawing/2014/main" id="{B6CEBCA2-F940-498E-A9C1-FBB3DA20EF83}"/>
                    </a:ext>
                  </a:extLst>
                </p:cNvPr>
                <p:cNvPicPr/>
                <p:nvPr/>
              </p:nvPicPr>
              <p:blipFill>
                <a:blip r:embed="rId163"/>
                <a:stretch>
                  <a:fillRect/>
                </a:stretch>
              </p:blipFill>
              <p:spPr>
                <a:xfrm>
                  <a:off x="8016098" y="3802509"/>
                  <a:ext cx="9576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775194" name="墨迹 775193">
                  <a:extLst>
                    <a:ext uri="{FF2B5EF4-FFF2-40B4-BE49-F238E27FC236}">
                      <a16:creationId xmlns:a16="http://schemas.microsoft.com/office/drawing/2014/main" id="{5D17FA7F-74E2-4EE9-804D-C194BE12D7ED}"/>
                    </a:ext>
                  </a:extLst>
                </p14:cNvPr>
                <p14:cNvContentPartPr/>
                <p14:nvPr/>
              </p14:nvContentPartPr>
              <p14:xfrm>
                <a:off x="8174498" y="3814389"/>
                <a:ext cx="140040" cy="157680"/>
              </p14:xfrm>
            </p:contentPart>
          </mc:Choice>
          <mc:Fallback xmlns="">
            <p:pic>
              <p:nvPicPr>
                <p:cNvPr id="775194" name="墨迹 775193">
                  <a:extLst>
                    <a:ext uri="{FF2B5EF4-FFF2-40B4-BE49-F238E27FC236}">
                      <a16:creationId xmlns:a16="http://schemas.microsoft.com/office/drawing/2014/main" id="{5D17FA7F-74E2-4EE9-804D-C194BE12D7ED}"/>
                    </a:ext>
                  </a:extLst>
                </p:cNvPr>
                <p:cNvPicPr/>
                <p:nvPr/>
              </p:nvPicPr>
              <p:blipFill>
                <a:blip r:embed="rId165"/>
                <a:stretch>
                  <a:fillRect/>
                </a:stretch>
              </p:blipFill>
              <p:spPr>
                <a:xfrm>
                  <a:off x="8156858" y="3796389"/>
                  <a:ext cx="17568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775195" name="墨迹 775194">
                  <a:extLst>
                    <a:ext uri="{FF2B5EF4-FFF2-40B4-BE49-F238E27FC236}">
                      <a16:creationId xmlns:a16="http://schemas.microsoft.com/office/drawing/2014/main" id="{275927E9-CF82-4A6E-B693-3E18ABD96E69}"/>
                    </a:ext>
                  </a:extLst>
                </p14:cNvPr>
                <p14:cNvContentPartPr/>
                <p14:nvPr/>
              </p14:nvContentPartPr>
              <p14:xfrm>
                <a:off x="-217462" y="3879909"/>
                <a:ext cx="8426160" cy="356400"/>
              </p14:xfrm>
            </p:contentPart>
          </mc:Choice>
          <mc:Fallback xmlns="">
            <p:pic>
              <p:nvPicPr>
                <p:cNvPr id="775195" name="墨迹 775194">
                  <a:extLst>
                    <a:ext uri="{FF2B5EF4-FFF2-40B4-BE49-F238E27FC236}">
                      <a16:creationId xmlns:a16="http://schemas.microsoft.com/office/drawing/2014/main" id="{275927E9-CF82-4A6E-B693-3E18ABD96E69}"/>
                    </a:ext>
                  </a:extLst>
                </p:cNvPr>
                <p:cNvPicPr/>
                <p:nvPr/>
              </p:nvPicPr>
              <p:blipFill>
                <a:blip r:embed="rId167"/>
                <a:stretch>
                  <a:fillRect/>
                </a:stretch>
              </p:blipFill>
              <p:spPr>
                <a:xfrm>
                  <a:off x="-235462" y="3861909"/>
                  <a:ext cx="8461800" cy="3920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775196" name="墨迹 775195">
                  <a:extLst>
                    <a:ext uri="{FF2B5EF4-FFF2-40B4-BE49-F238E27FC236}">
                      <a16:creationId xmlns:a16="http://schemas.microsoft.com/office/drawing/2014/main" id="{7682A3C6-9CD1-49C9-80DD-F2299D64CFBE}"/>
                    </a:ext>
                  </a:extLst>
                </p14:cNvPr>
                <p14:cNvContentPartPr/>
                <p14:nvPr/>
              </p14:nvContentPartPr>
              <p14:xfrm>
                <a:off x="8172698" y="4044789"/>
                <a:ext cx="137520" cy="37080"/>
              </p14:xfrm>
            </p:contentPart>
          </mc:Choice>
          <mc:Fallback xmlns="">
            <p:pic>
              <p:nvPicPr>
                <p:cNvPr id="775196" name="墨迹 775195">
                  <a:extLst>
                    <a:ext uri="{FF2B5EF4-FFF2-40B4-BE49-F238E27FC236}">
                      <a16:creationId xmlns:a16="http://schemas.microsoft.com/office/drawing/2014/main" id="{7682A3C6-9CD1-49C9-80DD-F2299D64CFBE}"/>
                    </a:ext>
                  </a:extLst>
                </p:cNvPr>
                <p:cNvPicPr/>
                <p:nvPr/>
              </p:nvPicPr>
              <p:blipFill>
                <a:blip r:embed="rId169"/>
                <a:stretch>
                  <a:fillRect/>
                </a:stretch>
              </p:blipFill>
              <p:spPr>
                <a:xfrm>
                  <a:off x="8154698" y="4027149"/>
                  <a:ext cx="17316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775197" name="墨迹 775196">
                  <a:extLst>
                    <a:ext uri="{FF2B5EF4-FFF2-40B4-BE49-F238E27FC236}">
                      <a16:creationId xmlns:a16="http://schemas.microsoft.com/office/drawing/2014/main" id="{C113B591-4CE2-49EC-B088-9419D4E5E2FA}"/>
                    </a:ext>
                  </a:extLst>
                </p14:cNvPr>
                <p14:cNvContentPartPr/>
                <p14:nvPr/>
              </p14:nvContentPartPr>
              <p14:xfrm>
                <a:off x="8230658" y="3991149"/>
                <a:ext cx="66240" cy="98280"/>
              </p14:xfrm>
            </p:contentPart>
          </mc:Choice>
          <mc:Fallback xmlns="">
            <p:pic>
              <p:nvPicPr>
                <p:cNvPr id="775197" name="墨迹 775196">
                  <a:extLst>
                    <a:ext uri="{FF2B5EF4-FFF2-40B4-BE49-F238E27FC236}">
                      <a16:creationId xmlns:a16="http://schemas.microsoft.com/office/drawing/2014/main" id="{C113B591-4CE2-49EC-B088-9419D4E5E2FA}"/>
                    </a:ext>
                  </a:extLst>
                </p:cNvPr>
                <p:cNvPicPr/>
                <p:nvPr/>
              </p:nvPicPr>
              <p:blipFill>
                <a:blip r:embed="rId171"/>
                <a:stretch>
                  <a:fillRect/>
                </a:stretch>
              </p:blipFill>
              <p:spPr>
                <a:xfrm>
                  <a:off x="8212658" y="3973149"/>
                  <a:ext cx="10188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775198" name="墨迹 775197">
                  <a:extLst>
                    <a:ext uri="{FF2B5EF4-FFF2-40B4-BE49-F238E27FC236}">
                      <a16:creationId xmlns:a16="http://schemas.microsoft.com/office/drawing/2014/main" id="{18EB1787-D80A-45D9-967D-442AFC555F30}"/>
                    </a:ext>
                  </a:extLst>
                </p14:cNvPr>
                <p14:cNvContentPartPr/>
                <p14:nvPr/>
              </p14:nvContentPartPr>
              <p14:xfrm>
                <a:off x="8169818" y="4099869"/>
                <a:ext cx="104040" cy="131400"/>
              </p14:xfrm>
            </p:contentPart>
          </mc:Choice>
          <mc:Fallback xmlns="">
            <p:pic>
              <p:nvPicPr>
                <p:cNvPr id="775198" name="墨迹 775197">
                  <a:extLst>
                    <a:ext uri="{FF2B5EF4-FFF2-40B4-BE49-F238E27FC236}">
                      <a16:creationId xmlns:a16="http://schemas.microsoft.com/office/drawing/2014/main" id="{18EB1787-D80A-45D9-967D-442AFC555F30}"/>
                    </a:ext>
                  </a:extLst>
                </p:cNvPr>
                <p:cNvPicPr/>
                <p:nvPr/>
              </p:nvPicPr>
              <p:blipFill>
                <a:blip r:embed="rId173"/>
                <a:stretch>
                  <a:fillRect/>
                </a:stretch>
              </p:blipFill>
              <p:spPr>
                <a:xfrm>
                  <a:off x="8151818" y="4082229"/>
                  <a:ext cx="1396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775200" name="墨迹 775199">
                  <a:extLst>
                    <a:ext uri="{FF2B5EF4-FFF2-40B4-BE49-F238E27FC236}">
                      <a16:creationId xmlns:a16="http://schemas.microsoft.com/office/drawing/2014/main" id="{CDA06AC4-7233-4D40-ADA4-55054667CFBA}"/>
                    </a:ext>
                  </a:extLst>
                </p14:cNvPr>
                <p14:cNvContentPartPr/>
                <p14:nvPr/>
              </p14:nvContentPartPr>
              <p14:xfrm>
                <a:off x="8331818" y="3876669"/>
                <a:ext cx="216000" cy="261720"/>
              </p14:xfrm>
            </p:contentPart>
          </mc:Choice>
          <mc:Fallback xmlns="">
            <p:pic>
              <p:nvPicPr>
                <p:cNvPr id="775200" name="墨迹 775199">
                  <a:extLst>
                    <a:ext uri="{FF2B5EF4-FFF2-40B4-BE49-F238E27FC236}">
                      <a16:creationId xmlns:a16="http://schemas.microsoft.com/office/drawing/2014/main" id="{CDA06AC4-7233-4D40-ADA4-55054667CFBA}"/>
                    </a:ext>
                  </a:extLst>
                </p:cNvPr>
                <p:cNvPicPr/>
                <p:nvPr/>
              </p:nvPicPr>
              <p:blipFill>
                <a:blip r:embed="rId175"/>
                <a:stretch>
                  <a:fillRect/>
                </a:stretch>
              </p:blipFill>
              <p:spPr>
                <a:xfrm>
                  <a:off x="8313818" y="3859029"/>
                  <a:ext cx="25164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775201" name="墨迹 775200">
                  <a:extLst>
                    <a:ext uri="{FF2B5EF4-FFF2-40B4-BE49-F238E27FC236}">
                      <a16:creationId xmlns:a16="http://schemas.microsoft.com/office/drawing/2014/main" id="{E17EF9FE-4283-488B-99FC-207BA206E10A}"/>
                    </a:ext>
                  </a:extLst>
                </p14:cNvPr>
                <p14:cNvContentPartPr/>
                <p14:nvPr/>
              </p14:nvContentPartPr>
              <p14:xfrm>
                <a:off x="8511458" y="3965949"/>
                <a:ext cx="143280" cy="40320"/>
              </p14:xfrm>
            </p:contentPart>
          </mc:Choice>
          <mc:Fallback xmlns="">
            <p:pic>
              <p:nvPicPr>
                <p:cNvPr id="775201" name="墨迹 775200">
                  <a:extLst>
                    <a:ext uri="{FF2B5EF4-FFF2-40B4-BE49-F238E27FC236}">
                      <a16:creationId xmlns:a16="http://schemas.microsoft.com/office/drawing/2014/main" id="{E17EF9FE-4283-488B-99FC-207BA206E10A}"/>
                    </a:ext>
                  </a:extLst>
                </p:cNvPr>
                <p:cNvPicPr/>
                <p:nvPr/>
              </p:nvPicPr>
              <p:blipFill>
                <a:blip r:embed="rId177"/>
                <a:stretch>
                  <a:fillRect/>
                </a:stretch>
              </p:blipFill>
              <p:spPr>
                <a:xfrm>
                  <a:off x="8493458" y="3947949"/>
                  <a:ext cx="17892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775202" name="墨迹 775201">
                  <a:extLst>
                    <a:ext uri="{FF2B5EF4-FFF2-40B4-BE49-F238E27FC236}">
                      <a16:creationId xmlns:a16="http://schemas.microsoft.com/office/drawing/2014/main" id="{F199819D-D2F2-44D8-ACDE-A230420EA00A}"/>
                    </a:ext>
                  </a:extLst>
                </p14:cNvPr>
                <p14:cNvContentPartPr/>
                <p14:nvPr/>
              </p14:nvContentPartPr>
              <p14:xfrm>
                <a:off x="8431898" y="4038669"/>
                <a:ext cx="181800" cy="193320"/>
              </p14:xfrm>
            </p:contentPart>
          </mc:Choice>
          <mc:Fallback xmlns="">
            <p:pic>
              <p:nvPicPr>
                <p:cNvPr id="775202" name="墨迹 775201">
                  <a:extLst>
                    <a:ext uri="{FF2B5EF4-FFF2-40B4-BE49-F238E27FC236}">
                      <a16:creationId xmlns:a16="http://schemas.microsoft.com/office/drawing/2014/main" id="{F199819D-D2F2-44D8-ACDE-A230420EA00A}"/>
                    </a:ext>
                  </a:extLst>
                </p:cNvPr>
                <p:cNvPicPr/>
                <p:nvPr/>
              </p:nvPicPr>
              <p:blipFill>
                <a:blip r:embed="rId179"/>
                <a:stretch>
                  <a:fillRect/>
                </a:stretch>
              </p:blipFill>
              <p:spPr>
                <a:xfrm>
                  <a:off x="8413898" y="4020669"/>
                  <a:ext cx="2174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775203" name="墨迹 775202">
                  <a:extLst>
                    <a:ext uri="{FF2B5EF4-FFF2-40B4-BE49-F238E27FC236}">
                      <a16:creationId xmlns:a16="http://schemas.microsoft.com/office/drawing/2014/main" id="{5ECB1E79-4EB7-4561-9B04-A1BDC891FE34}"/>
                    </a:ext>
                  </a:extLst>
                </p14:cNvPr>
                <p14:cNvContentPartPr/>
                <p14:nvPr/>
              </p14:nvContentPartPr>
              <p14:xfrm>
                <a:off x="8634578" y="3972789"/>
                <a:ext cx="95040" cy="91080"/>
              </p14:xfrm>
            </p:contentPart>
          </mc:Choice>
          <mc:Fallback xmlns="">
            <p:pic>
              <p:nvPicPr>
                <p:cNvPr id="775203" name="墨迹 775202">
                  <a:extLst>
                    <a:ext uri="{FF2B5EF4-FFF2-40B4-BE49-F238E27FC236}">
                      <a16:creationId xmlns:a16="http://schemas.microsoft.com/office/drawing/2014/main" id="{5ECB1E79-4EB7-4561-9B04-A1BDC891FE34}"/>
                    </a:ext>
                  </a:extLst>
                </p:cNvPr>
                <p:cNvPicPr/>
                <p:nvPr/>
              </p:nvPicPr>
              <p:blipFill>
                <a:blip r:embed="rId181"/>
                <a:stretch>
                  <a:fillRect/>
                </a:stretch>
              </p:blipFill>
              <p:spPr>
                <a:xfrm>
                  <a:off x="8616938" y="3954789"/>
                  <a:ext cx="1306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775204" name="墨迹 775203">
                  <a:extLst>
                    <a:ext uri="{FF2B5EF4-FFF2-40B4-BE49-F238E27FC236}">
                      <a16:creationId xmlns:a16="http://schemas.microsoft.com/office/drawing/2014/main" id="{ED845693-889D-47FD-96B8-53A3B0ABB1A2}"/>
                    </a:ext>
                  </a:extLst>
                </p14:cNvPr>
                <p14:cNvContentPartPr/>
                <p14:nvPr/>
              </p14:nvContentPartPr>
              <p14:xfrm>
                <a:off x="8553218" y="3873429"/>
                <a:ext cx="190800" cy="344880"/>
              </p14:xfrm>
            </p:contentPart>
          </mc:Choice>
          <mc:Fallback xmlns="">
            <p:pic>
              <p:nvPicPr>
                <p:cNvPr id="775204" name="墨迹 775203">
                  <a:extLst>
                    <a:ext uri="{FF2B5EF4-FFF2-40B4-BE49-F238E27FC236}">
                      <a16:creationId xmlns:a16="http://schemas.microsoft.com/office/drawing/2014/main" id="{ED845693-889D-47FD-96B8-53A3B0ABB1A2}"/>
                    </a:ext>
                  </a:extLst>
                </p:cNvPr>
                <p:cNvPicPr/>
                <p:nvPr/>
              </p:nvPicPr>
              <p:blipFill>
                <a:blip r:embed="rId183"/>
                <a:stretch>
                  <a:fillRect/>
                </a:stretch>
              </p:blipFill>
              <p:spPr>
                <a:xfrm>
                  <a:off x="8535218" y="3855429"/>
                  <a:ext cx="226440" cy="3805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775205" name="墨迹 775204">
                  <a:extLst>
                    <a:ext uri="{FF2B5EF4-FFF2-40B4-BE49-F238E27FC236}">
                      <a16:creationId xmlns:a16="http://schemas.microsoft.com/office/drawing/2014/main" id="{E33DBB02-16B3-4AF6-8A61-160278B6235E}"/>
                    </a:ext>
                  </a:extLst>
                </p14:cNvPr>
                <p14:cNvContentPartPr/>
                <p14:nvPr/>
              </p14:nvContentPartPr>
              <p14:xfrm>
                <a:off x="8689658" y="4102389"/>
                <a:ext cx="32400" cy="63360"/>
              </p14:xfrm>
            </p:contentPart>
          </mc:Choice>
          <mc:Fallback xmlns="">
            <p:pic>
              <p:nvPicPr>
                <p:cNvPr id="775205" name="墨迹 775204">
                  <a:extLst>
                    <a:ext uri="{FF2B5EF4-FFF2-40B4-BE49-F238E27FC236}">
                      <a16:creationId xmlns:a16="http://schemas.microsoft.com/office/drawing/2014/main" id="{E33DBB02-16B3-4AF6-8A61-160278B6235E}"/>
                    </a:ext>
                  </a:extLst>
                </p:cNvPr>
                <p:cNvPicPr/>
                <p:nvPr/>
              </p:nvPicPr>
              <p:blipFill>
                <a:blip r:embed="rId185"/>
                <a:stretch>
                  <a:fillRect/>
                </a:stretch>
              </p:blipFill>
              <p:spPr>
                <a:xfrm>
                  <a:off x="8672018" y="4084389"/>
                  <a:ext cx="6804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775206" name="墨迹 775205">
                  <a:extLst>
                    <a:ext uri="{FF2B5EF4-FFF2-40B4-BE49-F238E27FC236}">
                      <a16:creationId xmlns:a16="http://schemas.microsoft.com/office/drawing/2014/main" id="{403482A7-795B-4396-9DE3-C70E01F32C5E}"/>
                    </a:ext>
                  </a:extLst>
                </p14:cNvPr>
                <p14:cNvContentPartPr/>
                <p14:nvPr/>
              </p14:nvContentPartPr>
              <p14:xfrm>
                <a:off x="8727818" y="3913389"/>
                <a:ext cx="183600" cy="277200"/>
              </p14:xfrm>
            </p:contentPart>
          </mc:Choice>
          <mc:Fallback xmlns="">
            <p:pic>
              <p:nvPicPr>
                <p:cNvPr id="775206" name="墨迹 775205">
                  <a:extLst>
                    <a:ext uri="{FF2B5EF4-FFF2-40B4-BE49-F238E27FC236}">
                      <a16:creationId xmlns:a16="http://schemas.microsoft.com/office/drawing/2014/main" id="{403482A7-795B-4396-9DE3-C70E01F32C5E}"/>
                    </a:ext>
                  </a:extLst>
                </p:cNvPr>
                <p:cNvPicPr/>
                <p:nvPr/>
              </p:nvPicPr>
              <p:blipFill>
                <a:blip r:embed="rId187"/>
                <a:stretch>
                  <a:fillRect/>
                </a:stretch>
              </p:blipFill>
              <p:spPr>
                <a:xfrm>
                  <a:off x="8709818" y="3895389"/>
                  <a:ext cx="2192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775207" name="墨迹 775206">
                  <a:extLst>
                    <a:ext uri="{FF2B5EF4-FFF2-40B4-BE49-F238E27FC236}">
                      <a16:creationId xmlns:a16="http://schemas.microsoft.com/office/drawing/2014/main" id="{03779612-9F1A-4540-AE89-225A6EDFA48D}"/>
                    </a:ext>
                  </a:extLst>
                </p14:cNvPr>
                <p14:cNvContentPartPr/>
                <p14:nvPr/>
              </p14:nvContentPartPr>
              <p14:xfrm>
                <a:off x="8844458" y="4033269"/>
                <a:ext cx="41040" cy="326160"/>
              </p14:xfrm>
            </p:contentPart>
          </mc:Choice>
          <mc:Fallback xmlns="">
            <p:pic>
              <p:nvPicPr>
                <p:cNvPr id="775207" name="墨迹 775206">
                  <a:extLst>
                    <a:ext uri="{FF2B5EF4-FFF2-40B4-BE49-F238E27FC236}">
                      <a16:creationId xmlns:a16="http://schemas.microsoft.com/office/drawing/2014/main" id="{03779612-9F1A-4540-AE89-225A6EDFA48D}"/>
                    </a:ext>
                  </a:extLst>
                </p:cNvPr>
                <p:cNvPicPr/>
                <p:nvPr/>
              </p:nvPicPr>
              <p:blipFill>
                <a:blip r:embed="rId189"/>
                <a:stretch>
                  <a:fillRect/>
                </a:stretch>
              </p:blipFill>
              <p:spPr>
                <a:xfrm>
                  <a:off x="8826818" y="4015629"/>
                  <a:ext cx="76680" cy="361800"/>
                </a:xfrm>
                <a:prstGeom prst="rect">
                  <a:avLst/>
                </a:prstGeom>
              </p:spPr>
            </p:pic>
          </mc:Fallback>
        </mc:AlternateContent>
      </p:grpSp>
    </p:spTree>
  </p:cSld>
  <p:clrMapOvr>
    <a:masterClrMapping/>
  </p:clrMapOvr>
  <p:transition>
    <p:randomBar dir="ver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3"/>
          <p:cNvSpPr/>
          <p:nvPr/>
        </p:nvSpPr>
        <p:spPr>
          <a:xfrm>
            <a:off x="1763713" y="2636838"/>
            <a:ext cx="1524000" cy="2590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grpSp>
        <p:nvGrpSpPr>
          <p:cNvPr id="2" name="Group 4"/>
          <p:cNvGrpSpPr/>
          <p:nvPr/>
        </p:nvGrpSpPr>
        <p:grpSpPr>
          <a:xfrm>
            <a:off x="323850" y="1341438"/>
            <a:ext cx="7715250" cy="3886200"/>
            <a:chOff x="0" y="0"/>
            <a:chExt cx="4860" cy="2448"/>
          </a:xfrm>
        </p:grpSpPr>
        <p:grpSp>
          <p:nvGrpSpPr>
            <p:cNvPr id="66563" name="Group 5"/>
            <p:cNvGrpSpPr/>
            <p:nvPr/>
          </p:nvGrpSpPr>
          <p:grpSpPr>
            <a:xfrm>
              <a:off x="48" y="912"/>
              <a:ext cx="672" cy="432"/>
              <a:chOff x="0" y="0"/>
              <a:chExt cx="672" cy="432"/>
            </a:xfrm>
          </p:grpSpPr>
          <p:sp>
            <p:nvSpPr>
              <p:cNvPr id="66612" name="Text Box 6"/>
              <p:cNvSpPr txBox="1"/>
              <p:nvPr/>
            </p:nvSpPr>
            <p:spPr>
              <a:xfrm>
                <a:off x="144" y="96"/>
                <a:ext cx="412"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1800" strike="noStrike" noProof="1">
                    <a:solidFill>
                      <a:schemeClr val="tx1"/>
                    </a:solidFill>
                    <a:latin typeface="+mn-lt"/>
                    <a:ea typeface="宋体" panose="02010600030101010101" pitchFamily="2" charset="-122"/>
                    <a:cs typeface="+mn-cs"/>
                  </a:rPr>
                  <a:t>Inlet</a:t>
                </a:r>
                <a:endParaRPr lang="en-US" altLang="zh-CN" sz="1800" strike="noStrike" noProof="1">
                  <a:solidFill>
                    <a:schemeClr val="tx1"/>
                  </a:solidFill>
                  <a:ea typeface="宋体" panose="02010600030101010101" pitchFamily="2" charset="-122"/>
                </a:endParaRPr>
              </a:p>
            </p:txBody>
          </p:sp>
          <p:sp>
            <p:nvSpPr>
              <p:cNvPr id="66613" name="Rectangle 7"/>
              <p:cNvSpPr/>
              <p:nvPr/>
            </p:nvSpPr>
            <p:spPr>
              <a:xfrm>
                <a:off x="0" y="0"/>
                <a:ext cx="672" cy="432"/>
              </a:xfrm>
              <a:prstGeom prst="rect">
                <a:avLst/>
              </a:prstGeom>
              <a:noFill/>
              <a:ln w="381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grpSp>
        <p:grpSp>
          <p:nvGrpSpPr>
            <p:cNvPr id="66566" name="Group 8"/>
            <p:cNvGrpSpPr/>
            <p:nvPr/>
          </p:nvGrpSpPr>
          <p:grpSpPr>
            <a:xfrm>
              <a:off x="1056" y="912"/>
              <a:ext cx="672" cy="432"/>
              <a:chOff x="0" y="0"/>
              <a:chExt cx="672" cy="432"/>
            </a:xfrm>
          </p:grpSpPr>
          <p:sp>
            <p:nvSpPr>
              <p:cNvPr id="66610" name="Text Box 9"/>
              <p:cNvSpPr txBox="1"/>
              <p:nvPr/>
            </p:nvSpPr>
            <p:spPr>
              <a:xfrm>
                <a:off x="20" y="0"/>
                <a:ext cx="604" cy="404"/>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fontAlgn="base">
                  <a:spcBef>
                    <a:spcPct val="0"/>
                  </a:spcBef>
                  <a:buNone/>
                </a:pPr>
                <a:r>
                  <a:rPr lang="en-US" altLang="zh-CN" sz="1800" strike="noStrike" noProof="1">
                    <a:solidFill>
                      <a:schemeClr val="tx1"/>
                    </a:solidFill>
                    <a:latin typeface="+mn-lt"/>
                    <a:ea typeface="宋体" panose="02010600030101010101" pitchFamily="2" charset="-122"/>
                    <a:cs typeface="+mn-cs"/>
                  </a:rPr>
                  <a:t>Ion </a:t>
                </a:r>
                <a:endParaRPr lang="en-US" altLang="zh-CN" sz="1800" strike="noStrike" noProof="1">
                  <a:solidFill>
                    <a:schemeClr val="tx1"/>
                  </a:solidFill>
                  <a:ea typeface="宋体" panose="02010600030101010101" pitchFamily="2" charset="-122"/>
                </a:endParaRPr>
              </a:p>
              <a:p>
                <a:pPr marL="0" lvl="0" indent="0" algn="ctr" fontAlgn="base">
                  <a:spcBef>
                    <a:spcPct val="0"/>
                  </a:spcBef>
                  <a:buNone/>
                </a:pPr>
                <a:r>
                  <a:rPr lang="en-US" altLang="zh-CN" sz="1800" strike="noStrike" noProof="1">
                    <a:solidFill>
                      <a:schemeClr val="tx1"/>
                    </a:solidFill>
                    <a:latin typeface="+mn-lt"/>
                    <a:ea typeface="宋体" panose="02010600030101010101" pitchFamily="2" charset="-122"/>
                    <a:cs typeface="+mn-cs"/>
                  </a:rPr>
                  <a:t>Source</a:t>
                </a:r>
                <a:endParaRPr lang="en-US" altLang="zh-CN" sz="1800" strike="noStrike" noProof="1">
                  <a:solidFill>
                    <a:schemeClr val="tx1"/>
                  </a:solidFill>
                  <a:ea typeface="宋体" panose="02010600030101010101" pitchFamily="2" charset="-122"/>
                </a:endParaRPr>
              </a:p>
            </p:txBody>
          </p:sp>
          <p:sp>
            <p:nvSpPr>
              <p:cNvPr id="66611" name="Rectangle 10"/>
              <p:cNvSpPr/>
              <p:nvPr/>
            </p:nvSpPr>
            <p:spPr>
              <a:xfrm>
                <a:off x="0" y="0"/>
                <a:ext cx="672" cy="432"/>
              </a:xfrm>
              <a:prstGeom prst="rect">
                <a:avLst/>
              </a:prstGeom>
              <a:noFill/>
              <a:ln w="381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grpSp>
        <p:grpSp>
          <p:nvGrpSpPr>
            <p:cNvPr id="66569" name="Group 11"/>
            <p:cNvGrpSpPr/>
            <p:nvPr/>
          </p:nvGrpSpPr>
          <p:grpSpPr>
            <a:xfrm>
              <a:off x="2016" y="912"/>
              <a:ext cx="672" cy="432"/>
              <a:chOff x="0" y="0"/>
              <a:chExt cx="672" cy="432"/>
            </a:xfrm>
          </p:grpSpPr>
          <p:sp>
            <p:nvSpPr>
              <p:cNvPr id="66608" name="Text Box 12"/>
              <p:cNvSpPr txBox="1"/>
              <p:nvPr/>
            </p:nvSpPr>
            <p:spPr>
              <a:xfrm>
                <a:off x="100" y="0"/>
                <a:ext cx="476" cy="404"/>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1800" strike="noStrike" noProof="1">
                    <a:solidFill>
                      <a:schemeClr val="tx1"/>
                    </a:solidFill>
                    <a:latin typeface="+mn-lt"/>
                    <a:ea typeface="宋体" panose="02010600030101010101" pitchFamily="2" charset="-122"/>
                    <a:cs typeface="+mn-cs"/>
                  </a:rPr>
                  <a:t>Mass</a:t>
                </a:r>
                <a:endParaRPr lang="en-US" altLang="zh-CN" sz="1800" strike="noStrike" noProof="1">
                  <a:solidFill>
                    <a:schemeClr val="tx1"/>
                  </a:solidFill>
                  <a:ea typeface="宋体" panose="02010600030101010101" pitchFamily="2" charset="-122"/>
                </a:endParaRPr>
              </a:p>
              <a:p>
                <a:pPr marL="0" lvl="0" indent="0" fontAlgn="base">
                  <a:spcBef>
                    <a:spcPct val="0"/>
                  </a:spcBef>
                  <a:buNone/>
                </a:pPr>
                <a:r>
                  <a:rPr lang="en-US" altLang="zh-CN" sz="1800" strike="noStrike" noProof="1">
                    <a:solidFill>
                      <a:schemeClr val="tx1"/>
                    </a:solidFill>
                    <a:latin typeface="+mn-lt"/>
                    <a:ea typeface="宋体" panose="02010600030101010101" pitchFamily="2" charset="-122"/>
                    <a:cs typeface="+mn-cs"/>
                  </a:rPr>
                  <a:t>Filter</a:t>
                </a:r>
                <a:endParaRPr lang="en-US" altLang="zh-CN" sz="1800" strike="noStrike" noProof="1">
                  <a:solidFill>
                    <a:schemeClr val="tx1"/>
                  </a:solidFill>
                  <a:ea typeface="宋体" panose="02010600030101010101" pitchFamily="2" charset="-122"/>
                </a:endParaRPr>
              </a:p>
            </p:txBody>
          </p:sp>
          <p:sp>
            <p:nvSpPr>
              <p:cNvPr id="66609" name="Rectangle 13"/>
              <p:cNvSpPr/>
              <p:nvPr/>
            </p:nvSpPr>
            <p:spPr>
              <a:xfrm>
                <a:off x="0" y="0"/>
                <a:ext cx="672" cy="432"/>
              </a:xfrm>
              <a:prstGeom prst="rect">
                <a:avLst/>
              </a:prstGeom>
              <a:noFill/>
              <a:ln w="381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grpSp>
        <p:grpSp>
          <p:nvGrpSpPr>
            <p:cNvPr id="66572" name="Group 14"/>
            <p:cNvGrpSpPr/>
            <p:nvPr/>
          </p:nvGrpSpPr>
          <p:grpSpPr>
            <a:xfrm>
              <a:off x="2976" y="912"/>
              <a:ext cx="700" cy="432"/>
              <a:chOff x="0" y="0"/>
              <a:chExt cx="700" cy="432"/>
            </a:xfrm>
          </p:grpSpPr>
          <p:sp>
            <p:nvSpPr>
              <p:cNvPr id="66606" name="Text Box 15"/>
              <p:cNvSpPr txBox="1"/>
              <p:nvPr/>
            </p:nvSpPr>
            <p:spPr>
              <a:xfrm>
                <a:off x="0" y="96"/>
                <a:ext cx="70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1800" strike="noStrike" noProof="1">
                    <a:solidFill>
                      <a:schemeClr val="tx1"/>
                    </a:solidFill>
                    <a:latin typeface="+mn-lt"/>
                    <a:ea typeface="宋体" panose="02010600030101010101" pitchFamily="2" charset="-122"/>
                    <a:cs typeface="+mn-cs"/>
                  </a:rPr>
                  <a:t>Detector</a:t>
                </a:r>
                <a:endParaRPr lang="en-US" altLang="zh-CN" sz="1800" strike="noStrike" noProof="1">
                  <a:solidFill>
                    <a:schemeClr val="tx1"/>
                  </a:solidFill>
                  <a:ea typeface="宋体" panose="02010600030101010101" pitchFamily="2" charset="-122"/>
                </a:endParaRPr>
              </a:p>
            </p:txBody>
          </p:sp>
          <p:sp>
            <p:nvSpPr>
              <p:cNvPr id="66607" name="Rectangle 16"/>
              <p:cNvSpPr/>
              <p:nvPr/>
            </p:nvSpPr>
            <p:spPr>
              <a:xfrm>
                <a:off x="0" y="0"/>
                <a:ext cx="672" cy="432"/>
              </a:xfrm>
              <a:prstGeom prst="rect">
                <a:avLst/>
              </a:prstGeom>
              <a:noFill/>
              <a:ln w="381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grpSp>
        <p:grpSp>
          <p:nvGrpSpPr>
            <p:cNvPr id="66575" name="Group 17"/>
            <p:cNvGrpSpPr/>
            <p:nvPr/>
          </p:nvGrpSpPr>
          <p:grpSpPr>
            <a:xfrm>
              <a:off x="3936" y="912"/>
              <a:ext cx="672" cy="432"/>
              <a:chOff x="0" y="0"/>
              <a:chExt cx="672" cy="432"/>
            </a:xfrm>
          </p:grpSpPr>
          <p:sp>
            <p:nvSpPr>
              <p:cNvPr id="66604" name="Text Box 18"/>
              <p:cNvSpPr txBox="1"/>
              <p:nvPr/>
            </p:nvSpPr>
            <p:spPr>
              <a:xfrm>
                <a:off x="0" y="0"/>
                <a:ext cx="628" cy="404"/>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fontAlgn="base">
                  <a:spcBef>
                    <a:spcPct val="0"/>
                  </a:spcBef>
                  <a:buNone/>
                </a:pPr>
                <a:r>
                  <a:rPr lang="en-US" altLang="zh-CN" sz="1800" strike="noStrike" noProof="1">
                    <a:solidFill>
                      <a:schemeClr val="tx1"/>
                    </a:solidFill>
                    <a:latin typeface="+mn-lt"/>
                    <a:ea typeface="宋体" panose="02010600030101010101" pitchFamily="2" charset="-122"/>
                    <a:cs typeface="+mn-cs"/>
                  </a:rPr>
                  <a:t>Data</a:t>
                </a:r>
                <a:endParaRPr lang="en-US" altLang="zh-CN" sz="1800" strike="noStrike" noProof="1">
                  <a:solidFill>
                    <a:schemeClr val="tx1"/>
                  </a:solidFill>
                  <a:ea typeface="宋体" panose="02010600030101010101" pitchFamily="2" charset="-122"/>
                </a:endParaRPr>
              </a:p>
              <a:p>
                <a:pPr marL="0" lvl="0" indent="0" algn="ctr" fontAlgn="base">
                  <a:spcBef>
                    <a:spcPct val="0"/>
                  </a:spcBef>
                  <a:buNone/>
                </a:pPr>
                <a:r>
                  <a:rPr lang="en-US" altLang="zh-CN" sz="1800" strike="noStrike" noProof="1">
                    <a:solidFill>
                      <a:schemeClr val="tx1"/>
                    </a:solidFill>
                    <a:latin typeface="+mn-lt"/>
                    <a:ea typeface="宋体" panose="02010600030101010101" pitchFamily="2" charset="-122"/>
                    <a:cs typeface="+mn-cs"/>
                  </a:rPr>
                  <a:t>System</a:t>
                </a:r>
                <a:endParaRPr lang="en-US" altLang="zh-CN" sz="1800" strike="noStrike" noProof="1">
                  <a:solidFill>
                    <a:schemeClr val="tx1"/>
                  </a:solidFill>
                  <a:ea typeface="宋体" panose="02010600030101010101" pitchFamily="2" charset="-122"/>
                </a:endParaRPr>
              </a:p>
            </p:txBody>
          </p:sp>
          <p:sp>
            <p:nvSpPr>
              <p:cNvPr id="66605" name="Rectangle 19"/>
              <p:cNvSpPr/>
              <p:nvPr/>
            </p:nvSpPr>
            <p:spPr>
              <a:xfrm>
                <a:off x="0" y="0"/>
                <a:ext cx="672" cy="432"/>
              </a:xfrm>
              <a:prstGeom prst="rect">
                <a:avLst/>
              </a:prstGeom>
              <a:noFill/>
              <a:ln w="381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grpSp>
        <p:grpSp>
          <p:nvGrpSpPr>
            <p:cNvPr id="66578" name="Group 20"/>
            <p:cNvGrpSpPr/>
            <p:nvPr/>
          </p:nvGrpSpPr>
          <p:grpSpPr>
            <a:xfrm>
              <a:off x="1440" y="48"/>
              <a:ext cx="1680" cy="432"/>
              <a:chOff x="0" y="0"/>
              <a:chExt cx="1680" cy="432"/>
            </a:xfrm>
          </p:grpSpPr>
          <p:sp>
            <p:nvSpPr>
              <p:cNvPr id="66602" name="Text Box 21"/>
              <p:cNvSpPr txBox="1"/>
              <p:nvPr/>
            </p:nvSpPr>
            <p:spPr>
              <a:xfrm>
                <a:off x="38" y="71"/>
                <a:ext cx="1588"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1800" strike="noStrike" noProof="1">
                    <a:solidFill>
                      <a:schemeClr val="tx1"/>
                    </a:solidFill>
                    <a:latin typeface="+mn-lt"/>
                    <a:ea typeface="宋体" panose="02010600030101010101" pitchFamily="2" charset="-122"/>
                    <a:cs typeface="+mn-cs"/>
                  </a:rPr>
                  <a:t>High Vacuum System</a:t>
                </a:r>
                <a:endParaRPr lang="en-US" altLang="zh-CN" sz="1800" strike="noStrike" noProof="1">
                  <a:solidFill>
                    <a:schemeClr val="tx1"/>
                  </a:solidFill>
                  <a:ea typeface="宋体" panose="02010600030101010101" pitchFamily="2" charset="-122"/>
                </a:endParaRPr>
              </a:p>
            </p:txBody>
          </p:sp>
          <p:sp>
            <p:nvSpPr>
              <p:cNvPr id="66603" name="Rectangle 22"/>
              <p:cNvSpPr/>
              <p:nvPr/>
            </p:nvSpPr>
            <p:spPr>
              <a:xfrm>
                <a:off x="0" y="0"/>
                <a:ext cx="1680" cy="432"/>
              </a:xfrm>
              <a:prstGeom prst="rect">
                <a:avLst/>
              </a:prstGeom>
              <a:noFill/>
              <a:ln w="381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grpSp>
        <p:grpSp>
          <p:nvGrpSpPr>
            <p:cNvPr id="66581" name="Group 23"/>
            <p:cNvGrpSpPr/>
            <p:nvPr/>
          </p:nvGrpSpPr>
          <p:grpSpPr>
            <a:xfrm>
              <a:off x="3696" y="0"/>
              <a:ext cx="1164" cy="768"/>
              <a:chOff x="0" y="0"/>
              <a:chExt cx="1164" cy="768"/>
            </a:xfrm>
          </p:grpSpPr>
          <p:sp>
            <p:nvSpPr>
              <p:cNvPr id="66600" name="Text Box 24"/>
              <p:cNvSpPr txBox="1"/>
              <p:nvPr/>
            </p:nvSpPr>
            <p:spPr>
              <a:xfrm>
                <a:off x="38" y="38"/>
                <a:ext cx="1126" cy="674"/>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1600" strike="noStrike" noProof="1">
                    <a:solidFill>
                      <a:schemeClr val="tx1"/>
                    </a:solidFill>
                    <a:latin typeface="+mn-lt"/>
                    <a:ea typeface="宋体" panose="02010600030101010101" pitchFamily="2" charset="-122"/>
                    <a:cs typeface="+mn-cs"/>
                  </a:rPr>
                  <a:t>Turbo pumps</a:t>
                </a:r>
                <a:endParaRPr lang="en-US" altLang="zh-CN" sz="1600" strike="noStrike" noProof="1">
                  <a:solidFill>
                    <a:schemeClr val="tx1"/>
                  </a:solidFill>
                  <a:ea typeface="宋体" panose="02010600030101010101" pitchFamily="2" charset="-122"/>
                </a:endParaRPr>
              </a:p>
              <a:p>
                <a:pPr marL="0" lvl="0" indent="0" fontAlgn="base">
                  <a:spcBef>
                    <a:spcPct val="0"/>
                  </a:spcBef>
                  <a:buNone/>
                </a:pPr>
                <a:r>
                  <a:rPr lang="en-US" altLang="zh-CN" sz="1600" strike="noStrike" noProof="1">
                    <a:solidFill>
                      <a:schemeClr val="tx1"/>
                    </a:solidFill>
                    <a:latin typeface="+mn-lt"/>
                    <a:ea typeface="宋体" panose="02010600030101010101" pitchFamily="2" charset="-122"/>
                    <a:cs typeface="+mn-cs"/>
                  </a:rPr>
                  <a:t>Diffusion pumps</a:t>
                </a:r>
                <a:endParaRPr lang="en-US" altLang="zh-CN" sz="1600" strike="noStrike" noProof="1">
                  <a:solidFill>
                    <a:schemeClr val="tx1"/>
                  </a:solidFill>
                  <a:ea typeface="宋体" panose="02010600030101010101" pitchFamily="2" charset="-122"/>
                </a:endParaRPr>
              </a:p>
              <a:p>
                <a:pPr marL="0" lvl="0" indent="0" fontAlgn="base">
                  <a:spcBef>
                    <a:spcPct val="0"/>
                  </a:spcBef>
                  <a:buNone/>
                </a:pPr>
                <a:r>
                  <a:rPr lang="en-US" altLang="zh-CN" sz="1600" strike="noStrike" noProof="1">
                    <a:solidFill>
                      <a:schemeClr val="tx1"/>
                    </a:solidFill>
                    <a:latin typeface="+mn-lt"/>
                    <a:ea typeface="宋体" panose="02010600030101010101" pitchFamily="2" charset="-122"/>
                    <a:cs typeface="+mn-cs"/>
                  </a:rPr>
                  <a:t>Rough pumps</a:t>
                </a:r>
                <a:endParaRPr lang="en-US" altLang="zh-CN" sz="1600" strike="noStrike" noProof="1">
                  <a:solidFill>
                    <a:schemeClr val="tx1"/>
                  </a:solidFill>
                  <a:ea typeface="宋体" panose="02010600030101010101" pitchFamily="2" charset="-122"/>
                </a:endParaRPr>
              </a:p>
              <a:p>
                <a:pPr marL="0" lvl="0" indent="0" fontAlgn="base">
                  <a:spcBef>
                    <a:spcPct val="0"/>
                  </a:spcBef>
                  <a:buNone/>
                </a:pPr>
                <a:r>
                  <a:rPr lang="en-US" altLang="zh-CN" sz="1600" strike="noStrike" noProof="1">
                    <a:solidFill>
                      <a:schemeClr val="tx1"/>
                    </a:solidFill>
                    <a:latin typeface="+mn-lt"/>
                    <a:ea typeface="宋体" panose="02010600030101010101" pitchFamily="2" charset="-122"/>
                    <a:cs typeface="+mn-cs"/>
                  </a:rPr>
                  <a:t>Rotary pumps</a:t>
                </a:r>
                <a:endParaRPr lang="en-US" altLang="zh-CN" sz="1600" strike="noStrike" noProof="1">
                  <a:solidFill>
                    <a:schemeClr val="tx1"/>
                  </a:solidFill>
                  <a:ea typeface="宋体" panose="02010600030101010101" pitchFamily="2" charset="-122"/>
                </a:endParaRPr>
              </a:p>
            </p:txBody>
          </p:sp>
          <p:sp>
            <p:nvSpPr>
              <p:cNvPr id="66601" name="Rectangle 25"/>
              <p:cNvSpPr/>
              <p:nvPr/>
            </p:nvSpPr>
            <p:spPr>
              <a:xfrm>
                <a:off x="0" y="0"/>
                <a:ext cx="1152" cy="768"/>
              </a:xfrm>
              <a:prstGeom prst="rect">
                <a:avLst/>
              </a:prstGeom>
              <a:noFill/>
              <a:ln w="381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grpSp>
        <p:grpSp>
          <p:nvGrpSpPr>
            <p:cNvPr id="66584" name="Group 26"/>
            <p:cNvGrpSpPr/>
            <p:nvPr/>
          </p:nvGrpSpPr>
          <p:grpSpPr>
            <a:xfrm>
              <a:off x="0" y="1584"/>
              <a:ext cx="816" cy="768"/>
              <a:chOff x="0" y="0"/>
              <a:chExt cx="816" cy="768"/>
            </a:xfrm>
          </p:grpSpPr>
          <p:sp>
            <p:nvSpPr>
              <p:cNvPr id="66598" name="Text Box 27"/>
              <p:cNvSpPr txBox="1"/>
              <p:nvPr/>
            </p:nvSpPr>
            <p:spPr>
              <a:xfrm>
                <a:off x="0" y="0"/>
                <a:ext cx="812" cy="728"/>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Sample Plate</a:t>
                </a:r>
                <a:endParaRPr lang="en-US" altLang="zh-CN" sz="1400" strike="noStrike" noProof="1">
                  <a:solidFill>
                    <a:schemeClr val="tx1"/>
                  </a:solidFill>
                  <a:ea typeface="宋体" panose="02010600030101010101" pitchFamily="2" charset="-122"/>
                </a:endParaRPr>
              </a:p>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Target</a:t>
                </a:r>
                <a:endParaRPr lang="en-US" altLang="zh-CN" sz="1400" strike="noStrike" noProof="1">
                  <a:solidFill>
                    <a:schemeClr val="tx1"/>
                  </a:solidFill>
                  <a:ea typeface="宋体" panose="02010600030101010101" pitchFamily="2" charset="-122"/>
                </a:endParaRPr>
              </a:p>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HPLC</a:t>
                </a:r>
                <a:endParaRPr lang="en-US" altLang="zh-CN" sz="1400" strike="noStrike" noProof="1">
                  <a:solidFill>
                    <a:schemeClr val="tx1"/>
                  </a:solidFill>
                  <a:ea typeface="宋体" panose="02010600030101010101" pitchFamily="2" charset="-122"/>
                </a:endParaRPr>
              </a:p>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GC</a:t>
                </a:r>
                <a:endParaRPr lang="en-US" altLang="zh-CN" sz="1400" strike="noStrike" noProof="1">
                  <a:solidFill>
                    <a:schemeClr val="tx1"/>
                  </a:solidFill>
                  <a:ea typeface="宋体" panose="02010600030101010101" pitchFamily="2" charset="-122"/>
                </a:endParaRPr>
              </a:p>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Solids probe</a:t>
                </a:r>
                <a:endParaRPr lang="en-US" altLang="zh-CN" sz="1200" strike="noStrike" noProof="1">
                  <a:solidFill>
                    <a:schemeClr val="tx1"/>
                  </a:solidFill>
                  <a:ea typeface="宋体" panose="02010600030101010101" pitchFamily="2" charset="-122"/>
                </a:endParaRPr>
              </a:p>
            </p:txBody>
          </p:sp>
          <p:sp>
            <p:nvSpPr>
              <p:cNvPr id="66599" name="Rectangle 28"/>
              <p:cNvSpPr/>
              <p:nvPr/>
            </p:nvSpPr>
            <p:spPr>
              <a:xfrm>
                <a:off x="0" y="0"/>
                <a:ext cx="816" cy="768"/>
              </a:xfrm>
              <a:prstGeom prst="rect">
                <a:avLst/>
              </a:prstGeom>
              <a:noFill/>
              <a:ln w="2857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grpSp>
        <p:grpSp>
          <p:nvGrpSpPr>
            <p:cNvPr id="66587" name="Group 29"/>
            <p:cNvGrpSpPr/>
            <p:nvPr/>
          </p:nvGrpSpPr>
          <p:grpSpPr>
            <a:xfrm>
              <a:off x="1056" y="1584"/>
              <a:ext cx="672" cy="864"/>
              <a:chOff x="0" y="0"/>
              <a:chExt cx="672" cy="864"/>
            </a:xfrm>
          </p:grpSpPr>
          <p:sp>
            <p:nvSpPr>
              <p:cNvPr id="66596" name="Text Box 30"/>
              <p:cNvSpPr txBox="1"/>
              <p:nvPr/>
            </p:nvSpPr>
            <p:spPr>
              <a:xfrm>
                <a:off x="48" y="0"/>
                <a:ext cx="594" cy="8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MALDI</a:t>
                </a:r>
                <a:endParaRPr lang="en-US" altLang="zh-CN" sz="1400" strike="noStrike" noProof="1">
                  <a:solidFill>
                    <a:schemeClr val="tx1"/>
                  </a:solidFill>
                  <a:ea typeface="宋体" panose="02010600030101010101" pitchFamily="2" charset="-122"/>
                </a:endParaRPr>
              </a:p>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ESI</a:t>
                </a:r>
                <a:endParaRPr lang="en-US" altLang="zh-CN" sz="1400" strike="noStrike" noProof="1">
                  <a:solidFill>
                    <a:schemeClr val="tx1"/>
                  </a:solidFill>
                  <a:ea typeface="宋体" panose="02010600030101010101" pitchFamily="2" charset="-122"/>
                </a:endParaRPr>
              </a:p>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IonSpray</a:t>
                </a:r>
                <a:endParaRPr lang="en-US" altLang="zh-CN" sz="1400" strike="noStrike" noProof="1">
                  <a:solidFill>
                    <a:schemeClr val="tx1"/>
                  </a:solidFill>
                  <a:ea typeface="宋体" panose="02010600030101010101" pitchFamily="2" charset="-122"/>
                </a:endParaRPr>
              </a:p>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FAB</a:t>
                </a:r>
                <a:endParaRPr lang="en-US" altLang="zh-CN" sz="1400" strike="noStrike" noProof="1">
                  <a:solidFill>
                    <a:schemeClr val="tx1"/>
                  </a:solidFill>
                  <a:ea typeface="宋体" panose="02010600030101010101" pitchFamily="2" charset="-122"/>
                </a:endParaRPr>
              </a:p>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LSIMS</a:t>
                </a:r>
                <a:endParaRPr lang="en-US" altLang="zh-CN" sz="1400" strike="noStrike" noProof="1">
                  <a:solidFill>
                    <a:schemeClr val="tx1"/>
                  </a:solidFill>
                  <a:ea typeface="宋体" panose="02010600030101010101" pitchFamily="2" charset="-122"/>
                </a:endParaRPr>
              </a:p>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EI/CI</a:t>
                </a:r>
                <a:endParaRPr lang="en-US" altLang="zh-CN" sz="1200" strike="noStrike" noProof="1">
                  <a:solidFill>
                    <a:schemeClr val="tx1"/>
                  </a:solidFill>
                  <a:ea typeface="宋体" panose="02010600030101010101" pitchFamily="2" charset="-122"/>
                </a:endParaRPr>
              </a:p>
            </p:txBody>
          </p:sp>
          <p:sp>
            <p:nvSpPr>
              <p:cNvPr id="66597" name="Rectangle 31"/>
              <p:cNvSpPr/>
              <p:nvPr/>
            </p:nvSpPr>
            <p:spPr>
              <a:xfrm>
                <a:off x="0" y="0"/>
                <a:ext cx="672" cy="864"/>
              </a:xfrm>
              <a:prstGeom prst="rect">
                <a:avLst/>
              </a:prstGeom>
              <a:noFill/>
              <a:ln w="2857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grpSp>
        <p:grpSp>
          <p:nvGrpSpPr>
            <p:cNvPr id="66590" name="Group 32"/>
            <p:cNvGrpSpPr/>
            <p:nvPr/>
          </p:nvGrpSpPr>
          <p:grpSpPr>
            <a:xfrm>
              <a:off x="1968" y="1584"/>
              <a:ext cx="768" cy="728"/>
              <a:chOff x="0" y="0"/>
              <a:chExt cx="768" cy="728"/>
            </a:xfrm>
          </p:grpSpPr>
          <p:sp>
            <p:nvSpPr>
              <p:cNvPr id="66594" name="Text Box 33"/>
              <p:cNvSpPr txBox="1"/>
              <p:nvPr/>
            </p:nvSpPr>
            <p:spPr>
              <a:xfrm>
                <a:off x="0" y="0"/>
                <a:ext cx="749" cy="728"/>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TOF</a:t>
                </a:r>
                <a:endParaRPr lang="en-US" altLang="zh-CN" sz="1400" strike="noStrike" noProof="1">
                  <a:solidFill>
                    <a:schemeClr val="tx1"/>
                  </a:solidFill>
                  <a:ea typeface="宋体" panose="02010600030101010101" pitchFamily="2" charset="-122"/>
                </a:endParaRPr>
              </a:p>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Quadrupole</a:t>
                </a:r>
                <a:endParaRPr lang="en-US" altLang="zh-CN" sz="1400" strike="noStrike" noProof="1">
                  <a:solidFill>
                    <a:schemeClr val="tx1"/>
                  </a:solidFill>
                  <a:ea typeface="宋体" panose="02010600030101010101" pitchFamily="2" charset="-122"/>
                </a:endParaRPr>
              </a:p>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Ion Trap</a:t>
                </a:r>
                <a:endParaRPr lang="en-US" altLang="zh-CN" sz="1400" strike="noStrike" noProof="1">
                  <a:solidFill>
                    <a:schemeClr val="tx1"/>
                  </a:solidFill>
                  <a:ea typeface="宋体" panose="02010600030101010101" pitchFamily="2" charset="-122"/>
                </a:endParaRPr>
              </a:p>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Mag. Sector</a:t>
                </a:r>
                <a:endParaRPr lang="en-US" altLang="zh-CN" sz="1400" strike="noStrike" noProof="1">
                  <a:solidFill>
                    <a:schemeClr val="tx1"/>
                  </a:solidFill>
                  <a:ea typeface="宋体" panose="02010600030101010101" pitchFamily="2" charset="-122"/>
                </a:endParaRPr>
              </a:p>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FTMS</a:t>
                </a:r>
                <a:endParaRPr lang="en-US" altLang="zh-CN" sz="1200" strike="noStrike" noProof="1">
                  <a:solidFill>
                    <a:schemeClr val="tx1"/>
                  </a:solidFill>
                  <a:ea typeface="宋体" panose="02010600030101010101" pitchFamily="2" charset="-122"/>
                </a:endParaRPr>
              </a:p>
            </p:txBody>
          </p:sp>
          <p:sp>
            <p:nvSpPr>
              <p:cNvPr id="66595" name="Rectangle 34"/>
              <p:cNvSpPr/>
              <p:nvPr/>
            </p:nvSpPr>
            <p:spPr>
              <a:xfrm>
                <a:off x="0" y="0"/>
                <a:ext cx="768" cy="720"/>
              </a:xfrm>
              <a:prstGeom prst="rect">
                <a:avLst/>
              </a:prstGeom>
              <a:noFill/>
              <a:ln w="2857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grpSp>
        <p:grpSp>
          <p:nvGrpSpPr>
            <p:cNvPr id="66593" name="Group 35"/>
            <p:cNvGrpSpPr/>
            <p:nvPr/>
          </p:nvGrpSpPr>
          <p:grpSpPr>
            <a:xfrm>
              <a:off x="2928" y="1584"/>
              <a:ext cx="854" cy="528"/>
              <a:chOff x="0" y="0"/>
              <a:chExt cx="854" cy="528"/>
            </a:xfrm>
          </p:grpSpPr>
          <p:sp>
            <p:nvSpPr>
              <p:cNvPr id="66592" name="Text Box 36"/>
              <p:cNvSpPr txBox="1"/>
              <p:nvPr/>
            </p:nvSpPr>
            <p:spPr>
              <a:xfrm>
                <a:off x="0" y="0"/>
                <a:ext cx="854" cy="46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Microch plate</a:t>
                </a:r>
                <a:endParaRPr lang="en-US" altLang="zh-CN" sz="1400" strike="noStrike" noProof="1">
                  <a:solidFill>
                    <a:schemeClr val="tx1"/>
                  </a:solidFill>
                  <a:ea typeface="宋体" panose="02010600030101010101" pitchFamily="2" charset="-122"/>
                </a:endParaRPr>
              </a:p>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Electron Mult.</a:t>
                </a:r>
                <a:endParaRPr lang="en-US" altLang="zh-CN" sz="1400" strike="noStrike" noProof="1">
                  <a:solidFill>
                    <a:schemeClr val="tx1"/>
                  </a:solidFill>
                  <a:ea typeface="宋体" panose="02010600030101010101" pitchFamily="2" charset="-122"/>
                </a:endParaRPr>
              </a:p>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Hybrid Detec.</a:t>
                </a:r>
                <a:endParaRPr lang="en-US" altLang="zh-CN" sz="1400" strike="noStrike" noProof="1">
                  <a:solidFill>
                    <a:schemeClr val="tx1"/>
                  </a:solidFill>
                  <a:ea typeface="宋体" panose="02010600030101010101" pitchFamily="2" charset="-122"/>
                </a:endParaRPr>
              </a:p>
            </p:txBody>
          </p:sp>
          <p:sp>
            <p:nvSpPr>
              <p:cNvPr id="3" name="Rectangle 37"/>
              <p:cNvSpPr/>
              <p:nvPr/>
            </p:nvSpPr>
            <p:spPr>
              <a:xfrm>
                <a:off x="0" y="0"/>
                <a:ext cx="816" cy="528"/>
              </a:xfrm>
              <a:prstGeom prst="rect">
                <a:avLst/>
              </a:prstGeom>
              <a:noFill/>
              <a:ln w="2857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grpSp>
        <p:grpSp>
          <p:nvGrpSpPr>
            <p:cNvPr id="4" name="Group 38"/>
            <p:cNvGrpSpPr/>
            <p:nvPr/>
          </p:nvGrpSpPr>
          <p:grpSpPr>
            <a:xfrm>
              <a:off x="4080" y="1584"/>
              <a:ext cx="480" cy="480"/>
              <a:chOff x="0" y="0"/>
              <a:chExt cx="480" cy="480"/>
            </a:xfrm>
          </p:grpSpPr>
          <p:sp>
            <p:nvSpPr>
              <p:cNvPr id="5" name="Text Box 39"/>
              <p:cNvSpPr txBox="1"/>
              <p:nvPr/>
            </p:nvSpPr>
            <p:spPr>
              <a:xfrm>
                <a:off x="48" y="0"/>
                <a:ext cx="384" cy="46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PC</a:t>
                </a:r>
                <a:r>
                  <a:rPr lang="en-US" altLang="zh-CN" sz="1400" strike="noStrike" noProof="1">
                    <a:solidFill>
                      <a:schemeClr val="tx1"/>
                    </a:solidFill>
                    <a:latin typeface="Times New Roman" panose="02020603050405020304" pitchFamily="18" charset="0"/>
                    <a:ea typeface="宋体" panose="02010600030101010101" pitchFamily="2" charset="-122"/>
                    <a:cs typeface="+mn-cs"/>
                  </a:rPr>
                  <a:t>’</a:t>
                </a:r>
                <a:r>
                  <a:rPr lang="en-US" altLang="zh-CN" sz="1400" strike="noStrike" noProof="1">
                    <a:solidFill>
                      <a:schemeClr val="tx1"/>
                    </a:solidFill>
                    <a:latin typeface="+mn-lt"/>
                    <a:ea typeface="宋体" panose="02010600030101010101" pitchFamily="2" charset="-122"/>
                    <a:cs typeface="+mn-cs"/>
                  </a:rPr>
                  <a:t>s</a:t>
                </a:r>
                <a:endParaRPr lang="en-US" altLang="zh-CN" sz="1400" strike="noStrike" noProof="1">
                  <a:solidFill>
                    <a:schemeClr val="tx1"/>
                  </a:solidFill>
                  <a:ea typeface="宋体" panose="02010600030101010101" pitchFamily="2" charset="-122"/>
                </a:endParaRPr>
              </a:p>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UNIX</a:t>
                </a:r>
                <a:endParaRPr lang="en-US" altLang="zh-CN" sz="1400" strike="noStrike" noProof="1">
                  <a:solidFill>
                    <a:schemeClr val="tx1"/>
                  </a:solidFill>
                  <a:ea typeface="宋体" panose="02010600030101010101" pitchFamily="2" charset="-122"/>
                </a:endParaRPr>
              </a:p>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Mac</a:t>
                </a:r>
                <a:endParaRPr lang="en-US" altLang="zh-CN" sz="1200" strike="noStrike" noProof="1">
                  <a:solidFill>
                    <a:schemeClr val="tx1"/>
                  </a:solidFill>
                  <a:ea typeface="宋体" panose="02010600030101010101" pitchFamily="2" charset="-122"/>
                </a:endParaRPr>
              </a:p>
            </p:txBody>
          </p:sp>
          <p:sp>
            <p:nvSpPr>
              <p:cNvPr id="66591" name="Rectangle 40"/>
              <p:cNvSpPr/>
              <p:nvPr/>
            </p:nvSpPr>
            <p:spPr>
              <a:xfrm>
                <a:off x="0" y="0"/>
                <a:ext cx="480" cy="480"/>
              </a:xfrm>
              <a:prstGeom prst="rect">
                <a:avLst/>
              </a:prstGeom>
              <a:noFill/>
              <a:ln w="2857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grpSp>
        <p:sp>
          <p:nvSpPr>
            <p:cNvPr id="6" name="Line 41"/>
            <p:cNvSpPr/>
            <p:nvPr/>
          </p:nvSpPr>
          <p:spPr>
            <a:xfrm>
              <a:off x="720" y="1152"/>
              <a:ext cx="336" cy="0"/>
            </a:xfrm>
            <a:prstGeom prst="line">
              <a:avLst/>
            </a:prstGeom>
            <a:ln w="76200" cap="flat" cmpd="sng">
              <a:solidFill>
                <a:schemeClr val="tx1"/>
              </a:solidFill>
              <a:prstDash val="solid"/>
              <a:round/>
              <a:headEnd type="none" w="med" len="med"/>
              <a:tailEnd type="none" w="med" len="med"/>
            </a:ln>
          </p:spPr>
        </p:sp>
        <p:sp>
          <p:nvSpPr>
            <p:cNvPr id="7" name="Line 42"/>
            <p:cNvSpPr/>
            <p:nvPr/>
          </p:nvSpPr>
          <p:spPr>
            <a:xfrm>
              <a:off x="1728" y="1152"/>
              <a:ext cx="288" cy="0"/>
            </a:xfrm>
            <a:prstGeom prst="line">
              <a:avLst/>
            </a:prstGeom>
            <a:ln w="76200" cap="flat" cmpd="sng">
              <a:solidFill>
                <a:schemeClr val="tx1"/>
              </a:solidFill>
              <a:prstDash val="solid"/>
              <a:round/>
              <a:headEnd type="none" w="med" len="med"/>
              <a:tailEnd type="none" w="med" len="med"/>
            </a:ln>
          </p:spPr>
        </p:sp>
        <p:sp>
          <p:nvSpPr>
            <p:cNvPr id="8" name="Line 43"/>
            <p:cNvSpPr/>
            <p:nvPr/>
          </p:nvSpPr>
          <p:spPr>
            <a:xfrm>
              <a:off x="2688" y="1152"/>
              <a:ext cx="288" cy="0"/>
            </a:xfrm>
            <a:prstGeom prst="line">
              <a:avLst/>
            </a:prstGeom>
            <a:ln w="76200" cap="flat" cmpd="sng">
              <a:solidFill>
                <a:schemeClr val="tx1"/>
              </a:solidFill>
              <a:prstDash val="solid"/>
              <a:round/>
              <a:headEnd type="none" w="med" len="med"/>
              <a:tailEnd type="none" w="med" len="med"/>
            </a:ln>
          </p:spPr>
        </p:sp>
        <p:sp>
          <p:nvSpPr>
            <p:cNvPr id="9" name="Line 44"/>
            <p:cNvSpPr/>
            <p:nvPr/>
          </p:nvSpPr>
          <p:spPr>
            <a:xfrm>
              <a:off x="3648" y="1152"/>
              <a:ext cx="288" cy="0"/>
            </a:xfrm>
            <a:prstGeom prst="line">
              <a:avLst/>
            </a:prstGeom>
            <a:ln w="76200" cap="flat" cmpd="sng">
              <a:solidFill>
                <a:schemeClr val="tx1"/>
              </a:solidFill>
              <a:prstDash val="solid"/>
              <a:round/>
              <a:headEnd type="none" w="med" len="med"/>
              <a:tailEnd type="none" w="med" len="med"/>
            </a:ln>
          </p:spPr>
        </p:sp>
        <p:sp>
          <p:nvSpPr>
            <p:cNvPr id="10" name="未知"/>
            <p:cNvSpPr/>
            <p:nvPr/>
          </p:nvSpPr>
          <p:spPr>
            <a:xfrm>
              <a:off x="1392" y="672"/>
              <a:ext cx="1920" cy="240"/>
            </a:xfrm>
            <a:custGeom>
              <a:avLst/>
              <a:gdLst/>
              <a:ahLst/>
              <a:cxnLst>
                <a:cxn ang="0">
                  <a:pos x="0" y="240"/>
                </a:cxn>
                <a:cxn ang="0">
                  <a:pos x="0" y="0"/>
                </a:cxn>
                <a:cxn ang="0">
                  <a:pos x="1920" y="0"/>
                </a:cxn>
                <a:cxn ang="0">
                  <a:pos x="1920" y="240"/>
                </a:cxn>
              </a:cxnLst>
              <a:rect l="0" t="0" r="0" b="0"/>
              <a:pathLst>
                <a:path w="1920" h="240">
                  <a:moveTo>
                    <a:pt x="0" y="240"/>
                  </a:moveTo>
                  <a:lnTo>
                    <a:pt x="0" y="0"/>
                  </a:lnTo>
                  <a:lnTo>
                    <a:pt x="1920" y="0"/>
                  </a:lnTo>
                  <a:lnTo>
                    <a:pt x="1920" y="240"/>
                  </a:lnTo>
                </a:path>
              </a:pathLst>
            </a:custGeom>
            <a:noFill/>
            <a:ln w="76200" cap="flat" cmpd="sng">
              <a:solidFill>
                <a:schemeClr val="tx1"/>
              </a:solidFill>
              <a:prstDash val="solid"/>
              <a:round/>
              <a:headEnd type="none" w="med" len="med"/>
              <a:tailEnd type="none" w="med" len="med"/>
            </a:ln>
          </p:spPr>
          <p:txBody>
            <a:bodyPr/>
            <a:lstStyle/>
            <a:p>
              <a:endParaRPr lang="zh-CN" altLang="en-US"/>
            </a:p>
          </p:txBody>
        </p:sp>
        <p:sp>
          <p:nvSpPr>
            <p:cNvPr id="11" name="Line 46"/>
            <p:cNvSpPr/>
            <p:nvPr/>
          </p:nvSpPr>
          <p:spPr>
            <a:xfrm>
              <a:off x="2352" y="480"/>
              <a:ext cx="0" cy="432"/>
            </a:xfrm>
            <a:prstGeom prst="line">
              <a:avLst/>
            </a:prstGeom>
            <a:ln w="76200" cap="flat" cmpd="sng">
              <a:solidFill>
                <a:schemeClr val="tx1"/>
              </a:solidFill>
              <a:prstDash val="solid"/>
              <a:round/>
              <a:headEnd type="none" w="med" len="med"/>
              <a:tailEnd type="none" w="med" len="med"/>
            </a:ln>
          </p:spPr>
        </p:sp>
        <p:sp>
          <p:nvSpPr>
            <p:cNvPr id="12" name="Line 47"/>
            <p:cNvSpPr/>
            <p:nvPr/>
          </p:nvSpPr>
          <p:spPr>
            <a:xfrm>
              <a:off x="384" y="1344"/>
              <a:ext cx="0" cy="240"/>
            </a:xfrm>
            <a:prstGeom prst="line">
              <a:avLst/>
            </a:prstGeom>
            <a:ln w="9525" cap="flat" cmpd="sng">
              <a:solidFill>
                <a:schemeClr val="tx1"/>
              </a:solidFill>
              <a:prstDash val="solid"/>
              <a:round/>
              <a:headEnd type="none" w="med" len="med"/>
              <a:tailEnd type="none" w="med" len="med"/>
            </a:ln>
          </p:spPr>
        </p:sp>
        <p:sp>
          <p:nvSpPr>
            <p:cNvPr id="13" name="Line 48"/>
            <p:cNvSpPr/>
            <p:nvPr/>
          </p:nvSpPr>
          <p:spPr>
            <a:xfrm>
              <a:off x="1392" y="1344"/>
              <a:ext cx="0" cy="240"/>
            </a:xfrm>
            <a:prstGeom prst="line">
              <a:avLst/>
            </a:prstGeom>
            <a:ln w="9525" cap="flat" cmpd="sng">
              <a:solidFill>
                <a:schemeClr val="tx1"/>
              </a:solidFill>
              <a:prstDash val="solid"/>
              <a:round/>
              <a:headEnd type="none" w="med" len="med"/>
              <a:tailEnd type="none" w="med" len="med"/>
            </a:ln>
          </p:spPr>
        </p:sp>
        <p:sp>
          <p:nvSpPr>
            <p:cNvPr id="14" name="Line 49"/>
            <p:cNvSpPr/>
            <p:nvPr/>
          </p:nvSpPr>
          <p:spPr>
            <a:xfrm>
              <a:off x="2352" y="1344"/>
              <a:ext cx="0" cy="240"/>
            </a:xfrm>
            <a:prstGeom prst="line">
              <a:avLst/>
            </a:prstGeom>
            <a:ln w="9525" cap="flat" cmpd="sng">
              <a:solidFill>
                <a:schemeClr val="tx1"/>
              </a:solidFill>
              <a:prstDash val="solid"/>
              <a:round/>
              <a:headEnd type="none" w="med" len="med"/>
              <a:tailEnd type="none" w="med" len="med"/>
            </a:ln>
          </p:spPr>
        </p:sp>
        <p:sp>
          <p:nvSpPr>
            <p:cNvPr id="15" name="Line 50"/>
            <p:cNvSpPr/>
            <p:nvPr/>
          </p:nvSpPr>
          <p:spPr>
            <a:xfrm>
              <a:off x="3312" y="1344"/>
              <a:ext cx="0" cy="240"/>
            </a:xfrm>
            <a:prstGeom prst="line">
              <a:avLst/>
            </a:prstGeom>
            <a:ln w="9525" cap="flat" cmpd="sng">
              <a:solidFill>
                <a:schemeClr val="tx1"/>
              </a:solidFill>
              <a:prstDash val="solid"/>
              <a:round/>
              <a:headEnd type="none" w="med" len="med"/>
              <a:tailEnd type="none" w="med" len="med"/>
            </a:ln>
          </p:spPr>
        </p:sp>
        <p:sp>
          <p:nvSpPr>
            <p:cNvPr id="16" name="Line 51"/>
            <p:cNvSpPr/>
            <p:nvPr/>
          </p:nvSpPr>
          <p:spPr>
            <a:xfrm>
              <a:off x="4320" y="1344"/>
              <a:ext cx="0" cy="240"/>
            </a:xfrm>
            <a:prstGeom prst="line">
              <a:avLst/>
            </a:prstGeom>
            <a:ln w="9525" cap="flat" cmpd="sng">
              <a:solidFill>
                <a:schemeClr val="tx1"/>
              </a:solidFill>
              <a:prstDash val="solid"/>
              <a:round/>
              <a:headEnd type="none" w="med" len="med"/>
              <a:tailEnd type="none" w="med" len="med"/>
            </a:ln>
          </p:spPr>
        </p:sp>
      </p:grpSp>
      <p:sp>
        <p:nvSpPr>
          <p:cNvPr id="17" name="Line 52"/>
          <p:cNvSpPr/>
          <p:nvPr/>
        </p:nvSpPr>
        <p:spPr>
          <a:xfrm>
            <a:off x="5276850" y="2373313"/>
            <a:ext cx="914400" cy="0"/>
          </a:xfrm>
          <a:prstGeom prst="line">
            <a:avLst/>
          </a:prstGeom>
          <a:ln w="57150" cap="flat" cmpd="sng">
            <a:solidFill>
              <a:schemeClr val="tx1"/>
            </a:solidFill>
            <a:prstDash val="solid"/>
            <a:round/>
            <a:headEnd type="none" w="med" len="med"/>
            <a:tailEnd type="none" w="med" len="med"/>
          </a:ln>
        </p:spPr>
      </p:sp>
      <p:sp>
        <p:nvSpPr>
          <p:cNvPr id="792629" name="Text Box 53"/>
          <p:cNvSpPr txBox="1"/>
          <p:nvPr/>
        </p:nvSpPr>
        <p:spPr>
          <a:xfrm>
            <a:off x="900113" y="5589588"/>
            <a:ext cx="7416800" cy="82232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2400" b="0" strike="noStrike" noProof="1">
                <a:latin typeface="+mn-lt"/>
                <a:ea typeface="+mn-ea"/>
                <a:cs typeface="+mn-cs"/>
              </a:rPr>
              <a:t>Ion source</a:t>
            </a:r>
            <a:r>
              <a:rPr lang="en-US" altLang="zh-CN" sz="2400" b="0" strike="noStrike" noProof="1">
                <a:solidFill>
                  <a:schemeClr val="tx1"/>
                </a:solidFill>
                <a:latin typeface="+mn-lt"/>
                <a:ea typeface="+mn-ea"/>
                <a:cs typeface="+mn-cs"/>
              </a:rPr>
              <a:t> --the part of the mass spectrometer that ionizes the material under analysis (the analyte).</a:t>
            </a:r>
            <a:endParaRPr lang="en-US" altLang="zh-CN" sz="2400" b="0" strike="noStrike" noProof="1">
              <a:solidFill>
                <a:schemeClr val="tx1"/>
              </a:solidFill>
              <a:latin typeface="Times New Roman" panose="02020603050405020304" pitchFamily="18" charset="0"/>
              <a:ea typeface="宋体" panose="02010600030101010101" pitchFamily="2" charset="-122"/>
            </a:endParaRPr>
          </a:p>
        </p:txBody>
      </p:sp>
      <p:sp>
        <p:nvSpPr>
          <p:cNvPr id="792631" name="Rectangle 55"/>
          <p:cNvSpPr>
            <a:spLocks noGrp="1" noChangeArrowheads="1"/>
          </p:cNvSpPr>
          <p:nvPr>
            <p:ph type="title"/>
          </p:nvPr>
        </p:nvSpPr>
        <p:spPr>
          <a:xfrm>
            <a:off x="1403350" y="188913"/>
            <a:ext cx="7740650" cy="706438"/>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0" cap="none" spc="0" normalizeH="0" baseline="0" noProof="0">
                <a:ln>
                  <a:noFill/>
                </a:ln>
                <a:solidFill>
                  <a:schemeClr val="tx1"/>
                </a:solidFill>
                <a:effectLst>
                  <a:outerShdw blurRad="38100" dist="38100" dir="2700000" algn="tl">
                    <a:srgbClr val="C0C0C0"/>
                  </a:outerShdw>
                </a:effectLst>
                <a:uLnTx/>
                <a:uFillTx/>
                <a:latin typeface="+mj-lt"/>
                <a:ea typeface="+mj-ea"/>
                <a:cs typeface="+mj-cs"/>
              </a:rPr>
              <a:t>Component of Mass Spectrometry</a:t>
            </a:r>
          </a:p>
        </p:txBody>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26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262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698" name="Rectangle 2"/>
          <p:cNvSpPr>
            <a:spLocks noGrp="1" noChangeArrowheads="1"/>
          </p:cNvSpPr>
          <p:nvPr>
            <p:ph type="title"/>
          </p:nvPr>
        </p:nvSpPr>
        <p:spPr>
          <a:xfrm>
            <a:off x="1835150" y="274638"/>
            <a:ext cx="6851650" cy="993775"/>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0" cap="none" spc="0" normalizeH="0" baseline="0" noProof="0">
                <a:ln>
                  <a:noFill/>
                </a:ln>
                <a:solidFill>
                  <a:schemeClr val="tx1"/>
                </a:solidFill>
                <a:effectLst>
                  <a:outerShdw blurRad="38100" dist="38100" dir="2700000" algn="tl">
                    <a:srgbClr val="C0C0C0"/>
                  </a:outerShdw>
                </a:effectLst>
                <a:uLnTx/>
                <a:uFillTx/>
                <a:latin typeface="+mj-lt"/>
                <a:ea typeface="+mj-ea"/>
                <a:cs typeface="+mj-cs"/>
              </a:rPr>
              <a:t>Ionization methods</a:t>
            </a:r>
          </a:p>
        </p:txBody>
      </p:sp>
      <p:sp>
        <p:nvSpPr>
          <p:cNvPr id="797699" name="Rectangle 3"/>
          <p:cNvSpPr>
            <a:spLocks noGrp="1" noChangeArrowheads="1"/>
          </p:cNvSpPr>
          <p:nvPr>
            <p:ph idx="1"/>
          </p:nvPr>
        </p:nvSpPr>
        <p:spPr>
          <a:xfrm>
            <a:off x="900113" y="1412875"/>
            <a:ext cx="8243888" cy="4319588"/>
          </a:xfrm>
        </p:spPr>
        <p:txBody>
          <a:bodyPr vert="horz" wrap="square" lIns="91440" tIns="45720" rIns="91440" bIns="45720" numCol="1" anchor="t" anchorCtr="0" compatLnSpc="1">
            <a:normAutofit fontScale="92500" lnSpcReduction="20000"/>
          </a:bodyPr>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4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Electron ionization (EI)</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4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Chemical ionization(CI)</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400" b="1" i="0" u="none" strike="noStrike" kern="0" cap="none" spc="0" normalizeH="0" baseline="0" noProof="0">
                <a:ln>
                  <a:noFill/>
                </a:ln>
                <a:solidFill>
                  <a:srgbClr val="FF0066"/>
                </a:solidFill>
                <a:effectLst>
                  <a:outerShdw blurRad="38100" dist="38100" dir="2700000" algn="tl">
                    <a:srgbClr val="C0C0C0"/>
                  </a:outerShdw>
                </a:effectLst>
                <a:uLnTx/>
                <a:uFillTx/>
                <a:latin typeface="+mn-lt"/>
                <a:ea typeface="+mn-ea"/>
                <a:cs typeface="+mn-cs"/>
              </a:rPr>
              <a:t>Electrospray ionization(ESI)</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400" b="1" i="0" u="none" strike="noStrike" kern="0" cap="none" spc="0" normalizeH="0" baseline="0" noProof="0">
                <a:ln>
                  <a:noFill/>
                </a:ln>
                <a:solidFill>
                  <a:srgbClr val="FF0066"/>
                </a:solidFill>
                <a:effectLst>
                  <a:outerShdw blurRad="38100" dist="38100" dir="2700000" algn="tl">
                    <a:srgbClr val="C0C0C0"/>
                  </a:outerShdw>
                </a:effectLst>
                <a:uLnTx/>
                <a:uFillTx/>
                <a:latin typeface="+mn-lt"/>
                <a:ea typeface="+mn-ea"/>
                <a:cs typeface="+mn-cs"/>
              </a:rPr>
              <a:t>Mmatrix-assisted laser desorption/ionization (MALDI)</a:t>
            </a:r>
            <a:r>
              <a:rPr kumimoji="0" lang="en-US" altLang="zh-CN" sz="24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 </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4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Glow discharge(GD)</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4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Field desorption (FD)</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4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Fast atom bombardment (FAB)</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4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Thermospray desorption/ionization on silicon (DIOS)</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4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Direct Analysis in Real Time (DART)</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4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Atmospheric pressure chemical ionization (APCI)</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4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Spark ionization</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4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thermal ionization (TIMS)</a:t>
            </a:r>
            <a:endParaRPr kumimoji="0" lang="en-US" altLang="zh-CN" sz="24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hlinkClick r:id="rId2" tooltip="IA-Mass"/>
            </a:endParaRPr>
          </a:p>
        </p:txBody>
      </p:sp>
      <p:grpSp>
        <p:nvGrpSpPr>
          <p:cNvPr id="59" name="组合 58">
            <a:extLst>
              <a:ext uri="{FF2B5EF4-FFF2-40B4-BE49-F238E27FC236}">
                <a16:creationId xmlns:a16="http://schemas.microsoft.com/office/drawing/2014/main" id="{146E5CAA-0B51-4783-BF1D-A85467FA7BB7}"/>
              </a:ext>
            </a:extLst>
          </p:cNvPr>
          <p:cNvGrpSpPr/>
          <p:nvPr/>
        </p:nvGrpSpPr>
        <p:grpSpPr>
          <a:xfrm>
            <a:off x="4535978" y="2686869"/>
            <a:ext cx="3082680" cy="594000"/>
            <a:chOff x="4535978" y="2686869"/>
            <a:chExt cx="3082680" cy="594000"/>
          </a:xfrm>
        </p:grpSpPr>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E251E152-58CE-49E6-BE1C-AC001C145D1C}"/>
                    </a:ext>
                  </a:extLst>
                </p14:cNvPr>
                <p14:cNvContentPartPr/>
                <p14:nvPr/>
              </p14:nvContentPartPr>
              <p14:xfrm>
                <a:off x="4610498" y="2779749"/>
                <a:ext cx="258120" cy="59400"/>
              </p14:xfrm>
            </p:contentPart>
          </mc:Choice>
          <mc:Fallback xmlns="">
            <p:pic>
              <p:nvPicPr>
                <p:cNvPr id="2" name="墨迹 1">
                  <a:extLst>
                    <a:ext uri="{FF2B5EF4-FFF2-40B4-BE49-F238E27FC236}">
                      <a16:creationId xmlns:a16="http://schemas.microsoft.com/office/drawing/2014/main" id="{E251E152-58CE-49E6-BE1C-AC001C145D1C}"/>
                    </a:ext>
                  </a:extLst>
                </p:cNvPr>
                <p:cNvPicPr/>
                <p:nvPr/>
              </p:nvPicPr>
              <p:blipFill>
                <a:blip r:embed="rId4"/>
                <a:stretch>
                  <a:fillRect/>
                </a:stretch>
              </p:blipFill>
              <p:spPr>
                <a:xfrm>
                  <a:off x="4592858" y="2761749"/>
                  <a:ext cx="29376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A9BC655D-F177-4E9E-8D01-F92309DDACF3}"/>
                    </a:ext>
                  </a:extLst>
                </p14:cNvPr>
                <p14:cNvContentPartPr/>
                <p14:nvPr/>
              </p14:nvContentPartPr>
              <p14:xfrm>
                <a:off x="4685738" y="2729709"/>
                <a:ext cx="48600" cy="189000"/>
              </p14:xfrm>
            </p:contentPart>
          </mc:Choice>
          <mc:Fallback xmlns="">
            <p:pic>
              <p:nvPicPr>
                <p:cNvPr id="3" name="墨迹 2">
                  <a:extLst>
                    <a:ext uri="{FF2B5EF4-FFF2-40B4-BE49-F238E27FC236}">
                      <a16:creationId xmlns:a16="http://schemas.microsoft.com/office/drawing/2014/main" id="{A9BC655D-F177-4E9E-8D01-F92309DDACF3}"/>
                    </a:ext>
                  </a:extLst>
                </p:cNvPr>
                <p:cNvPicPr/>
                <p:nvPr/>
              </p:nvPicPr>
              <p:blipFill>
                <a:blip r:embed="rId6"/>
                <a:stretch>
                  <a:fillRect/>
                </a:stretch>
              </p:blipFill>
              <p:spPr>
                <a:xfrm>
                  <a:off x="4667738" y="2711709"/>
                  <a:ext cx="842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7F472C04-D97C-46B7-BC06-8254C17C85E3}"/>
                    </a:ext>
                  </a:extLst>
                </p14:cNvPr>
                <p14:cNvContentPartPr/>
                <p14:nvPr/>
              </p14:nvContentPartPr>
              <p14:xfrm>
                <a:off x="4787258" y="2686869"/>
                <a:ext cx="17640" cy="261360"/>
              </p14:xfrm>
            </p:contentPart>
          </mc:Choice>
          <mc:Fallback xmlns="">
            <p:pic>
              <p:nvPicPr>
                <p:cNvPr id="4" name="墨迹 3">
                  <a:extLst>
                    <a:ext uri="{FF2B5EF4-FFF2-40B4-BE49-F238E27FC236}">
                      <a16:creationId xmlns:a16="http://schemas.microsoft.com/office/drawing/2014/main" id="{7F472C04-D97C-46B7-BC06-8254C17C85E3}"/>
                    </a:ext>
                  </a:extLst>
                </p:cNvPr>
                <p:cNvPicPr/>
                <p:nvPr/>
              </p:nvPicPr>
              <p:blipFill>
                <a:blip r:embed="rId8"/>
                <a:stretch>
                  <a:fillRect/>
                </a:stretch>
              </p:blipFill>
              <p:spPr>
                <a:xfrm>
                  <a:off x="4769258" y="2668869"/>
                  <a:ext cx="5328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墨迹 4">
                  <a:extLst>
                    <a:ext uri="{FF2B5EF4-FFF2-40B4-BE49-F238E27FC236}">
                      <a16:creationId xmlns:a16="http://schemas.microsoft.com/office/drawing/2014/main" id="{C98AEFA7-9853-49AD-B0BE-2757C95DD24D}"/>
                    </a:ext>
                  </a:extLst>
                </p14:cNvPr>
                <p14:cNvContentPartPr/>
                <p14:nvPr/>
              </p14:nvContentPartPr>
              <p14:xfrm>
                <a:off x="4724258" y="2845629"/>
                <a:ext cx="72720" cy="54720"/>
              </p14:xfrm>
            </p:contentPart>
          </mc:Choice>
          <mc:Fallback xmlns="">
            <p:pic>
              <p:nvPicPr>
                <p:cNvPr id="5" name="墨迹 4">
                  <a:extLst>
                    <a:ext uri="{FF2B5EF4-FFF2-40B4-BE49-F238E27FC236}">
                      <a16:creationId xmlns:a16="http://schemas.microsoft.com/office/drawing/2014/main" id="{C98AEFA7-9853-49AD-B0BE-2757C95DD24D}"/>
                    </a:ext>
                  </a:extLst>
                </p:cNvPr>
                <p:cNvPicPr/>
                <p:nvPr/>
              </p:nvPicPr>
              <p:blipFill>
                <a:blip r:embed="rId10"/>
                <a:stretch>
                  <a:fillRect/>
                </a:stretch>
              </p:blipFill>
              <p:spPr>
                <a:xfrm>
                  <a:off x="4706258" y="2827629"/>
                  <a:ext cx="10836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墨迹 5">
                  <a:extLst>
                    <a:ext uri="{FF2B5EF4-FFF2-40B4-BE49-F238E27FC236}">
                      <a16:creationId xmlns:a16="http://schemas.microsoft.com/office/drawing/2014/main" id="{6E8A5984-3EBD-4D42-A11F-F952E4A725B5}"/>
                    </a:ext>
                  </a:extLst>
                </p14:cNvPr>
                <p14:cNvContentPartPr/>
                <p14:nvPr/>
              </p14:nvContentPartPr>
              <p14:xfrm>
                <a:off x="4535978" y="2926629"/>
                <a:ext cx="312480" cy="115200"/>
              </p14:xfrm>
            </p:contentPart>
          </mc:Choice>
          <mc:Fallback xmlns="">
            <p:pic>
              <p:nvPicPr>
                <p:cNvPr id="6" name="墨迹 5">
                  <a:extLst>
                    <a:ext uri="{FF2B5EF4-FFF2-40B4-BE49-F238E27FC236}">
                      <a16:creationId xmlns:a16="http://schemas.microsoft.com/office/drawing/2014/main" id="{6E8A5984-3EBD-4D42-A11F-F952E4A725B5}"/>
                    </a:ext>
                  </a:extLst>
                </p:cNvPr>
                <p:cNvPicPr/>
                <p:nvPr/>
              </p:nvPicPr>
              <p:blipFill>
                <a:blip r:embed="rId12"/>
                <a:stretch>
                  <a:fillRect/>
                </a:stretch>
              </p:blipFill>
              <p:spPr>
                <a:xfrm>
                  <a:off x="4518338" y="2908629"/>
                  <a:ext cx="3481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墨迹 6">
                  <a:extLst>
                    <a:ext uri="{FF2B5EF4-FFF2-40B4-BE49-F238E27FC236}">
                      <a16:creationId xmlns:a16="http://schemas.microsoft.com/office/drawing/2014/main" id="{E0F62D40-610B-4DEC-979E-2CCE91439E04}"/>
                    </a:ext>
                  </a:extLst>
                </p14:cNvPr>
                <p14:cNvContentPartPr/>
                <p14:nvPr/>
              </p14:nvContentPartPr>
              <p14:xfrm>
                <a:off x="4595738" y="2988189"/>
                <a:ext cx="112680" cy="156960"/>
              </p14:xfrm>
            </p:contentPart>
          </mc:Choice>
          <mc:Fallback xmlns="">
            <p:pic>
              <p:nvPicPr>
                <p:cNvPr id="7" name="墨迹 6">
                  <a:extLst>
                    <a:ext uri="{FF2B5EF4-FFF2-40B4-BE49-F238E27FC236}">
                      <a16:creationId xmlns:a16="http://schemas.microsoft.com/office/drawing/2014/main" id="{E0F62D40-610B-4DEC-979E-2CCE91439E04}"/>
                    </a:ext>
                  </a:extLst>
                </p:cNvPr>
                <p:cNvPicPr/>
                <p:nvPr/>
              </p:nvPicPr>
              <p:blipFill>
                <a:blip r:embed="rId14"/>
                <a:stretch>
                  <a:fillRect/>
                </a:stretch>
              </p:blipFill>
              <p:spPr>
                <a:xfrm>
                  <a:off x="4577738" y="2970549"/>
                  <a:ext cx="14832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墨迹 7">
                  <a:extLst>
                    <a:ext uri="{FF2B5EF4-FFF2-40B4-BE49-F238E27FC236}">
                      <a16:creationId xmlns:a16="http://schemas.microsoft.com/office/drawing/2014/main" id="{6B60AE6B-D7D6-4FD4-B5D3-BD2B8014EC69}"/>
                    </a:ext>
                  </a:extLst>
                </p14:cNvPr>
                <p14:cNvContentPartPr/>
                <p14:nvPr/>
              </p14:nvContentPartPr>
              <p14:xfrm>
                <a:off x="4655498" y="2956869"/>
                <a:ext cx="203760" cy="154080"/>
              </p14:xfrm>
            </p:contentPart>
          </mc:Choice>
          <mc:Fallback xmlns="">
            <p:pic>
              <p:nvPicPr>
                <p:cNvPr id="8" name="墨迹 7">
                  <a:extLst>
                    <a:ext uri="{FF2B5EF4-FFF2-40B4-BE49-F238E27FC236}">
                      <a16:creationId xmlns:a16="http://schemas.microsoft.com/office/drawing/2014/main" id="{6B60AE6B-D7D6-4FD4-B5D3-BD2B8014EC69}"/>
                    </a:ext>
                  </a:extLst>
                </p:cNvPr>
                <p:cNvPicPr/>
                <p:nvPr/>
              </p:nvPicPr>
              <p:blipFill>
                <a:blip r:embed="rId16"/>
                <a:stretch>
                  <a:fillRect/>
                </a:stretch>
              </p:blipFill>
              <p:spPr>
                <a:xfrm>
                  <a:off x="4637498" y="2938869"/>
                  <a:ext cx="23940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墨迹 8">
                  <a:extLst>
                    <a:ext uri="{FF2B5EF4-FFF2-40B4-BE49-F238E27FC236}">
                      <a16:creationId xmlns:a16="http://schemas.microsoft.com/office/drawing/2014/main" id="{1824F6C5-70D2-466E-87CB-636DF5492350}"/>
                    </a:ext>
                  </a:extLst>
                </p14:cNvPr>
                <p14:cNvContentPartPr/>
                <p14:nvPr/>
              </p14:nvContentPartPr>
              <p14:xfrm>
                <a:off x="4716698" y="3022389"/>
                <a:ext cx="65880" cy="155880"/>
              </p14:xfrm>
            </p:contentPart>
          </mc:Choice>
          <mc:Fallback xmlns="">
            <p:pic>
              <p:nvPicPr>
                <p:cNvPr id="9" name="墨迹 8">
                  <a:extLst>
                    <a:ext uri="{FF2B5EF4-FFF2-40B4-BE49-F238E27FC236}">
                      <a16:creationId xmlns:a16="http://schemas.microsoft.com/office/drawing/2014/main" id="{1824F6C5-70D2-466E-87CB-636DF5492350}"/>
                    </a:ext>
                  </a:extLst>
                </p:cNvPr>
                <p:cNvPicPr/>
                <p:nvPr/>
              </p:nvPicPr>
              <p:blipFill>
                <a:blip r:embed="rId18"/>
                <a:stretch>
                  <a:fillRect/>
                </a:stretch>
              </p:blipFill>
              <p:spPr>
                <a:xfrm>
                  <a:off x="4698698" y="3004749"/>
                  <a:ext cx="10152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墨迹 9">
                  <a:extLst>
                    <a:ext uri="{FF2B5EF4-FFF2-40B4-BE49-F238E27FC236}">
                      <a16:creationId xmlns:a16="http://schemas.microsoft.com/office/drawing/2014/main" id="{6F160C4F-104E-4334-BE3B-67B862415F12}"/>
                    </a:ext>
                  </a:extLst>
                </p14:cNvPr>
                <p14:cNvContentPartPr/>
                <p14:nvPr/>
              </p14:nvContentPartPr>
              <p14:xfrm>
                <a:off x="4633898" y="3081429"/>
                <a:ext cx="278640" cy="119160"/>
              </p14:xfrm>
            </p:contentPart>
          </mc:Choice>
          <mc:Fallback xmlns="">
            <p:pic>
              <p:nvPicPr>
                <p:cNvPr id="10" name="墨迹 9">
                  <a:extLst>
                    <a:ext uri="{FF2B5EF4-FFF2-40B4-BE49-F238E27FC236}">
                      <a16:creationId xmlns:a16="http://schemas.microsoft.com/office/drawing/2014/main" id="{6F160C4F-104E-4334-BE3B-67B862415F12}"/>
                    </a:ext>
                  </a:extLst>
                </p:cNvPr>
                <p:cNvPicPr/>
                <p:nvPr/>
              </p:nvPicPr>
              <p:blipFill>
                <a:blip r:embed="rId20"/>
                <a:stretch>
                  <a:fillRect/>
                </a:stretch>
              </p:blipFill>
              <p:spPr>
                <a:xfrm>
                  <a:off x="4616258" y="3063429"/>
                  <a:ext cx="3142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 name="墨迹 10">
                  <a:extLst>
                    <a:ext uri="{FF2B5EF4-FFF2-40B4-BE49-F238E27FC236}">
                      <a16:creationId xmlns:a16="http://schemas.microsoft.com/office/drawing/2014/main" id="{DDFCDAA6-CDA7-42E8-B084-59224FEFAA0F}"/>
                    </a:ext>
                  </a:extLst>
                </p14:cNvPr>
                <p14:cNvContentPartPr/>
                <p14:nvPr/>
              </p14:nvContentPartPr>
              <p14:xfrm>
                <a:off x="4970138" y="2804949"/>
                <a:ext cx="182520" cy="57600"/>
              </p14:xfrm>
            </p:contentPart>
          </mc:Choice>
          <mc:Fallback xmlns="">
            <p:pic>
              <p:nvPicPr>
                <p:cNvPr id="11" name="墨迹 10">
                  <a:extLst>
                    <a:ext uri="{FF2B5EF4-FFF2-40B4-BE49-F238E27FC236}">
                      <a16:creationId xmlns:a16="http://schemas.microsoft.com/office/drawing/2014/main" id="{DDFCDAA6-CDA7-42E8-B084-59224FEFAA0F}"/>
                    </a:ext>
                  </a:extLst>
                </p:cNvPr>
                <p:cNvPicPr/>
                <p:nvPr/>
              </p:nvPicPr>
              <p:blipFill>
                <a:blip r:embed="rId22"/>
                <a:stretch>
                  <a:fillRect/>
                </a:stretch>
              </p:blipFill>
              <p:spPr>
                <a:xfrm>
                  <a:off x="4952138" y="2787309"/>
                  <a:ext cx="21816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2" name="墨迹 11">
                  <a:extLst>
                    <a:ext uri="{FF2B5EF4-FFF2-40B4-BE49-F238E27FC236}">
                      <a16:creationId xmlns:a16="http://schemas.microsoft.com/office/drawing/2014/main" id="{01AE3391-29D5-4376-B849-C8C57442AACC}"/>
                    </a:ext>
                  </a:extLst>
                </p14:cNvPr>
                <p14:cNvContentPartPr/>
                <p14:nvPr/>
              </p14:nvContentPartPr>
              <p14:xfrm>
                <a:off x="4916138" y="2842749"/>
                <a:ext cx="146520" cy="438120"/>
              </p14:xfrm>
            </p:contentPart>
          </mc:Choice>
          <mc:Fallback xmlns="">
            <p:pic>
              <p:nvPicPr>
                <p:cNvPr id="12" name="墨迹 11">
                  <a:extLst>
                    <a:ext uri="{FF2B5EF4-FFF2-40B4-BE49-F238E27FC236}">
                      <a16:creationId xmlns:a16="http://schemas.microsoft.com/office/drawing/2014/main" id="{01AE3391-29D5-4376-B849-C8C57442AACC}"/>
                    </a:ext>
                  </a:extLst>
                </p:cNvPr>
                <p:cNvPicPr/>
                <p:nvPr/>
              </p:nvPicPr>
              <p:blipFill>
                <a:blip r:embed="rId24"/>
                <a:stretch>
                  <a:fillRect/>
                </a:stretch>
              </p:blipFill>
              <p:spPr>
                <a:xfrm>
                  <a:off x="4898498" y="2824749"/>
                  <a:ext cx="182160" cy="473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3" name="墨迹 12">
                  <a:extLst>
                    <a:ext uri="{FF2B5EF4-FFF2-40B4-BE49-F238E27FC236}">
                      <a16:creationId xmlns:a16="http://schemas.microsoft.com/office/drawing/2014/main" id="{ACFEB68A-B14F-45E8-A788-188A4DCD2754}"/>
                    </a:ext>
                  </a:extLst>
                </p14:cNvPr>
                <p14:cNvContentPartPr/>
                <p14:nvPr/>
              </p14:nvContentPartPr>
              <p14:xfrm>
                <a:off x="5066258" y="2839149"/>
                <a:ext cx="93960" cy="191160"/>
              </p14:xfrm>
            </p:contentPart>
          </mc:Choice>
          <mc:Fallback xmlns="">
            <p:pic>
              <p:nvPicPr>
                <p:cNvPr id="13" name="墨迹 12">
                  <a:extLst>
                    <a:ext uri="{FF2B5EF4-FFF2-40B4-BE49-F238E27FC236}">
                      <a16:creationId xmlns:a16="http://schemas.microsoft.com/office/drawing/2014/main" id="{ACFEB68A-B14F-45E8-A788-188A4DCD2754}"/>
                    </a:ext>
                  </a:extLst>
                </p:cNvPr>
                <p:cNvPicPr/>
                <p:nvPr/>
              </p:nvPicPr>
              <p:blipFill>
                <a:blip r:embed="rId26"/>
                <a:stretch>
                  <a:fillRect/>
                </a:stretch>
              </p:blipFill>
              <p:spPr>
                <a:xfrm>
                  <a:off x="5048618" y="2821509"/>
                  <a:ext cx="12960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4" name="墨迹 13">
                  <a:extLst>
                    <a:ext uri="{FF2B5EF4-FFF2-40B4-BE49-F238E27FC236}">
                      <a16:creationId xmlns:a16="http://schemas.microsoft.com/office/drawing/2014/main" id="{58EB7BA8-8258-46D2-92A0-3BF290A06887}"/>
                    </a:ext>
                  </a:extLst>
                </p14:cNvPr>
                <p14:cNvContentPartPr/>
                <p14:nvPr/>
              </p14:nvContentPartPr>
              <p14:xfrm>
                <a:off x="5058338" y="2991789"/>
                <a:ext cx="101880" cy="131400"/>
              </p14:xfrm>
            </p:contentPart>
          </mc:Choice>
          <mc:Fallback xmlns="">
            <p:pic>
              <p:nvPicPr>
                <p:cNvPr id="14" name="墨迹 13">
                  <a:extLst>
                    <a:ext uri="{FF2B5EF4-FFF2-40B4-BE49-F238E27FC236}">
                      <a16:creationId xmlns:a16="http://schemas.microsoft.com/office/drawing/2014/main" id="{58EB7BA8-8258-46D2-92A0-3BF290A06887}"/>
                    </a:ext>
                  </a:extLst>
                </p:cNvPr>
                <p:cNvPicPr/>
                <p:nvPr/>
              </p:nvPicPr>
              <p:blipFill>
                <a:blip r:embed="rId28"/>
                <a:stretch>
                  <a:fillRect/>
                </a:stretch>
              </p:blipFill>
              <p:spPr>
                <a:xfrm>
                  <a:off x="5040338" y="2974149"/>
                  <a:ext cx="13752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5" name="墨迹 14">
                  <a:extLst>
                    <a:ext uri="{FF2B5EF4-FFF2-40B4-BE49-F238E27FC236}">
                      <a16:creationId xmlns:a16="http://schemas.microsoft.com/office/drawing/2014/main" id="{AD934C30-489C-4E6C-A2FF-F5EE3EFDFC0C}"/>
                    </a:ext>
                  </a:extLst>
                </p14:cNvPr>
                <p14:cNvContentPartPr/>
                <p14:nvPr/>
              </p14:nvContentPartPr>
              <p14:xfrm>
                <a:off x="5068778" y="3020949"/>
                <a:ext cx="38160" cy="192960"/>
              </p14:xfrm>
            </p:contentPart>
          </mc:Choice>
          <mc:Fallback xmlns="">
            <p:pic>
              <p:nvPicPr>
                <p:cNvPr id="15" name="墨迹 14">
                  <a:extLst>
                    <a:ext uri="{FF2B5EF4-FFF2-40B4-BE49-F238E27FC236}">
                      <a16:creationId xmlns:a16="http://schemas.microsoft.com/office/drawing/2014/main" id="{AD934C30-489C-4E6C-A2FF-F5EE3EFDFC0C}"/>
                    </a:ext>
                  </a:extLst>
                </p:cNvPr>
                <p:cNvPicPr/>
                <p:nvPr/>
              </p:nvPicPr>
              <p:blipFill>
                <a:blip r:embed="rId30"/>
                <a:stretch>
                  <a:fillRect/>
                </a:stretch>
              </p:blipFill>
              <p:spPr>
                <a:xfrm>
                  <a:off x="5050778" y="3003309"/>
                  <a:ext cx="7380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6" name="墨迹 15">
                  <a:extLst>
                    <a:ext uri="{FF2B5EF4-FFF2-40B4-BE49-F238E27FC236}">
                      <a16:creationId xmlns:a16="http://schemas.microsoft.com/office/drawing/2014/main" id="{B45AEFEA-0F20-40A8-8B00-74C598F69BE3}"/>
                    </a:ext>
                  </a:extLst>
                </p14:cNvPr>
                <p14:cNvContentPartPr/>
                <p14:nvPr/>
              </p14:nvContentPartPr>
              <p14:xfrm>
                <a:off x="5089298" y="3137589"/>
                <a:ext cx="127080" cy="100440"/>
              </p14:xfrm>
            </p:contentPart>
          </mc:Choice>
          <mc:Fallback xmlns="">
            <p:pic>
              <p:nvPicPr>
                <p:cNvPr id="16" name="墨迹 15">
                  <a:extLst>
                    <a:ext uri="{FF2B5EF4-FFF2-40B4-BE49-F238E27FC236}">
                      <a16:creationId xmlns:a16="http://schemas.microsoft.com/office/drawing/2014/main" id="{B45AEFEA-0F20-40A8-8B00-74C598F69BE3}"/>
                    </a:ext>
                  </a:extLst>
                </p:cNvPr>
                <p:cNvPicPr/>
                <p:nvPr/>
              </p:nvPicPr>
              <p:blipFill>
                <a:blip r:embed="rId32"/>
                <a:stretch>
                  <a:fillRect/>
                </a:stretch>
              </p:blipFill>
              <p:spPr>
                <a:xfrm>
                  <a:off x="5071658" y="3119949"/>
                  <a:ext cx="16272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8" name="墨迹 17">
                  <a:extLst>
                    <a:ext uri="{FF2B5EF4-FFF2-40B4-BE49-F238E27FC236}">
                      <a16:creationId xmlns:a16="http://schemas.microsoft.com/office/drawing/2014/main" id="{D411356D-DA1B-4F13-822F-367940E7852D}"/>
                    </a:ext>
                  </a:extLst>
                </p14:cNvPr>
                <p14:cNvContentPartPr/>
                <p14:nvPr/>
              </p14:nvContentPartPr>
              <p14:xfrm>
                <a:off x="5281898" y="2881629"/>
                <a:ext cx="135000" cy="45000"/>
              </p14:xfrm>
            </p:contentPart>
          </mc:Choice>
          <mc:Fallback xmlns="">
            <p:pic>
              <p:nvPicPr>
                <p:cNvPr id="18" name="墨迹 17">
                  <a:extLst>
                    <a:ext uri="{FF2B5EF4-FFF2-40B4-BE49-F238E27FC236}">
                      <a16:creationId xmlns:a16="http://schemas.microsoft.com/office/drawing/2014/main" id="{D411356D-DA1B-4F13-822F-367940E7852D}"/>
                    </a:ext>
                  </a:extLst>
                </p:cNvPr>
                <p:cNvPicPr/>
                <p:nvPr/>
              </p:nvPicPr>
              <p:blipFill>
                <a:blip r:embed="rId34"/>
                <a:stretch>
                  <a:fillRect/>
                </a:stretch>
              </p:blipFill>
              <p:spPr>
                <a:xfrm>
                  <a:off x="5264258" y="2863989"/>
                  <a:ext cx="1706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9" name="墨迹 18">
                  <a:extLst>
                    <a:ext uri="{FF2B5EF4-FFF2-40B4-BE49-F238E27FC236}">
                      <a16:creationId xmlns:a16="http://schemas.microsoft.com/office/drawing/2014/main" id="{5CE0AB12-FE35-4964-9253-3AEC1DBFFD87}"/>
                    </a:ext>
                  </a:extLst>
                </p14:cNvPr>
                <p14:cNvContentPartPr/>
                <p14:nvPr/>
              </p14:nvContentPartPr>
              <p14:xfrm>
                <a:off x="5303858" y="2817549"/>
                <a:ext cx="102240" cy="202320"/>
              </p14:xfrm>
            </p:contentPart>
          </mc:Choice>
          <mc:Fallback xmlns="">
            <p:pic>
              <p:nvPicPr>
                <p:cNvPr id="19" name="墨迹 18">
                  <a:extLst>
                    <a:ext uri="{FF2B5EF4-FFF2-40B4-BE49-F238E27FC236}">
                      <a16:creationId xmlns:a16="http://schemas.microsoft.com/office/drawing/2014/main" id="{5CE0AB12-FE35-4964-9253-3AEC1DBFFD87}"/>
                    </a:ext>
                  </a:extLst>
                </p:cNvPr>
                <p:cNvPicPr/>
                <p:nvPr/>
              </p:nvPicPr>
              <p:blipFill>
                <a:blip r:embed="rId36"/>
                <a:stretch>
                  <a:fillRect/>
                </a:stretch>
              </p:blipFill>
              <p:spPr>
                <a:xfrm>
                  <a:off x="5286218" y="2799909"/>
                  <a:ext cx="13788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0" name="墨迹 19">
                  <a:extLst>
                    <a:ext uri="{FF2B5EF4-FFF2-40B4-BE49-F238E27FC236}">
                      <a16:creationId xmlns:a16="http://schemas.microsoft.com/office/drawing/2014/main" id="{E3D64E44-CF10-49BE-BACF-7EC5D5AAB8C5}"/>
                    </a:ext>
                  </a:extLst>
                </p14:cNvPr>
                <p14:cNvContentPartPr/>
                <p14:nvPr/>
              </p14:nvContentPartPr>
              <p14:xfrm>
                <a:off x="5192618" y="3029589"/>
                <a:ext cx="271080" cy="106560"/>
              </p14:xfrm>
            </p:contentPart>
          </mc:Choice>
          <mc:Fallback xmlns="">
            <p:pic>
              <p:nvPicPr>
                <p:cNvPr id="20" name="墨迹 19">
                  <a:extLst>
                    <a:ext uri="{FF2B5EF4-FFF2-40B4-BE49-F238E27FC236}">
                      <a16:creationId xmlns:a16="http://schemas.microsoft.com/office/drawing/2014/main" id="{E3D64E44-CF10-49BE-BACF-7EC5D5AAB8C5}"/>
                    </a:ext>
                  </a:extLst>
                </p:cNvPr>
                <p:cNvPicPr/>
                <p:nvPr/>
              </p:nvPicPr>
              <p:blipFill>
                <a:blip r:embed="rId38"/>
                <a:stretch>
                  <a:fillRect/>
                </a:stretch>
              </p:blipFill>
              <p:spPr>
                <a:xfrm>
                  <a:off x="5174618" y="3011949"/>
                  <a:ext cx="30672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1" name="墨迹 20">
                  <a:extLst>
                    <a:ext uri="{FF2B5EF4-FFF2-40B4-BE49-F238E27FC236}">
                      <a16:creationId xmlns:a16="http://schemas.microsoft.com/office/drawing/2014/main" id="{9D07D113-6E39-468D-985C-F4F2C514917E}"/>
                    </a:ext>
                  </a:extLst>
                </p14:cNvPr>
                <p14:cNvContentPartPr/>
                <p14:nvPr/>
              </p14:nvContentPartPr>
              <p14:xfrm>
                <a:off x="5334818" y="2960829"/>
                <a:ext cx="41760" cy="250200"/>
              </p14:xfrm>
            </p:contentPart>
          </mc:Choice>
          <mc:Fallback xmlns="">
            <p:pic>
              <p:nvPicPr>
                <p:cNvPr id="21" name="墨迹 20">
                  <a:extLst>
                    <a:ext uri="{FF2B5EF4-FFF2-40B4-BE49-F238E27FC236}">
                      <a16:creationId xmlns:a16="http://schemas.microsoft.com/office/drawing/2014/main" id="{9D07D113-6E39-468D-985C-F4F2C514917E}"/>
                    </a:ext>
                  </a:extLst>
                </p:cNvPr>
                <p:cNvPicPr/>
                <p:nvPr/>
              </p:nvPicPr>
              <p:blipFill>
                <a:blip r:embed="rId40"/>
                <a:stretch>
                  <a:fillRect/>
                </a:stretch>
              </p:blipFill>
              <p:spPr>
                <a:xfrm>
                  <a:off x="5316818" y="2942829"/>
                  <a:ext cx="7740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2" name="墨迹 21">
                  <a:extLst>
                    <a:ext uri="{FF2B5EF4-FFF2-40B4-BE49-F238E27FC236}">
                      <a16:creationId xmlns:a16="http://schemas.microsoft.com/office/drawing/2014/main" id="{71851961-3238-4688-B917-5156E4BF5FE5}"/>
                    </a:ext>
                  </a:extLst>
                </p14:cNvPr>
                <p14:cNvContentPartPr/>
                <p14:nvPr/>
              </p14:nvContentPartPr>
              <p14:xfrm>
                <a:off x="5471618" y="2830149"/>
                <a:ext cx="150120" cy="349200"/>
              </p14:xfrm>
            </p:contentPart>
          </mc:Choice>
          <mc:Fallback xmlns="">
            <p:pic>
              <p:nvPicPr>
                <p:cNvPr id="22" name="墨迹 21">
                  <a:extLst>
                    <a:ext uri="{FF2B5EF4-FFF2-40B4-BE49-F238E27FC236}">
                      <a16:creationId xmlns:a16="http://schemas.microsoft.com/office/drawing/2014/main" id="{71851961-3238-4688-B917-5156E4BF5FE5}"/>
                    </a:ext>
                  </a:extLst>
                </p:cNvPr>
                <p:cNvPicPr/>
                <p:nvPr/>
              </p:nvPicPr>
              <p:blipFill>
                <a:blip r:embed="rId42"/>
                <a:stretch>
                  <a:fillRect/>
                </a:stretch>
              </p:blipFill>
              <p:spPr>
                <a:xfrm>
                  <a:off x="5453978" y="2812149"/>
                  <a:ext cx="18576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3" name="墨迹 22">
                  <a:extLst>
                    <a:ext uri="{FF2B5EF4-FFF2-40B4-BE49-F238E27FC236}">
                      <a16:creationId xmlns:a16="http://schemas.microsoft.com/office/drawing/2014/main" id="{A06E2F96-7A58-409E-A30F-E801C8483974}"/>
                    </a:ext>
                  </a:extLst>
                </p14:cNvPr>
                <p14:cNvContentPartPr/>
                <p14:nvPr/>
              </p14:nvContentPartPr>
              <p14:xfrm>
                <a:off x="5567378" y="2919789"/>
                <a:ext cx="92880" cy="323280"/>
              </p14:xfrm>
            </p:contentPart>
          </mc:Choice>
          <mc:Fallback xmlns="">
            <p:pic>
              <p:nvPicPr>
                <p:cNvPr id="23" name="墨迹 22">
                  <a:extLst>
                    <a:ext uri="{FF2B5EF4-FFF2-40B4-BE49-F238E27FC236}">
                      <a16:creationId xmlns:a16="http://schemas.microsoft.com/office/drawing/2014/main" id="{A06E2F96-7A58-409E-A30F-E801C8483974}"/>
                    </a:ext>
                  </a:extLst>
                </p:cNvPr>
                <p:cNvPicPr/>
                <p:nvPr/>
              </p:nvPicPr>
              <p:blipFill>
                <a:blip r:embed="rId44"/>
                <a:stretch>
                  <a:fillRect/>
                </a:stretch>
              </p:blipFill>
              <p:spPr>
                <a:xfrm>
                  <a:off x="5549738" y="2902149"/>
                  <a:ext cx="12852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4" name="墨迹 23">
                  <a:extLst>
                    <a:ext uri="{FF2B5EF4-FFF2-40B4-BE49-F238E27FC236}">
                      <a16:creationId xmlns:a16="http://schemas.microsoft.com/office/drawing/2014/main" id="{4388CD1C-28C0-4117-9AC6-96AE86CE1A93}"/>
                    </a:ext>
                  </a:extLst>
                </p14:cNvPr>
                <p14:cNvContentPartPr/>
                <p14:nvPr/>
              </p14:nvContentPartPr>
              <p14:xfrm>
                <a:off x="5551538" y="2978469"/>
                <a:ext cx="83520" cy="14040"/>
              </p14:xfrm>
            </p:contentPart>
          </mc:Choice>
          <mc:Fallback xmlns="">
            <p:pic>
              <p:nvPicPr>
                <p:cNvPr id="24" name="墨迹 23">
                  <a:extLst>
                    <a:ext uri="{FF2B5EF4-FFF2-40B4-BE49-F238E27FC236}">
                      <a16:creationId xmlns:a16="http://schemas.microsoft.com/office/drawing/2014/main" id="{4388CD1C-28C0-4117-9AC6-96AE86CE1A93}"/>
                    </a:ext>
                  </a:extLst>
                </p:cNvPr>
                <p:cNvPicPr/>
                <p:nvPr/>
              </p:nvPicPr>
              <p:blipFill>
                <a:blip r:embed="rId46"/>
                <a:stretch>
                  <a:fillRect/>
                </a:stretch>
              </p:blipFill>
              <p:spPr>
                <a:xfrm>
                  <a:off x="5533538" y="2960829"/>
                  <a:ext cx="1191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5" name="墨迹 24">
                  <a:extLst>
                    <a:ext uri="{FF2B5EF4-FFF2-40B4-BE49-F238E27FC236}">
                      <a16:creationId xmlns:a16="http://schemas.microsoft.com/office/drawing/2014/main" id="{34800A23-4DA3-4A2E-A7C4-2B6137C0B754}"/>
                    </a:ext>
                  </a:extLst>
                </p14:cNvPr>
                <p14:cNvContentPartPr/>
                <p14:nvPr/>
              </p14:nvContentPartPr>
              <p14:xfrm>
                <a:off x="5538218" y="3030309"/>
                <a:ext cx="95040" cy="50760"/>
              </p14:xfrm>
            </p:contentPart>
          </mc:Choice>
          <mc:Fallback xmlns="">
            <p:pic>
              <p:nvPicPr>
                <p:cNvPr id="25" name="墨迹 24">
                  <a:extLst>
                    <a:ext uri="{FF2B5EF4-FFF2-40B4-BE49-F238E27FC236}">
                      <a16:creationId xmlns:a16="http://schemas.microsoft.com/office/drawing/2014/main" id="{34800A23-4DA3-4A2E-A7C4-2B6137C0B754}"/>
                    </a:ext>
                  </a:extLst>
                </p:cNvPr>
                <p:cNvPicPr/>
                <p:nvPr/>
              </p:nvPicPr>
              <p:blipFill>
                <a:blip r:embed="rId48"/>
                <a:stretch>
                  <a:fillRect/>
                </a:stretch>
              </p:blipFill>
              <p:spPr>
                <a:xfrm>
                  <a:off x="5520578" y="3012309"/>
                  <a:ext cx="13068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6" name="墨迹 25">
                  <a:extLst>
                    <a:ext uri="{FF2B5EF4-FFF2-40B4-BE49-F238E27FC236}">
                      <a16:creationId xmlns:a16="http://schemas.microsoft.com/office/drawing/2014/main" id="{626884FE-B44F-43B3-B2F4-CE7FEFAA16C3}"/>
                    </a:ext>
                  </a:extLst>
                </p14:cNvPr>
                <p14:cNvContentPartPr/>
                <p14:nvPr/>
              </p14:nvContentPartPr>
              <p14:xfrm>
                <a:off x="5545778" y="2779029"/>
                <a:ext cx="132840" cy="452520"/>
              </p14:xfrm>
            </p:contentPart>
          </mc:Choice>
          <mc:Fallback xmlns="">
            <p:pic>
              <p:nvPicPr>
                <p:cNvPr id="26" name="墨迹 25">
                  <a:extLst>
                    <a:ext uri="{FF2B5EF4-FFF2-40B4-BE49-F238E27FC236}">
                      <a16:creationId xmlns:a16="http://schemas.microsoft.com/office/drawing/2014/main" id="{626884FE-B44F-43B3-B2F4-CE7FEFAA16C3}"/>
                    </a:ext>
                  </a:extLst>
                </p:cNvPr>
                <p:cNvPicPr/>
                <p:nvPr/>
              </p:nvPicPr>
              <p:blipFill>
                <a:blip r:embed="rId50"/>
                <a:stretch>
                  <a:fillRect/>
                </a:stretch>
              </p:blipFill>
              <p:spPr>
                <a:xfrm>
                  <a:off x="5527778" y="2761389"/>
                  <a:ext cx="168480" cy="488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7" name="墨迹 26">
                  <a:extLst>
                    <a:ext uri="{FF2B5EF4-FFF2-40B4-BE49-F238E27FC236}">
                      <a16:creationId xmlns:a16="http://schemas.microsoft.com/office/drawing/2014/main" id="{8BD0BABE-8510-46D1-A943-F10E06FB5549}"/>
                    </a:ext>
                  </a:extLst>
                </p14:cNvPr>
                <p14:cNvContentPartPr/>
                <p14:nvPr/>
              </p14:nvContentPartPr>
              <p14:xfrm>
                <a:off x="5718938" y="2865789"/>
                <a:ext cx="42840" cy="254160"/>
              </p14:xfrm>
            </p:contentPart>
          </mc:Choice>
          <mc:Fallback xmlns="">
            <p:pic>
              <p:nvPicPr>
                <p:cNvPr id="27" name="墨迹 26">
                  <a:extLst>
                    <a:ext uri="{FF2B5EF4-FFF2-40B4-BE49-F238E27FC236}">
                      <a16:creationId xmlns:a16="http://schemas.microsoft.com/office/drawing/2014/main" id="{8BD0BABE-8510-46D1-A943-F10E06FB5549}"/>
                    </a:ext>
                  </a:extLst>
                </p:cNvPr>
                <p:cNvPicPr/>
                <p:nvPr/>
              </p:nvPicPr>
              <p:blipFill>
                <a:blip r:embed="rId52"/>
                <a:stretch>
                  <a:fillRect/>
                </a:stretch>
              </p:blipFill>
              <p:spPr>
                <a:xfrm>
                  <a:off x="5700938" y="2847789"/>
                  <a:ext cx="7848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8" name="墨迹 27">
                  <a:extLst>
                    <a:ext uri="{FF2B5EF4-FFF2-40B4-BE49-F238E27FC236}">
                      <a16:creationId xmlns:a16="http://schemas.microsoft.com/office/drawing/2014/main" id="{23B744F6-AED3-40A9-A711-4715B15A9EFF}"/>
                    </a:ext>
                  </a:extLst>
                </p14:cNvPr>
                <p14:cNvContentPartPr/>
                <p14:nvPr/>
              </p14:nvContentPartPr>
              <p14:xfrm>
                <a:off x="5806418" y="2789469"/>
                <a:ext cx="75240" cy="317520"/>
              </p14:xfrm>
            </p:contentPart>
          </mc:Choice>
          <mc:Fallback xmlns="">
            <p:pic>
              <p:nvPicPr>
                <p:cNvPr id="28" name="墨迹 27">
                  <a:extLst>
                    <a:ext uri="{FF2B5EF4-FFF2-40B4-BE49-F238E27FC236}">
                      <a16:creationId xmlns:a16="http://schemas.microsoft.com/office/drawing/2014/main" id="{23B744F6-AED3-40A9-A711-4715B15A9EFF}"/>
                    </a:ext>
                  </a:extLst>
                </p:cNvPr>
                <p:cNvPicPr/>
                <p:nvPr/>
              </p:nvPicPr>
              <p:blipFill>
                <a:blip r:embed="rId54"/>
                <a:stretch>
                  <a:fillRect/>
                </a:stretch>
              </p:blipFill>
              <p:spPr>
                <a:xfrm>
                  <a:off x="5788778" y="2771469"/>
                  <a:ext cx="11088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9" name="墨迹 28">
                  <a:extLst>
                    <a:ext uri="{FF2B5EF4-FFF2-40B4-BE49-F238E27FC236}">
                      <a16:creationId xmlns:a16="http://schemas.microsoft.com/office/drawing/2014/main" id="{0F81BD79-EB0C-4D2E-A7D7-0CF7C6992BD1}"/>
                    </a:ext>
                  </a:extLst>
                </p14:cNvPr>
                <p14:cNvContentPartPr/>
                <p14:nvPr/>
              </p14:nvContentPartPr>
              <p14:xfrm>
                <a:off x="5790938" y="2947509"/>
                <a:ext cx="47520" cy="36360"/>
              </p14:xfrm>
            </p:contentPart>
          </mc:Choice>
          <mc:Fallback xmlns="">
            <p:pic>
              <p:nvPicPr>
                <p:cNvPr id="29" name="墨迹 28">
                  <a:extLst>
                    <a:ext uri="{FF2B5EF4-FFF2-40B4-BE49-F238E27FC236}">
                      <a16:creationId xmlns:a16="http://schemas.microsoft.com/office/drawing/2014/main" id="{0F81BD79-EB0C-4D2E-A7D7-0CF7C6992BD1}"/>
                    </a:ext>
                  </a:extLst>
                </p:cNvPr>
                <p:cNvPicPr/>
                <p:nvPr/>
              </p:nvPicPr>
              <p:blipFill>
                <a:blip r:embed="rId56"/>
                <a:stretch>
                  <a:fillRect/>
                </a:stretch>
              </p:blipFill>
              <p:spPr>
                <a:xfrm>
                  <a:off x="5773298" y="2929869"/>
                  <a:ext cx="8316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墨迹 29">
                  <a:extLst>
                    <a:ext uri="{FF2B5EF4-FFF2-40B4-BE49-F238E27FC236}">
                      <a16:creationId xmlns:a16="http://schemas.microsoft.com/office/drawing/2014/main" id="{8DFD4E9F-9B74-4224-A212-A549C3578E1B}"/>
                    </a:ext>
                  </a:extLst>
                </p14:cNvPr>
                <p14:cNvContentPartPr/>
                <p14:nvPr/>
              </p14:nvContentPartPr>
              <p14:xfrm>
                <a:off x="5626418" y="3007989"/>
                <a:ext cx="262800" cy="206280"/>
              </p14:xfrm>
            </p:contentPart>
          </mc:Choice>
          <mc:Fallback xmlns="">
            <p:pic>
              <p:nvPicPr>
                <p:cNvPr id="30" name="墨迹 29">
                  <a:extLst>
                    <a:ext uri="{FF2B5EF4-FFF2-40B4-BE49-F238E27FC236}">
                      <a16:creationId xmlns:a16="http://schemas.microsoft.com/office/drawing/2014/main" id="{8DFD4E9F-9B74-4224-A212-A549C3578E1B}"/>
                    </a:ext>
                  </a:extLst>
                </p:cNvPr>
                <p:cNvPicPr/>
                <p:nvPr/>
              </p:nvPicPr>
              <p:blipFill>
                <a:blip r:embed="rId58"/>
                <a:stretch>
                  <a:fillRect/>
                </a:stretch>
              </p:blipFill>
              <p:spPr>
                <a:xfrm>
                  <a:off x="5608778" y="2989989"/>
                  <a:ext cx="29844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1" name="墨迹 30">
                  <a:extLst>
                    <a:ext uri="{FF2B5EF4-FFF2-40B4-BE49-F238E27FC236}">
                      <a16:creationId xmlns:a16="http://schemas.microsoft.com/office/drawing/2014/main" id="{82CE1AEB-1670-4650-8563-00E27920EE9D}"/>
                    </a:ext>
                  </a:extLst>
                </p14:cNvPr>
                <p14:cNvContentPartPr/>
                <p14:nvPr/>
              </p14:nvContentPartPr>
              <p14:xfrm>
                <a:off x="5879138" y="2930589"/>
                <a:ext cx="185400" cy="309960"/>
              </p14:xfrm>
            </p:contentPart>
          </mc:Choice>
          <mc:Fallback xmlns="">
            <p:pic>
              <p:nvPicPr>
                <p:cNvPr id="31" name="墨迹 30">
                  <a:extLst>
                    <a:ext uri="{FF2B5EF4-FFF2-40B4-BE49-F238E27FC236}">
                      <a16:creationId xmlns:a16="http://schemas.microsoft.com/office/drawing/2014/main" id="{82CE1AEB-1670-4650-8563-00E27920EE9D}"/>
                    </a:ext>
                  </a:extLst>
                </p:cNvPr>
                <p:cNvPicPr/>
                <p:nvPr/>
              </p:nvPicPr>
              <p:blipFill>
                <a:blip r:embed="rId60"/>
                <a:stretch>
                  <a:fillRect/>
                </a:stretch>
              </p:blipFill>
              <p:spPr>
                <a:xfrm>
                  <a:off x="5861498" y="2912949"/>
                  <a:ext cx="22104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2" name="墨迹 31">
                  <a:extLst>
                    <a:ext uri="{FF2B5EF4-FFF2-40B4-BE49-F238E27FC236}">
                      <a16:creationId xmlns:a16="http://schemas.microsoft.com/office/drawing/2014/main" id="{6E0A19B9-B81B-48E4-A354-3279959BC1FA}"/>
                    </a:ext>
                  </a:extLst>
                </p14:cNvPr>
                <p14:cNvContentPartPr/>
                <p14:nvPr/>
              </p14:nvContentPartPr>
              <p14:xfrm>
                <a:off x="5851058" y="2822229"/>
                <a:ext cx="155880" cy="432000"/>
              </p14:xfrm>
            </p:contentPart>
          </mc:Choice>
          <mc:Fallback xmlns="">
            <p:pic>
              <p:nvPicPr>
                <p:cNvPr id="32" name="墨迹 31">
                  <a:extLst>
                    <a:ext uri="{FF2B5EF4-FFF2-40B4-BE49-F238E27FC236}">
                      <a16:creationId xmlns:a16="http://schemas.microsoft.com/office/drawing/2014/main" id="{6E0A19B9-B81B-48E4-A354-3279959BC1FA}"/>
                    </a:ext>
                  </a:extLst>
                </p:cNvPr>
                <p:cNvPicPr/>
                <p:nvPr/>
              </p:nvPicPr>
              <p:blipFill>
                <a:blip r:embed="rId62"/>
                <a:stretch>
                  <a:fillRect/>
                </a:stretch>
              </p:blipFill>
              <p:spPr>
                <a:xfrm>
                  <a:off x="5833058" y="2804229"/>
                  <a:ext cx="191520" cy="4676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3" name="墨迹 32">
                  <a:extLst>
                    <a:ext uri="{FF2B5EF4-FFF2-40B4-BE49-F238E27FC236}">
                      <a16:creationId xmlns:a16="http://schemas.microsoft.com/office/drawing/2014/main" id="{8C5A1E35-A6BB-48EA-A652-8F32CEE241A2}"/>
                    </a:ext>
                  </a:extLst>
                </p14:cNvPr>
                <p14:cNvContentPartPr/>
                <p14:nvPr/>
              </p14:nvContentPartPr>
              <p14:xfrm>
                <a:off x="6128618" y="2849589"/>
                <a:ext cx="25560" cy="38880"/>
              </p14:xfrm>
            </p:contentPart>
          </mc:Choice>
          <mc:Fallback xmlns="">
            <p:pic>
              <p:nvPicPr>
                <p:cNvPr id="33" name="墨迹 32">
                  <a:extLst>
                    <a:ext uri="{FF2B5EF4-FFF2-40B4-BE49-F238E27FC236}">
                      <a16:creationId xmlns:a16="http://schemas.microsoft.com/office/drawing/2014/main" id="{8C5A1E35-A6BB-48EA-A652-8F32CEE241A2}"/>
                    </a:ext>
                  </a:extLst>
                </p:cNvPr>
                <p:cNvPicPr/>
                <p:nvPr/>
              </p:nvPicPr>
              <p:blipFill>
                <a:blip r:embed="rId64"/>
                <a:stretch>
                  <a:fillRect/>
                </a:stretch>
              </p:blipFill>
              <p:spPr>
                <a:xfrm>
                  <a:off x="6110978" y="2831589"/>
                  <a:ext cx="6120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4" name="墨迹 33">
                  <a:extLst>
                    <a:ext uri="{FF2B5EF4-FFF2-40B4-BE49-F238E27FC236}">
                      <a16:creationId xmlns:a16="http://schemas.microsoft.com/office/drawing/2014/main" id="{77BE9511-5CE2-4180-8C29-01F808B5BB34}"/>
                    </a:ext>
                  </a:extLst>
                </p14:cNvPr>
                <p14:cNvContentPartPr/>
                <p14:nvPr/>
              </p14:nvContentPartPr>
              <p14:xfrm>
                <a:off x="6065618" y="2989629"/>
                <a:ext cx="88560" cy="236160"/>
              </p14:xfrm>
            </p:contentPart>
          </mc:Choice>
          <mc:Fallback xmlns="">
            <p:pic>
              <p:nvPicPr>
                <p:cNvPr id="34" name="墨迹 33">
                  <a:extLst>
                    <a:ext uri="{FF2B5EF4-FFF2-40B4-BE49-F238E27FC236}">
                      <a16:creationId xmlns:a16="http://schemas.microsoft.com/office/drawing/2014/main" id="{77BE9511-5CE2-4180-8C29-01F808B5BB34}"/>
                    </a:ext>
                  </a:extLst>
                </p:cNvPr>
                <p:cNvPicPr/>
                <p:nvPr/>
              </p:nvPicPr>
              <p:blipFill>
                <a:blip r:embed="rId66"/>
                <a:stretch>
                  <a:fillRect/>
                </a:stretch>
              </p:blipFill>
              <p:spPr>
                <a:xfrm>
                  <a:off x="6047978" y="2971629"/>
                  <a:ext cx="12420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5" name="墨迹 34">
                  <a:extLst>
                    <a:ext uri="{FF2B5EF4-FFF2-40B4-BE49-F238E27FC236}">
                      <a16:creationId xmlns:a16="http://schemas.microsoft.com/office/drawing/2014/main" id="{E1B26902-B553-4A4E-A45F-C1EB960C324F}"/>
                    </a:ext>
                  </a:extLst>
                </p14:cNvPr>
                <p14:cNvContentPartPr/>
                <p14:nvPr/>
              </p14:nvContentPartPr>
              <p14:xfrm>
                <a:off x="6191258" y="2790549"/>
                <a:ext cx="78840" cy="237240"/>
              </p14:xfrm>
            </p:contentPart>
          </mc:Choice>
          <mc:Fallback xmlns="">
            <p:pic>
              <p:nvPicPr>
                <p:cNvPr id="35" name="墨迹 34">
                  <a:extLst>
                    <a:ext uri="{FF2B5EF4-FFF2-40B4-BE49-F238E27FC236}">
                      <a16:creationId xmlns:a16="http://schemas.microsoft.com/office/drawing/2014/main" id="{E1B26902-B553-4A4E-A45F-C1EB960C324F}"/>
                    </a:ext>
                  </a:extLst>
                </p:cNvPr>
                <p:cNvPicPr/>
                <p:nvPr/>
              </p:nvPicPr>
              <p:blipFill>
                <a:blip r:embed="rId68"/>
                <a:stretch>
                  <a:fillRect/>
                </a:stretch>
              </p:blipFill>
              <p:spPr>
                <a:xfrm>
                  <a:off x="6173258" y="2772549"/>
                  <a:ext cx="11448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6" name="墨迹 35">
                  <a:extLst>
                    <a:ext uri="{FF2B5EF4-FFF2-40B4-BE49-F238E27FC236}">
                      <a16:creationId xmlns:a16="http://schemas.microsoft.com/office/drawing/2014/main" id="{CF7C9681-3A12-4360-8E69-1BDA1F2BEBFA}"/>
                    </a:ext>
                  </a:extLst>
                </p14:cNvPr>
                <p14:cNvContentPartPr/>
                <p14:nvPr/>
              </p14:nvContentPartPr>
              <p14:xfrm>
                <a:off x="6239858" y="2845629"/>
                <a:ext cx="118800" cy="147600"/>
              </p14:xfrm>
            </p:contentPart>
          </mc:Choice>
          <mc:Fallback xmlns="">
            <p:pic>
              <p:nvPicPr>
                <p:cNvPr id="36" name="墨迹 35">
                  <a:extLst>
                    <a:ext uri="{FF2B5EF4-FFF2-40B4-BE49-F238E27FC236}">
                      <a16:creationId xmlns:a16="http://schemas.microsoft.com/office/drawing/2014/main" id="{CF7C9681-3A12-4360-8E69-1BDA1F2BEBFA}"/>
                    </a:ext>
                  </a:extLst>
                </p:cNvPr>
                <p:cNvPicPr/>
                <p:nvPr/>
              </p:nvPicPr>
              <p:blipFill>
                <a:blip r:embed="rId70"/>
                <a:stretch>
                  <a:fillRect/>
                </a:stretch>
              </p:blipFill>
              <p:spPr>
                <a:xfrm>
                  <a:off x="6222218" y="2827989"/>
                  <a:ext cx="15444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7" name="墨迹 36">
                  <a:extLst>
                    <a:ext uri="{FF2B5EF4-FFF2-40B4-BE49-F238E27FC236}">
                      <a16:creationId xmlns:a16="http://schemas.microsoft.com/office/drawing/2014/main" id="{CF5B0678-6BB6-4DFC-BFB6-83471A01DF2E}"/>
                    </a:ext>
                  </a:extLst>
                </p14:cNvPr>
                <p14:cNvContentPartPr/>
                <p14:nvPr/>
              </p14:nvContentPartPr>
              <p14:xfrm>
                <a:off x="6217178" y="2937429"/>
                <a:ext cx="78840" cy="29160"/>
              </p14:xfrm>
            </p:contentPart>
          </mc:Choice>
          <mc:Fallback xmlns="">
            <p:pic>
              <p:nvPicPr>
                <p:cNvPr id="37" name="墨迹 36">
                  <a:extLst>
                    <a:ext uri="{FF2B5EF4-FFF2-40B4-BE49-F238E27FC236}">
                      <a16:creationId xmlns:a16="http://schemas.microsoft.com/office/drawing/2014/main" id="{CF5B0678-6BB6-4DFC-BFB6-83471A01DF2E}"/>
                    </a:ext>
                  </a:extLst>
                </p:cNvPr>
                <p:cNvPicPr/>
                <p:nvPr/>
              </p:nvPicPr>
              <p:blipFill>
                <a:blip r:embed="rId72"/>
                <a:stretch>
                  <a:fillRect/>
                </a:stretch>
              </p:blipFill>
              <p:spPr>
                <a:xfrm>
                  <a:off x="6199178" y="2919429"/>
                  <a:ext cx="11448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8" name="墨迹 37">
                  <a:extLst>
                    <a:ext uri="{FF2B5EF4-FFF2-40B4-BE49-F238E27FC236}">
                      <a16:creationId xmlns:a16="http://schemas.microsoft.com/office/drawing/2014/main" id="{2BE03F5D-4C22-4D0B-BBBA-4BE01662CB54}"/>
                    </a:ext>
                  </a:extLst>
                </p14:cNvPr>
                <p14:cNvContentPartPr/>
                <p14:nvPr/>
              </p14:nvContentPartPr>
              <p14:xfrm>
                <a:off x="6108818" y="2970549"/>
                <a:ext cx="172800" cy="178200"/>
              </p14:xfrm>
            </p:contentPart>
          </mc:Choice>
          <mc:Fallback xmlns="">
            <p:pic>
              <p:nvPicPr>
                <p:cNvPr id="38" name="墨迹 37">
                  <a:extLst>
                    <a:ext uri="{FF2B5EF4-FFF2-40B4-BE49-F238E27FC236}">
                      <a16:creationId xmlns:a16="http://schemas.microsoft.com/office/drawing/2014/main" id="{2BE03F5D-4C22-4D0B-BBBA-4BE01662CB54}"/>
                    </a:ext>
                  </a:extLst>
                </p:cNvPr>
                <p:cNvPicPr/>
                <p:nvPr/>
              </p:nvPicPr>
              <p:blipFill>
                <a:blip r:embed="rId74"/>
                <a:stretch>
                  <a:fillRect/>
                </a:stretch>
              </p:blipFill>
              <p:spPr>
                <a:xfrm>
                  <a:off x="6090818" y="2952909"/>
                  <a:ext cx="20844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39" name="墨迹 38">
                  <a:extLst>
                    <a:ext uri="{FF2B5EF4-FFF2-40B4-BE49-F238E27FC236}">
                      <a16:creationId xmlns:a16="http://schemas.microsoft.com/office/drawing/2014/main" id="{C5DAE10D-6178-4042-80D2-24B0DE00DF1B}"/>
                    </a:ext>
                  </a:extLst>
                </p14:cNvPr>
                <p14:cNvContentPartPr/>
                <p14:nvPr/>
              </p14:nvContentPartPr>
              <p14:xfrm>
                <a:off x="6172898" y="3069189"/>
                <a:ext cx="127800" cy="172080"/>
              </p14:xfrm>
            </p:contentPart>
          </mc:Choice>
          <mc:Fallback xmlns="">
            <p:pic>
              <p:nvPicPr>
                <p:cNvPr id="39" name="墨迹 38">
                  <a:extLst>
                    <a:ext uri="{FF2B5EF4-FFF2-40B4-BE49-F238E27FC236}">
                      <a16:creationId xmlns:a16="http://schemas.microsoft.com/office/drawing/2014/main" id="{C5DAE10D-6178-4042-80D2-24B0DE00DF1B}"/>
                    </a:ext>
                  </a:extLst>
                </p:cNvPr>
                <p:cNvPicPr/>
                <p:nvPr/>
              </p:nvPicPr>
              <p:blipFill>
                <a:blip r:embed="rId76"/>
                <a:stretch>
                  <a:fillRect/>
                </a:stretch>
              </p:blipFill>
              <p:spPr>
                <a:xfrm>
                  <a:off x="6155258" y="3051189"/>
                  <a:ext cx="1634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0" name="墨迹 39">
                  <a:extLst>
                    <a:ext uri="{FF2B5EF4-FFF2-40B4-BE49-F238E27FC236}">
                      <a16:creationId xmlns:a16="http://schemas.microsoft.com/office/drawing/2014/main" id="{BB6D8755-E524-4787-AB99-6CBAFC03B4D6}"/>
                    </a:ext>
                  </a:extLst>
                </p14:cNvPr>
                <p14:cNvContentPartPr/>
                <p14:nvPr/>
              </p14:nvContentPartPr>
              <p14:xfrm>
                <a:off x="6346058" y="2836269"/>
                <a:ext cx="98640" cy="158040"/>
              </p14:xfrm>
            </p:contentPart>
          </mc:Choice>
          <mc:Fallback xmlns="">
            <p:pic>
              <p:nvPicPr>
                <p:cNvPr id="40" name="墨迹 39">
                  <a:extLst>
                    <a:ext uri="{FF2B5EF4-FFF2-40B4-BE49-F238E27FC236}">
                      <a16:creationId xmlns:a16="http://schemas.microsoft.com/office/drawing/2014/main" id="{BB6D8755-E524-4787-AB99-6CBAFC03B4D6}"/>
                    </a:ext>
                  </a:extLst>
                </p:cNvPr>
                <p:cNvPicPr/>
                <p:nvPr/>
              </p:nvPicPr>
              <p:blipFill>
                <a:blip r:embed="rId78"/>
                <a:stretch>
                  <a:fillRect/>
                </a:stretch>
              </p:blipFill>
              <p:spPr>
                <a:xfrm>
                  <a:off x="6328418" y="2818629"/>
                  <a:ext cx="13428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1" name="墨迹 40">
                  <a:extLst>
                    <a:ext uri="{FF2B5EF4-FFF2-40B4-BE49-F238E27FC236}">
                      <a16:creationId xmlns:a16="http://schemas.microsoft.com/office/drawing/2014/main" id="{41885869-8E27-4DDA-B8FC-06FD2D179344}"/>
                    </a:ext>
                  </a:extLst>
                </p14:cNvPr>
                <p14:cNvContentPartPr/>
                <p14:nvPr/>
              </p14:nvContentPartPr>
              <p14:xfrm>
                <a:off x="6288098" y="2913669"/>
                <a:ext cx="126360" cy="300960"/>
              </p14:xfrm>
            </p:contentPart>
          </mc:Choice>
          <mc:Fallback xmlns="">
            <p:pic>
              <p:nvPicPr>
                <p:cNvPr id="41" name="墨迹 40">
                  <a:extLst>
                    <a:ext uri="{FF2B5EF4-FFF2-40B4-BE49-F238E27FC236}">
                      <a16:creationId xmlns:a16="http://schemas.microsoft.com/office/drawing/2014/main" id="{41885869-8E27-4DDA-B8FC-06FD2D179344}"/>
                    </a:ext>
                  </a:extLst>
                </p:cNvPr>
                <p:cNvPicPr/>
                <p:nvPr/>
              </p:nvPicPr>
              <p:blipFill>
                <a:blip r:embed="rId80"/>
                <a:stretch>
                  <a:fillRect/>
                </a:stretch>
              </p:blipFill>
              <p:spPr>
                <a:xfrm>
                  <a:off x="6270458" y="2896029"/>
                  <a:ext cx="16200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2" name="墨迹 41">
                  <a:extLst>
                    <a:ext uri="{FF2B5EF4-FFF2-40B4-BE49-F238E27FC236}">
                      <a16:creationId xmlns:a16="http://schemas.microsoft.com/office/drawing/2014/main" id="{C7732CBB-0162-4639-A748-BCECA6B1FF42}"/>
                    </a:ext>
                  </a:extLst>
                </p14:cNvPr>
                <p14:cNvContentPartPr/>
                <p14:nvPr/>
              </p14:nvContentPartPr>
              <p14:xfrm>
                <a:off x="6325898" y="3050109"/>
                <a:ext cx="192600" cy="199080"/>
              </p14:xfrm>
            </p:contentPart>
          </mc:Choice>
          <mc:Fallback xmlns="">
            <p:pic>
              <p:nvPicPr>
                <p:cNvPr id="42" name="墨迹 41">
                  <a:extLst>
                    <a:ext uri="{FF2B5EF4-FFF2-40B4-BE49-F238E27FC236}">
                      <a16:creationId xmlns:a16="http://schemas.microsoft.com/office/drawing/2014/main" id="{C7732CBB-0162-4639-A748-BCECA6B1FF42}"/>
                    </a:ext>
                  </a:extLst>
                </p:cNvPr>
                <p:cNvPicPr/>
                <p:nvPr/>
              </p:nvPicPr>
              <p:blipFill>
                <a:blip r:embed="rId82"/>
                <a:stretch>
                  <a:fillRect/>
                </a:stretch>
              </p:blipFill>
              <p:spPr>
                <a:xfrm>
                  <a:off x="6308258" y="3032469"/>
                  <a:ext cx="22824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3" name="墨迹 42">
                  <a:extLst>
                    <a:ext uri="{FF2B5EF4-FFF2-40B4-BE49-F238E27FC236}">
                      <a16:creationId xmlns:a16="http://schemas.microsoft.com/office/drawing/2014/main" id="{AA74ED6C-F834-44FB-9B7E-F1764C5BE365}"/>
                    </a:ext>
                  </a:extLst>
                </p14:cNvPr>
                <p14:cNvContentPartPr/>
                <p14:nvPr/>
              </p14:nvContentPartPr>
              <p14:xfrm>
                <a:off x="6592658" y="2807109"/>
                <a:ext cx="36000" cy="191880"/>
              </p14:xfrm>
            </p:contentPart>
          </mc:Choice>
          <mc:Fallback xmlns="">
            <p:pic>
              <p:nvPicPr>
                <p:cNvPr id="43" name="墨迹 42">
                  <a:extLst>
                    <a:ext uri="{FF2B5EF4-FFF2-40B4-BE49-F238E27FC236}">
                      <a16:creationId xmlns:a16="http://schemas.microsoft.com/office/drawing/2014/main" id="{AA74ED6C-F834-44FB-9B7E-F1764C5BE365}"/>
                    </a:ext>
                  </a:extLst>
                </p:cNvPr>
                <p:cNvPicPr/>
                <p:nvPr/>
              </p:nvPicPr>
              <p:blipFill>
                <a:blip r:embed="rId84"/>
                <a:stretch>
                  <a:fillRect/>
                </a:stretch>
              </p:blipFill>
              <p:spPr>
                <a:xfrm>
                  <a:off x="6574658" y="2789469"/>
                  <a:ext cx="7164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4" name="墨迹 43">
                  <a:extLst>
                    <a:ext uri="{FF2B5EF4-FFF2-40B4-BE49-F238E27FC236}">
                      <a16:creationId xmlns:a16="http://schemas.microsoft.com/office/drawing/2014/main" id="{B6EFBCB3-67A8-44D1-806F-D82317611E36}"/>
                    </a:ext>
                  </a:extLst>
                </p14:cNvPr>
                <p14:cNvContentPartPr/>
                <p14:nvPr/>
              </p14:nvContentPartPr>
              <p14:xfrm>
                <a:off x="6551258" y="2888109"/>
                <a:ext cx="26280" cy="97200"/>
              </p14:xfrm>
            </p:contentPart>
          </mc:Choice>
          <mc:Fallback xmlns="">
            <p:pic>
              <p:nvPicPr>
                <p:cNvPr id="44" name="墨迹 43">
                  <a:extLst>
                    <a:ext uri="{FF2B5EF4-FFF2-40B4-BE49-F238E27FC236}">
                      <a16:creationId xmlns:a16="http://schemas.microsoft.com/office/drawing/2014/main" id="{B6EFBCB3-67A8-44D1-806F-D82317611E36}"/>
                    </a:ext>
                  </a:extLst>
                </p:cNvPr>
                <p:cNvPicPr/>
                <p:nvPr/>
              </p:nvPicPr>
              <p:blipFill>
                <a:blip r:embed="rId86"/>
                <a:stretch>
                  <a:fillRect/>
                </a:stretch>
              </p:blipFill>
              <p:spPr>
                <a:xfrm>
                  <a:off x="6533618" y="2870109"/>
                  <a:ext cx="619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5" name="墨迹 44">
                  <a:extLst>
                    <a:ext uri="{FF2B5EF4-FFF2-40B4-BE49-F238E27FC236}">
                      <a16:creationId xmlns:a16="http://schemas.microsoft.com/office/drawing/2014/main" id="{B25D0549-B8E2-4AE1-B03C-037A107D70A1}"/>
                    </a:ext>
                  </a:extLst>
                </p14:cNvPr>
                <p14:cNvContentPartPr/>
                <p14:nvPr/>
              </p14:nvContentPartPr>
              <p14:xfrm>
                <a:off x="6438578" y="2869749"/>
                <a:ext cx="259560" cy="215640"/>
              </p14:xfrm>
            </p:contentPart>
          </mc:Choice>
          <mc:Fallback xmlns="">
            <p:pic>
              <p:nvPicPr>
                <p:cNvPr id="45" name="墨迹 44">
                  <a:extLst>
                    <a:ext uri="{FF2B5EF4-FFF2-40B4-BE49-F238E27FC236}">
                      <a16:creationId xmlns:a16="http://schemas.microsoft.com/office/drawing/2014/main" id="{B25D0549-B8E2-4AE1-B03C-037A107D70A1}"/>
                    </a:ext>
                  </a:extLst>
                </p:cNvPr>
                <p:cNvPicPr/>
                <p:nvPr/>
              </p:nvPicPr>
              <p:blipFill>
                <a:blip r:embed="rId88"/>
                <a:stretch>
                  <a:fillRect/>
                </a:stretch>
              </p:blipFill>
              <p:spPr>
                <a:xfrm>
                  <a:off x="6420578" y="2851749"/>
                  <a:ext cx="29520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6" name="墨迹 45">
                  <a:extLst>
                    <a:ext uri="{FF2B5EF4-FFF2-40B4-BE49-F238E27FC236}">
                      <a16:creationId xmlns:a16="http://schemas.microsoft.com/office/drawing/2014/main" id="{4153070E-2497-46D3-B55E-57B3ACC7F789}"/>
                    </a:ext>
                  </a:extLst>
                </p14:cNvPr>
                <p14:cNvContentPartPr/>
                <p14:nvPr/>
              </p14:nvContentPartPr>
              <p14:xfrm>
                <a:off x="6560618" y="3069909"/>
                <a:ext cx="25200" cy="125640"/>
              </p14:xfrm>
            </p:contentPart>
          </mc:Choice>
          <mc:Fallback xmlns="">
            <p:pic>
              <p:nvPicPr>
                <p:cNvPr id="46" name="墨迹 45">
                  <a:extLst>
                    <a:ext uri="{FF2B5EF4-FFF2-40B4-BE49-F238E27FC236}">
                      <a16:creationId xmlns:a16="http://schemas.microsoft.com/office/drawing/2014/main" id="{4153070E-2497-46D3-B55E-57B3ACC7F789}"/>
                    </a:ext>
                  </a:extLst>
                </p:cNvPr>
                <p:cNvPicPr/>
                <p:nvPr/>
              </p:nvPicPr>
              <p:blipFill>
                <a:blip r:embed="rId90"/>
                <a:stretch>
                  <a:fillRect/>
                </a:stretch>
              </p:blipFill>
              <p:spPr>
                <a:xfrm>
                  <a:off x="6542978" y="3051909"/>
                  <a:ext cx="6084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7" name="墨迹 46">
                  <a:extLst>
                    <a:ext uri="{FF2B5EF4-FFF2-40B4-BE49-F238E27FC236}">
                      <a16:creationId xmlns:a16="http://schemas.microsoft.com/office/drawing/2014/main" id="{BDC32616-DD3C-4F73-8608-18BF7B3703DC}"/>
                    </a:ext>
                  </a:extLst>
                </p14:cNvPr>
                <p14:cNvContentPartPr/>
                <p14:nvPr/>
              </p14:nvContentPartPr>
              <p14:xfrm>
                <a:off x="6629738" y="3061269"/>
                <a:ext cx="114840" cy="165600"/>
              </p14:xfrm>
            </p:contentPart>
          </mc:Choice>
          <mc:Fallback xmlns="">
            <p:pic>
              <p:nvPicPr>
                <p:cNvPr id="47" name="墨迹 46">
                  <a:extLst>
                    <a:ext uri="{FF2B5EF4-FFF2-40B4-BE49-F238E27FC236}">
                      <a16:creationId xmlns:a16="http://schemas.microsoft.com/office/drawing/2014/main" id="{BDC32616-DD3C-4F73-8608-18BF7B3703DC}"/>
                    </a:ext>
                  </a:extLst>
                </p:cNvPr>
                <p:cNvPicPr/>
                <p:nvPr/>
              </p:nvPicPr>
              <p:blipFill>
                <a:blip r:embed="rId92"/>
                <a:stretch>
                  <a:fillRect/>
                </a:stretch>
              </p:blipFill>
              <p:spPr>
                <a:xfrm>
                  <a:off x="6612098" y="3043269"/>
                  <a:ext cx="15048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8" name="墨迹 47">
                  <a:extLst>
                    <a:ext uri="{FF2B5EF4-FFF2-40B4-BE49-F238E27FC236}">
                      <a16:creationId xmlns:a16="http://schemas.microsoft.com/office/drawing/2014/main" id="{6E06846B-B109-4102-AD00-8CED74507270}"/>
                    </a:ext>
                  </a:extLst>
                </p14:cNvPr>
                <p14:cNvContentPartPr/>
                <p14:nvPr/>
              </p14:nvContentPartPr>
              <p14:xfrm>
                <a:off x="6786338" y="2786589"/>
                <a:ext cx="265320" cy="105840"/>
              </p14:xfrm>
            </p:contentPart>
          </mc:Choice>
          <mc:Fallback xmlns="">
            <p:pic>
              <p:nvPicPr>
                <p:cNvPr id="48" name="墨迹 47">
                  <a:extLst>
                    <a:ext uri="{FF2B5EF4-FFF2-40B4-BE49-F238E27FC236}">
                      <a16:creationId xmlns:a16="http://schemas.microsoft.com/office/drawing/2014/main" id="{6E06846B-B109-4102-AD00-8CED74507270}"/>
                    </a:ext>
                  </a:extLst>
                </p:cNvPr>
                <p:cNvPicPr/>
                <p:nvPr/>
              </p:nvPicPr>
              <p:blipFill>
                <a:blip r:embed="rId94"/>
                <a:stretch>
                  <a:fillRect/>
                </a:stretch>
              </p:blipFill>
              <p:spPr>
                <a:xfrm>
                  <a:off x="6768698" y="2768589"/>
                  <a:ext cx="3009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9" name="墨迹 48">
                  <a:extLst>
                    <a:ext uri="{FF2B5EF4-FFF2-40B4-BE49-F238E27FC236}">
                      <a16:creationId xmlns:a16="http://schemas.microsoft.com/office/drawing/2014/main" id="{9AB3528E-00E8-454F-B74A-82036A66B3FF}"/>
                    </a:ext>
                  </a:extLst>
                </p14:cNvPr>
                <p14:cNvContentPartPr/>
                <p14:nvPr/>
              </p14:nvContentPartPr>
              <p14:xfrm>
                <a:off x="6859778" y="2836269"/>
                <a:ext cx="135000" cy="186120"/>
              </p14:xfrm>
            </p:contentPart>
          </mc:Choice>
          <mc:Fallback xmlns="">
            <p:pic>
              <p:nvPicPr>
                <p:cNvPr id="49" name="墨迹 48">
                  <a:extLst>
                    <a:ext uri="{FF2B5EF4-FFF2-40B4-BE49-F238E27FC236}">
                      <a16:creationId xmlns:a16="http://schemas.microsoft.com/office/drawing/2014/main" id="{9AB3528E-00E8-454F-B74A-82036A66B3FF}"/>
                    </a:ext>
                  </a:extLst>
                </p:cNvPr>
                <p:cNvPicPr/>
                <p:nvPr/>
              </p:nvPicPr>
              <p:blipFill>
                <a:blip r:embed="rId96"/>
                <a:stretch>
                  <a:fillRect/>
                </a:stretch>
              </p:blipFill>
              <p:spPr>
                <a:xfrm>
                  <a:off x="6841778" y="2818629"/>
                  <a:ext cx="17064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0" name="墨迹 49">
                  <a:extLst>
                    <a:ext uri="{FF2B5EF4-FFF2-40B4-BE49-F238E27FC236}">
                      <a16:creationId xmlns:a16="http://schemas.microsoft.com/office/drawing/2014/main" id="{4A17175F-6937-47B9-AD2E-CF6A5485D55F}"/>
                    </a:ext>
                  </a:extLst>
                </p14:cNvPr>
                <p14:cNvContentPartPr/>
                <p14:nvPr/>
              </p14:nvContentPartPr>
              <p14:xfrm>
                <a:off x="6802898" y="2934909"/>
                <a:ext cx="208080" cy="123480"/>
              </p14:xfrm>
            </p:contentPart>
          </mc:Choice>
          <mc:Fallback xmlns="">
            <p:pic>
              <p:nvPicPr>
                <p:cNvPr id="50" name="墨迹 49">
                  <a:extLst>
                    <a:ext uri="{FF2B5EF4-FFF2-40B4-BE49-F238E27FC236}">
                      <a16:creationId xmlns:a16="http://schemas.microsoft.com/office/drawing/2014/main" id="{4A17175F-6937-47B9-AD2E-CF6A5485D55F}"/>
                    </a:ext>
                  </a:extLst>
                </p:cNvPr>
                <p:cNvPicPr/>
                <p:nvPr/>
              </p:nvPicPr>
              <p:blipFill>
                <a:blip r:embed="rId98"/>
                <a:stretch>
                  <a:fillRect/>
                </a:stretch>
              </p:blipFill>
              <p:spPr>
                <a:xfrm>
                  <a:off x="6784898" y="2917269"/>
                  <a:ext cx="24372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1" name="墨迹 50">
                  <a:extLst>
                    <a:ext uri="{FF2B5EF4-FFF2-40B4-BE49-F238E27FC236}">
                      <a16:creationId xmlns:a16="http://schemas.microsoft.com/office/drawing/2014/main" id="{BB03BEC5-FE6D-40B7-82AF-2579B8C87F16}"/>
                    </a:ext>
                  </a:extLst>
                </p14:cNvPr>
                <p14:cNvContentPartPr/>
                <p14:nvPr/>
              </p14:nvContentPartPr>
              <p14:xfrm>
                <a:off x="6981818" y="2903589"/>
                <a:ext cx="57240" cy="147240"/>
              </p14:xfrm>
            </p:contentPart>
          </mc:Choice>
          <mc:Fallback xmlns="">
            <p:pic>
              <p:nvPicPr>
                <p:cNvPr id="51" name="墨迹 50">
                  <a:extLst>
                    <a:ext uri="{FF2B5EF4-FFF2-40B4-BE49-F238E27FC236}">
                      <a16:creationId xmlns:a16="http://schemas.microsoft.com/office/drawing/2014/main" id="{BB03BEC5-FE6D-40B7-82AF-2579B8C87F16}"/>
                    </a:ext>
                  </a:extLst>
                </p:cNvPr>
                <p:cNvPicPr/>
                <p:nvPr/>
              </p:nvPicPr>
              <p:blipFill>
                <a:blip r:embed="rId100"/>
                <a:stretch>
                  <a:fillRect/>
                </a:stretch>
              </p:blipFill>
              <p:spPr>
                <a:xfrm>
                  <a:off x="6964178" y="2885589"/>
                  <a:ext cx="9288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2" name="墨迹 51">
                  <a:extLst>
                    <a:ext uri="{FF2B5EF4-FFF2-40B4-BE49-F238E27FC236}">
                      <a16:creationId xmlns:a16="http://schemas.microsoft.com/office/drawing/2014/main" id="{E603225E-76E7-4892-8107-2561230E5554}"/>
                    </a:ext>
                  </a:extLst>
                </p14:cNvPr>
                <p14:cNvContentPartPr/>
                <p14:nvPr/>
              </p14:nvContentPartPr>
              <p14:xfrm>
                <a:off x="6748538" y="3120669"/>
                <a:ext cx="18000" cy="111600"/>
              </p14:xfrm>
            </p:contentPart>
          </mc:Choice>
          <mc:Fallback xmlns="">
            <p:pic>
              <p:nvPicPr>
                <p:cNvPr id="52" name="墨迹 51">
                  <a:extLst>
                    <a:ext uri="{FF2B5EF4-FFF2-40B4-BE49-F238E27FC236}">
                      <a16:creationId xmlns:a16="http://schemas.microsoft.com/office/drawing/2014/main" id="{E603225E-76E7-4892-8107-2561230E5554}"/>
                    </a:ext>
                  </a:extLst>
                </p:cNvPr>
                <p:cNvPicPr/>
                <p:nvPr/>
              </p:nvPicPr>
              <p:blipFill>
                <a:blip r:embed="rId102"/>
                <a:stretch>
                  <a:fillRect/>
                </a:stretch>
              </p:blipFill>
              <p:spPr>
                <a:xfrm>
                  <a:off x="6730538" y="3103029"/>
                  <a:ext cx="536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3" name="墨迹 52">
                  <a:extLst>
                    <a:ext uri="{FF2B5EF4-FFF2-40B4-BE49-F238E27FC236}">
                      <a16:creationId xmlns:a16="http://schemas.microsoft.com/office/drawing/2014/main" id="{9F452197-D780-444C-94C5-5B2918A54B43}"/>
                    </a:ext>
                  </a:extLst>
                </p14:cNvPr>
                <p14:cNvContentPartPr/>
                <p14:nvPr/>
              </p14:nvContentPartPr>
              <p14:xfrm>
                <a:off x="6820898" y="3063789"/>
                <a:ext cx="251280" cy="191880"/>
              </p14:xfrm>
            </p:contentPart>
          </mc:Choice>
          <mc:Fallback xmlns="">
            <p:pic>
              <p:nvPicPr>
                <p:cNvPr id="53" name="墨迹 52">
                  <a:extLst>
                    <a:ext uri="{FF2B5EF4-FFF2-40B4-BE49-F238E27FC236}">
                      <a16:creationId xmlns:a16="http://schemas.microsoft.com/office/drawing/2014/main" id="{9F452197-D780-444C-94C5-5B2918A54B43}"/>
                    </a:ext>
                  </a:extLst>
                </p:cNvPr>
                <p:cNvPicPr/>
                <p:nvPr/>
              </p:nvPicPr>
              <p:blipFill>
                <a:blip r:embed="rId104"/>
                <a:stretch>
                  <a:fillRect/>
                </a:stretch>
              </p:blipFill>
              <p:spPr>
                <a:xfrm>
                  <a:off x="6802898" y="3046149"/>
                  <a:ext cx="2869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4" name="墨迹 53">
                  <a:extLst>
                    <a:ext uri="{FF2B5EF4-FFF2-40B4-BE49-F238E27FC236}">
                      <a16:creationId xmlns:a16="http://schemas.microsoft.com/office/drawing/2014/main" id="{450B796D-E6C6-4BB7-A0B9-85121725CBAC}"/>
                    </a:ext>
                  </a:extLst>
                </p14:cNvPr>
                <p14:cNvContentPartPr/>
                <p14:nvPr/>
              </p14:nvContentPartPr>
              <p14:xfrm>
                <a:off x="6892538" y="3066309"/>
                <a:ext cx="106200" cy="154800"/>
              </p14:xfrm>
            </p:contentPart>
          </mc:Choice>
          <mc:Fallback xmlns="">
            <p:pic>
              <p:nvPicPr>
                <p:cNvPr id="54" name="墨迹 53">
                  <a:extLst>
                    <a:ext uri="{FF2B5EF4-FFF2-40B4-BE49-F238E27FC236}">
                      <a16:creationId xmlns:a16="http://schemas.microsoft.com/office/drawing/2014/main" id="{450B796D-E6C6-4BB7-A0B9-85121725CBAC}"/>
                    </a:ext>
                  </a:extLst>
                </p:cNvPr>
                <p:cNvPicPr/>
                <p:nvPr/>
              </p:nvPicPr>
              <p:blipFill>
                <a:blip r:embed="rId106"/>
                <a:stretch>
                  <a:fillRect/>
                </a:stretch>
              </p:blipFill>
              <p:spPr>
                <a:xfrm>
                  <a:off x="6874898" y="3048309"/>
                  <a:ext cx="1418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5" name="墨迹 54">
                  <a:extLst>
                    <a:ext uri="{FF2B5EF4-FFF2-40B4-BE49-F238E27FC236}">
                      <a16:creationId xmlns:a16="http://schemas.microsoft.com/office/drawing/2014/main" id="{18C558BC-4E7E-450F-AECB-EF8E636D8986}"/>
                    </a:ext>
                  </a:extLst>
                </p14:cNvPr>
                <p14:cNvContentPartPr/>
                <p14:nvPr/>
              </p14:nvContentPartPr>
              <p14:xfrm>
                <a:off x="7108898" y="2856429"/>
                <a:ext cx="207720" cy="361800"/>
              </p14:xfrm>
            </p:contentPart>
          </mc:Choice>
          <mc:Fallback xmlns="">
            <p:pic>
              <p:nvPicPr>
                <p:cNvPr id="55" name="墨迹 54">
                  <a:extLst>
                    <a:ext uri="{FF2B5EF4-FFF2-40B4-BE49-F238E27FC236}">
                      <a16:creationId xmlns:a16="http://schemas.microsoft.com/office/drawing/2014/main" id="{18C558BC-4E7E-450F-AECB-EF8E636D8986}"/>
                    </a:ext>
                  </a:extLst>
                </p:cNvPr>
                <p:cNvPicPr/>
                <p:nvPr/>
              </p:nvPicPr>
              <p:blipFill>
                <a:blip r:embed="rId108"/>
                <a:stretch>
                  <a:fillRect/>
                </a:stretch>
              </p:blipFill>
              <p:spPr>
                <a:xfrm>
                  <a:off x="7090898" y="2838429"/>
                  <a:ext cx="243360" cy="3974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6" name="墨迹 55">
                  <a:extLst>
                    <a:ext uri="{FF2B5EF4-FFF2-40B4-BE49-F238E27FC236}">
                      <a16:creationId xmlns:a16="http://schemas.microsoft.com/office/drawing/2014/main" id="{05D09075-D284-42A6-BEEB-7E52449622A2}"/>
                    </a:ext>
                  </a:extLst>
                </p14:cNvPr>
                <p14:cNvContentPartPr/>
                <p14:nvPr/>
              </p14:nvContentPartPr>
              <p14:xfrm>
                <a:off x="7301498" y="2830149"/>
                <a:ext cx="126720" cy="371520"/>
              </p14:xfrm>
            </p:contentPart>
          </mc:Choice>
          <mc:Fallback xmlns="">
            <p:pic>
              <p:nvPicPr>
                <p:cNvPr id="56" name="墨迹 55">
                  <a:extLst>
                    <a:ext uri="{FF2B5EF4-FFF2-40B4-BE49-F238E27FC236}">
                      <a16:creationId xmlns:a16="http://schemas.microsoft.com/office/drawing/2014/main" id="{05D09075-D284-42A6-BEEB-7E52449622A2}"/>
                    </a:ext>
                  </a:extLst>
                </p:cNvPr>
                <p:cNvPicPr/>
                <p:nvPr/>
              </p:nvPicPr>
              <p:blipFill>
                <a:blip r:embed="rId110"/>
                <a:stretch>
                  <a:fillRect/>
                </a:stretch>
              </p:blipFill>
              <p:spPr>
                <a:xfrm>
                  <a:off x="7283498" y="2812149"/>
                  <a:ext cx="16236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7" name="墨迹 56">
                  <a:extLst>
                    <a:ext uri="{FF2B5EF4-FFF2-40B4-BE49-F238E27FC236}">
                      <a16:creationId xmlns:a16="http://schemas.microsoft.com/office/drawing/2014/main" id="{184FA070-64A8-4A5F-8DD3-F843F13F8A01}"/>
                    </a:ext>
                  </a:extLst>
                </p14:cNvPr>
                <p14:cNvContentPartPr/>
                <p14:nvPr/>
              </p14:nvContentPartPr>
              <p14:xfrm>
                <a:off x="7349378" y="2882349"/>
                <a:ext cx="269280" cy="207720"/>
              </p14:xfrm>
            </p:contentPart>
          </mc:Choice>
          <mc:Fallback xmlns="">
            <p:pic>
              <p:nvPicPr>
                <p:cNvPr id="57" name="墨迹 56">
                  <a:extLst>
                    <a:ext uri="{FF2B5EF4-FFF2-40B4-BE49-F238E27FC236}">
                      <a16:creationId xmlns:a16="http://schemas.microsoft.com/office/drawing/2014/main" id="{184FA070-64A8-4A5F-8DD3-F843F13F8A01}"/>
                    </a:ext>
                  </a:extLst>
                </p:cNvPr>
                <p:cNvPicPr/>
                <p:nvPr/>
              </p:nvPicPr>
              <p:blipFill>
                <a:blip r:embed="rId112"/>
                <a:stretch>
                  <a:fillRect/>
                </a:stretch>
              </p:blipFill>
              <p:spPr>
                <a:xfrm>
                  <a:off x="7331378" y="2864349"/>
                  <a:ext cx="30492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8" name="墨迹 57">
                  <a:extLst>
                    <a:ext uri="{FF2B5EF4-FFF2-40B4-BE49-F238E27FC236}">
                      <a16:creationId xmlns:a16="http://schemas.microsoft.com/office/drawing/2014/main" id="{EC6D399F-1C4D-4BDF-A866-163D57930245}"/>
                    </a:ext>
                  </a:extLst>
                </p14:cNvPr>
                <p14:cNvContentPartPr/>
                <p14:nvPr/>
              </p14:nvContentPartPr>
              <p14:xfrm>
                <a:off x="7460258" y="2839869"/>
                <a:ext cx="149040" cy="299160"/>
              </p14:xfrm>
            </p:contentPart>
          </mc:Choice>
          <mc:Fallback xmlns="">
            <p:pic>
              <p:nvPicPr>
                <p:cNvPr id="58" name="墨迹 57">
                  <a:extLst>
                    <a:ext uri="{FF2B5EF4-FFF2-40B4-BE49-F238E27FC236}">
                      <a16:creationId xmlns:a16="http://schemas.microsoft.com/office/drawing/2014/main" id="{EC6D399F-1C4D-4BDF-A866-163D57930245}"/>
                    </a:ext>
                  </a:extLst>
                </p:cNvPr>
                <p:cNvPicPr/>
                <p:nvPr/>
              </p:nvPicPr>
              <p:blipFill>
                <a:blip r:embed="rId114"/>
                <a:stretch>
                  <a:fillRect/>
                </a:stretch>
              </p:blipFill>
              <p:spPr>
                <a:xfrm>
                  <a:off x="7442258" y="2821869"/>
                  <a:ext cx="184680" cy="334800"/>
                </a:xfrm>
                <a:prstGeom prst="rect">
                  <a:avLst/>
                </a:prstGeom>
              </p:spPr>
            </p:pic>
          </mc:Fallback>
        </mc:AlternateContent>
      </p:grpSp>
      <p:grpSp>
        <p:nvGrpSpPr>
          <p:cNvPr id="797716" name="组合 797715">
            <a:extLst>
              <a:ext uri="{FF2B5EF4-FFF2-40B4-BE49-F238E27FC236}">
                <a16:creationId xmlns:a16="http://schemas.microsoft.com/office/drawing/2014/main" id="{07151054-8489-4A07-98F1-9482595FF636}"/>
              </a:ext>
            </a:extLst>
          </p:cNvPr>
          <p:cNvGrpSpPr/>
          <p:nvPr/>
        </p:nvGrpSpPr>
        <p:grpSpPr>
          <a:xfrm>
            <a:off x="4707338" y="2029149"/>
            <a:ext cx="1161720" cy="546840"/>
            <a:chOff x="4707338" y="2029149"/>
            <a:chExt cx="1161720" cy="546840"/>
          </a:xfrm>
        </p:grpSpPr>
        <mc:AlternateContent xmlns:mc="http://schemas.openxmlformats.org/markup-compatibility/2006" xmlns:p14="http://schemas.microsoft.com/office/powerpoint/2010/main">
          <mc:Choice Requires="p14">
            <p:contentPart p14:bwMode="auto" r:id="rId115">
              <p14:nvContentPartPr>
                <p14:cNvPr id="60" name="墨迹 59">
                  <a:extLst>
                    <a:ext uri="{FF2B5EF4-FFF2-40B4-BE49-F238E27FC236}">
                      <a16:creationId xmlns:a16="http://schemas.microsoft.com/office/drawing/2014/main" id="{29E977F0-E6B2-4123-8DBA-3A58651764EC}"/>
                    </a:ext>
                  </a:extLst>
                </p14:cNvPr>
                <p14:cNvContentPartPr/>
                <p14:nvPr/>
              </p14:nvContentPartPr>
              <p14:xfrm>
                <a:off x="4707338" y="2135709"/>
                <a:ext cx="36360" cy="179640"/>
              </p14:xfrm>
            </p:contentPart>
          </mc:Choice>
          <mc:Fallback xmlns="">
            <p:pic>
              <p:nvPicPr>
                <p:cNvPr id="60" name="墨迹 59">
                  <a:extLst>
                    <a:ext uri="{FF2B5EF4-FFF2-40B4-BE49-F238E27FC236}">
                      <a16:creationId xmlns:a16="http://schemas.microsoft.com/office/drawing/2014/main" id="{29E977F0-E6B2-4123-8DBA-3A58651764EC}"/>
                    </a:ext>
                  </a:extLst>
                </p:cNvPr>
                <p:cNvPicPr/>
                <p:nvPr/>
              </p:nvPicPr>
              <p:blipFill>
                <a:blip r:embed="rId116"/>
                <a:stretch>
                  <a:fillRect/>
                </a:stretch>
              </p:blipFill>
              <p:spPr>
                <a:xfrm>
                  <a:off x="4689698" y="2118069"/>
                  <a:ext cx="7200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1" name="墨迹 60">
                  <a:extLst>
                    <a:ext uri="{FF2B5EF4-FFF2-40B4-BE49-F238E27FC236}">
                      <a16:creationId xmlns:a16="http://schemas.microsoft.com/office/drawing/2014/main" id="{1499E64D-3564-4484-850C-6971F41BBA3F}"/>
                    </a:ext>
                  </a:extLst>
                </p14:cNvPr>
                <p14:cNvContentPartPr/>
                <p14:nvPr/>
              </p14:nvContentPartPr>
              <p14:xfrm>
                <a:off x="4793378" y="2114829"/>
                <a:ext cx="191520" cy="196200"/>
              </p14:xfrm>
            </p:contentPart>
          </mc:Choice>
          <mc:Fallback xmlns="">
            <p:pic>
              <p:nvPicPr>
                <p:cNvPr id="61" name="墨迹 60">
                  <a:extLst>
                    <a:ext uri="{FF2B5EF4-FFF2-40B4-BE49-F238E27FC236}">
                      <a16:creationId xmlns:a16="http://schemas.microsoft.com/office/drawing/2014/main" id="{1499E64D-3564-4484-850C-6971F41BBA3F}"/>
                    </a:ext>
                  </a:extLst>
                </p:cNvPr>
                <p:cNvPicPr/>
                <p:nvPr/>
              </p:nvPicPr>
              <p:blipFill>
                <a:blip r:embed="rId118"/>
                <a:stretch>
                  <a:fillRect/>
                </a:stretch>
              </p:blipFill>
              <p:spPr>
                <a:xfrm>
                  <a:off x="4775738" y="2097189"/>
                  <a:ext cx="22716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2" name="墨迹 61">
                  <a:extLst>
                    <a:ext uri="{FF2B5EF4-FFF2-40B4-BE49-F238E27FC236}">
                      <a16:creationId xmlns:a16="http://schemas.microsoft.com/office/drawing/2014/main" id="{9C0F3B21-DE15-4FF5-AB9A-0B47FD951157}"/>
                    </a:ext>
                  </a:extLst>
                </p14:cNvPr>
                <p14:cNvContentPartPr/>
                <p14:nvPr/>
              </p14:nvContentPartPr>
              <p14:xfrm>
                <a:off x="4794098" y="2227149"/>
                <a:ext cx="121320" cy="50760"/>
              </p14:xfrm>
            </p:contentPart>
          </mc:Choice>
          <mc:Fallback xmlns="">
            <p:pic>
              <p:nvPicPr>
                <p:cNvPr id="62" name="墨迹 61">
                  <a:extLst>
                    <a:ext uri="{FF2B5EF4-FFF2-40B4-BE49-F238E27FC236}">
                      <a16:creationId xmlns:a16="http://schemas.microsoft.com/office/drawing/2014/main" id="{9C0F3B21-DE15-4FF5-AB9A-0B47FD951157}"/>
                    </a:ext>
                  </a:extLst>
                </p:cNvPr>
                <p:cNvPicPr/>
                <p:nvPr/>
              </p:nvPicPr>
              <p:blipFill>
                <a:blip r:embed="rId120"/>
                <a:stretch>
                  <a:fillRect/>
                </a:stretch>
              </p:blipFill>
              <p:spPr>
                <a:xfrm>
                  <a:off x="4776098" y="2209149"/>
                  <a:ext cx="15696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63" name="墨迹 62">
                  <a:extLst>
                    <a:ext uri="{FF2B5EF4-FFF2-40B4-BE49-F238E27FC236}">
                      <a16:creationId xmlns:a16="http://schemas.microsoft.com/office/drawing/2014/main" id="{199B8CBB-5579-4F4E-B39B-A01E2639F264}"/>
                    </a:ext>
                  </a:extLst>
                </p14:cNvPr>
                <p14:cNvContentPartPr/>
                <p14:nvPr/>
              </p14:nvContentPartPr>
              <p14:xfrm>
                <a:off x="4748378" y="2309949"/>
                <a:ext cx="175320" cy="22320"/>
              </p14:xfrm>
            </p:contentPart>
          </mc:Choice>
          <mc:Fallback xmlns="">
            <p:pic>
              <p:nvPicPr>
                <p:cNvPr id="63" name="墨迹 62">
                  <a:extLst>
                    <a:ext uri="{FF2B5EF4-FFF2-40B4-BE49-F238E27FC236}">
                      <a16:creationId xmlns:a16="http://schemas.microsoft.com/office/drawing/2014/main" id="{199B8CBB-5579-4F4E-B39B-A01E2639F264}"/>
                    </a:ext>
                  </a:extLst>
                </p:cNvPr>
                <p:cNvPicPr/>
                <p:nvPr/>
              </p:nvPicPr>
              <p:blipFill>
                <a:blip r:embed="rId122"/>
                <a:stretch>
                  <a:fillRect/>
                </a:stretch>
              </p:blipFill>
              <p:spPr>
                <a:xfrm>
                  <a:off x="4730378" y="2292309"/>
                  <a:ext cx="2109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97696" name="墨迹 797695">
                  <a:extLst>
                    <a:ext uri="{FF2B5EF4-FFF2-40B4-BE49-F238E27FC236}">
                      <a16:creationId xmlns:a16="http://schemas.microsoft.com/office/drawing/2014/main" id="{96243E17-2C94-46FF-9892-B7157B0927F2}"/>
                    </a:ext>
                  </a:extLst>
                </p14:cNvPr>
                <p14:cNvContentPartPr/>
                <p14:nvPr/>
              </p14:nvContentPartPr>
              <p14:xfrm>
                <a:off x="4832258" y="2044629"/>
                <a:ext cx="231480" cy="407880"/>
              </p14:xfrm>
            </p:contentPart>
          </mc:Choice>
          <mc:Fallback xmlns="">
            <p:pic>
              <p:nvPicPr>
                <p:cNvPr id="797696" name="墨迹 797695">
                  <a:extLst>
                    <a:ext uri="{FF2B5EF4-FFF2-40B4-BE49-F238E27FC236}">
                      <a16:creationId xmlns:a16="http://schemas.microsoft.com/office/drawing/2014/main" id="{96243E17-2C94-46FF-9892-B7157B0927F2}"/>
                    </a:ext>
                  </a:extLst>
                </p:cNvPr>
                <p:cNvPicPr/>
                <p:nvPr/>
              </p:nvPicPr>
              <p:blipFill>
                <a:blip r:embed="rId124"/>
                <a:stretch>
                  <a:fillRect/>
                </a:stretch>
              </p:blipFill>
              <p:spPr>
                <a:xfrm>
                  <a:off x="4814618" y="2026989"/>
                  <a:ext cx="267120" cy="4435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97697" name="墨迹 797696">
                  <a:extLst>
                    <a:ext uri="{FF2B5EF4-FFF2-40B4-BE49-F238E27FC236}">
                      <a16:creationId xmlns:a16="http://schemas.microsoft.com/office/drawing/2014/main" id="{196D4CE2-B53D-43CA-BFF4-A2180BAA188D}"/>
                    </a:ext>
                  </a:extLst>
                </p14:cNvPr>
                <p14:cNvContentPartPr/>
                <p14:nvPr/>
              </p14:nvContentPartPr>
              <p14:xfrm>
                <a:off x="5081378" y="2181069"/>
                <a:ext cx="100440" cy="97200"/>
              </p14:xfrm>
            </p:contentPart>
          </mc:Choice>
          <mc:Fallback xmlns="">
            <p:pic>
              <p:nvPicPr>
                <p:cNvPr id="797697" name="墨迹 797696">
                  <a:extLst>
                    <a:ext uri="{FF2B5EF4-FFF2-40B4-BE49-F238E27FC236}">
                      <a16:creationId xmlns:a16="http://schemas.microsoft.com/office/drawing/2014/main" id="{196D4CE2-B53D-43CA-BFF4-A2180BAA188D}"/>
                    </a:ext>
                  </a:extLst>
                </p:cNvPr>
                <p:cNvPicPr/>
                <p:nvPr/>
              </p:nvPicPr>
              <p:blipFill>
                <a:blip r:embed="rId126"/>
                <a:stretch>
                  <a:fillRect/>
                </a:stretch>
              </p:blipFill>
              <p:spPr>
                <a:xfrm>
                  <a:off x="5063378" y="2163429"/>
                  <a:ext cx="13608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97700" name="墨迹 797699">
                  <a:extLst>
                    <a:ext uri="{FF2B5EF4-FFF2-40B4-BE49-F238E27FC236}">
                      <a16:creationId xmlns:a16="http://schemas.microsoft.com/office/drawing/2014/main" id="{7B7F0FBF-2849-463A-929B-8041E129EB88}"/>
                    </a:ext>
                  </a:extLst>
                </p14:cNvPr>
                <p14:cNvContentPartPr/>
                <p14:nvPr/>
              </p14:nvContentPartPr>
              <p14:xfrm>
                <a:off x="5233298" y="2090709"/>
                <a:ext cx="119160" cy="47520"/>
              </p14:xfrm>
            </p:contentPart>
          </mc:Choice>
          <mc:Fallback xmlns="">
            <p:pic>
              <p:nvPicPr>
                <p:cNvPr id="797700" name="墨迹 797699">
                  <a:extLst>
                    <a:ext uri="{FF2B5EF4-FFF2-40B4-BE49-F238E27FC236}">
                      <a16:creationId xmlns:a16="http://schemas.microsoft.com/office/drawing/2014/main" id="{7B7F0FBF-2849-463A-929B-8041E129EB88}"/>
                    </a:ext>
                  </a:extLst>
                </p:cNvPr>
                <p:cNvPicPr/>
                <p:nvPr/>
              </p:nvPicPr>
              <p:blipFill>
                <a:blip r:embed="rId128"/>
                <a:stretch>
                  <a:fillRect/>
                </a:stretch>
              </p:blipFill>
              <p:spPr>
                <a:xfrm>
                  <a:off x="5215298" y="2072709"/>
                  <a:ext cx="1548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97701" name="墨迹 797700">
                  <a:extLst>
                    <a:ext uri="{FF2B5EF4-FFF2-40B4-BE49-F238E27FC236}">
                      <a16:creationId xmlns:a16="http://schemas.microsoft.com/office/drawing/2014/main" id="{88126227-A9AC-4A16-AD3F-C1788D2757A4}"/>
                    </a:ext>
                  </a:extLst>
                </p14:cNvPr>
                <p14:cNvContentPartPr/>
                <p14:nvPr/>
              </p14:nvContentPartPr>
              <p14:xfrm>
                <a:off x="5158778" y="2034189"/>
                <a:ext cx="182160" cy="232560"/>
              </p14:xfrm>
            </p:contentPart>
          </mc:Choice>
          <mc:Fallback xmlns="">
            <p:pic>
              <p:nvPicPr>
                <p:cNvPr id="797701" name="墨迹 797700">
                  <a:extLst>
                    <a:ext uri="{FF2B5EF4-FFF2-40B4-BE49-F238E27FC236}">
                      <a16:creationId xmlns:a16="http://schemas.microsoft.com/office/drawing/2014/main" id="{88126227-A9AC-4A16-AD3F-C1788D2757A4}"/>
                    </a:ext>
                  </a:extLst>
                </p:cNvPr>
                <p:cNvPicPr/>
                <p:nvPr/>
              </p:nvPicPr>
              <p:blipFill>
                <a:blip r:embed="rId130"/>
                <a:stretch>
                  <a:fillRect/>
                </a:stretch>
              </p:blipFill>
              <p:spPr>
                <a:xfrm>
                  <a:off x="5140778" y="2016549"/>
                  <a:ext cx="21780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797702" name="墨迹 797701">
                  <a:extLst>
                    <a:ext uri="{FF2B5EF4-FFF2-40B4-BE49-F238E27FC236}">
                      <a16:creationId xmlns:a16="http://schemas.microsoft.com/office/drawing/2014/main" id="{71279192-70E3-4371-9678-B977B77E5260}"/>
                    </a:ext>
                  </a:extLst>
                </p14:cNvPr>
                <p14:cNvContentPartPr/>
                <p14:nvPr/>
              </p14:nvContentPartPr>
              <p14:xfrm>
                <a:off x="5227538" y="2210229"/>
                <a:ext cx="39240" cy="96120"/>
              </p14:xfrm>
            </p:contentPart>
          </mc:Choice>
          <mc:Fallback xmlns="">
            <p:pic>
              <p:nvPicPr>
                <p:cNvPr id="797702" name="墨迹 797701">
                  <a:extLst>
                    <a:ext uri="{FF2B5EF4-FFF2-40B4-BE49-F238E27FC236}">
                      <a16:creationId xmlns:a16="http://schemas.microsoft.com/office/drawing/2014/main" id="{71279192-70E3-4371-9678-B977B77E5260}"/>
                    </a:ext>
                  </a:extLst>
                </p:cNvPr>
                <p:cNvPicPr/>
                <p:nvPr/>
              </p:nvPicPr>
              <p:blipFill>
                <a:blip r:embed="rId132"/>
                <a:stretch>
                  <a:fillRect/>
                </a:stretch>
              </p:blipFill>
              <p:spPr>
                <a:xfrm>
                  <a:off x="5209538" y="2192589"/>
                  <a:ext cx="748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797703" name="墨迹 797702">
                  <a:extLst>
                    <a:ext uri="{FF2B5EF4-FFF2-40B4-BE49-F238E27FC236}">
                      <a16:creationId xmlns:a16="http://schemas.microsoft.com/office/drawing/2014/main" id="{0243F2FD-0544-4EB1-843A-220671064903}"/>
                    </a:ext>
                  </a:extLst>
                </p14:cNvPr>
                <p14:cNvContentPartPr/>
                <p14:nvPr/>
              </p14:nvContentPartPr>
              <p14:xfrm>
                <a:off x="5268938" y="2184669"/>
                <a:ext cx="77760" cy="148680"/>
              </p14:xfrm>
            </p:contentPart>
          </mc:Choice>
          <mc:Fallback xmlns="">
            <p:pic>
              <p:nvPicPr>
                <p:cNvPr id="797703" name="墨迹 797702">
                  <a:extLst>
                    <a:ext uri="{FF2B5EF4-FFF2-40B4-BE49-F238E27FC236}">
                      <a16:creationId xmlns:a16="http://schemas.microsoft.com/office/drawing/2014/main" id="{0243F2FD-0544-4EB1-843A-220671064903}"/>
                    </a:ext>
                  </a:extLst>
                </p:cNvPr>
                <p:cNvPicPr/>
                <p:nvPr/>
              </p:nvPicPr>
              <p:blipFill>
                <a:blip r:embed="rId134"/>
                <a:stretch>
                  <a:fillRect/>
                </a:stretch>
              </p:blipFill>
              <p:spPr>
                <a:xfrm>
                  <a:off x="5250938" y="2166669"/>
                  <a:ext cx="1134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797704" name="墨迹 797703">
                  <a:extLst>
                    <a:ext uri="{FF2B5EF4-FFF2-40B4-BE49-F238E27FC236}">
                      <a16:creationId xmlns:a16="http://schemas.microsoft.com/office/drawing/2014/main" id="{4860319C-171C-490D-A042-221484C2A6DC}"/>
                    </a:ext>
                  </a:extLst>
                </p14:cNvPr>
                <p14:cNvContentPartPr/>
                <p14:nvPr/>
              </p14:nvContentPartPr>
              <p14:xfrm>
                <a:off x="5190098" y="2304549"/>
                <a:ext cx="315000" cy="194040"/>
              </p14:xfrm>
            </p:contentPart>
          </mc:Choice>
          <mc:Fallback xmlns="">
            <p:pic>
              <p:nvPicPr>
                <p:cNvPr id="797704" name="墨迹 797703">
                  <a:extLst>
                    <a:ext uri="{FF2B5EF4-FFF2-40B4-BE49-F238E27FC236}">
                      <a16:creationId xmlns:a16="http://schemas.microsoft.com/office/drawing/2014/main" id="{4860319C-171C-490D-A042-221484C2A6DC}"/>
                    </a:ext>
                  </a:extLst>
                </p:cNvPr>
                <p:cNvPicPr/>
                <p:nvPr/>
              </p:nvPicPr>
              <p:blipFill>
                <a:blip r:embed="rId136"/>
                <a:stretch>
                  <a:fillRect/>
                </a:stretch>
              </p:blipFill>
              <p:spPr>
                <a:xfrm>
                  <a:off x="5172098" y="2286549"/>
                  <a:ext cx="3506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97705" name="墨迹 797704">
                  <a:extLst>
                    <a:ext uri="{FF2B5EF4-FFF2-40B4-BE49-F238E27FC236}">
                      <a16:creationId xmlns:a16="http://schemas.microsoft.com/office/drawing/2014/main" id="{1757E9EB-07E4-44A0-A139-0BC70BA44A74}"/>
                    </a:ext>
                  </a:extLst>
                </p14:cNvPr>
                <p14:cNvContentPartPr/>
                <p14:nvPr/>
              </p14:nvContentPartPr>
              <p14:xfrm>
                <a:off x="5633978" y="2029149"/>
                <a:ext cx="168840" cy="14760"/>
              </p14:xfrm>
            </p:contentPart>
          </mc:Choice>
          <mc:Fallback xmlns="">
            <p:pic>
              <p:nvPicPr>
                <p:cNvPr id="797705" name="墨迹 797704">
                  <a:extLst>
                    <a:ext uri="{FF2B5EF4-FFF2-40B4-BE49-F238E27FC236}">
                      <a16:creationId xmlns:a16="http://schemas.microsoft.com/office/drawing/2014/main" id="{1757E9EB-07E4-44A0-A139-0BC70BA44A74}"/>
                    </a:ext>
                  </a:extLst>
                </p:cNvPr>
                <p:cNvPicPr/>
                <p:nvPr/>
              </p:nvPicPr>
              <p:blipFill>
                <a:blip r:embed="rId138"/>
                <a:stretch>
                  <a:fillRect/>
                </a:stretch>
              </p:blipFill>
              <p:spPr>
                <a:xfrm>
                  <a:off x="5616338" y="2011509"/>
                  <a:ext cx="2044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797706" name="墨迹 797705">
                  <a:extLst>
                    <a:ext uri="{FF2B5EF4-FFF2-40B4-BE49-F238E27FC236}">
                      <a16:creationId xmlns:a16="http://schemas.microsoft.com/office/drawing/2014/main" id="{8D91CDBB-64A8-4904-9473-E4C688CA4F7C}"/>
                    </a:ext>
                  </a:extLst>
                </p14:cNvPr>
                <p14:cNvContentPartPr/>
                <p14:nvPr/>
              </p14:nvContentPartPr>
              <p14:xfrm>
                <a:off x="5569178" y="2158029"/>
                <a:ext cx="7920" cy="96120"/>
              </p14:xfrm>
            </p:contentPart>
          </mc:Choice>
          <mc:Fallback xmlns="">
            <p:pic>
              <p:nvPicPr>
                <p:cNvPr id="797706" name="墨迹 797705">
                  <a:extLst>
                    <a:ext uri="{FF2B5EF4-FFF2-40B4-BE49-F238E27FC236}">
                      <a16:creationId xmlns:a16="http://schemas.microsoft.com/office/drawing/2014/main" id="{8D91CDBB-64A8-4904-9473-E4C688CA4F7C}"/>
                    </a:ext>
                  </a:extLst>
                </p:cNvPr>
                <p:cNvPicPr/>
                <p:nvPr/>
              </p:nvPicPr>
              <p:blipFill>
                <a:blip r:embed="rId140"/>
                <a:stretch>
                  <a:fillRect/>
                </a:stretch>
              </p:blipFill>
              <p:spPr>
                <a:xfrm>
                  <a:off x="5551538" y="2140389"/>
                  <a:ext cx="4356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797707" name="墨迹 797706">
                  <a:extLst>
                    <a:ext uri="{FF2B5EF4-FFF2-40B4-BE49-F238E27FC236}">
                      <a16:creationId xmlns:a16="http://schemas.microsoft.com/office/drawing/2014/main" id="{B5FAC750-FF0B-4EF0-9A0A-C2D50D35F70B}"/>
                    </a:ext>
                  </a:extLst>
                </p14:cNvPr>
                <p14:cNvContentPartPr/>
                <p14:nvPr/>
              </p14:nvContentPartPr>
              <p14:xfrm>
                <a:off x="5646578" y="2094309"/>
                <a:ext cx="222480" cy="160200"/>
              </p14:xfrm>
            </p:contentPart>
          </mc:Choice>
          <mc:Fallback xmlns="">
            <p:pic>
              <p:nvPicPr>
                <p:cNvPr id="797707" name="墨迹 797706">
                  <a:extLst>
                    <a:ext uri="{FF2B5EF4-FFF2-40B4-BE49-F238E27FC236}">
                      <a16:creationId xmlns:a16="http://schemas.microsoft.com/office/drawing/2014/main" id="{B5FAC750-FF0B-4EF0-9A0A-C2D50D35F70B}"/>
                    </a:ext>
                  </a:extLst>
                </p:cNvPr>
                <p:cNvPicPr/>
                <p:nvPr/>
              </p:nvPicPr>
              <p:blipFill>
                <a:blip r:embed="rId142"/>
                <a:stretch>
                  <a:fillRect/>
                </a:stretch>
              </p:blipFill>
              <p:spPr>
                <a:xfrm>
                  <a:off x="5628938" y="2076309"/>
                  <a:ext cx="25812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797708" name="墨迹 797707">
                  <a:extLst>
                    <a:ext uri="{FF2B5EF4-FFF2-40B4-BE49-F238E27FC236}">
                      <a16:creationId xmlns:a16="http://schemas.microsoft.com/office/drawing/2014/main" id="{843E893E-8E65-43E3-AEB5-B2324170C035}"/>
                    </a:ext>
                  </a:extLst>
                </p14:cNvPr>
                <p14:cNvContentPartPr/>
                <p14:nvPr/>
              </p14:nvContentPartPr>
              <p14:xfrm>
                <a:off x="5647298" y="2034189"/>
                <a:ext cx="100080" cy="245880"/>
              </p14:xfrm>
            </p:contentPart>
          </mc:Choice>
          <mc:Fallback xmlns="">
            <p:pic>
              <p:nvPicPr>
                <p:cNvPr id="797708" name="墨迹 797707">
                  <a:extLst>
                    <a:ext uri="{FF2B5EF4-FFF2-40B4-BE49-F238E27FC236}">
                      <a16:creationId xmlns:a16="http://schemas.microsoft.com/office/drawing/2014/main" id="{843E893E-8E65-43E3-AEB5-B2324170C035}"/>
                    </a:ext>
                  </a:extLst>
                </p:cNvPr>
                <p:cNvPicPr/>
                <p:nvPr/>
              </p:nvPicPr>
              <p:blipFill>
                <a:blip r:embed="rId144"/>
                <a:stretch>
                  <a:fillRect/>
                </a:stretch>
              </p:blipFill>
              <p:spPr>
                <a:xfrm>
                  <a:off x="5629298" y="2016549"/>
                  <a:ext cx="1357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797709" name="墨迹 797708">
                  <a:extLst>
                    <a:ext uri="{FF2B5EF4-FFF2-40B4-BE49-F238E27FC236}">
                      <a16:creationId xmlns:a16="http://schemas.microsoft.com/office/drawing/2014/main" id="{4A2A6112-29DE-45C5-8684-E003465CBBE7}"/>
                    </a:ext>
                  </a:extLst>
                </p14:cNvPr>
                <p14:cNvContentPartPr/>
                <p14:nvPr/>
              </p14:nvContentPartPr>
              <p14:xfrm>
                <a:off x="5617418" y="2220669"/>
                <a:ext cx="113400" cy="54720"/>
              </p14:xfrm>
            </p:contentPart>
          </mc:Choice>
          <mc:Fallback xmlns="">
            <p:pic>
              <p:nvPicPr>
                <p:cNvPr id="797709" name="墨迹 797708">
                  <a:extLst>
                    <a:ext uri="{FF2B5EF4-FFF2-40B4-BE49-F238E27FC236}">
                      <a16:creationId xmlns:a16="http://schemas.microsoft.com/office/drawing/2014/main" id="{4A2A6112-29DE-45C5-8684-E003465CBBE7}"/>
                    </a:ext>
                  </a:extLst>
                </p:cNvPr>
                <p:cNvPicPr/>
                <p:nvPr/>
              </p:nvPicPr>
              <p:blipFill>
                <a:blip r:embed="rId146"/>
                <a:stretch>
                  <a:fillRect/>
                </a:stretch>
              </p:blipFill>
              <p:spPr>
                <a:xfrm>
                  <a:off x="5599418" y="2203029"/>
                  <a:ext cx="14904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797710" name="墨迹 797709">
                  <a:extLst>
                    <a:ext uri="{FF2B5EF4-FFF2-40B4-BE49-F238E27FC236}">
                      <a16:creationId xmlns:a16="http://schemas.microsoft.com/office/drawing/2014/main" id="{4957E702-1F63-49E5-A148-A1B28E687750}"/>
                    </a:ext>
                  </a:extLst>
                </p14:cNvPr>
                <p14:cNvContentPartPr/>
                <p14:nvPr/>
              </p14:nvContentPartPr>
              <p14:xfrm>
                <a:off x="5698778" y="2244789"/>
                <a:ext cx="22680" cy="23760"/>
              </p14:xfrm>
            </p:contentPart>
          </mc:Choice>
          <mc:Fallback xmlns="">
            <p:pic>
              <p:nvPicPr>
                <p:cNvPr id="797710" name="墨迹 797709">
                  <a:extLst>
                    <a:ext uri="{FF2B5EF4-FFF2-40B4-BE49-F238E27FC236}">
                      <a16:creationId xmlns:a16="http://schemas.microsoft.com/office/drawing/2014/main" id="{4957E702-1F63-49E5-A148-A1B28E687750}"/>
                    </a:ext>
                  </a:extLst>
                </p:cNvPr>
                <p:cNvPicPr/>
                <p:nvPr/>
              </p:nvPicPr>
              <p:blipFill>
                <a:blip r:embed="rId148"/>
                <a:stretch>
                  <a:fillRect/>
                </a:stretch>
              </p:blipFill>
              <p:spPr>
                <a:xfrm>
                  <a:off x="5680778" y="2226789"/>
                  <a:ext cx="5832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797711" name="墨迹 797710">
                  <a:extLst>
                    <a:ext uri="{FF2B5EF4-FFF2-40B4-BE49-F238E27FC236}">
                      <a16:creationId xmlns:a16="http://schemas.microsoft.com/office/drawing/2014/main" id="{7D0295E4-3C08-4454-9A31-01CAAB161E26}"/>
                    </a:ext>
                  </a:extLst>
                </p14:cNvPr>
                <p14:cNvContentPartPr/>
                <p14:nvPr/>
              </p14:nvContentPartPr>
              <p14:xfrm>
                <a:off x="5526338" y="2268909"/>
                <a:ext cx="244080" cy="247680"/>
              </p14:xfrm>
            </p:contentPart>
          </mc:Choice>
          <mc:Fallback xmlns="">
            <p:pic>
              <p:nvPicPr>
                <p:cNvPr id="797711" name="墨迹 797710">
                  <a:extLst>
                    <a:ext uri="{FF2B5EF4-FFF2-40B4-BE49-F238E27FC236}">
                      <a16:creationId xmlns:a16="http://schemas.microsoft.com/office/drawing/2014/main" id="{7D0295E4-3C08-4454-9A31-01CAAB161E26}"/>
                    </a:ext>
                  </a:extLst>
                </p:cNvPr>
                <p:cNvPicPr/>
                <p:nvPr/>
              </p:nvPicPr>
              <p:blipFill>
                <a:blip r:embed="rId150"/>
                <a:stretch>
                  <a:fillRect/>
                </a:stretch>
              </p:blipFill>
              <p:spPr>
                <a:xfrm>
                  <a:off x="5508338" y="2250909"/>
                  <a:ext cx="27972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797712" name="墨迹 797711">
                  <a:extLst>
                    <a:ext uri="{FF2B5EF4-FFF2-40B4-BE49-F238E27FC236}">
                      <a16:creationId xmlns:a16="http://schemas.microsoft.com/office/drawing/2014/main" id="{4EB72F4C-BE74-48B9-997F-855A563E20CF}"/>
                    </a:ext>
                  </a:extLst>
                </p14:cNvPr>
                <p14:cNvContentPartPr/>
                <p14:nvPr/>
              </p14:nvContentPartPr>
              <p14:xfrm>
                <a:off x="5592578" y="2395629"/>
                <a:ext cx="245880" cy="43560"/>
              </p14:xfrm>
            </p:contentPart>
          </mc:Choice>
          <mc:Fallback xmlns="">
            <p:pic>
              <p:nvPicPr>
                <p:cNvPr id="797712" name="墨迹 797711">
                  <a:extLst>
                    <a:ext uri="{FF2B5EF4-FFF2-40B4-BE49-F238E27FC236}">
                      <a16:creationId xmlns:a16="http://schemas.microsoft.com/office/drawing/2014/main" id="{4EB72F4C-BE74-48B9-997F-855A563E20CF}"/>
                    </a:ext>
                  </a:extLst>
                </p:cNvPr>
                <p:cNvPicPr/>
                <p:nvPr/>
              </p:nvPicPr>
              <p:blipFill>
                <a:blip r:embed="rId152"/>
                <a:stretch>
                  <a:fillRect/>
                </a:stretch>
              </p:blipFill>
              <p:spPr>
                <a:xfrm>
                  <a:off x="5574938" y="2377629"/>
                  <a:ext cx="28152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797713" name="墨迹 797712">
                  <a:extLst>
                    <a:ext uri="{FF2B5EF4-FFF2-40B4-BE49-F238E27FC236}">
                      <a16:creationId xmlns:a16="http://schemas.microsoft.com/office/drawing/2014/main" id="{B23E0E9B-052F-4C27-B65F-1B9B89F9652A}"/>
                    </a:ext>
                  </a:extLst>
                </p14:cNvPr>
                <p14:cNvContentPartPr/>
                <p14:nvPr/>
              </p14:nvContentPartPr>
              <p14:xfrm>
                <a:off x="5610578" y="2428749"/>
                <a:ext cx="175320" cy="147240"/>
              </p14:xfrm>
            </p:contentPart>
          </mc:Choice>
          <mc:Fallback xmlns="">
            <p:pic>
              <p:nvPicPr>
                <p:cNvPr id="797713" name="墨迹 797712">
                  <a:extLst>
                    <a:ext uri="{FF2B5EF4-FFF2-40B4-BE49-F238E27FC236}">
                      <a16:creationId xmlns:a16="http://schemas.microsoft.com/office/drawing/2014/main" id="{B23E0E9B-052F-4C27-B65F-1B9B89F9652A}"/>
                    </a:ext>
                  </a:extLst>
                </p:cNvPr>
                <p:cNvPicPr/>
                <p:nvPr/>
              </p:nvPicPr>
              <p:blipFill>
                <a:blip r:embed="rId154"/>
                <a:stretch>
                  <a:fillRect/>
                </a:stretch>
              </p:blipFill>
              <p:spPr>
                <a:xfrm>
                  <a:off x="5592578" y="2411109"/>
                  <a:ext cx="21096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797714" name="墨迹 797713">
                  <a:extLst>
                    <a:ext uri="{FF2B5EF4-FFF2-40B4-BE49-F238E27FC236}">
                      <a16:creationId xmlns:a16="http://schemas.microsoft.com/office/drawing/2014/main" id="{A7A87AE8-E0CF-45DB-B0E2-A7281CC75895}"/>
                    </a:ext>
                  </a:extLst>
                </p14:cNvPr>
                <p14:cNvContentPartPr/>
                <p14:nvPr/>
              </p14:nvContentPartPr>
              <p14:xfrm>
                <a:off x="5641898" y="2178189"/>
                <a:ext cx="62640" cy="39240"/>
              </p14:xfrm>
            </p:contentPart>
          </mc:Choice>
          <mc:Fallback xmlns="">
            <p:pic>
              <p:nvPicPr>
                <p:cNvPr id="797714" name="墨迹 797713">
                  <a:extLst>
                    <a:ext uri="{FF2B5EF4-FFF2-40B4-BE49-F238E27FC236}">
                      <a16:creationId xmlns:a16="http://schemas.microsoft.com/office/drawing/2014/main" id="{A7A87AE8-E0CF-45DB-B0E2-A7281CC75895}"/>
                    </a:ext>
                  </a:extLst>
                </p:cNvPr>
                <p:cNvPicPr/>
                <p:nvPr/>
              </p:nvPicPr>
              <p:blipFill>
                <a:blip r:embed="rId156"/>
                <a:stretch>
                  <a:fillRect/>
                </a:stretch>
              </p:blipFill>
              <p:spPr>
                <a:xfrm>
                  <a:off x="5624258" y="2160549"/>
                  <a:ext cx="982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797715" name="墨迹 797714">
                  <a:extLst>
                    <a:ext uri="{FF2B5EF4-FFF2-40B4-BE49-F238E27FC236}">
                      <a16:creationId xmlns:a16="http://schemas.microsoft.com/office/drawing/2014/main" id="{A96FE24A-066A-4EBB-A93C-BB2B94EF6508}"/>
                    </a:ext>
                  </a:extLst>
                </p14:cNvPr>
                <p14:cNvContentPartPr/>
                <p14:nvPr/>
              </p14:nvContentPartPr>
              <p14:xfrm>
                <a:off x="5742338" y="2161629"/>
                <a:ext cx="80640" cy="41760"/>
              </p14:xfrm>
            </p:contentPart>
          </mc:Choice>
          <mc:Fallback xmlns="">
            <p:pic>
              <p:nvPicPr>
                <p:cNvPr id="797715" name="墨迹 797714">
                  <a:extLst>
                    <a:ext uri="{FF2B5EF4-FFF2-40B4-BE49-F238E27FC236}">
                      <a16:creationId xmlns:a16="http://schemas.microsoft.com/office/drawing/2014/main" id="{A96FE24A-066A-4EBB-A93C-BB2B94EF6508}"/>
                    </a:ext>
                  </a:extLst>
                </p:cNvPr>
                <p:cNvPicPr/>
                <p:nvPr/>
              </p:nvPicPr>
              <p:blipFill>
                <a:blip r:embed="rId158"/>
                <a:stretch>
                  <a:fillRect/>
                </a:stretch>
              </p:blipFill>
              <p:spPr>
                <a:xfrm>
                  <a:off x="5724698" y="2143989"/>
                  <a:ext cx="116280" cy="77400"/>
                </a:xfrm>
                <a:prstGeom prst="rect">
                  <a:avLst/>
                </a:prstGeom>
              </p:spPr>
            </p:pic>
          </mc:Fallback>
        </mc:AlternateContent>
      </p:grpSp>
    </p:spTree>
  </p:cSld>
  <p:clrMapOvr>
    <a:masterClrMapping/>
  </p:clrMapOvr>
  <p:transition>
    <p:randomBar dir="ver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09" name="Picture 2"/>
          <p:cNvPicPr>
            <a:picLocks noChangeAspect="1"/>
          </p:cNvPicPr>
          <p:nvPr/>
        </p:nvPicPr>
        <p:blipFill>
          <a:blip r:embed="rId2"/>
          <a:stretch>
            <a:fillRect/>
          </a:stretch>
        </p:blipFill>
        <p:spPr>
          <a:xfrm>
            <a:off x="0" y="0"/>
            <a:ext cx="6858000" cy="6858000"/>
          </a:xfrm>
          <a:prstGeom prst="rect">
            <a:avLst/>
          </a:prstGeom>
          <a:noFill/>
          <a:ln w="9525">
            <a:noFill/>
          </a:ln>
        </p:spPr>
      </p:pic>
      <p:sp>
        <p:nvSpPr>
          <p:cNvPr id="68611" name="Text Box 3"/>
          <p:cNvSpPr txBox="1"/>
          <p:nvPr/>
        </p:nvSpPr>
        <p:spPr>
          <a:xfrm>
            <a:off x="6443663" y="404813"/>
            <a:ext cx="2362200" cy="25384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buClr>
                <a:srgbClr val="FF0000"/>
              </a:buClr>
              <a:buChar char="•"/>
            </a:pPr>
            <a:r>
              <a:rPr lang="en-US" altLang="zh-CN" sz="2400" b="0" strike="noStrike" noProof="1">
                <a:solidFill>
                  <a:schemeClr val="tx1"/>
                </a:solidFill>
                <a:latin typeface="Times New Roman" panose="02020603050405020304" pitchFamily="18" charset="0"/>
                <a:ea typeface="宋体" panose="02010600030101010101" pitchFamily="2" charset="-122"/>
                <a:cs typeface="+mn-cs"/>
              </a:rPr>
              <a:t>Sample was introduced into instrument </a:t>
            </a:r>
            <a:endParaRPr lang="en-US" altLang="zh-CN" sz="2400" b="0" strike="noStrike" noProof="1">
              <a:solidFill>
                <a:schemeClr val="tx1"/>
              </a:solidFill>
              <a:latin typeface="Times New Roman" panose="02020603050405020304" pitchFamily="18" charset="0"/>
              <a:ea typeface="宋体" panose="02010600030101010101" pitchFamily="2" charset="-122"/>
            </a:endParaRPr>
          </a:p>
          <a:p>
            <a:pPr marL="0" lvl="0" indent="0" fontAlgn="base">
              <a:buClr>
                <a:srgbClr val="FF0000"/>
              </a:buClr>
              <a:buNone/>
            </a:pPr>
            <a:r>
              <a:rPr lang="en-US" altLang="zh-CN" sz="2400" b="0" strike="noStrike" noProof="1">
                <a:solidFill>
                  <a:schemeClr val="tx1"/>
                </a:solidFill>
                <a:latin typeface="Times New Roman" panose="02020603050405020304" pitchFamily="18" charset="0"/>
                <a:ea typeface="宋体" panose="02010600030101010101" pitchFamily="2" charset="-122"/>
                <a:cs typeface="+mn-cs"/>
              </a:rPr>
              <a:t>by heating it until it evaporates</a:t>
            </a:r>
            <a:endParaRPr lang="en-US" altLang="zh-CN" sz="2400" b="0" strike="noStrike" noProof="1">
              <a:solidFill>
                <a:schemeClr val="tx1"/>
              </a:solidFill>
              <a:latin typeface="Times New Roman" panose="02020603050405020304" pitchFamily="18" charset="0"/>
              <a:ea typeface="宋体" panose="02010600030101010101" pitchFamily="2" charset="-122"/>
            </a:endParaRPr>
          </a:p>
          <a:p>
            <a:pPr marL="0" lvl="0" indent="0" eaLnBrk="1" fontAlgn="base" hangingPunct="1">
              <a:spcBef>
                <a:spcPct val="50000"/>
              </a:spcBef>
              <a:buNone/>
            </a:pPr>
            <a:endParaRPr lang="en-US" altLang="zh-CN" sz="2400" b="0" strike="noStrike" noProof="1">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2"/>
          <p:cNvSpPr>
            <a:spLocks noGrp="1" noChangeArrowheads="1"/>
          </p:cNvSpPr>
          <p:nvPr>
            <p:ph type="title"/>
          </p:nvPr>
        </p:nvSpPr>
        <p:spPr>
          <a:xfrm>
            <a:off x="1835150" y="274638"/>
            <a:ext cx="7129463" cy="114300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800" b="1" i="0" u="none"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mj-ea"/>
                <a:cs typeface="Times New Roman" panose="02020603050405020304" pitchFamily="18" charset="0"/>
              </a:rPr>
              <a:t>A </a:t>
            </a:r>
            <a:r>
              <a:rPr kumimoji="0" lang="en-US" altLang="zh-CN" sz="38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j-ea"/>
                <a:cs typeface="Times New Roman" panose="02020603050405020304" pitchFamily="18" charset="0"/>
              </a:rPr>
              <a:t> </a:t>
            </a:r>
            <a:r>
              <a:rPr kumimoji="0" lang="en-US" altLang="zh-CN" sz="3800" b="1" i="0" u="none"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mj-ea"/>
                <a:cs typeface="Times New Roman" panose="02020603050405020304" pitchFamily="18" charset="0"/>
              </a:rPr>
              <a:t>T</a:t>
            </a:r>
            <a:r>
              <a:rPr kumimoji="0" lang="en-US" sz="3800" b="1" i="0" u="none"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mj-ea"/>
                <a:cs typeface="Times New Roman" panose="02020603050405020304" pitchFamily="18" charset="0"/>
              </a:rPr>
              <a:t>raditional chemical method</a:t>
            </a:r>
            <a:r>
              <a:rPr kumimoji="0" lang="en-US" altLang="zh-CN" sz="3800" b="1" i="0" u="none"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mj-ea"/>
                <a:cs typeface="Times New Roman" panose="02020603050405020304" pitchFamily="18" charset="0"/>
              </a:rPr>
              <a:t>s</a:t>
            </a:r>
          </a:p>
        </p:txBody>
      </p:sp>
      <p:sp>
        <p:nvSpPr>
          <p:cNvPr id="573443" name="Rectangle 3"/>
          <p:cNvSpPr>
            <a:spLocks noGrp="1" noChangeArrowheads="1"/>
          </p:cNvSpPr>
          <p:nvPr>
            <p:ph idx="1"/>
          </p:nvPr>
        </p:nvSpPr>
        <p:spPr>
          <a:xfrm>
            <a:off x="1284288" y="1989138"/>
            <a:ext cx="7859713" cy="4319588"/>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32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 </a:t>
            </a:r>
            <a:r>
              <a:rPr kumimoji="0" lang="en-US" altLang="zh-CN" sz="32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Amino acid composition assay</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32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 N-terminal sequencing</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32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 C-terminal sequencing</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32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 Protein sequencing</a:t>
            </a:r>
          </a:p>
        </p:txBody>
      </p:sp>
      <p:grpSp>
        <p:nvGrpSpPr>
          <p:cNvPr id="60" name="组合 59">
            <a:extLst>
              <a:ext uri="{FF2B5EF4-FFF2-40B4-BE49-F238E27FC236}">
                <a16:creationId xmlns:a16="http://schemas.microsoft.com/office/drawing/2014/main" id="{BF562404-4D59-4F82-A51D-7B642760EAE7}"/>
              </a:ext>
            </a:extLst>
          </p:cNvPr>
          <p:cNvGrpSpPr/>
          <p:nvPr/>
        </p:nvGrpSpPr>
        <p:grpSpPr>
          <a:xfrm>
            <a:off x="5966910" y="1889130"/>
            <a:ext cx="2117520" cy="1773720"/>
            <a:chOff x="5966910" y="1889130"/>
            <a:chExt cx="2117520" cy="1773720"/>
          </a:xfrm>
        </p:grpSpPr>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7FFE6314-5D1B-4E0A-80A4-BF3A6A3E6BEE}"/>
                    </a:ext>
                  </a:extLst>
                </p14:cNvPr>
                <p14:cNvContentPartPr/>
                <p14:nvPr/>
              </p14:nvContentPartPr>
              <p14:xfrm>
                <a:off x="7208910" y="1993170"/>
                <a:ext cx="185040" cy="444600"/>
              </p14:xfrm>
            </p:contentPart>
          </mc:Choice>
          <mc:Fallback xmlns="">
            <p:pic>
              <p:nvPicPr>
                <p:cNvPr id="2" name="墨迹 1">
                  <a:extLst>
                    <a:ext uri="{FF2B5EF4-FFF2-40B4-BE49-F238E27FC236}">
                      <a16:creationId xmlns:a16="http://schemas.microsoft.com/office/drawing/2014/main" id="{7FFE6314-5D1B-4E0A-80A4-BF3A6A3E6BEE}"/>
                    </a:ext>
                  </a:extLst>
                </p:cNvPr>
                <p:cNvPicPr/>
                <p:nvPr/>
              </p:nvPicPr>
              <p:blipFill>
                <a:blip r:embed="rId3"/>
                <a:stretch>
                  <a:fillRect/>
                </a:stretch>
              </p:blipFill>
              <p:spPr>
                <a:xfrm>
                  <a:off x="7190910" y="1975530"/>
                  <a:ext cx="22068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90B2422B-362D-4F5B-BA68-130052FC9230}"/>
                    </a:ext>
                  </a:extLst>
                </p14:cNvPr>
                <p14:cNvContentPartPr/>
                <p14:nvPr/>
              </p14:nvContentPartPr>
              <p14:xfrm>
                <a:off x="7479270" y="2013690"/>
                <a:ext cx="54000" cy="334080"/>
              </p14:xfrm>
            </p:contentPart>
          </mc:Choice>
          <mc:Fallback xmlns="">
            <p:pic>
              <p:nvPicPr>
                <p:cNvPr id="3" name="墨迹 2">
                  <a:extLst>
                    <a:ext uri="{FF2B5EF4-FFF2-40B4-BE49-F238E27FC236}">
                      <a16:creationId xmlns:a16="http://schemas.microsoft.com/office/drawing/2014/main" id="{90B2422B-362D-4F5B-BA68-130052FC9230}"/>
                    </a:ext>
                  </a:extLst>
                </p:cNvPr>
                <p:cNvPicPr/>
                <p:nvPr/>
              </p:nvPicPr>
              <p:blipFill>
                <a:blip r:embed="rId5"/>
                <a:stretch>
                  <a:fillRect/>
                </a:stretch>
              </p:blipFill>
              <p:spPr>
                <a:xfrm>
                  <a:off x="7461630" y="1996050"/>
                  <a:ext cx="8964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墨迹 3">
                  <a:extLst>
                    <a:ext uri="{FF2B5EF4-FFF2-40B4-BE49-F238E27FC236}">
                      <a16:creationId xmlns:a16="http://schemas.microsoft.com/office/drawing/2014/main" id="{0C95DF4B-8332-4F15-94CF-C1B8F6896F85}"/>
                    </a:ext>
                  </a:extLst>
                </p14:cNvPr>
                <p14:cNvContentPartPr/>
                <p14:nvPr/>
              </p14:nvContentPartPr>
              <p14:xfrm>
                <a:off x="7550910" y="1939530"/>
                <a:ext cx="106200" cy="413280"/>
              </p14:xfrm>
            </p:contentPart>
          </mc:Choice>
          <mc:Fallback xmlns="">
            <p:pic>
              <p:nvPicPr>
                <p:cNvPr id="4" name="墨迹 3">
                  <a:extLst>
                    <a:ext uri="{FF2B5EF4-FFF2-40B4-BE49-F238E27FC236}">
                      <a16:creationId xmlns:a16="http://schemas.microsoft.com/office/drawing/2014/main" id="{0C95DF4B-8332-4F15-94CF-C1B8F6896F85}"/>
                    </a:ext>
                  </a:extLst>
                </p:cNvPr>
                <p:cNvPicPr/>
                <p:nvPr/>
              </p:nvPicPr>
              <p:blipFill>
                <a:blip r:embed="rId7"/>
                <a:stretch>
                  <a:fillRect/>
                </a:stretch>
              </p:blipFill>
              <p:spPr>
                <a:xfrm>
                  <a:off x="7532910" y="1921530"/>
                  <a:ext cx="14184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墨迹 4">
                  <a:extLst>
                    <a:ext uri="{FF2B5EF4-FFF2-40B4-BE49-F238E27FC236}">
                      <a16:creationId xmlns:a16="http://schemas.microsoft.com/office/drawing/2014/main" id="{1939E9AA-6B7C-4055-B4CA-C4DD37FEDB98}"/>
                    </a:ext>
                  </a:extLst>
                </p14:cNvPr>
                <p14:cNvContentPartPr/>
                <p14:nvPr/>
              </p14:nvContentPartPr>
              <p14:xfrm>
                <a:off x="7477470" y="2133210"/>
                <a:ext cx="153000" cy="37080"/>
              </p14:xfrm>
            </p:contentPart>
          </mc:Choice>
          <mc:Fallback xmlns="">
            <p:pic>
              <p:nvPicPr>
                <p:cNvPr id="5" name="墨迹 4">
                  <a:extLst>
                    <a:ext uri="{FF2B5EF4-FFF2-40B4-BE49-F238E27FC236}">
                      <a16:creationId xmlns:a16="http://schemas.microsoft.com/office/drawing/2014/main" id="{1939E9AA-6B7C-4055-B4CA-C4DD37FEDB98}"/>
                    </a:ext>
                  </a:extLst>
                </p:cNvPr>
                <p:cNvPicPr/>
                <p:nvPr/>
              </p:nvPicPr>
              <p:blipFill>
                <a:blip r:embed="rId9"/>
                <a:stretch>
                  <a:fillRect/>
                </a:stretch>
              </p:blipFill>
              <p:spPr>
                <a:xfrm>
                  <a:off x="7459830" y="2115210"/>
                  <a:ext cx="18864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墨迹 5">
                  <a:extLst>
                    <a:ext uri="{FF2B5EF4-FFF2-40B4-BE49-F238E27FC236}">
                      <a16:creationId xmlns:a16="http://schemas.microsoft.com/office/drawing/2014/main" id="{CA98FAC3-7C9F-47AC-AFCC-AA542B5C45FC}"/>
                    </a:ext>
                  </a:extLst>
                </p14:cNvPr>
                <p14:cNvContentPartPr/>
                <p14:nvPr/>
              </p14:nvContentPartPr>
              <p14:xfrm>
                <a:off x="7507710" y="2234370"/>
                <a:ext cx="147600" cy="32400"/>
              </p14:xfrm>
            </p:contentPart>
          </mc:Choice>
          <mc:Fallback xmlns="">
            <p:pic>
              <p:nvPicPr>
                <p:cNvPr id="6" name="墨迹 5">
                  <a:extLst>
                    <a:ext uri="{FF2B5EF4-FFF2-40B4-BE49-F238E27FC236}">
                      <a16:creationId xmlns:a16="http://schemas.microsoft.com/office/drawing/2014/main" id="{CA98FAC3-7C9F-47AC-AFCC-AA542B5C45FC}"/>
                    </a:ext>
                  </a:extLst>
                </p:cNvPr>
                <p:cNvPicPr/>
                <p:nvPr/>
              </p:nvPicPr>
              <p:blipFill>
                <a:blip r:embed="rId11"/>
                <a:stretch>
                  <a:fillRect/>
                </a:stretch>
              </p:blipFill>
              <p:spPr>
                <a:xfrm>
                  <a:off x="7489710" y="2216370"/>
                  <a:ext cx="1832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墨迹 6">
                  <a:extLst>
                    <a:ext uri="{FF2B5EF4-FFF2-40B4-BE49-F238E27FC236}">
                      <a16:creationId xmlns:a16="http://schemas.microsoft.com/office/drawing/2014/main" id="{15776793-425A-4E41-9C86-07C1BD553FAA}"/>
                    </a:ext>
                  </a:extLst>
                </p14:cNvPr>
                <p14:cNvContentPartPr/>
                <p14:nvPr/>
              </p14:nvContentPartPr>
              <p14:xfrm>
                <a:off x="7388910" y="2305650"/>
                <a:ext cx="478080" cy="145800"/>
              </p14:xfrm>
            </p:contentPart>
          </mc:Choice>
          <mc:Fallback xmlns="">
            <p:pic>
              <p:nvPicPr>
                <p:cNvPr id="7" name="墨迹 6">
                  <a:extLst>
                    <a:ext uri="{FF2B5EF4-FFF2-40B4-BE49-F238E27FC236}">
                      <a16:creationId xmlns:a16="http://schemas.microsoft.com/office/drawing/2014/main" id="{15776793-425A-4E41-9C86-07C1BD553FAA}"/>
                    </a:ext>
                  </a:extLst>
                </p:cNvPr>
                <p:cNvPicPr/>
                <p:nvPr/>
              </p:nvPicPr>
              <p:blipFill>
                <a:blip r:embed="rId13"/>
                <a:stretch>
                  <a:fillRect/>
                </a:stretch>
              </p:blipFill>
              <p:spPr>
                <a:xfrm>
                  <a:off x="7371270" y="2288010"/>
                  <a:ext cx="51372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墨迹 7">
                  <a:extLst>
                    <a:ext uri="{FF2B5EF4-FFF2-40B4-BE49-F238E27FC236}">
                      <a16:creationId xmlns:a16="http://schemas.microsoft.com/office/drawing/2014/main" id="{7B0CF01D-2883-4494-8A10-60E0AAB82C6A}"/>
                    </a:ext>
                  </a:extLst>
                </p14:cNvPr>
                <p14:cNvContentPartPr/>
                <p14:nvPr/>
              </p14:nvContentPartPr>
              <p14:xfrm>
                <a:off x="7769070" y="2026650"/>
                <a:ext cx="203040" cy="411120"/>
              </p14:xfrm>
            </p:contentPart>
          </mc:Choice>
          <mc:Fallback xmlns="">
            <p:pic>
              <p:nvPicPr>
                <p:cNvPr id="8" name="墨迹 7">
                  <a:extLst>
                    <a:ext uri="{FF2B5EF4-FFF2-40B4-BE49-F238E27FC236}">
                      <a16:creationId xmlns:a16="http://schemas.microsoft.com/office/drawing/2014/main" id="{7B0CF01D-2883-4494-8A10-60E0AAB82C6A}"/>
                    </a:ext>
                  </a:extLst>
                </p:cNvPr>
                <p:cNvPicPr/>
                <p:nvPr/>
              </p:nvPicPr>
              <p:blipFill>
                <a:blip r:embed="rId15"/>
                <a:stretch>
                  <a:fillRect/>
                </a:stretch>
              </p:blipFill>
              <p:spPr>
                <a:xfrm>
                  <a:off x="7751070" y="2009010"/>
                  <a:ext cx="23868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墨迹 8">
                  <a:extLst>
                    <a:ext uri="{FF2B5EF4-FFF2-40B4-BE49-F238E27FC236}">
                      <a16:creationId xmlns:a16="http://schemas.microsoft.com/office/drawing/2014/main" id="{D65B259D-0D58-43D9-9A07-6576FBAC3C71}"/>
                    </a:ext>
                  </a:extLst>
                </p14:cNvPr>
                <p14:cNvContentPartPr/>
                <p14:nvPr/>
              </p14:nvContentPartPr>
              <p14:xfrm>
                <a:off x="7894710" y="2155170"/>
                <a:ext cx="85320" cy="194400"/>
              </p14:xfrm>
            </p:contentPart>
          </mc:Choice>
          <mc:Fallback xmlns="">
            <p:pic>
              <p:nvPicPr>
                <p:cNvPr id="9" name="墨迹 8">
                  <a:extLst>
                    <a:ext uri="{FF2B5EF4-FFF2-40B4-BE49-F238E27FC236}">
                      <a16:creationId xmlns:a16="http://schemas.microsoft.com/office/drawing/2014/main" id="{D65B259D-0D58-43D9-9A07-6576FBAC3C71}"/>
                    </a:ext>
                  </a:extLst>
                </p:cNvPr>
                <p:cNvPicPr/>
                <p:nvPr/>
              </p:nvPicPr>
              <p:blipFill>
                <a:blip r:embed="rId17"/>
                <a:stretch>
                  <a:fillRect/>
                </a:stretch>
              </p:blipFill>
              <p:spPr>
                <a:xfrm>
                  <a:off x="7877070" y="2137170"/>
                  <a:ext cx="12096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墨迹 9">
                  <a:extLst>
                    <a:ext uri="{FF2B5EF4-FFF2-40B4-BE49-F238E27FC236}">
                      <a16:creationId xmlns:a16="http://schemas.microsoft.com/office/drawing/2014/main" id="{E1CF9B12-E2DE-44E6-9847-00FEF7596DF0}"/>
                    </a:ext>
                  </a:extLst>
                </p14:cNvPr>
                <p14:cNvContentPartPr/>
                <p14:nvPr/>
              </p14:nvContentPartPr>
              <p14:xfrm>
                <a:off x="7913430" y="1900650"/>
                <a:ext cx="108000" cy="522360"/>
              </p14:xfrm>
            </p:contentPart>
          </mc:Choice>
          <mc:Fallback xmlns="">
            <p:pic>
              <p:nvPicPr>
                <p:cNvPr id="10" name="墨迹 9">
                  <a:extLst>
                    <a:ext uri="{FF2B5EF4-FFF2-40B4-BE49-F238E27FC236}">
                      <a16:creationId xmlns:a16="http://schemas.microsoft.com/office/drawing/2014/main" id="{E1CF9B12-E2DE-44E6-9847-00FEF7596DF0}"/>
                    </a:ext>
                  </a:extLst>
                </p:cNvPr>
                <p:cNvPicPr/>
                <p:nvPr/>
              </p:nvPicPr>
              <p:blipFill>
                <a:blip r:embed="rId19"/>
                <a:stretch>
                  <a:fillRect/>
                </a:stretch>
              </p:blipFill>
              <p:spPr>
                <a:xfrm>
                  <a:off x="7895430" y="1883010"/>
                  <a:ext cx="143640" cy="55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墨迹 10">
                  <a:extLst>
                    <a:ext uri="{FF2B5EF4-FFF2-40B4-BE49-F238E27FC236}">
                      <a16:creationId xmlns:a16="http://schemas.microsoft.com/office/drawing/2014/main" id="{DF3DF23A-D96E-489D-A9A2-148969AAA2D0}"/>
                    </a:ext>
                  </a:extLst>
                </p14:cNvPr>
                <p14:cNvContentPartPr/>
                <p14:nvPr/>
              </p14:nvContentPartPr>
              <p14:xfrm>
                <a:off x="7893270" y="2052210"/>
                <a:ext cx="146160" cy="378720"/>
              </p14:xfrm>
            </p:contentPart>
          </mc:Choice>
          <mc:Fallback xmlns="">
            <p:pic>
              <p:nvPicPr>
                <p:cNvPr id="11" name="墨迹 10">
                  <a:extLst>
                    <a:ext uri="{FF2B5EF4-FFF2-40B4-BE49-F238E27FC236}">
                      <a16:creationId xmlns:a16="http://schemas.microsoft.com/office/drawing/2014/main" id="{DF3DF23A-D96E-489D-A9A2-148969AAA2D0}"/>
                    </a:ext>
                  </a:extLst>
                </p:cNvPr>
                <p:cNvPicPr/>
                <p:nvPr/>
              </p:nvPicPr>
              <p:blipFill>
                <a:blip r:embed="rId21"/>
                <a:stretch>
                  <a:fillRect/>
                </a:stretch>
              </p:blipFill>
              <p:spPr>
                <a:xfrm>
                  <a:off x="7875630" y="2034210"/>
                  <a:ext cx="18180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墨迹 11">
                  <a:extLst>
                    <a:ext uri="{FF2B5EF4-FFF2-40B4-BE49-F238E27FC236}">
                      <a16:creationId xmlns:a16="http://schemas.microsoft.com/office/drawing/2014/main" id="{56B59772-0037-4144-A148-0BD581838837}"/>
                    </a:ext>
                  </a:extLst>
                </p14:cNvPr>
                <p14:cNvContentPartPr/>
                <p14:nvPr/>
              </p14:nvContentPartPr>
              <p14:xfrm>
                <a:off x="8078670" y="1889130"/>
                <a:ext cx="5760" cy="42840"/>
              </p14:xfrm>
            </p:contentPart>
          </mc:Choice>
          <mc:Fallback xmlns="">
            <p:pic>
              <p:nvPicPr>
                <p:cNvPr id="12" name="墨迹 11">
                  <a:extLst>
                    <a:ext uri="{FF2B5EF4-FFF2-40B4-BE49-F238E27FC236}">
                      <a16:creationId xmlns:a16="http://schemas.microsoft.com/office/drawing/2014/main" id="{56B59772-0037-4144-A148-0BD581838837}"/>
                    </a:ext>
                  </a:extLst>
                </p:cNvPr>
                <p:cNvPicPr/>
                <p:nvPr/>
              </p:nvPicPr>
              <p:blipFill>
                <a:blip r:embed="rId23"/>
                <a:stretch>
                  <a:fillRect/>
                </a:stretch>
              </p:blipFill>
              <p:spPr>
                <a:xfrm>
                  <a:off x="8061030" y="1871130"/>
                  <a:ext cx="4140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 name="墨迹 12">
                  <a:extLst>
                    <a:ext uri="{FF2B5EF4-FFF2-40B4-BE49-F238E27FC236}">
                      <a16:creationId xmlns:a16="http://schemas.microsoft.com/office/drawing/2014/main" id="{65D755CF-15E4-48E8-8C56-4D17536778BF}"/>
                    </a:ext>
                  </a:extLst>
                </p14:cNvPr>
                <p14:cNvContentPartPr/>
                <p14:nvPr/>
              </p14:nvContentPartPr>
              <p14:xfrm>
                <a:off x="5966910" y="2772210"/>
                <a:ext cx="153720" cy="295200"/>
              </p14:xfrm>
            </p:contentPart>
          </mc:Choice>
          <mc:Fallback xmlns="">
            <p:pic>
              <p:nvPicPr>
                <p:cNvPr id="13" name="墨迹 12">
                  <a:extLst>
                    <a:ext uri="{FF2B5EF4-FFF2-40B4-BE49-F238E27FC236}">
                      <a16:creationId xmlns:a16="http://schemas.microsoft.com/office/drawing/2014/main" id="{65D755CF-15E4-48E8-8C56-4D17536778BF}"/>
                    </a:ext>
                  </a:extLst>
                </p:cNvPr>
                <p:cNvPicPr/>
                <p:nvPr/>
              </p:nvPicPr>
              <p:blipFill>
                <a:blip r:embed="rId25"/>
                <a:stretch>
                  <a:fillRect/>
                </a:stretch>
              </p:blipFill>
              <p:spPr>
                <a:xfrm>
                  <a:off x="5948910" y="2754570"/>
                  <a:ext cx="18936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 name="墨迹 13">
                  <a:extLst>
                    <a:ext uri="{FF2B5EF4-FFF2-40B4-BE49-F238E27FC236}">
                      <a16:creationId xmlns:a16="http://schemas.microsoft.com/office/drawing/2014/main" id="{A58B587D-307D-412B-8E61-905027EB1D7E}"/>
                    </a:ext>
                  </a:extLst>
                </p14:cNvPr>
                <p14:cNvContentPartPr/>
                <p14:nvPr/>
              </p14:nvContentPartPr>
              <p14:xfrm>
                <a:off x="6124230" y="2773290"/>
                <a:ext cx="149760" cy="276480"/>
              </p14:xfrm>
            </p:contentPart>
          </mc:Choice>
          <mc:Fallback xmlns="">
            <p:pic>
              <p:nvPicPr>
                <p:cNvPr id="14" name="墨迹 13">
                  <a:extLst>
                    <a:ext uri="{FF2B5EF4-FFF2-40B4-BE49-F238E27FC236}">
                      <a16:creationId xmlns:a16="http://schemas.microsoft.com/office/drawing/2014/main" id="{A58B587D-307D-412B-8E61-905027EB1D7E}"/>
                    </a:ext>
                  </a:extLst>
                </p:cNvPr>
                <p:cNvPicPr/>
                <p:nvPr/>
              </p:nvPicPr>
              <p:blipFill>
                <a:blip r:embed="rId27"/>
                <a:stretch>
                  <a:fillRect/>
                </a:stretch>
              </p:blipFill>
              <p:spPr>
                <a:xfrm>
                  <a:off x="6106230" y="2755650"/>
                  <a:ext cx="18540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5" name="墨迹 14">
                  <a:extLst>
                    <a:ext uri="{FF2B5EF4-FFF2-40B4-BE49-F238E27FC236}">
                      <a16:creationId xmlns:a16="http://schemas.microsoft.com/office/drawing/2014/main" id="{03761A5D-8248-4050-9827-55668C7E7C70}"/>
                    </a:ext>
                  </a:extLst>
                </p14:cNvPr>
                <p14:cNvContentPartPr/>
                <p14:nvPr/>
              </p14:nvContentPartPr>
              <p14:xfrm>
                <a:off x="6471270" y="2638650"/>
                <a:ext cx="28800" cy="119880"/>
              </p14:xfrm>
            </p:contentPart>
          </mc:Choice>
          <mc:Fallback xmlns="">
            <p:pic>
              <p:nvPicPr>
                <p:cNvPr id="15" name="墨迹 14">
                  <a:extLst>
                    <a:ext uri="{FF2B5EF4-FFF2-40B4-BE49-F238E27FC236}">
                      <a16:creationId xmlns:a16="http://schemas.microsoft.com/office/drawing/2014/main" id="{03761A5D-8248-4050-9827-55668C7E7C70}"/>
                    </a:ext>
                  </a:extLst>
                </p:cNvPr>
                <p:cNvPicPr/>
                <p:nvPr/>
              </p:nvPicPr>
              <p:blipFill>
                <a:blip r:embed="rId29"/>
                <a:stretch>
                  <a:fillRect/>
                </a:stretch>
              </p:blipFill>
              <p:spPr>
                <a:xfrm>
                  <a:off x="6453270" y="2620650"/>
                  <a:ext cx="6444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6" name="墨迹 15">
                  <a:extLst>
                    <a:ext uri="{FF2B5EF4-FFF2-40B4-BE49-F238E27FC236}">
                      <a16:creationId xmlns:a16="http://schemas.microsoft.com/office/drawing/2014/main" id="{3DC9039C-A9BE-4B07-B6CC-13164D2C166E}"/>
                    </a:ext>
                  </a:extLst>
                </p14:cNvPr>
                <p14:cNvContentPartPr/>
                <p14:nvPr/>
              </p14:nvContentPartPr>
              <p14:xfrm>
                <a:off x="6335910" y="2784810"/>
                <a:ext cx="212040" cy="114480"/>
              </p14:xfrm>
            </p:contentPart>
          </mc:Choice>
          <mc:Fallback xmlns="">
            <p:pic>
              <p:nvPicPr>
                <p:cNvPr id="16" name="墨迹 15">
                  <a:extLst>
                    <a:ext uri="{FF2B5EF4-FFF2-40B4-BE49-F238E27FC236}">
                      <a16:creationId xmlns:a16="http://schemas.microsoft.com/office/drawing/2014/main" id="{3DC9039C-A9BE-4B07-B6CC-13164D2C166E}"/>
                    </a:ext>
                  </a:extLst>
                </p:cNvPr>
                <p:cNvPicPr/>
                <p:nvPr/>
              </p:nvPicPr>
              <p:blipFill>
                <a:blip r:embed="rId31"/>
                <a:stretch>
                  <a:fillRect/>
                </a:stretch>
              </p:blipFill>
              <p:spPr>
                <a:xfrm>
                  <a:off x="6317910" y="2766810"/>
                  <a:ext cx="2476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7" name="墨迹 16">
                  <a:extLst>
                    <a:ext uri="{FF2B5EF4-FFF2-40B4-BE49-F238E27FC236}">
                      <a16:creationId xmlns:a16="http://schemas.microsoft.com/office/drawing/2014/main" id="{17CB8590-16A5-4D85-BD01-76E0374272CA}"/>
                    </a:ext>
                  </a:extLst>
                </p14:cNvPr>
                <p14:cNvContentPartPr/>
                <p14:nvPr/>
              </p14:nvContentPartPr>
              <p14:xfrm>
                <a:off x="6414030" y="2921970"/>
                <a:ext cx="72360" cy="19800"/>
              </p14:xfrm>
            </p:contentPart>
          </mc:Choice>
          <mc:Fallback xmlns="">
            <p:pic>
              <p:nvPicPr>
                <p:cNvPr id="17" name="墨迹 16">
                  <a:extLst>
                    <a:ext uri="{FF2B5EF4-FFF2-40B4-BE49-F238E27FC236}">
                      <a16:creationId xmlns:a16="http://schemas.microsoft.com/office/drawing/2014/main" id="{17CB8590-16A5-4D85-BD01-76E0374272CA}"/>
                    </a:ext>
                  </a:extLst>
                </p:cNvPr>
                <p:cNvPicPr/>
                <p:nvPr/>
              </p:nvPicPr>
              <p:blipFill>
                <a:blip r:embed="rId33"/>
                <a:stretch>
                  <a:fillRect/>
                </a:stretch>
              </p:blipFill>
              <p:spPr>
                <a:xfrm>
                  <a:off x="6396030" y="2903970"/>
                  <a:ext cx="1080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8" name="墨迹 17">
                  <a:extLst>
                    <a:ext uri="{FF2B5EF4-FFF2-40B4-BE49-F238E27FC236}">
                      <a16:creationId xmlns:a16="http://schemas.microsoft.com/office/drawing/2014/main" id="{6534F7A5-6F87-46EE-829C-69A75874948A}"/>
                    </a:ext>
                  </a:extLst>
                </p14:cNvPr>
                <p14:cNvContentPartPr/>
                <p14:nvPr/>
              </p14:nvContentPartPr>
              <p14:xfrm>
                <a:off x="6393870" y="2844930"/>
                <a:ext cx="181800" cy="173880"/>
              </p14:xfrm>
            </p:contentPart>
          </mc:Choice>
          <mc:Fallback xmlns="">
            <p:pic>
              <p:nvPicPr>
                <p:cNvPr id="18" name="墨迹 17">
                  <a:extLst>
                    <a:ext uri="{FF2B5EF4-FFF2-40B4-BE49-F238E27FC236}">
                      <a16:creationId xmlns:a16="http://schemas.microsoft.com/office/drawing/2014/main" id="{6534F7A5-6F87-46EE-829C-69A75874948A}"/>
                    </a:ext>
                  </a:extLst>
                </p:cNvPr>
                <p:cNvPicPr/>
                <p:nvPr/>
              </p:nvPicPr>
              <p:blipFill>
                <a:blip r:embed="rId35"/>
                <a:stretch>
                  <a:fillRect/>
                </a:stretch>
              </p:blipFill>
              <p:spPr>
                <a:xfrm>
                  <a:off x="6376230" y="2827290"/>
                  <a:ext cx="21744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9" name="墨迹 18">
                  <a:extLst>
                    <a:ext uri="{FF2B5EF4-FFF2-40B4-BE49-F238E27FC236}">
                      <a16:creationId xmlns:a16="http://schemas.microsoft.com/office/drawing/2014/main" id="{937DFA41-AFE8-484E-A35C-FF5C0CFFA7B0}"/>
                    </a:ext>
                  </a:extLst>
                </p14:cNvPr>
                <p14:cNvContentPartPr/>
                <p14:nvPr/>
              </p14:nvContentPartPr>
              <p14:xfrm>
                <a:off x="6687630" y="2615610"/>
                <a:ext cx="30960" cy="106200"/>
              </p14:xfrm>
            </p:contentPart>
          </mc:Choice>
          <mc:Fallback xmlns="">
            <p:pic>
              <p:nvPicPr>
                <p:cNvPr id="19" name="墨迹 18">
                  <a:extLst>
                    <a:ext uri="{FF2B5EF4-FFF2-40B4-BE49-F238E27FC236}">
                      <a16:creationId xmlns:a16="http://schemas.microsoft.com/office/drawing/2014/main" id="{937DFA41-AFE8-484E-A35C-FF5C0CFFA7B0}"/>
                    </a:ext>
                  </a:extLst>
                </p:cNvPr>
                <p:cNvPicPr/>
                <p:nvPr/>
              </p:nvPicPr>
              <p:blipFill>
                <a:blip r:embed="rId37"/>
                <a:stretch>
                  <a:fillRect/>
                </a:stretch>
              </p:blipFill>
              <p:spPr>
                <a:xfrm>
                  <a:off x="6669990" y="2597610"/>
                  <a:ext cx="666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0" name="墨迹 19">
                  <a:extLst>
                    <a:ext uri="{FF2B5EF4-FFF2-40B4-BE49-F238E27FC236}">
                      <a16:creationId xmlns:a16="http://schemas.microsoft.com/office/drawing/2014/main" id="{A11BE5FD-8A40-42C3-8BB5-D3A6141C0950}"/>
                    </a:ext>
                  </a:extLst>
                </p14:cNvPr>
                <p14:cNvContentPartPr/>
                <p14:nvPr/>
              </p14:nvContentPartPr>
              <p14:xfrm>
                <a:off x="6644430" y="2673930"/>
                <a:ext cx="146880" cy="163440"/>
              </p14:xfrm>
            </p:contentPart>
          </mc:Choice>
          <mc:Fallback xmlns="">
            <p:pic>
              <p:nvPicPr>
                <p:cNvPr id="20" name="墨迹 19">
                  <a:extLst>
                    <a:ext uri="{FF2B5EF4-FFF2-40B4-BE49-F238E27FC236}">
                      <a16:creationId xmlns:a16="http://schemas.microsoft.com/office/drawing/2014/main" id="{A11BE5FD-8A40-42C3-8BB5-D3A6141C0950}"/>
                    </a:ext>
                  </a:extLst>
                </p:cNvPr>
                <p:cNvPicPr/>
                <p:nvPr/>
              </p:nvPicPr>
              <p:blipFill>
                <a:blip r:embed="rId39"/>
                <a:stretch>
                  <a:fillRect/>
                </a:stretch>
              </p:blipFill>
              <p:spPr>
                <a:xfrm>
                  <a:off x="6626430" y="2656290"/>
                  <a:ext cx="18252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1" name="墨迹 20">
                  <a:extLst>
                    <a:ext uri="{FF2B5EF4-FFF2-40B4-BE49-F238E27FC236}">
                      <a16:creationId xmlns:a16="http://schemas.microsoft.com/office/drawing/2014/main" id="{C17D96F0-A418-464D-A730-58FA1BF67F90}"/>
                    </a:ext>
                  </a:extLst>
                </p14:cNvPr>
                <p14:cNvContentPartPr/>
                <p14:nvPr/>
              </p14:nvContentPartPr>
              <p14:xfrm>
                <a:off x="6713550" y="2769330"/>
                <a:ext cx="29160" cy="108000"/>
              </p14:xfrm>
            </p:contentPart>
          </mc:Choice>
          <mc:Fallback xmlns="">
            <p:pic>
              <p:nvPicPr>
                <p:cNvPr id="21" name="墨迹 20">
                  <a:extLst>
                    <a:ext uri="{FF2B5EF4-FFF2-40B4-BE49-F238E27FC236}">
                      <a16:creationId xmlns:a16="http://schemas.microsoft.com/office/drawing/2014/main" id="{C17D96F0-A418-464D-A730-58FA1BF67F90}"/>
                    </a:ext>
                  </a:extLst>
                </p:cNvPr>
                <p:cNvPicPr/>
                <p:nvPr/>
              </p:nvPicPr>
              <p:blipFill>
                <a:blip r:embed="rId41"/>
                <a:stretch>
                  <a:fillRect/>
                </a:stretch>
              </p:blipFill>
              <p:spPr>
                <a:xfrm>
                  <a:off x="6695910" y="2751330"/>
                  <a:ext cx="648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2" name="墨迹 21">
                  <a:extLst>
                    <a:ext uri="{FF2B5EF4-FFF2-40B4-BE49-F238E27FC236}">
                      <a16:creationId xmlns:a16="http://schemas.microsoft.com/office/drawing/2014/main" id="{900C7D24-FF8D-423B-906F-E37E2D85DEA6}"/>
                    </a:ext>
                  </a:extLst>
                </p14:cNvPr>
                <p14:cNvContentPartPr/>
                <p14:nvPr/>
              </p14:nvContentPartPr>
              <p14:xfrm>
                <a:off x="6660270" y="2793810"/>
                <a:ext cx="215640" cy="230760"/>
              </p14:xfrm>
            </p:contentPart>
          </mc:Choice>
          <mc:Fallback xmlns="">
            <p:pic>
              <p:nvPicPr>
                <p:cNvPr id="22" name="墨迹 21">
                  <a:extLst>
                    <a:ext uri="{FF2B5EF4-FFF2-40B4-BE49-F238E27FC236}">
                      <a16:creationId xmlns:a16="http://schemas.microsoft.com/office/drawing/2014/main" id="{900C7D24-FF8D-423B-906F-E37E2D85DEA6}"/>
                    </a:ext>
                  </a:extLst>
                </p:cNvPr>
                <p:cNvPicPr/>
                <p:nvPr/>
              </p:nvPicPr>
              <p:blipFill>
                <a:blip r:embed="rId43"/>
                <a:stretch>
                  <a:fillRect/>
                </a:stretch>
              </p:blipFill>
              <p:spPr>
                <a:xfrm>
                  <a:off x="6642270" y="2775810"/>
                  <a:ext cx="25128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3" name="墨迹 22">
                  <a:extLst>
                    <a:ext uri="{FF2B5EF4-FFF2-40B4-BE49-F238E27FC236}">
                      <a16:creationId xmlns:a16="http://schemas.microsoft.com/office/drawing/2014/main" id="{1E77F7D6-0897-4170-8066-D72311A852CF}"/>
                    </a:ext>
                  </a:extLst>
                </p14:cNvPr>
                <p14:cNvContentPartPr/>
                <p14:nvPr/>
              </p14:nvContentPartPr>
              <p14:xfrm>
                <a:off x="6731550" y="2830890"/>
                <a:ext cx="27720" cy="131760"/>
              </p14:xfrm>
            </p:contentPart>
          </mc:Choice>
          <mc:Fallback xmlns="">
            <p:pic>
              <p:nvPicPr>
                <p:cNvPr id="23" name="墨迹 22">
                  <a:extLst>
                    <a:ext uri="{FF2B5EF4-FFF2-40B4-BE49-F238E27FC236}">
                      <a16:creationId xmlns:a16="http://schemas.microsoft.com/office/drawing/2014/main" id="{1E77F7D6-0897-4170-8066-D72311A852CF}"/>
                    </a:ext>
                  </a:extLst>
                </p:cNvPr>
                <p:cNvPicPr/>
                <p:nvPr/>
              </p:nvPicPr>
              <p:blipFill>
                <a:blip r:embed="rId45"/>
                <a:stretch>
                  <a:fillRect/>
                </a:stretch>
              </p:blipFill>
              <p:spPr>
                <a:xfrm>
                  <a:off x="6713550" y="2812890"/>
                  <a:ext cx="633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4" name="墨迹 23">
                  <a:extLst>
                    <a:ext uri="{FF2B5EF4-FFF2-40B4-BE49-F238E27FC236}">
                      <a16:creationId xmlns:a16="http://schemas.microsoft.com/office/drawing/2014/main" id="{756B8CC4-AAC5-4A77-A88E-8E993452A269}"/>
                    </a:ext>
                  </a:extLst>
                </p14:cNvPr>
                <p14:cNvContentPartPr/>
                <p14:nvPr/>
              </p14:nvContentPartPr>
              <p14:xfrm>
                <a:off x="6781590" y="2831250"/>
                <a:ext cx="34560" cy="160560"/>
              </p14:xfrm>
            </p:contentPart>
          </mc:Choice>
          <mc:Fallback xmlns="">
            <p:pic>
              <p:nvPicPr>
                <p:cNvPr id="24" name="墨迹 23">
                  <a:extLst>
                    <a:ext uri="{FF2B5EF4-FFF2-40B4-BE49-F238E27FC236}">
                      <a16:creationId xmlns:a16="http://schemas.microsoft.com/office/drawing/2014/main" id="{756B8CC4-AAC5-4A77-A88E-8E993452A269}"/>
                    </a:ext>
                  </a:extLst>
                </p:cNvPr>
                <p:cNvPicPr/>
                <p:nvPr/>
              </p:nvPicPr>
              <p:blipFill>
                <a:blip r:embed="rId47"/>
                <a:stretch>
                  <a:fillRect/>
                </a:stretch>
              </p:blipFill>
              <p:spPr>
                <a:xfrm>
                  <a:off x="6763950" y="2813610"/>
                  <a:ext cx="7020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5" name="墨迹 24">
                  <a:extLst>
                    <a:ext uri="{FF2B5EF4-FFF2-40B4-BE49-F238E27FC236}">
                      <a16:creationId xmlns:a16="http://schemas.microsoft.com/office/drawing/2014/main" id="{DFEAAF26-9F5F-4A4B-BD09-1C7291D9E521}"/>
                    </a:ext>
                  </a:extLst>
                </p14:cNvPr>
                <p14:cNvContentPartPr/>
                <p14:nvPr/>
              </p14:nvContentPartPr>
              <p14:xfrm>
                <a:off x="7141230" y="2507970"/>
                <a:ext cx="12600" cy="146520"/>
              </p14:xfrm>
            </p:contentPart>
          </mc:Choice>
          <mc:Fallback xmlns="">
            <p:pic>
              <p:nvPicPr>
                <p:cNvPr id="25" name="墨迹 24">
                  <a:extLst>
                    <a:ext uri="{FF2B5EF4-FFF2-40B4-BE49-F238E27FC236}">
                      <a16:creationId xmlns:a16="http://schemas.microsoft.com/office/drawing/2014/main" id="{DFEAAF26-9F5F-4A4B-BD09-1C7291D9E521}"/>
                    </a:ext>
                  </a:extLst>
                </p:cNvPr>
                <p:cNvPicPr/>
                <p:nvPr/>
              </p:nvPicPr>
              <p:blipFill>
                <a:blip r:embed="rId49"/>
                <a:stretch>
                  <a:fillRect/>
                </a:stretch>
              </p:blipFill>
              <p:spPr>
                <a:xfrm>
                  <a:off x="7123230" y="2490330"/>
                  <a:ext cx="482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6" name="墨迹 25">
                  <a:extLst>
                    <a:ext uri="{FF2B5EF4-FFF2-40B4-BE49-F238E27FC236}">
                      <a16:creationId xmlns:a16="http://schemas.microsoft.com/office/drawing/2014/main" id="{0259804A-5065-42CB-BBA0-826B75A859DF}"/>
                    </a:ext>
                  </a:extLst>
                </p14:cNvPr>
                <p14:cNvContentPartPr/>
                <p14:nvPr/>
              </p14:nvContentPartPr>
              <p14:xfrm>
                <a:off x="6960870" y="2626050"/>
                <a:ext cx="214560" cy="85320"/>
              </p14:xfrm>
            </p:contentPart>
          </mc:Choice>
          <mc:Fallback xmlns="">
            <p:pic>
              <p:nvPicPr>
                <p:cNvPr id="26" name="墨迹 25">
                  <a:extLst>
                    <a:ext uri="{FF2B5EF4-FFF2-40B4-BE49-F238E27FC236}">
                      <a16:creationId xmlns:a16="http://schemas.microsoft.com/office/drawing/2014/main" id="{0259804A-5065-42CB-BBA0-826B75A859DF}"/>
                    </a:ext>
                  </a:extLst>
                </p:cNvPr>
                <p:cNvPicPr/>
                <p:nvPr/>
              </p:nvPicPr>
              <p:blipFill>
                <a:blip r:embed="rId51"/>
                <a:stretch>
                  <a:fillRect/>
                </a:stretch>
              </p:blipFill>
              <p:spPr>
                <a:xfrm>
                  <a:off x="6942870" y="2608410"/>
                  <a:ext cx="25020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7" name="墨迹 26">
                  <a:extLst>
                    <a:ext uri="{FF2B5EF4-FFF2-40B4-BE49-F238E27FC236}">
                      <a16:creationId xmlns:a16="http://schemas.microsoft.com/office/drawing/2014/main" id="{254175F5-EDB8-4F90-A887-28C05C406BB5}"/>
                    </a:ext>
                  </a:extLst>
                </p14:cNvPr>
                <p14:cNvContentPartPr/>
                <p14:nvPr/>
              </p14:nvContentPartPr>
              <p14:xfrm>
                <a:off x="6983550" y="2705610"/>
                <a:ext cx="79200" cy="275400"/>
              </p14:xfrm>
            </p:contentPart>
          </mc:Choice>
          <mc:Fallback xmlns="">
            <p:pic>
              <p:nvPicPr>
                <p:cNvPr id="27" name="墨迹 26">
                  <a:extLst>
                    <a:ext uri="{FF2B5EF4-FFF2-40B4-BE49-F238E27FC236}">
                      <a16:creationId xmlns:a16="http://schemas.microsoft.com/office/drawing/2014/main" id="{254175F5-EDB8-4F90-A887-28C05C406BB5}"/>
                    </a:ext>
                  </a:extLst>
                </p:cNvPr>
                <p:cNvPicPr/>
                <p:nvPr/>
              </p:nvPicPr>
              <p:blipFill>
                <a:blip r:embed="rId53"/>
                <a:stretch>
                  <a:fillRect/>
                </a:stretch>
              </p:blipFill>
              <p:spPr>
                <a:xfrm>
                  <a:off x="6965910" y="2687610"/>
                  <a:ext cx="11484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8" name="墨迹 27">
                  <a:extLst>
                    <a:ext uri="{FF2B5EF4-FFF2-40B4-BE49-F238E27FC236}">
                      <a16:creationId xmlns:a16="http://schemas.microsoft.com/office/drawing/2014/main" id="{C7E09CE7-5751-4870-92B8-1A646B72B17A}"/>
                    </a:ext>
                  </a:extLst>
                </p14:cNvPr>
                <p14:cNvContentPartPr/>
                <p14:nvPr/>
              </p14:nvContentPartPr>
              <p14:xfrm>
                <a:off x="7126830" y="2671770"/>
                <a:ext cx="58320" cy="83520"/>
              </p14:xfrm>
            </p:contentPart>
          </mc:Choice>
          <mc:Fallback xmlns="">
            <p:pic>
              <p:nvPicPr>
                <p:cNvPr id="28" name="墨迹 27">
                  <a:extLst>
                    <a:ext uri="{FF2B5EF4-FFF2-40B4-BE49-F238E27FC236}">
                      <a16:creationId xmlns:a16="http://schemas.microsoft.com/office/drawing/2014/main" id="{C7E09CE7-5751-4870-92B8-1A646B72B17A}"/>
                    </a:ext>
                  </a:extLst>
                </p:cNvPr>
                <p:cNvPicPr/>
                <p:nvPr/>
              </p:nvPicPr>
              <p:blipFill>
                <a:blip r:embed="rId55"/>
                <a:stretch>
                  <a:fillRect/>
                </a:stretch>
              </p:blipFill>
              <p:spPr>
                <a:xfrm>
                  <a:off x="7109190" y="2654130"/>
                  <a:ext cx="9396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9" name="墨迹 28">
                  <a:extLst>
                    <a:ext uri="{FF2B5EF4-FFF2-40B4-BE49-F238E27FC236}">
                      <a16:creationId xmlns:a16="http://schemas.microsoft.com/office/drawing/2014/main" id="{1E571BF6-C847-48C6-A241-21A6403C50CD}"/>
                    </a:ext>
                  </a:extLst>
                </p14:cNvPr>
                <p14:cNvContentPartPr/>
                <p14:nvPr/>
              </p14:nvContentPartPr>
              <p14:xfrm>
                <a:off x="7109550" y="2765730"/>
                <a:ext cx="68040" cy="16200"/>
              </p14:xfrm>
            </p:contentPart>
          </mc:Choice>
          <mc:Fallback xmlns="">
            <p:pic>
              <p:nvPicPr>
                <p:cNvPr id="29" name="墨迹 28">
                  <a:extLst>
                    <a:ext uri="{FF2B5EF4-FFF2-40B4-BE49-F238E27FC236}">
                      <a16:creationId xmlns:a16="http://schemas.microsoft.com/office/drawing/2014/main" id="{1E571BF6-C847-48C6-A241-21A6403C50CD}"/>
                    </a:ext>
                  </a:extLst>
                </p:cNvPr>
                <p:cNvPicPr/>
                <p:nvPr/>
              </p:nvPicPr>
              <p:blipFill>
                <a:blip r:embed="rId57"/>
                <a:stretch>
                  <a:fillRect/>
                </a:stretch>
              </p:blipFill>
              <p:spPr>
                <a:xfrm>
                  <a:off x="7091910" y="2748090"/>
                  <a:ext cx="10368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0" name="墨迹 29">
                  <a:extLst>
                    <a:ext uri="{FF2B5EF4-FFF2-40B4-BE49-F238E27FC236}">
                      <a16:creationId xmlns:a16="http://schemas.microsoft.com/office/drawing/2014/main" id="{38C086B2-A25B-4800-BBE0-4F0652AC69E8}"/>
                    </a:ext>
                  </a:extLst>
                </p14:cNvPr>
                <p14:cNvContentPartPr/>
                <p14:nvPr/>
              </p14:nvContentPartPr>
              <p14:xfrm>
                <a:off x="7103430" y="2752050"/>
                <a:ext cx="135360" cy="110520"/>
              </p14:xfrm>
            </p:contentPart>
          </mc:Choice>
          <mc:Fallback xmlns="">
            <p:pic>
              <p:nvPicPr>
                <p:cNvPr id="30" name="墨迹 29">
                  <a:extLst>
                    <a:ext uri="{FF2B5EF4-FFF2-40B4-BE49-F238E27FC236}">
                      <a16:creationId xmlns:a16="http://schemas.microsoft.com/office/drawing/2014/main" id="{38C086B2-A25B-4800-BBE0-4F0652AC69E8}"/>
                    </a:ext>
                  </a:extLst>
                </p:cNvPr>
                <p:cNvPicPr/>
                <p:nvPr/>
              </p:nvPicPr>
              <p:blipFill>
                <a:blip r:embed="rId59"/>
                <a:stretch>
                  <a:fillRect/>
                </a:stretch>
              </p:blipFill>
              <p:spPr>
                <a:xfrm>
                  <a:off x="7085790" y="2734050"/>
                  <a:ext cx="17100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1" name="墨迹 30">
                  <a:extLst>
                    <a:ext uri="{FF2B5EF4-FFF2-40B4-BE49-F238E27FC236}">
                      <a16:creationId xmlns:a16="http://schemas.microsoft.com/office/drawing/2014/main" id="{3B97ECC6-774B-4E1D-B837-5B5753CF63D8}"/>
                    </a:ext>
                  </a:extLst>
                </p14:cNvPr>
                <p14:cNvContentPartPr/>
                <p14:nvPr/>
              </p14:nvContentPartPr>
              <p14:xfrm>
                <a:off x="7128630" y="2808210"/>
                <a:ext cx="74880" cy="197640"/>
              </p14:xfrm>
            </p:contentPart>
          </mc:Choice>
          <mc:Fallback xmlns="">
            <p:pic>
              <p:nvPicPr>
                <p:cNvPr id="31" name="墨迹 30">
                  <a:extLst>
                    <a:ext uri="{FF2B5EF4-FFF2-40B4-BE49-F238E27FC236}">
                      <a16:creationId xmlns:a16="http://schemas.microsoft.com/office/drawing/2014/main" id="{3B97ECC6-774B-4E1D-B837-5B5753CF63D8}"/>
                    </a:ext>
                  </a:extLst>
                </p:cNvPr>
                <p:cNvPicPr/>
                <p:nvPr/>
              </p:nvPicPr>
              <p:blipFill>
                <a:blip r:embed="rId61"/>
                <a:stretch>
                  <a:fillRect/>
                </a:stretch>
              </p:blipFill>
              <p:spPr>
                <a:xfrm>
                  <a:off x="7110990" y="2790210"/>
                  <a:ext cx="11052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2" name="墨迹 31">
                  <a:extLst>
                    <a:ext uri="{FF2B5EF4-FFF2-40B4-BE49-F238E27FC236}">
                      <a16:creationId xmlns:a16="http://schemas.microsoft.com/office/drawing/2014/main" id="{C55CBBE0-D5F6-4A8C-A903-CB333CB2CD6F}"/>
                    </a:ext>
                  </a:extLst>
                </p14:cNvPr>
                <p14:cNvContentPartPr/>
                <p14:nvPr/>
              </p14:nvContentPartPr>
              <p14:xfrm>
                <a:off x="7415910" y="2544690"/>
                <a:ext cx="130320" cy="52920"/>
              </p14:xfrm>
            </p:contentPart>
          </mc:Choice>
          <mc:Fallback xmlns="">
            <p:pic>
              <p:nvPicPr>
                <p:cNvPr id="32" name="墨迹 31">
                  <a:extLst>
                    <a:ext uri="{FF2B5EF4-FFF2-40B4-BE49-F238E27FC236}">
                      <a16:creationId xmlns:a16="http://schemas.microsoft.com/office/drawing/2014/main" id="{C55CBBE0-D5F6-4A8C-A903-CB333CB2CD6F}"/>
                    </a:ext>
                  </a:extLst>
                </p:cNvPr>
                <p:cNvPicPr/>
                <p:nvPr/>
              </p:nvPicPr>
              <p:blipFill>
                <a:blip r:embed="rId63"/>
                <a:stretch>
                  <a:fillRect/>
                </a:stretch>
              </p:blipFill>
              <p:spPr>
                <a:xfrm>
                  <a:off x="7398270" y="2526690"/>
                  <a:ext cx="16596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3" name="墨迹 32">
                  <a:extLst>
                    <a:ext uri="{FF2B5EF4-FFF2-40B4-BE49-F238E27FC236}">
                      <a16:creationId xmlns:a16="http://schemas.microsoft.com/office/drawing/2014/main" id="{F69B640E-9094-4852-A3CF-46EA5D0E6E5D}"/>
                    </a:ext>
                  </a:extLst>
                </p14:cNvPr>
                <p14:cNvContentPartPr/>
                <p14:nvPr/>
              </p14:nvContentPartPr>
              <p14:xfrm>
                <a:off x="7371990" y="2649810"/>
                <a:ext cx="172800" cy="355680"/>
              </p14:xfrm>
            </p:contentPart>
          </mc:Choice>
          <mc:Fallback xmlns="">
            <p:pic>
              <p:nvPicPr>
                <p:cNvPr id="33" name="墨迹 32">
                  <a:extLst>
                    <a:ext uri="{FF2B5EF4-FFF2-40B4-BE49-F238E27FC236}">
                      <a16:creationId xmlns:a16="http://schemas.microsoft.com/office/drawing/2014/main" id="{F69B640E-9094-4852-A3CF-46EA5D0E6E5D}"/>
                    </a:ext>
                  </a:extLst>
                </p:cNvPr>
                <p:cNvPicPr/>
                <p:nvPr/>
              </p:nvPicPr>
              <p:blipFill>
                <a:blip r:embed="rId65"/>
                <a:stretch>
                  <a:fillRect/>
                </a:stretch>
              </p:blipFill>
              <p:spPr>
                <a:xfrm>
                  <a:off x="7354350" y="2632170"/>
                  <a:ext cx="20844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4" name="墨迹 33">
                  <a:extLst>
                    <a:ext uri="{FF2B5EF4-FFF2-40B4-BE49-F238E27FC236}">
                      <a16:creationId xmlns:a16="http://schemas.microsoft.com/office/drawing/2014/main" id="{9F5CBE3A-57EA-4937-8761-AE9091FA4BC9}"/>
                    </a:ext>
                  </a:extLst>
                </p14:cNvPr>
                <p14:cNvContentPartPr/>
                <p14:nvPr/>
              </p14:nvContentPartPr>
              <p14:xfrm>
                <a:off x="7424190" y="2758170"/>
                <a:ext cx="82080" cy="129240"/>
              </p14:xfrm>
            </p:contentPart>
          </mc:Choice>
          <mc:Fallback xmlns="">
            <p:pic>
              <p:nvPicPr>
                <p:cNvPr id="34" name="墨迹 33">
                  <a:extLst>
                    <a:ext uri="{FF2B5EF4-FFF2-40B4-BE49-F238E27FC236}">
                      <a16:creationId xmlns:a16="http://schemas.microsoft.com/office/drawing/2014/main" id="{9F5CBE3A-57EA-4937-8761-AE9091FA4BC9}"/>
                    </a:ext>
                  </a:extLst>
                </p:cNvPr>
                <p:cNvPicPr/>
                <p:nvPr/>
              </p:nvPicPr>
              <p:blipFill>
                <a:blip r:embed="rId67"/>
                <a:stretch>
                  <a:fillRect/>
                </a:stretch>
              </p:blipFill>
              <p:spPr>
                <a:xfrm>
                  <a:off x="7406550" y="2740170"/>
                  <a:ext cx="1177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5" name="墨迹 34">
                  <a:extLst>
                    <a:ext uri="{FF2B5EF4-FFF2-40B4-BE49-F238E27FC236}">
                      <a16:creationId xmlns:a16="http://schemas.microsoft.com/office/drawing/2014/main" id="{619BD7D8-A6F2-4369-847B-BCD25F7516EA}"/>
                    </a:ext>
                  </a:extLst>
                </p14:cNvPr>
                <p14:cNvContentPartPr/>
                <p14:nvPr/>
              </p14:nvContentPartPr>
              <p14:xfrm>
                <a:off x="7612470" y="2654490"/>
                <a:ext cx="27720" cy="140400"/>
              </p14:xfrm>
            </p:contentPart>
          </mc:Choice>
          <mc:Fallback xmlns="">
            <p:pic>
              <p:nvPicPr>
                <p:cNvPr id="35" name="墨迹 34">
                  <a:extLst>
                    <a:ext uri="{FF2B5EF4-FFF2-40B4-BE49-F238E27FC236}">
                      <a16:creationId xmlns:a16="http://schemas.microsoft.com/office/drawing/2014/main" id="{619BD7D8-A6F2-4369-847B-BCD25F7516EA}"/>
                    </a:ext>
                  </a:extLst>
                </p:cNvPr>
                <p:cNvPicPr/>
                <p:nvPr/>
              </p:nvPicPr>
              <p:blipFill>
                <a:blip r:embed="rId69"/>
                <a:stretch>
                  <a:fillRect/>
                </a:stretch>
              </p:blipFill>
              <p:spPr>
                <a:xfrm>
                  <a:off x="7594470" y="2636850"/>
                  <a:ext cx="633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6" name="墨迹 35">
                  <a:extLst>
                    <a:ext uri="{FF2B5EF4-FFF2-40B4-BE49-F238E27FC236}">
                      <a16:creationId xmlns:a16="http://schemas.microsoft.com/office/drawing/2014/main" id="{551B1384-2AC8-4318-ACC6-1047114CC66D}"/>
                    </a:ext>
                  </a:extLst>
                </p14:cNvPr>
                <p14:cNvContentPartPr/>
                <p14:nvPr/>
              </p14:nvContentPartPr>
              <p14:xfrm>
                <a:off x="7587630" y="2498970"/>
                <a:ext cx="92880" cy="630000"/>
              </p14:xfrm>
            </p:contentPart>
          </mc:Choice>
          <mc:Fallback xmlns="">
            <p:pic>
              <p:nvPicPr>
                <p:cNvPr id="36" name="墨迹 35">
                  <a:extLst>
                    <a:ext uri="{FF2B5EF4-FFF2-40B4-BE49-F238E27FC236}">
                      <a16:creationId xmlns:a16="http://schemas.microsoft.com/office/drawing/2014/main" id="{551B1384-2AC8-4318-ACC6-1047114CC66D}"/>
                    </a:ext>
                  </a:extLst>
                </p:cNvPr>
                <p:cNvPicPr/>
                <p:nvPr/>
              </p:nvPicPr>
              <p:blipFill>
                <a:blip r:embed="rId71"/>
                <a:stretch>
                  <a:fillRect/>
                </a:stretch>
              </p:blipFill>
              <p:spPr>
                <a:xfrm>
                  <a:off x="7569630" y="2480970"/>
                  <a:ext cx="128520" cy="6656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7" name="墨迹 36">
                  <a:extLst>
                    <a:ext uri="{FF2B5EF4-FFF2-40B4-BE49-F238E27FC236}">
                      <a16:creationId xmlns:a16="http://schemas.microsoft.com/office/drawing/2014/main" id="{1E0BC482-8720-49B4-BCB5-039A48C1624D}"/>
                    </a:ext>
                  </a:extLst>
                </p14:cNvPr>
                <p14:cNvContentPartPr/>
                <p14:nvPr/>
              </p14:nvContentPartPr>
              <p14:xfrm>
                <a:off x="6150870" y="3345330"/>
                <a:ext cx="185040" cy="246600"/>
              </p14:xfrm>
            </p:contentPart>
          </mc:Choice>
          <mc:Fallback xmlns="">
            <p:pic>
              <p:nvPicPr>
                <p:cNvPr id="37" name="墨迹 36">
                  <a:extLst>
                    <a:ext uri="{FF2B5EF4-FFF2-40B4-BE49-F238E27FC236}">
                      <a16:creationId xmlns:a16="http://schemas.microsoft.com/office/drawing/2014/main" id="{1E0BC482-8720-49B4-BCB5-039A48C1624D}"/>
                    </a:ext>
                  </a:extLst>
                </p:cNvPr>
                <p:cNvPicPr/>
                <p:nvPr/>
              </p:nvPicPr>
              <p:blipFill>
                <a:blip r:embed="rId73"/>
                <a:stretch>
                  <a:fillRect/>
                </a:stretch>
              </p:blipFill>
              <p:spPr>
                <a:xfrm>
                  <a:off x="6132870" y="3327330"/>
                  <a:ext cx="22068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8" name="墨迹 37">
                  <a:extLst>
                    <a:ext uri="{FF2B5EF4-FFF2-40B4-BE49-F238E27FC236}">
                      <a16:creationId xmlns:a16="http://schemas.microsoft.com/office/drawing/2014/main" id="{E2CEBDD1-0D2B-411C-95A7-6F5D5919E8EB}"/>
                    </a:ext>
                  </a:extLst>
                </p14:cNvPr>
                <p14:cNvContentPartPr/>
                <p14:nvPr/>
              </p14:nvContentPartPr>
              <p14:xfrm>
                <a:off x="6599430" y="3198450"/>
                <a:ext cx="18720" cy="93600"/>
              </p14:xfrm>
            </p:contentPart>
          </mc:Choice>
          <mc:Fallback xmlns="">
            <p:pic>
              <p:nvPicPr>
                <p:cNvPr id="38" name="墨迹 37">
                  <a:extLst>
                    <a:ext uri="{FF2B5EF4-FFF2-40B4-BE49-F238E27FC236}">
                      <a16:creationId xmlns:a16="http://schemas.microsoft.com/office/drawing/2014/main" id="{E2CEBDD1-0D2B-411C-95A7-6F5D5919E8EB}"/>
                    </a:ext>
                  </a:extLst>
                </p:cNvPr>
                <p:cNvPicPr/>
                <p:nvPr/>
              </p:nvPicPr>
              <p:blipFill>
                <a:blip r:embed="rId75"/>
                <a:stretch>
                  <a:fillRect/>
                </a:stretch>
              </p:blipFill>
              <p:spPr>
                <a:xfrm>
                  <a:off x="6581790" y="3180810"/>
                  <a:ext cx="5436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39" name="墨迹 38">
                  <a:extLst>
                    <a:ext uri="{FF2B5EF4-FFF2-40B4-BE49-F238E27FC236}">
                      <a16:creationId xmlns:a16="http://schemas.microsoft.com/office/drawing/2014/main" id="{468FA0E8-CA62-4C4E-A30D-B80C083C504C}"/>
                    </a:ext>
                  </a:extLst>
                </p14:cNvPr>
                <p14:cNvContentPartPr/>
                <p14:nvPr/>
              </p14:nvContentPartPr>
              <p14:xfrm>
                <a:off x="6458670" y="3327330"/>
                <a:ext cx="179640" cy="97200"/>
              </p14:xfrm>
            </p:contentPart>
          </mc:Choice>
          <mc:Fallback xmlns="">
            <p:pic>
              <p:nvPicPr>
                <p:cNvPr id="39" name="墨迹 38">
                  <a:extLst>
                    <a:ext uri="{FF2B5EF4-FFF2-40B4-BE49-F238E27FC236}">
                      <a16:creationId xmlns:a16="http://schemas.microsoft.com/office/drawing/2014/main" id="{468FA0E8-CA62-4C4E-A30D-B80C083C504C}"/>
                    </a:ext>
                  </a:extLst>
                </p:cNvPr>
                <p:cNvPicPr/>
                <p:nvPr/>
              </p:nvPicPr>
              <p:blipFill>
                <a:blip r:embed="rId77"/>
                <a:stretch>
                  <a:fillRect/>
                </a:stretch>
              </p:blipFill>
              <p:spPr>
                <a:xfrm>
                  <a:off x="6441030" y="3309690"/>
                  <a:ext cx="21528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0" name="墨迹 39">
                  <a:extLst>
                    <a:ext uri="{FF2B5EF4-FFF2-40B4-BE49-F238E27FC236}">
                      <a16:creationId xmlns:a16="http://schemas.microsoft.com/office/drawing/2014/main" id="{E7B0B727-8AAF-46EE-8C2B-035CB1F7CF25}"/>
                    </a:ext>
                  </a:extLst>
                </p14:cNvPr>
                <p14:cNvContentPartPr/>
                <p14:nvPr/>
              </p14:nvContentPartPr>
              <p14:xfrm>
                <a:off x="6571350" y="3433170"/>
                <a:ext cx="61920" cy="35280"/>
              </p14:xfrm>
            </p:contentPart>
          </mc:Choice>
          <mc:Fallback xmlns="">
            <p:pic>
              <p:nvPicPr>
                <p:cNvPr id="40" name="墨迹 39">
                  <a:extLst>
                    <a:ext uri="{FF2B5EF4-FFF2-40B4-BE49-F238E27FC236}">
                      <a16:creationId xmlns:a16="http://schemas.microsoft.com/office/drawing/2014/main" id="{E7B0B727-8AAF-46EE-8C2B-035CB1F7CF25}"/>
                    </a:ext>
                  </a:extLst>
                </p:cNvPr>
                <p:cNvPicPr/>
                <p:nvPr/>
              </p:nvPicPr>
              <p:blipFill>
                <a:blip r:embed="rId79"/>
                <a:stretch>
                  <a:fillRect/>
                </a:stretch>
              </p:blipFill>
              <p:spPr>
                <a:xfrm>
                  <a:off x="6553350" y="3415530"/>
                  <a:ext cx="9756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1" name="墨迹 40">
                  <a:extLst>
                    <a:ext uri="{FF2B5EF4-FFF2-40B4-BE49-F238E27FC236}">
                      <a16:creationId xmlns:a16="http://schemas.microsoft.com/office/drawing/2014/main" id="{CEE26A67-D924-4E23-8D17-45B8C6CFC828}"/>
                    </a:ext>
                  </a:extLst>
                </p14:cNvPr>
                <p14:cNvContentPartPr/>
                <p14:nvPr/>
              </p14:nvContentPartPr>
              <p14:xfrm>
                <a:off x="6573510" y="3381330"/>
                <a:ext cx="123480" cy="173880"/>
              </p14:xfrm>
            </p:contentPart>
          </mc:Choice>
          <mc:Fallback xmlns="">
            <p:pic>
              <p:nvPicPr>
                <p:cNvPr id="41" name="墨迹 40">
                  <a:extLst>
                    <a:ext uri="{FF2B5EF4-FFF2-40B4-BE49-F238E27FC236}">
                      <a16:creationId xmlns:a16="http://schemas.microsoft.com/office/drawing/2014/main" id="{CEE26A67-D924-4E23-8D17-45B8C6CFC828}"/>
                    </a:ext>
                  </a:extLst>
                </p:cNvPr>
                <p:cNvPicPr/>
                <p:nvPr/>
              </p:nvPicPr>
              <p:blipFill>
                <a:blip r:embed="rId81"/>
                <a:stretch>
                  <a:fillRect/>
                </a:stretch>
              </p:blipFill>
              <p:spPr>
                <a:xfrm>
                  <a:off x="6555510" y="3363330"/>
                  <a:ext cx="159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2" name="墨迹 41">
                  <a:extLst>
                    <a:ext uri="{FF2B5EF4-FFF2-40B4-BE49-F238E27FC236}">
                      <a16:creationId xmlns:a16="http://schemas.microsoft.com/office/drawing/2014/main" id="{9A0E591D-B121-429E-9345-A19DC265FE9A}"/>
                    </a:ext>
                  </a:extLst>
                </p14:cNvPr>
                <p14:cNvContentPartPr/>
                <p14:nvPr/>
              </p14:nvContentPartPr>
              <p14:xfrm>
                <a:off x="6829110" y="3090450"/>
                <a:ext cx="28080" cy="142200"/>
              </p14:xfrm>
            </p:contentPart>
          </mc:Choice>
          <mc:Fallback xmlns="">
            <p:pic>
              <p:nvPicPr>
                <p:cNvPr id="42" name="墨迹 41">
                  <a:extLst>
                    <a:ext uri="{FF2B5EF4-FFF2-40B4-BE49-F238E27FC236}">
                      <a16:creationId xmlns:a16="http://schemas.microsoft.com/office/drawing/2014/main" id="{9A0E591D-B121-429E-9345-A19DC265FE9A}"/>
                    </a:ext>
                  </a:extLst>
                </p:cNvPr>
                <p:cNvPicPr/>
                <p:nvPr/>
              </p:nvPicPr>
              <p:blipFill>
                <a:blip r:embed="rId83"/>
                <a:stretch>
                  <a:fillRect/>
                </a:stretch>
              </p:blipFill>
              <p:spPr>
                <a:xfrm>
                  <a:off x="6811110" y="3072450"/>
                  <a:ext cx="637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3" name="墨迹 42">
                  <a:extLst>
                    <a:ext uri="{FF2B5EF4-FFF2-40B4-BE49-F238E27FC236}">
                      <a16:creationId xmlns:a16="http://schemas.microsoft.com/office/drawing/2014/main" id="{1D2B2330-22E9-4919-BB90-C59906F2782C}"/>
                    </a:ext>
                  </a:extLst>
                </p14:cNvPr>
                <p14:cNvContentPartPr/>
                <p14:nvPr/>
              </p14:nvContentPartPr>
              <p14:xfrm>
                <a:off x="6761790" y="3155250"/>
                <a:ext cx="181800" cy="169920"/>
              </p14:xfrm>
            </p:contentPart>
          </mc:Choice>
          <mc:Fallback xmlns="">
            <p:pic>
              <p:nvPicPr>
                <p:cNvPr id="43" name="墨迹 42">
                  <a:extLst>
                    <a:ext uri="{FF2B5EF4-FFF2-40B4-BE49-F238E27FC236}">
                      <a16:creationId xmlns:a16="http://schemas.microsoft.com/office/drawing/2014/main" id="{1D2B2330-22E9-4919-BB90-C59906F2782C}"/>
                    </a:ext>
                  </a:extLst>
                </p:cNvPr>
                <p:cNvPicPr/>
                <p:nvPr/>
              </p:nvPicPr>
              <p:blipFill>
                <a:blip r:embed="rId85"/>
                <a:stretch>
                  <a:fillRect/>
                </a:stretch>
              </p:blipFill>
              <p:spPr>
                <a:xfrm>
                  <a:off x="6743790" y="3137610"/>
                  <a:ext cx="21744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4" name="墨迹 43">
                  <a:extLst>
                    <a:ext uri="{FF2B5EF4-FFF2-40B4-BE49-F238E27FC236}">
                      <a16:creationId xmlns:a16="http://schemas.microsoft.com/office/drawing/2014/main" id="{D8E276A2-B76C-4CAD-BCD2-31E1344CC161}"/>
                    </a:ext>
                  </a:extLst>
                </p14:cNvPr>
                <p14:cNvContentPartPr/>
                <p14:nvPr/>
              </p14:nvContentPartPr>
              <p14:xfrm>
                <a:off x="6772230" y="3329130"/>
                <a:ext cx="128160" cy="81360"/>
              </p14:xfrm>
            </p:contentPart>
          </mc:Choice>
          <mc:Fallback xmlns="">
            <p:pic>
              <p:nvPicPr>
                <p:cNvPr id="44" name="墨迹 43">
                  <a:extLst>
                    <a:ext uri="{FF2B5EF4-FFF2-40B4-BE49-F238E27FC236}">
                      <a16:creationId xmlns:a16="http://schemas.microsoft.com/office/drawing/2014/main" id="{D8E276A2-B76C-4CAD-BCD2-31E1344CC161}"/>
                    </a:ext>
                  </a:extLst>
                </p:cNvPr>
                <p:cNvPicPr/>
                <p:nvPr/>
              </p:nvPicPr>
              <p:blipFill>
                <a:blip r:embed="rId87"/>
                <a:stretch>
                  <a:fillRect/>
                </a:stretch>
              </p:blipFill>
              <p:spPr>
                <a:xfrm>
                  <a:off x="6754230" y="3311490"/>
                  <a:ext cx="16380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5" name="墨迹 44">
                  <a:extLst>
                    <a:ext uri="{FF2B5EF4-FFF2-40B4-BE49-F238E27FC236}">
                      <a16:creationId xmlns:a16="http://schemas.microsoft.com/office/drawing/2014/main" id="{964A8AA4-0988-4D8E-B10F-755EA383A71E}"/>
                    </a:ext>
                  </a:extLst>
                </p14:cNvPr>
                <p14:cNvContentPartPr/>
                <p14:nvPr/>
              </p14:nvContentPartPr>
              <p14:xfrm>
                <a:off x="6751350" y="3353250"/>
                <a:ext cx="146520" cy="246960"/>
              </p14:xfrm>
            </p:contentPart>
          </mc:Choice>
          <mc:Fallback xmlns="">
            <p:pic>
              <p:nvPicPr>
                <p:cNvPr id="45" name="墨迹 44">
                  <a:extLst>
                    <a:ext uri="{FF2B5EF4-FFF2-40B4-BE49-F238E27FC236}">
                      <a16:creationId xmlns:a16="http://schemas.microsoft.com/office/drawing/2014/main" id="{964A8AA4-0988-4D8E-B10F-755EA383A71E}"/>
                    </a:ext>
                  </a:extLst>
                </p:cNvPr>
                <p:cNvPicPr/>
                <p:nvPr/>
              </p:nvPicPr>
              <p:blipFill>
                <a:blip r:embed="rId89"/>
                <a:stretch>
                  <a:fillRect/>
                </a:stretch>
              </p:blipFill>
              <p:spPr>
                <a:xfrm>
                  <a:off x="6733710" y="3335610"/>
                  <a:ext cx="18216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6" name="墨迹 45">
                  <a:extLst>
                    <a:ext uri="{FF2B5EF4-FFF2-40B4-BE49-F238E27FC236}">
                      <a16:creationId xmlns:a16="http://schemas.microsoft.com/office/drawing/2014/main" id="{EC8FAD40-3083-4B98-98B9-8FA0DD415127}"/>
                    </a:ext>
                  </a:extLst>
                </p14:cNvPr>
                <p14:cNvContentPartPr/>
                <p14:nvPr/>
              </p14:nvContentPartPr>
              <p14:xfrm>
                <a:off x="6821910" y="3371610"/>
                <a:ext cx="158760" cy="291240"/>
              </p14:xfrm>
            </p:contentPart>
          </mc:Choice>
          <mc:Fallback xmlns="">
            <p:pic>
              <p:nvPicPr>
                <p:cNvPr id="46" name="墨迹 45">
                  <a:extLst>
                    <a:ext uri="{FF2B5EF4-FFF2-40B4-BE49-F238E27FC236}">
                      <a16:creationId xmlns:a16="http://schemas.microsoft.com/office/drawing/2014/main" id="{EC8FAD40-3083-4B98-98B9-8FA0DD415127}"/>
                    </a:ext>
                  </a:extLst>
                </p:cNvPr>
                <p:cNvPicPr/>
                <p:nvPr/>
              </p:nvPicPr>
              <p:blipFill>
                <a:blip r:embed="rId91"/>
                <a:stretch>
                  <a:fillRect/>
                </a:stretch>
              </p:blipFill>
              <p:spPr>
                <a:xfrm>
                  <a:off x="6803910" y="3353610"/>
                  <a:ext cx="19440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7" name="墨迹 46">
                  <a:extLst>
                    <a:ext uri="{FF2B5EF4-FFF2-40B4-BE49-F238E27FC236}">
                      <a16:creationId xmlns:a16="http://schemas.microsoft.com/office/drawing/2014/main" id="{9393543B-DB15-49D3-9FAC-B9B0F008C5E8}"/>
                    </a:ext>
                  </a:extLst>
                </p14:cNvPr>
                <p14:cNvContentPartPr/>
                <p14:nvPr/>
              </p14:nvContentPartPr>
              <p14:xfrm>
                <a:off x="6853230" y="3492210"/>
                <a:ext cx="19440" cy="100440"/>
              </p14:xfrm>
            </p:contentPart>
          </mc:Choice>
          <mc:Fallback xmlns="">
            <p:pic>
              <p:nvPicPr>
                <p:cNvPr id="47" name="墨迹 46">
                  <a:extLst>
                    <a:ext uri="{FF2B5EF4-FFF2-40B4-BE49-F238E27FC236}">
                      <a16:creationId xmlns:a16="http://schemas.microsoft.com/office/drawing/2014/main" id="{9393543B-DB15-49D3-9FAC-B9B0F008C5E8}"/>
                    </a:ext>
                  </a:extLst>
                </p:cNvPr>
                <p:cNvPicPr/>
                <p:nvPr/>
              </p:nvPicPr>
              <p:blipFill>
                <a:blip r:embed="rId93"/>
                <a:stretch>
                  <a:fillRect/>
                </a:stretch>
              </p:blipFill>
              <p:spPr>
                <a:xfrm>
                  <a:off x="6835230" y="3474570"/>
                  <a:ext cx="550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8" name="墨迹 47">
                  <a:extLst>
                    <a:ext uri="{FF2B5EF4-FFF2-40B4-BE49-F238E27FC236}">
                      <a16:creationId xmlns:a16="http://schemas.microsoft.com/office/drawing/2014/main" id="{C3508F1D-700E-493E-8766-C9857EFE0D76}"/>
                    </a:ext>
                  </a:extLst>
                </p14:cNvPr>
                <p14:cNvContentPartPr/>
                <p14:nvPr/>
              </p14:nvContentPartPr>
              <p14:xfrm>
                <a:off x="6903270" y="3457290"/>
                <a:ext cx="19800" cy="173520"/>
              </p14:xfrm>
            </p:contentPart>
          </mc:Choice>
          <mc:Fallback xmlns="">
            <p:pic>
              <p:nvPicPr>
                <p:cNvPr id="48" name="墨迹 47">
                  <a:extLst>
                    <a:ext uri="{FF2B5EF4-FFF2-40B4-BE49-F238E27FC236}">
                      <a16:creationId xmlns:a16="http://schemas.microsoft.com/office/drawing/2014/main" id="{C3508F1D-700E-493E-8766-C9857EFE0D76}"/>
                    </a:ext>
                  </a:extLst>
                </p:cNvPr>
                <p:cNvPicPr/>
                <p:nvPr/>
              </p:nvPicPr>
              <p:blipFill>
                <a:blip r:embed="rId95"/>
                <a:stretch>
                  <a:fillRect/>
                </a:stretch>
              </p:blipFill>
              <p:spPr>
                <a:xfrm>
                  <a:off x="6885630" y="3439650"/>
                  <a:ext cx="5544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49" name="墨迹 48">
                  <a:extLst>
                    <a:ext uri="{FF2B5EF4-FFF2-40B4-BE49-F238E27FC236}">
                      <a16:creationId xmlns:a16="http://schemas.microsoft.com/office/drawing/2014/main" id="{0C09FC18-F10C-48B4-8FFA-0FFF1AC5573C}"/>
                    </a:ext>
                  </a:extLst>
                </p14:cNvPr>
                <p14:cNvContentPartPr/>
                <p14:nvPr/>
              </p14:nvContentPartPr>
              <p14:xfrm>
                <a:off x="7226190" y="3040770"/>
                <a:ext cx="8640" cy="86760"/>
              </p14:xfrm>
            </p:contentPart>
          </mc:Choice>
          <mc:Fallback xmlns="">
            <p:pic>
              <p:nvPicPr>
                <p:cNvPr id="49" name="墨迹 48">
                  <a:extLst>
                    <a:ext uri="{FF2B5EF4-FFF2-40B4-BE49-F238E27FC236}">
                      <a16:creationId xmlns:a16="http://schemas.microsoft.com/office/drawing/2014/main" id="{0C09FC18-F10C-48B4-8FFA-0FFF1AC5573C}"/>
                    </a:ext>
                  </a:extLst>
                </p:cNvPr>
                <p:cNvPicPr/>
                <p:nvPr/>
              </p:nvPicPr>
              <p:blipFill>
                <a:blip r:embed="rId97"/>
                <a:stretch>
                  <a:fillRect/>
                </a:stretch>
              </p:blipFill>
              <p:spPr>
                <a:xfrm>
                  <a:off x="7208550" y="3022770"/>
                  <a:ext cx="4428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0" name="墨迹 49">
                  <a:extLst>
                    <a:ext uri="{FF2B5EF4-FFF2-40B4-BE49-F238E27FC236}">
                      <a16:creationId xmlns:a16="http://schemas.microsoft.com/office/drawing/2014/main" id="{C271DCC6-469B-4FDC-945B-80FA59B99DA1}"/>
                    </a:ext>
                  </a:extLst>
                </p14:cNvPr>
                <p14:cNvContentPartPr/>
                <p14:nvPr/>
              </p14:nvContentPartPr>
              <p14:xfrm>
                <a:off x="7128630" y="3134730"/>
                <a:ext cx="104400" cy="73800"/>
              </p14:xfrm>
            </p:contentPart>
          </mc:Choice>
          <mc:Fallback xmlns="">
            <p:pic>
              <p:nvPicPr>
                <p:cNvPr id="50" name="墨迹 49">
                  <a:extLst>
                    <a:ext uri="{FF2B5EF4-FFF2-40B4-BE49-F238E27FC236}">
                      <a16:creationId xmlns:a16="http://schemas.microsoft.com/office/drawing/2014/main" id="{C271DCC6-469B-4FDC-945B-80FA59B99DA1}"/>
                    </a:ext>
                  </a:extLst>
                </p:cNvPr>
                <p:cNvPicPr/>
                <p:nvPr/>
              </p:nvPicPr>
              <p:blipFill>
                <a:blip r:embed="rId99"/>
                <a:stretch>
                  <a:fillRect/>
                </a:stretch>
              </p:blipFill>
              <p:spPr>
                <a:xfrm>
                  <a:off x="7110990" y="3116730"/>
                  <a:ext cx="14004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1" name="墨迹 50">
                  <a:extLst>
                    <a:ext uri="{FF2B5EF4-FFF2-40B4-BE49-F238E27FC236}">
                      <a16:creationId xmlns:a16="http://schemas.microsoft.com/office/drawing/2014/main" id="{0E95D132-3340-4134-8092-CF1AB9D1A1CE}"/>
                    </a:ext>
                  </a:extLst>
                </p14:cNvPr>
                <p14:cNvContentPartPr/>
                <p14:nvPr/>
              </p14:nvContentPartPr>
              <p14:xfrm>
                <a:off x="7134390" y="3215010"/>
                <a:ext cx="53640" cy="351000"/>
              </p14:xfrm>
            </p:contentPart>
          </mc:Choice>
          <mc:Fallback xmlns="">
            <p:pic>
              <p:nvPicPr>
                <p:cNvPr id="51" name="墨迹 50">
                  <a:extLst>
                    <a:ext uri="{FF2B5EF4-FFF2-40B4-BE49-F238E27FC236}">
                      <a16:creationId xmlns:a16="http://schemas.microsoft.com/office/drawing/2014/main" id="{0E95D132-3340-4134-8092-CF1AB9D1A1CE}"/>
                    </a:ext>
                  </a:extLst>
                </p:cNvPr>
                <p:cNvPicPr/>
                <p:nvPr/>
              </p:nvPicPr>
              <p:blipFill>
                <a:blip r:embed="rId101"/>
                <a:stretch>
                  <a:fillRect/>
                </a:stretch>
              </p:blipFill>
              <p:spPr>
                <a:xfrm>
                  <a:off x="7116390" y="3197370"/>
                  <a:ext cx="8928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2" name="墨迹 51">
                  <a:extLst>
                    <a:ext uri="{FF2B5EF4-FFF2-40B4-BE49-F238E27FC236}">
                      <a16:creationId xmlns:a16="http://schemas.microsoft.com/office/drawing/2014/main" id="{1DF842B3-2A83-46E3-8DA7-F4AADF704F93}"/>
                    </a:ext>
                  </a:extLst>
                </p14:cNvPr>
                <p14:cNvContentPartPr/>
                <p14:nvPr/>
              </p14:nvContentPartPr>
              <p14:xfrm>
                <a:off x="7217550" y="3161730"/>
                <a:ext cx="70920" cy="192960"/>
              </p14:xfrm>
            </p:contentPart>
          </mc:Choice>
          <mc:Fallback xmlns="">
            <p:pic>
              <p:nvPicPr>
                <p:cNvPr id="52" name="墨迹 51">
                  <a:extLst>
                    <a:ext uri="{FF2B5EF4-FFF2-40B4-BE49-F238E27FC236}">
                      <a16:creationId xmlns:a16="http://schemas.microsoft.com/office/drawing/2014/main" id="{1DF842B3-2A83-46E3-8DA7-F4AADF704F93}"/>
                    </a:ext>
                  </a:extLst>
                </p:cNvPr>
                <p:cNvPicPr/>
                <p:nvPr/>
              </p:nvPicPr>
              <p:blipFill>
                <a:blip r:embed="rId103"/>
                <a:stretch>
                  <a:fillRect/>
                </a:stretch>
              </p:blipFill>
              <p:spPr>
                <a:xfrm>
                  <a:off x="7199550" y="3144090"/>
                  <a:ext cx="10656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3" name="墨迹 52">
                  <a:extLst>
                    <a:ext uri="{FF2B5EF4-FFF2-40B4-BE49-F238E27FC236}">
                      <a16:creationId xmlns:a16="http://schemas.microsoft.com/office/drawing/2014/main" id="{F7472B8B-C845-4329-A185-7A9820E8213B}"/>
                    </a:ext>
                  </a:extLst>
                </p14:cNvPr>
                <p14:cNvContentPartPr/>
                <p14:nvPr/>
              </p14:nvContentPartPr>
              <p14:xfrm>
                <a:off x="7178670" y="3308250"/>
                <a:ext cx="150480" cy="99000"/>
              </p14:xfrm>
            </p:contentPart>
          </mc:Choice>
          <mc:Fallback xmlns="">
            <p:pic>
              <p:nvPicPr>
                <p:cNvPr id="53" name="墨迹 52">
                  <a:extLst>
                    <a:ext uri="{FF2B5EF4-FFF2-40B4-BE49-F238E27FC236}">
                      <a16:creationId xmlns:a16="http://schemas.microsoft.com/office/drawing/2014/main" id="{F7472B8B-C845-4329-A185-7A9820E8213B}"/>
                    </a:ext>
                  </a:extLst>
                </p:cNvPr>
                <p:cNvPicPr/>
                <p:nvPr/>
              </p:nvPicPr>
              <p:blipFill>
                <a:blip r:embed="rId105"/>
                <a:stretch>
                  <a:fillRect/>
                </a:stretch>
              </p:blipFill>
              <p:spPr>
                <a:xfrm>
                  <a:off x="7161030" y="3290250"/>
                  <a:ext cx="18612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4" name="墨迹 53">
                  <a:extLst>
                    <a:ext uri="{FF2B5EF4-FFF2-40B4-BE49-F238E27FC236}">
                      <a16:creationId xmlns:a16="http://schemas.microsoft.com/office/drawing/2014/main" id="{EFFE9C27-C48C-4C34-89FD-F64694E9933B}"/>
                    </a:ext>
                  </a:extLst>
                </p14:cNvPr>
                <p14:cNvContentPartPr/>
                <p14:nvPr/>
              </p14:nvContentPartPr>
              <p14:xfrm>
                <a:off x="7197390" y="3370890"/>
                <a:ext cx="102960" cy="161280"/>
              </p14:xfrm>
            </p:contentPart>
          </mc:Choice>
          <mc:Fallback xmlns="">
            <p:pic>
              <p:nvPicPr>
                <p:cNvPr id="54" name="墨迹 53">
                  <a:extLst>
                    <a:ext uri="{FF2B5EF4-FFF2-40B4-BE49-F238E27FC236}">
                      <a16:creationId xmlns:a16="http://schemas.microsoft.com/office/drawing/2014/main" id="{EFFE9C27-C48C-4C34-89FD-F64694E9933B}"/>
                    </a:ext>
                  </a:extLst>
                </p:cNvPr>
                <p:cNvPicPr/>
                <p:nvPr/>
              </p:nvPicPr>
              <p:blipFill>
                <a:blip r:embed="rId107"/>
                <a:stretch>
                  <a:fillRect/>
                </a:stretch>
              </p:blipFill>
              <p:spPr>
                <a:xfrm>
                  <a:off x="7179390" y="3352890"/>
                  <a:ext cx="13860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55" name="墨迹 54">
                  <a:extLst>
                    <a:ext uri="{FF2B5EF4-FFF2-40B4-BE49-F238E27FC236}">
                      <a16:creationId xmlns:a16="http://schemas.microsoft.com/office/drawing/2014/main" id="{428CD775-BD57-497F-A462-05E185108B55}"/>
                    </a:ext>
                  </a:extLst>
                </p14:cNvPr>
                <p14:cNvContentPartPr/>
                <p14:nvPr/>
              </p14:nvContentPartPr>
              <p14:xfrm>
                <a:off x="7531470" y="3145170"/>
                <a:ext cx="98640" cy="23400"/>
              </p14:xfrm>
            </p:contentPart>
          </mc:Choice>
          <mc:Fallback xmlns="">
            <p:pic>
              <p:nvPicPr>
                <p:cNvPr id="55" name="墨迹 54">
                  <a:extLst>
                    <a:ext uri="{FF2B5EF4-FFF2-40B4-BE49-F238E27FC236}">
                      <a16:creationId xmlns:a16="http://schemas.microsoft.com/office/drawing/2014/main" id="{428CD775-BD57-497F-A462-05E185108B55}"/>
                    </a:ext>
                  </a:extLst>
                </p:cNvPr>
                <p:cNvPicPr/>
                <p:nvPr/>
              </p:nvPicPr>
              <p:blipFill>
                <a:blip r:embed="rId109"/>
                <a:stretch>
                  <a:fillRect/>
                </a:stretch>
              </p:blipFill>
              <p:spPr>
                <a:xfrm>
                  <a:off x="7513470" y="3127530"/>
                  <a:ext cx="13428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56" name="墨迹 55">
                  <a:extLst>
                    <a:ext uri="{FF2B5EF4-FFF2-40B4-BE49-F238E27FC236}">
                      <a16:creationId xmlns:a16="http://schemas.microsoft.com/office/drawing/2014/main" id="{38CA8454-46C4-4C1B-89AF-359C6CA28ACE}"/>
                    </a:ext>
                  </a:extLst>
                </p14:cNvPr>
                <p14:cNvContentPartPr/>
                <p14:nvPr/>
              </p14:nvContentPartPr>
              <p14:xfrm>
                <a:off x="7495110" y="3168210"/>
                <a:ext cx="169200" cy="326160"/>
              </p14:xfrm>
            </p:contentPart>
          </mc:Choice>
          <mc:Fallback xmlns="">
            <p:pic>
              <p:nvPicPr>
                <p:cNvPr id="56" name="墨迹 55">
                  <a:extLst>
                    <a:ext uri="{FF2B5EF4-FFF2-40B4-BE49-F238E27FC236}">
                      <a16:creationId xmlns:a16="http://schemas.microsoft.com/office/drawing/2014/main" id="{38CA8454-46C4-4C1B-89AF-359C6CA28ACE}"/>
                    </a:ext>
                  </a:extLst>
                </p:cNvPr>
                <p:cNvPicPr/>
                <p:nvPr/>
              </p:nvPicPr>
              <p:blipFill>
                <a:blip r:embed="rId111"/>
                <a:stretch>
                  <a:fillRect/>
                </a:stretch>
              </p:blipFill>
              <p:spPr>
                <a:xfrm>
                  <a:off x="7477110" y="3150570"/>
                  <a:ext cx="20484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57" name="墨迹 56">
                  <a:extLst>
                    <a:ext uri="{FF2B5EF4-FFF2-40B4-BE49-F238E27FC236}">
                      <a16:creationId xmlns:a16="http://schemas.microsoft.com/office/drawing/2014/main" id="{256C7ED2-FE5D-47D8-9242-B3E4D5E02A75}"/>
                    </a:ext>
                  </a:extLst>
                </p14:cNvPr>
                <p14:cNvContentPartPr/>
                <p14:nvPr/>
              </p14:nvContentPartPr>
              <p14:xfrm>
                <a:off x="7559550" y="3398250"/>
                <a:ext cx="77760" cy="32760"/>
              </p14:xfrm>
            </p:contentPart>
          </mc:Choice>
          <mc:Fallback xmlns="">
            <p:pic>
              <p:nvPicPr>
                <p:cNvPr id="57" name="墨迹 56">
                  <a:extLst>
                    <a:ext uri="{FF2B5EF4-FFF2-40B4-BE49-F238E27FC236}">
                      <a16:creationId xmlns:a16="http://schemas.microsoft.com/office/drawing/2014/main" id="{256C7ED2-FE5D-47D8-9242-B3E4D5E02A75}"/>
                    </a:ext>
                  </a:extLst>
                </p:cNvPr>
                <p:cNvPicPr/>
                <p:nvPr/>
              </p:nvPicPr>
              <p:blipFill>
                <a:blip r:embed="rId113"/>
                <a:stretch>
                  <a:fillRect/>
                </a:stretch>
              </p:blipFill>
              <p:spPr>
                <a:xfrm>
                  <a:off x="7541910" y="3380610"/>
                  <a:ext cx="11340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58" name="墨迹 57">
                  <a:extLst>
                    <a:ext uri="{FF2B5EF4-FFF2-40B4-BE49-F238E27FC236}">
                      <a16:creationId xmlns:a16="http://schemas.microsoft.com/office/drawing/2014/main" id="{44B1E57B-C4EC-47F0-805A-C0065B446F8A}"/>
                    </a:ext>
                  </a:extLst>
                </p14:cNvPr>
                <p14:cNvContentPartPr/>
                <p14:nvPr/>
              </p14:nvContentPartPr>
              <p14:xfrm>
                <a:off x="7681590" y="3220410"/>
                <a:ext cx="18000" cy="95400"/>
              </p14:xfrm>
            </p:contentPart>
          </mc:Choice>
          <mc:Fallback xmlns="">
            <p:pic>
              <p:nvPicPr>
                <p:cNvPr id="58" name="墨迹 57">
                  <a:extLst>
                    <a:ext uri="{FF2B5EF4-FFF2-40B4-BE49-F238E27FC236}">
                      <a16:creationId xmlns:a16="http://schemas.microsoft.com/office/drawing/2014/main" id="{44B1E57B-C4EC-47F0-805A-C0065B446F8A}"/>
                    </a:ext>
                  </a:extLst>
                </p:cNvPr>
                <p:cNvPicPr/>
                <p:nvPr/>
              </p:nvPicPr>
              <p:blipFill>
                <a:blip r:embed="rId115"/>
                <a:stretch>
                  <a:fillRect/>
                </a:stretch>
              </p:blipFill>
              <p:spPr>
                <a:xfrm>
                  <a:off x="7663590" y="3202410"/>
                  <a:ext cx="5364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59" name="墨迹 58">
                  <a:extLst>
                    <a:ext uri="{FF2B5EF4-FFF2-40B4-BE49-F238E27FC236}">
                      <a16:creationId xmlns:a16="http://schemas.microsoft.com/office/drawing/2014/main" id="{BDD59C2B-BEF6-4620-A116-130FE207B8A0}"/>
                    </a:ext>
                  </a:extLst>
                </p14:cNvPr>
                <p14:cNvContentPartPr/>
                <p14:nvPr/>
              </p14:nvContentPartPr>
              <p14:xfrm>
                <a:off x="7670790" y="3109170"/>
                <a:ext cx="82800" cy="484200"/>
              </p14:xfrm>
            </p:contentPart>
          </mc:Choice>
          <mc:Fallback xmlns="">
            <p:pic>
              <p:nvPicPr>
                <p:cNvPr id="59" name="墨迹 58">
                  <a:extLst>
                    <a:ext uri="{FF2B5EF4-FFF2-40B4-BE49-F238E27FC236}">
                      <a16:creationId xmlns:a16="http://schemas.microsoft.com/office/drawing/2014/main" id="{BDD59C2B-BEF6-4620-A116-130FE207B8A0}"/>
                    </a:ext>
                  </a:extLst>
                </p:cNvPr>
                <p:cNvPicPr/>
                <p:nvPr/>
              </p:nvPicPr>
              <p:blipFill>
                <a:blip r:embed="rId117"/>
                <a:stretch>
                  <a:fillRect/>
                </a:stretch>
              </p:blipFill>
              <p:spPr>
                <a:xfrm>
                  <a:off x="7653150" y="3091530"/>
                  <a:ext cx="118440" cy="519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8">
            <p14:nvContentPartPr>
              <p14:cNvPr id="61" name="墨迹 60">
                <a:extLst>
                  <a:ext uri="{FF2B5EF4-FFF2-40B4-BE49-F238E27FC236}">
                    <a16:creationId xmlns:a16="http://schemas.microsoft.com/office/drawing/2014/main" id="{3EF5BD9D-88C6-4698-9819-17496C443C68}"/>
                  </a:ext>
                </a:extLst>
              </p14:cNvPr>
              <p14:cNvContentPartPr/>
              <p14:nvPr/>
            </p14:nvContentPartPr>
            <p14:xfrm>
              <a:off x="5536350" y="3827730"/>
              <a:ext cx="176760" cy="161640"/>
            </p14:xfrm>
          </p:contentPart>
        </mc:Choice>
        <mc:Fallback xmlns="">
          <p:pic>
            <p:nvPicPr>
              <p:cNvPr id="61" name="墨迹 60">
                <a:extLst>
                  <a:ext uri="{FF2B5EF4-FFF2-40B4-BE49-F238E27FC236}">
                    <a16:creationId xmlns:a16="http://schemas.microsoft.com/office/drawing/2014/main" id="{3EF5BD9D-88C6-4698-9819-17496C443C68}"/>
                  </a:ext>
                </a:extLst>
              </p:cNvPr>
              <p:cNvPicPr/>
              <p:nvPr/>
            </p:nvPicPr>
            <p:blipFill>
              <a:blip r:embed="rId119"/>
              <a:stretch>
                <a:fillRect/>
              </a:stretch>
            </p:blipFill>
            <p:spPr>
              <a:xfrm>
                <a:off x="5518710" y="3809730"/>
                <a:ext cx="2124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2" name="墨迹 61">
                <a:extLst>
                  <a:ext uri="{FF2B5EF4-FFF2-40B4-BE49-F238E27FC236}">
                    <a16:creationId xmlns:a16="http://schemas.microsoft.com/office/drawing/2014/main" id="{1064B2DF-D401-43A0-8685-09F7A6438B58}"/>
                  </a:ext>
                </a:extLst>
              </p14:cNvPr>
              <p14:cNvContentPartPr/>
              <p14:nvPr/>
            </p14:nvContentPartPr>
            <p14:xfrm>
              <a:off x="5632470" y="3915210"/>
              <a:ext cx="24480" cy="114480"/>
            </p14:xfrm>
          </p:contentPart>
        </mc:Choice>
        <mc:Fallback xmlns="">
          <p:pic>
            <p:nvPicPr>
              <p:cNvPr id="62" name="墨迹 61">
                <a:extLst>
                  <a:ext uri="{FF2B5EF4-FFF2-40B4-BE49-F238E27FC236}">
                    <a16:creationId xmlns:a16="http://schemas.microsoft.com/office/drawing/2014/main" id="{1064B2DF-D401-43A0-8685-09F7A6438B58}"/>
                  </a:ext>
                </a:extLst>
              </p:cNvPr>
              <p:cNvPicPr/>
              <p:nvPr/>
            </p:nvPicPr>
            <p:blipFill>
              <a:blip r:embed="rId121"/>
              <a:stretch>
                <a:fillRect/>
              </a:stretch>
            </p:blipFill>
            <p:spPr>
              <a:xfrm>
                <a:off x="5614470" y="3897210"/>
                <a:ext cx="6012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3" name="墨迹 62">
                <a:extLst>
                  <a:ext uri="{FF2B5EF4-FFF2-40B4-BE49-F238E27FC236}">
                    <a16:creationId xmlns:a16="http://schemas.microsoft.com/office/drawing/2014/main" id="{363C74AC-8D2F-4CA1-A266-E109CCB7B4ED}"/>
                  </a:ext>
                </a:extLst>
              </p14:cNvPr>
              <p14:cNvContentPartPr/>
              <p14:nvPr/>
            </p14:nvContentPartPr>
            <p14:xfrm>
              <a:off x="5640030" y="3942930"/>
              <a:ext cx="99000" cy="61200"/>
            </p14:xfrm>
          </p:contentPart>
        </mc:Choice>
        <mc:Fallback xmlns="">
          <p:pic>
            <p:nvPicPr>
              <p:cNvPr id="63" name="墨迹 62">
                <a:extLst>
                  <a:ext uri="{FF2B5EF4-FFF2-40B4-BE49-F238E27FC236}">
                    <a16:creationId xmlns:a16="http://schemas.microsoft.com/office/drawing/2014/main" id="{363C74AC-8D2F-4CA1-A266-E109CCB7B4ED}"/>
                  </a:ext>
                </a:extLst>
              </p:cNvPr>
              <p:cNvPicPr/>
              <p:nvPr/>
            </p:nvPicPr>
            <p:blipFill>
              <a:blip r:embed="rId123"/>
              <a:stretch>
                <a:fillRect/>
              </a:stretch>
            </p:blipFill>
            <p:spPr>
              <a:xfrm>
                <a:off x="5622030" y="3924930"/>
                <a:ext cx="1346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573440" name="墨迹 573439">
                <a:extLst>
                  <a:ext uri="{FF2B5EF4-FFF2-40B4-BE49-F238E27FC236}">
                    <a16:creationId xmlns:a16="http://schemas.microsoft.com/office/drawing/2014/main" id="{2DD313A3-270B-4628-81E8-F904ADC34A1F}"/>
                  </a:ext>
                </a:extLst>
              </p14:cNvPr>
              <p14:cNvContentPartPr/>
              <p14:nvPr/>
            </p14:nvContentPartPr>
            <p14:xfrm>
              <a:off x="5486670" y="3971730"/>
              <a:ext cx="106560" cy="185760"/>
            </p14:xfrm>
          </p:contentPart>
        </mc:Choice>
        <mc:Fallback xmlns="">
          <p:pic>
            <p:nvPicPr>
              <p:cNvPr id="573440" name="墨迹 573439">
                <a:extLst>
                  <a:ext uri="{FF2B5EF4-FFF2-40B4-BE49-F238E27FC236}">
                    <a16:creationId xmlns:a16="http://schemas.microsoft.com/office/drawing/2014/main" id="{2DD313A3-270B-4628-81E8-F904ADC34A1F}"/>
                  </a:ext>
                </a:extLst>
              </p:cNvPr>
              <p:cNvPicPr/>
              <p:nvPr/>
            </p:nvPicPr>
            <p:blipFill>
              <a:blip r:embed="rId125"/>
              <a:stretch>
                <a:fillRect/>
              </a:stretch>
            </p:blipFill>
            <p:spPr>
              <a:xfrm>
                <a:off x="5468670" y="3954090"/>
                <a:ext cx="14220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573441" name="墨迹 573440">
                <a:extLst>
                  <a:ext uri="{FF2B5EF4-FFF2-40B4-BE49-F238E27FC236}">
                    <a16:creationId xmlns:a16="http://schemas.microsoft.com/office/drawing/2014/main" id="{F6732D8D-BB6A-4FB3-ACD1-CAED4550646D}"/>
                  </a:ext>
                </a:extLst>
              </p14:cNvPr>
              <p14:cNvContentPartPr/>
              <p14:nvPr/>
            </p14:nvContentPartPr>
            <p14:xfrm>
              <a:off x="5582070" y="4028610"/>
              <a:ext cx="286200" cy="43560"/>
            </p14:xfrm>
          </p:contentPart>
        </mc:Choice>
        <mc:Fallback xmlns="">
          <p:pic>
            <p:nvPicPr>
              <p:cNvPr id="573441" name="墨迹 573440">
                <a:extLst>
                  <a:ext uri="{FF2B5EF4-FFF2-40B4-BE49-F238E27FC236}">
                    <a16:creationId xmlns:a16="http://schemas.microsoft.com/office/drawing/2014/main" id="{F6732D8D-BB6A-4FB3-ACD1-CAED4550646D}"/>
                  </a:ext>
                </a:extLst>
              </p:cNvPr>
              <p:cNvPicPr/>
              <p:nvPr/>
            </p:nvPicPr>
            <p:blipFill>
              <a:blip r:embed="rId127"/>
              <a:stretch>
                <a:fillRect/>
              </a:stretch>
            </p:blipFill>
            <p:spPr>
              <a:xfrm>
                <a:off x="5564070" y="4010610"/>
                <a:ext cx="3218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573444" name="墨迹 573443">
                <a:extLst>
                  <a:ext uri="{FF2B5EF4-FFF2-40B4-BE49-F238E27FC236}">
                    <a16:creationId xmlns:a16="http://schemas.microsoft.com/office/drawing/2014/main" id="{E8678EE8-C4AE-4D72-933A-C1E330C488B6}"/>
                  </a:ext>
                </a:extLst>
              </p14:cNvPr>
              <p14:cNvContentPartPr/>
              <p14:nvPr/>
            </p14:nvContentPartPr>
            <p14:xfrm>
              <a:off x="5613390" y="4086570"/>
              <a:ext cx="142200" cy="133920"/>
            </p14:xfrm>
          </p:contentPart>
        </mc:Choice>
        <mc:Fallback xmlns="">
          <p:pic>
            <p:nvPicPr>
              <p:cNvPr id="573444" name="墨迹 573443">
                <a:extLst>
                  <a:ext uri="{FF2B5EF4-FFF2-40B4-BE49-F238E27FC236}">
                    <a16:creationId xmlns:a16="http://schemas.microsoft.com/office/drawing/2014/main" id="{E8678EE8-C4AE-4D72-933A-C1E330C488B6}"/>
                  </a:ext>
                </a:extLst>
              </p:cNvPr>
              <p:cNvPicPr/>
              <p:nvPr/>
            </p:nvPicPr>
            <p:blipFill>
              <a:blip r:embed="rId129"/>
              <a:stretch>
                <a:fillRect/>
              </a:stretch>
            </p:blipFill>
            <p:spPr>
              <a:xfrm>
                <a:off x="5595750" y="4068930"/>
                <a:ext cx="17784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573445" name="墨迹 573444">
                <a:extLst>
                  <a:ext uri="{FF2B5EF4-FFF2-40B4-BE49-F238E27FC236}">
                    <a16:creationId xmlns:a16="http://schemas.microsoft.com/office/drawing/2014/main" id="{C05B3B50-22AD-43CC-BA8F-2023BCC9FD83}"/>
                  </a:ext>
                </a:extLst>
              </p14:cNvPr>
              <p14:cNvContentPartPr/>
              <p14:nvPr/>
            </p14:nvContentPartPr>
            <p14:xfrm>
              <a:off x="5665950" y="4057770"/>
              <a:ext cx="174600" cy="230400"/>
            </p14:xfrm>
          </p:contentPart>
        </mc:Choice>
        <mc:Fallback xmlns="">
          <p:pic>
            <p:nvPicPr>
              <p:cNvPr id="573445" name="墨迹 573444">
                <a:extLst>
                  <a:ext uri="{FF2B5EF4-FFF2-40B4-BE49-F238E27FC236}">
                    <a16:creationId xmlns:a16="http://schemas.microsoft.com/office/drawing/2014/main" id="{C05B3B50-22AD-43CC-BA8F-2023BCC9FD83}"/>
                  </a:ext>
                </a:extLst>
              </p:cNvPr>
              <p:cNvPicPr/>
              <p:nvPr/>
            </p:nvPicPr>
            <p:blipFill>
              <a:blip r:embed="rId131"/>
              <a:stretch>
                <a:fillRect/>
              </a:stretch>
            </p:blipFill>
            <p:spPr>
              <a:xfrm>
                <a:off x="5647950" y="4039770"/>
                <a:ext cx="2102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573446" name="墨迹 573445">
                <a:extLst>
                  <a:ext uri="{FF2B5EF4-FFF2-40B4-BE49-F238E27FC236}">
                    <a16:creationId xmlns:a16="http://schemas.microsoft.com/office/drawing/2014/main" id="{CCBCB0CD-6171-4C43-8C58-E8614992964B}"/>
                  </a:ext>
                </a:extLst>
              </p14:cNvPr>
              <p14:cNvContentPartPr/>
              <p14:nvPr/>
            </p14:nvContentPartPr>
            <p14:xfrm>
              <a:off x="6015150" y="3959490"/>
              <a:ext cx="93960" cy="242640"/>
            </p14:xfrm>
          </p:contentPart>
        </mc:Choice>
        <mc:Fallback xmlns="">
          <p:pic>
            <p:nvPicPr>
              <p:cNvPr id="573446" name="墨迹 573445">
                <a:extLst>
                  <a:ext uri="{FF2B5EF4-FFF2-40B4-BE49-F238E27FC236}">
                    <a16:creationId xmlns:a16="http://schemas.microsoft.com/office/drawing/2014/main" id="{CCBCB0CD-6171-4C43-8C58-E8614992964B}"/>
                  </a:ext>
                </a:extLst>
              </p:cNvPr>
              <p:cNvPicPr/>
              <p:nvPr/>
            </p:nvPicPr>
            <p:blipFill>
              <a:blip r:embed="rId133"/>
              <a:stretch>
                <a:fillRect/>
              </a:stretch>
            </p:blipFill>
            <p:spPr>
              <a:xfrm>
                <a:off x="5997510" y="3941490"/>
                <a:ext cx="12960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573447" name="墨迹 573446">
                <a:extLst>
                  <a:ext uri="{FF2B5EF4-FFF2-40B4-BE49-F238E27FC236}">
                    <a16:creationId xmlns:a16="http://schemas.microsoft.com/office/drawing/2014/main" id="{9604034B-4294-4D40-9480-E3C7252DABAE}"/>
                  </a:ext>
                </a:extLst>
              </p14:cNvPr>
              <p14:cNvContentPartPr/>
              <p14:nvPr/>
            </p14:nvContentPartPr>
            <p14:xfrm>
              <a:off x="6174630" y="3965250"/>
              <a:ext cx="78480" cy="220680"/>
            </p14:xfrm>
          </p:contentPart>
        </mc:Choice>
        <mc:Fallback xmlns="">
          <p:pic>
            <p:nvPicPr>
              <p:cNvPr id="573447" name="墨迹 573446">
                <a:extLst>
                  <a:ext uri="{FF2B5EF4-FFF2-40B4-BE49-F238E27FC236}">
                    <a16:creationId xmlns:a16="http://schemas.microsoft.com/office/drawing/2014/main" id="{9604034B-4294-4D40-9480-E3C7252DABAE}"/>
                  </a:ext>
                </a:extLst>
              </p:cNvPr>
              <p:cNvPicPr/>
              <p:nvPr/>
            </p:nvPicPr>
            <p:blipFill>
              <a:blip r:embed="rId135"/>
              <a:stretch>
                <a:fillRect/>
              </a:stretch>
            </p:blipFill>
            <p:spPr>
              <a:xfrm>
                <a:off x="6156630" y="3947610"/>
                <a:ext cx="11412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573448" name="墨迹 573447">
                <a:extLst>
                  <a:ext uri="{FF2B5EF4-FFF2-40B4-BE49-F238E27FC236}">
                    <a16:creationId xmlns:a16="http://schemas.microsoft.com/office/drawing/2014/main" id="{79FC85FF-F6AA-47E3-948E-83CBE5CED266}"/>
                  </a:ext>
                </a:extLst>
              </p14:cNvPr>
              <p14:cNvContentPartPr/>
              <p14:nvPr/>
            </p14:nvContentPartPr>
            <p14:xfrm>
              <a:off x="6131790" y="4054530"/>
              <a:ext cx="109080" cy="63720"/>
            </p14:xfrm>
          </p:contentPart>
        </mc:Choice>
        <mc:Fallback xmlns="">
          <p:pic>
            <p:nvPicPr>
              <p:cNvPr id="573448" name="墨迹 573447">
                <a:extLst>
                  <a:ext uri="{FF2B5EF4-FFF2-40B4-BE49-F238E27FC236}">
                    <a16:creationId xmlns:a16="http://schemas.microsoft.com/office/drawing/2014/main" id="{79FC85FF-F6AA-47E3-948E-83CBE5CED266}"/>
                  </a:ext>
                </a:extLst>
              </p:cNvPr>
              <p:cNvPicPr/>
              <p:nvPr/>
            </p:nvPicPr>
            <p:blipFill>
              <a:blip r:embed="rId137"/>
              <a:stretch>
                <a:fillRect/>
              </a:stretch>
            </p:blipFill>
            <p:spPr>
              <a:xfrm>
                <a:off x="6114150" y="4036890"/>
                <a:ext cx="14472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573449" name="墨迹 573448">
                <a:extLst>
                  <a:ext uri="{FF2B5EF4-FFF2-40B4-BE49-F238E27FC236}">
                    <a16:creationId xmlns:a16="http://schemas.microsoft.com/office/drawing/2014/main" id="{66EB6F29-C01E-4597-A848-A015C3F644F2}"/>
                  </a:ext>
                </a:extLst>
              </p14:cNvPr>
              <p14:cNvContentPartPr/>
              <p14:nvPr/>
            </p14:nvContentPartPr>
            <p14:xfrm>
              <a:off x="6136470" y="4181250"/>
              <a:ext cx="105120" cy="35280"/>
            </p14:xfrm>
          </p:contentPart>
        </mc:Choice>
        <mc:Fallback xmlns="">
          <p:pic>
            <p:nvPicPr>
              <p:cNvPr id="573449" name="墨迹 573448">
                <a:extLst>
                  <a:ext uri="{FF2B5EF4-FFF2-40B4-BE49-F238E27FC236}">
                    <a16:creationId xmlns:a16="http://schemas.microsoft.com/office/drawing/2014/main" id="{66EB6F29-C01E-4597-A848-A015C3F644F2}"/>
                  </a:ext>
                </a:extLst>
              </p:cNvPr>
              <p:cNvPicPr/>
              <p:nvPr/>
            </p:nvPicPr>
            <p:blipFill>
              <a:blip r:embed="rId139"/>
              <a:stretch>
                <a:fillRect/>
              </a:stretch>
            </p:blipFill>
            <p:spPr>
              <a:xfrm>
                <a:off x="6118830" y="4163250"/>
                <a:ext cx="14076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573450" name="墨迹 573449">
                <a:extLst>
                  <a:ext uri="{FF2B5EF4-FFF2-40B4-BE49-F238E27FC236}">
                    <a16:creationId xmlns:a16="http://schemas.microsoft.com/office/drawing/2014/main" id="{6175A937-830A-4323-8F2B-E506202A35C3}"/>
                  </a:ext>
                </a:extLst>
              </p14:cNvPr>
              <p14:cNvContentPartPr/>
              <p14:nvPr/>
            </p14:nvContentPartPr>
            <p14:xfrm>
              <a:off x="6613110" y="3820890"/>
              <a:ext cx="21600" cy="67320"/>
            </p14:xfrm>
          </p:contentPart>
        </mc:Choice>
        <mc:Fallback xmlns="">
          <p:pic>
            <p:nvPicPr>
              <p:cNvPr id="573450" name="墨迹 573449">
                <a:extLst>
                  <a:ext uri="{FF2B5EF4-FFF2-40B4-BE49-F238E27FC236}">
                    <a16:creationId xmlns:a16="http://schemas.microsoft.com/office/drawing/2014/main" id="{6175A937-830A-4323-8F2B-E506202A35C3}"/>
                  </a:ext>
                </a:extLst>
              </p:cNvPr>
              <p:cNvPicPr/>
              <p:nvPr/>
            </p:nvPicPr>
            <p:blipFill>
              <a:blip r:embed="rId141"/>
              <a:stretch>
                <a:fillRect/>
              </a:stretch>
            </p:blipFill>
            <p:spPr>
              <a:xfrm>
                <a:off x="6595470" y="3803250"/>
                <a:ext cx="5724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573451" name="墨迹 573450">
                <a:extLst>
                  <a:ext uri="{FF2B5EF4-FFF2-40B4-BE49-F238E27FC236}">
                    <a16:creationId xmlns:a16="http://schemas.microsoft.com/office/drawing/2014/main" id="{C832AF57-C157-47E0-9715-0DD393FBFD7C}"/>
                  </a:ext>
                </a:extLst>
              </p14:cNvPr>
              <p14:cNvContentPartPr/>
              <p14:nvPr/>
            </p14:nvContentPartPr>
            <p14:xfrm>
              <a:off x="6530310" y="3852210"/>
              <a:ext cx="155880" cy="57600"/>
            </p14:xfrm>
          </p:contentPart>
        </mc:Choice>
        <mc:Fallback xmlns="">
          <p:pic>
            <p:nvPicPr>
              <p:cNvPr id="573451" name="墨迹 573450">
                <a:extLst>
                  <a:ext uri="{FF2B5EF4-FFF2-40B4-BE49-F238E27FC236}">
                    <a16:creationId xmlns:a16="http://schemas.microsoft.com/office/drawing/2014/main" id="{C832AF57-C157-47E0-9715-0DD393FBFD7C}"/>
                  </a:ext>
                </a:extLst>
              </p:cNvPr>
              <p:cNvPicPr/>
              <p:nvPr/>
            </p:nvPicPr>
            <p:blipFill>
              <a:blip r:embed="rId143"/>
              <a:stretch>
                <a:fillRect/>
              </a:stretch>
            </p:blipFill>
            <p:spPr>
              <a:xfrm>
                <a:off x="6512670" y="3834570"/>
                <a:ext cx="19152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573452" name="墨迹 573451">
                <a:extLst>
                  <a:ext uri="{FF2B5EF4-FFF2-40B4-BE49-F238E27FC236}">
                    <a16:creationId xmlns:a16="http://schemas.microsoft.com/office/drawing/2014/main" id="{D0775BCA-12E3-4BDF-A00A-FFCB65D42C28}"/>
                  </a:ext>
                </a:extLst>
              </p14:cNvPr>
              <p14:cNvContentPartPr/>
              <p14:nvPr/>
            </p14:nvContentPartPr>
            <p14:xfrm>
              <a:off x="6476670" y="3883890"/>
              <a:ext cx="173160" cy="318600"/>
            </p14:xfrm>
          </p:contentPart>
        </mc:Choice>
        <mc:Fallback xmlns="">
          <p:pic>
            <p:nvPicPr>
              <p:cNvPr id="573452" name="墨迹 573451">
                <a:extLst>
                  <a:ext uri="{FF2B5EF4-FFF2-40B4-BE49-F238E27FC236}">
                    <a16:creationId xmlns:a16="http://schemas.microsoft.com/office/drawing/2014/main" id="{D0775BCA-12E3-4BDF-A00A-FFCB65D42C28}"/>
                  </a:ext>
                </a:extLst>
              </p:cNvPr>
              <p:cNvPicPr/>
              <p:nvPr/>
            </p:nvPicPr>
            <p:blipFill>
              <a:blip r:embed="rId145"/>
              <a:stretch>
                <a:fillRect/>
              </a:stretch>
            </p:blipFill>
            <p:spPr>
              <a:xfrm>
                <a:off x="6458670" y="3865890"/>
                <a:ext cx="20880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573453" name="墨迹 573452">
                <a:extLst>
                  <a:ext uri="{FF2B5EF4-FFF2-40B4-BE49-F238E27FC236}">
                    <a16:creationId xmlns:a16="http://schemas.microsoft.com/office/drawing/2014/main" id="{99FA0C03-E775-4051-8393-B0B5B18DA44F}"/>
                  </a:ext>
                </a:extLst>
              </p14:cNvPr>
              <p14:cNvContentPartPr/>
              <p14:nvPr/>
            </p14:nvContentPartPr>
            <p14:xfrm>
              <a:off x="6672150" y="3934650"/>
              <a:ext cx="68040" cy="86760"/>
            </p14:xfrm>
          </p:contentPart>
        </mc:Choice>
        <mc:Fallback xmlns="">
          <p:pic>
            <p:nvPicPr>
              <p:cNvPr id="573453" name="墨迹 573452">
                <a:extLst>
                  <a:ext uri="{FF2B5EF4-FFF2-40B4-BE49-F238E27FC236}">
                    <a16:creationId xmlns:a16="http://schemas.microsoft.com/office/drawing/2014/main" id="{99FA0C03-E775-4051-8393-B0B5B18DA44F}"/>
                  </a:ext>
                </a:extLst>
              </p:cNvPr>
              <p:cNvPicPr/>
              <p:nvPr/>
            </p:nvPicPr>
            <p:blipFill>
              <a:blip r:embed="rId147"/>
              <a:stretch>
                <a:fillRect/>
              </a:stretch>
            </p:blipFill>
            <p:spPr>
              <a:xfrm>
                <a:off x="6654510" y="3917010"/>
                <a:ext cx="10368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573454" name="墨迹 573453">
                <a:extLst>
                  <a:ext uri="{FF2B5EF4-FFF2-40B4-BE49-F238E27FC236}">
                    <a16:creationId xmlns:a16="http://schemas.microsoft.com/office/drawing/2014/main" id="{BA4C5506-72C9-4973-862E-E517D706D35B}"/>
                  </a:ext>
                </a:extLst>
              </p14:cNvPr>
              <p14:cNvContentPartPr/>
              <p14:nvPr/>
            </p14:nvContentPartPr>
            <p14:xfrm>
              <a:off x="6618510" y="4008090"/>
              <a:ext cx="123840" cy="245160"/>
            </p14:xfrm>
          </p:contentPart>
        </mc:Choice>
        <mc:Fallback xmlns="">
          <p:pic>
            <p:nvPicPr>
              <p:cNvPr id="573454" name="墨迹 573453">
                <a:extLst>
                  <a:ext uri="{FF2B5EF4-FFF2-40B4-BE49-F238E27FC236}">
                    <a16:creationId xmlns:a16="http://schemas.microsoft.com/office/drawing/2014/main" id="{BA4C5506-72C9-4973-862E-E517D706D35B}"/>
                  </a:ext>
                </a:extLst>
              </p:cNvPr>
              <p:cNvPicPr/>
              <p:nvPr/>
            </p:nvPicPr>
            <p:blipFill>
              <a:blip r:embed="rId149"/>
              <a:stretch>
                <a:fillRect/>
              </a:stretch>
            </p:blipFill>
            <p:spPr>
              <a:xfrm>
                <a:off x="6600870" y="3990090"/>
                <a:ext cx="15948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573455" name="墨迹 573454">
                <a:extLst>
                  <a:ext uri="{FF2B5EF4-FFF2-40B4-BE49-F238E27FC236}">
                    <a16:creationId xmlns:a16="http://schemas.microsoft.com/office/drawing/2014/main" id="{AE301B42-39FA-4762-97C6-6A88FA7B0C69}"/>
                  </a:ext>
                </a:extLst>
              </p14:cNvPr>
              <p14:cNvContentPartPr/>
              <p14:nvPr/>
            </p14:nvContentPartPr>
            <p14:xfrm>
              <a:off x="6986790" y="3833490"/>
              <a:ext cx="142200" cy="80280"/>
            </p14:xfrm>
          </p:contentPart>
        </mc:Choice>
        <mc:Fallback xmlns="">
          <p:pic>
            <p:nvPicPr>
              <p:cNvPr id="573455" name="墨迹 573454">
                <a:extLst>
                  <a:ext uri="{FF2B5EF4-FFF2-40B4-BE49-F238E27FC236}">
                    <a16:creationId xmlns:a16="http://schemas.microsoft.com/office/drawing/2014/main" id="{AE301B42-39FA-4762-97C6-6A88FA7B0C69}"/>
                  </a:ext>
                </a:extLst>
              </p:cNvPr>
              <p:cNvPicPr/>
              <p:nvPr/>
            </p:nvPicPr>
            <p:blipFill>
              <a:blip r:embed="rId151"/>
              <a:stretch>
                <a:fillRect/>
              </a:stretch>
            </p:blipFill>
            <p:spPr>
              <a:xfrm>
                <a:off x="6969150" y="3815490"/>
                <a:ext cx="1778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573456" name="墨迹 573455">
                <a:extLst>
                  <a:ext uri="{FF2B5EF4-FFF2-40B4-BE49-F238E27FC236}">
                    <a16:creationId xmlns:a16="http://schemas.microsoft.com/office/drawing/2014/main" id="{4AF73013-19A5-4ED3-9BAA-96BC4F64E9B3}"/>
                  </a:ext>
                </a:extLst>
              </p14:cNvPr>
              <p14:cNvContentPartPr/>
              <p14:nvPr/>
            </p14:nvContentPartPr>
            <p14:xfrm>
              <a:off x="6958710" y="3929250"/>
              <a:ext cx="198000" cy="219960"/>
            </p14:xfrm>
          </p:contentPart>
        </mc:Choice>
        <mc:Fallback xmlns="">
          <p:pic>
            <p:nvPicPr>
              <p:cNvPr id="573456" name="墨迹 573455">
                <a:extLst>
                  <a:ext uri="{FF2B5EF4-FFF2-40B4-BE49-F238E27FC236}">
                    <a16:creationId xmlns:a16="http://schemas.microsoft.com/office/drawing/2014/main" id="{4AF73013-19A5-4ED3-9BAA-96BC4F64E9B3}"/>
                  </a:ext>
                </a:extLst>
              </p:cNvPr>
              <p:cNvPicPr/>
              <p:nvPr/>
            </p:nvPicPr>
            <p:blipFill>
              <a:blip r:embed="rId153"/>
              <a:stretch>
                <a:fillRect/>
              </a:stretch>
            </p:blipFill>
            <p:spPr>
              <a:xfrm>
                <a:off x="6941070" y="3911250"/>
                <a:ext cx="23364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573457" name="墨迹 573456">
                <a:extLst>
                  <a:ext uri="{FF2B5EF4-FFF2-40B4-BE49-F238E27FC236}">
                    <a16:creationId xmlns:a16="http://schemas.microsoft.com/office/drawing/2014/main" id="{34641B31-67A9-4494-B521-5AD1F6B2EB6F}"/>
                  </a:ext>
                </a:extLst>
              </p14:cNvPr>
              <p14:cNvContentPartPr/>
              <p14:nvPr/>
            </p14:nvContentPartPr>
            <p14:xfrm>
              <a:off x="7006950" y="4020330"/>
              <a:ext cx="90720" cy="35280"/>
            </p14:xfrm>
          </p:contentPart>
        </mc:Choice>
        <mc:Fallback xmlns="">
          <p:pic>
            <p:nvPicPr>
              <p:cNvPr id="573457" name="墨迹 573456">
                <a:extLst>
                  <a:ext uri="{FF2B5EF4-FFF2-40B4-BE49-F238E27FC236}">
                    <a16:creationId xmlns:a16="http://schemas.microsoft.com/office/drawing/2014/main" id="{34641B31-67A9-4494-B521-5AD1F6B2EB6F}"/>
                  </a:ext>
                </a:extLst>
              </p:cNvPr>
              <p:cNvPicPr/>
              <p:nvPr/>
            </p:nvPicPr>
            <p:blipFill>
              <a:blip r:embed="rId155"/>
              <a:stretch>
                <a:fillRect/>
              </a:stretch>
            </p:blipFill>
            <p:spPr>
              <a:xfrm>
                <a:off x="6988950" y="4002330"/>
                <a:ext cx="12636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573458" name="墨迹 573457">
                <a:extLst>
                  <a:ext uri="{FF2B5EF4-FFF2-40B4-BE49-F238E27FC236}">
                    <a16:creationId xmlns:a16="http://schemas.microsoft.com/office/drawing/2014/main" id="{7047E7FA-F5CE-402F-AC7B-8B624806FBC5}"/>
                  </a:ext>
                </a:extLst>
              </p14:cNvPr>
              <p14:cNvContentPartPr/>
              <p14:nvPr/>
            </p14:nvContentPartPr>
            <p14:xfrm>
              <a:off x="7179390" y="3935730"/>
              <a:ext cx="7920" cy="95040"/>
            </p14:xfrm>
          </p:contentPart>
        </mc:Choice>
        <mc:Fallback xmlns="">
          <p:pic>
            <p:nvPicPr>
              <p:cNvPr id="573458" name="墨迹 573457">
                <a:extLst>
                  <a:ext uri="{FF2B5EF4-FFF2-40B4-BE49-F238E27FC236}">
                    <a16:creationId xmlns:a16="http://schemas.microsoft.com/office/drawing/2014/main" id="{7047E7FA-F5CE-402F-AC7B-8B624806FBC5}"/>
                  </a:ext>
                </a:extLst>
              </p:cNvPr>
              <p:cNvPicPr/>
              <p:nvPr/>
            </p:nvPicPr>
            <p:blipFill>
              <a:blip r:embed="rId157"/>
              <a:stretch>
                <a:fillRect/>
              </a:stretch>
            </p:blipFill>
            <p:spPr>
              <a:xfrm>
                <a:off x="7161750" y="3918090"/>
                <a:ext cx="4356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573459" name="墨迹 573458">
                <a:extLst>
                  <a:ext uri="{FF2B5EF4-FFF2-40B4-BE49-F238E27FC236}">
                    <a16:creationId xmlns:a16="http://schemas.microsoft.com/office/drawing/2014/main" id="{CCBEE459-13DB-410F-8167-9F8BCC7FC4C8}"/>
                  </a:ext>
                </a:extLst>
              </p14:cNvPr>
              <p14:cNvContentPartPr/>
              <p14:nvPr/>
            </p14:nvContentPartPr>
            <p14:xfrm>
              <a:off x="7154190" y="3731970"/>
              <a:ext cx="120960" cy="520920"/>
            </p14:xfrm>
          </p:contentPart>
        </mc:Choice>
        <mc:Fallback xmlns="">
          <p:pic>
            <p:nvPicPr>
              <p:cNvPr id="573459" name="墨迹 573458">
                <a:extLst>
                  <a:ext uri="{FF2B5EF4-FFF2-40B4-BE49-F238E27FC236}">
                    <a16:creationId xmlns:a16="http://schemas.microsoft.com/office/drawing/2014/main" id="{CCBEE459-13DB-410F-8167-9F8BCC7FC4C8}"/>
                  </a:ext>
                </a:extLst>
              </p:cNvPr>
              <p:cNvPicPr/>
              <p:nvPr/>
            </p:nvPicPr>
            <p:blipFill>
              <a:blip r:embed="rId159"/>
              <a:stretch>
                <a:fillRect/>
              </a:stretch>
            </p:blipFill>
            <p:spPr>
              <a:xfrm>
                <a:off x="7136190" y="3713970"/>
                <a:ext cx="156600" cy="556560"/>
              </a:xfrm>
              <a:prstGeom prst="rect">
                <a:avLst/>
              </a:prstGeom>
            </p:spPr>
          </p:pic>
        </mc:Fallback>
      </mc:AlternateContent>
    </p:spTree>
  </p:cSld>
  <p:clrMapOvr>
    <a:masterClrMapping/>
  </p:clrMapOvr>
  <p:transition>
    <p:randomBar dir="ver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a:xfrm>
            <a:off x="1692275" y="333375"/>
            <a:ext cx="7056438" cy="76200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0" cap="none" spc="0" normalizeH="0" baseline="0" noProof="0">
                <a:ln>
                  <a:noFill/>
                </a:ln>
                <a:solidFill>
                  <a:schemeClr val="tx1"/>
                </a:solidFill>
                <a:effectLst>
                  <a:outerShdw blurRad="38100" dist="38100" dir="2700000" algn="tl">
                    <a:srgbClr val="C0C0C0"/>
                  </a:outerShdw>
                </a:effectLst>
                <a:uLnTx/>
                <a:uFillTx/>
                <a:latin typeface="+mj-lt"/>
                <a:ea typeface="+mj-ea"/>
                <a:cs typeface="+mj-cs"/>
              </a:rPr>
              <a:t>Ionization methods </a:t>
            </a:r>
          </a:p>
        </p:txBody>
      </p:sp>
      <p:sp>
        <p:nvSpPr>
          <p:cNvPr id="793603" name="Rectangle 3"/>
          <p:cNvSpPr>
            <a:spLocks noGrp="1" noChangeArrowheads="1"/>
          </p:cNvSpPr>
          <p:nvPr>
            <p:ph idx="1"/>
          </p:nvPr>
        </p:nvSpPr>
        <p:spPr>
          <a:xfrm>
            <a:off x="395288" y="1557338"/>
            <a:ext cx="8569325" cy="4751388"/>
          </a:xfrm>
        </p:spPr>
        <p:txBody>
          <a:bodyPr vert="horz" wrap="square" lIns="91440" tIns="45720" rIns="91440" bIns="45720" numCol="1" anchor="t" anchorCtr="0" compatLnSpc="1">
            <a:normAutofit lnSpcReduction="10000"/>
          </a:bodyPr>
          <a:lstStyle/>
          <a:p>
            <a:pPr marL="342900" marR="0" lvl="0" indent="-342900" algn="l" defTabSz="914400" rtl="0" eaLnBrk="1" fontAlgn="base" latinLnBrk="0" hangingPunct="1">
              <a:lnSpc>
                <a:spcPct val="110000"/>
              </a:lnSpc>
              <a:spcBef>
                <a:spcPct val="20000"/>
              </a:spcBef>
              <a:spcAft>
                <a:spcPct val="0"/>
              </a:spcAft>
              <a:buClrTx/>
              <a:buSzTx/>
              <a:buFont typeface="Wingdings" panose="05000000000000000000" pitchFamily="2" charset="2"/>
              <a:buChar char="l"/>
              <a:defRPr/>
            </a:pPr>
            <a:r>
              <a:rPr kumimoji="0" lang="en-US" altLang="zh-CN" sz="2000" b="1" i="0" u="none"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Hard Ionization</a:t>
            </a:r>
            <a:r>
              <a:rPr kumimoji="0" lang="en-US" altLang="zh-CN" sz="2400" b="0"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a:t>
            </a:r>
          </a:p>
          <a:p>
            <a:pPr marL="742950" marR="0" lvl="1" indent="-285750" algn="l" defTabSz="914400" rtl="0" eaLnBrk="1" fontAlgn="base" latinLnBrk="0" hangingPunct="1">
              <a:lnSpc>
                <a:spcPct val="110000"/>
              </a:lnSpc>
              <a:spcBef>
                <a:spcPct val="20000"/>
              </a:spcBef>
              <a:spcAft>
                <a:spcPct val="0"/>
              </a:spcAft>
              <a:buClrTx/>
              <a:buSzTx/>
              <a:buFontTx/>
              <a:buChar char="–"/>
              <a:defRPr/>
            </a:pPr>
            <a:r>
              <a:rPr kumimoji="0" lang="en-US" altLang="zh-CN" sz="20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Formation of gas-phase ions accompanied by extensive fragmentation </a:t>
            </a:r>
          </a:p>
          <a:p>
            <a:pPr marL="742950" marR="0" lvl="1" indent="-285750" algn="l" defTabSz="914400" rtl="0" eaLnBrk="1" fontAlgn="base" latinLnBrk="0" hangingPunct="1">
              <a:lnSpc>
                <a:spcPct val="110000"/>
              </a:lnSpc>
              <a:spcBef>
                <a:spcPct val="20000"/>
              </a:spcBef>
              <a:spcAft>
                <a:spcPct val="0"/>
              </a:spcAft>
              <a:buClrTx/>
              <a:buSzTx/>
              <a:buFontTx/>
              <a:buChar char="–"/>
              <a:defRPr/>
            </a:pPr>
            <a:r>
              <a:rPr kumimoji="0" lang="en-US" altLang="zh-CN" sz="2000" b="1" i="1"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EI(Electron Impact )</a:t>
            </a:r>
          </a:p>
          <a:p>
            <a:pPr marL="1143000" marR="0" lvl="2" indent="-228600" algn="l" defTabSz="914400" rtl="0" eaLnBrk="1" fontAlgn="base" latinLnBrk="0" hangingPunct="1">
              <a:lnSpc>
                <a:spcPct val="110000"/>
              </a:lnSpc>
              <a:spcBef>
                <a:spcPct val="20000"/>
              </a:spcBef>
              <a:spcAft>
                <a:spcPct val="0"/>
              </a:spcAft>
              <a:buClrTx/>
              <a:buSzTx/>
              <a:buFontTx/>
              <a:buChar char="•"/>
              <a:defRPr/>
            </a:pPr>
            <a:r>
              <a:rPr kumimoji="0" lang="en-US" altLang="zh-CN" sz="2000" b="1" i="0" u="none" strike="noStrike" kern="0" cap="none" spc="0" normalizeH="0" baseline="0" noProof="0">
                <a:ln>
                  <a:noFill/>
                </a:ln>
                <a:solidFill>
                  <a:srgbClr val="FF0000"/>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small molecules, 1-1000 Daltons, </a:t>
            </a:r>
            <a:r>
              <a:rPr kumimoji="0" lang="en-US" altLang="zh-CN" sz="2000" b="1" i="0" u="sng" strike="noStrike" kern="0" cap="none" spc="0" normalizeH="0" baseline="0" noProof="0">
                <a:ln>
                  <a:noFill/>
                </a:ln>
                <a:solidFill>
                  <a:srgbClr val="FF0000"/>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structure</a:t>
            </a:r>
            <a:endParaRPr kumimoji="0" lang="en-US" altLang="zh-CN" sz="2000" b="1" i="1"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endParaRPr>
          </a:p>
          <a:p>
            <a:pPr marL="742950" marR="0" lvl="1" indent="-285750" algn="l" defTabSz="914400" rtl="0" eaLnBrk="1" fontAlgn="base" latinLnBrk="0" hangingPunct="1">
              <a:lnSpc>
                <a:spcPct val="110000"/>
              </a:lnSpc>
              <a:spcBef>
                <a:spcPct val="20000"/>
              </a:spcBef>
              <a:spcAft>
                <a:spcPct val="0"/>
              </a:spcAft>
              <a:buClrTx/>
              <a:buSzTx/>
              <a:buFontTx/>
              <a:buChar char="–"/>
              <a:defRPr/>
            </a:pPr>
            <a:r>
              <a:rPr kumimoji="0" lang="en-US" altLang="zh-CN" sz="2000" b="1" i="1"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FAB(Fast Atom Bombardment )</a:t>
            </a:r>
          </a:p>
          <a:p>
            <a:pPr marL="1143000" marR="0" lvl="2" indent="-228600" algn="l" defTabSz="914400" rtl="0" eaLnBrk="1" fontAlgn="base" latinLnBrk="0" hangingPunct="1">
              <a:lnSpc>
                <a:spcPct val="110000"/>
              </a:lnSpc>
              <a:spcBef>
                <a:spcPct val="20000"/>
              </a:spcBef>
              <a:spcAft>
                <a:spcPct val="0"/>
              </a:spcAft>
              <a:buClrTx/>
              <a:buSzTx/>
              <a:buFontTx/>
              <a:buChar char="•"/>
              <a:defRPr/>
            </a:pPr>
            <a:r>
              <a:rPr kumimoji="0" lang="en-US" altLang="zh-CN" sz="2000" b="1" i="0" u="none" strike="noStrike" kern="0" cap="none" spc="0" normalizeH="0" baseline="0" noProof="0">
                <a:ln>
                  <a:noFill/>
                </a:ln>
                <a:solidFill>
                  <a:srgbClr val="FF0000"/>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peptides, sugars, up to 6000 Daltons</a:t>
            </a:r>
            <a:endParaRPr kumimoji="0" lang="en-US" altLang="zh-CN" sz="20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endParaRPr>
          </a:p>
          <a:p>
            <a:pPr marL="342900" marR="0" lvl="0" indent="-342900" algn="l" defTabSz="914400" rtl="0" eaLnBrk="1" fontAlgn="base" latinLnBrk="0" hangingPunct="1">
              <a:lnSpc>
                <a:spcPct val="110000"/>
              </a:lnSpc>
              <a:spcBef>
                <a:spcPct val="20000"/>
              </a:spcBef>
              <a:spcAft>
                <a:spcPct val="0"/>
              </a:spcAft>
              <a:buClrTx/>
              <a:buSzTx/>
              <a:buFont typeface="Wingdings" panose="05000000000000000000" pitchFamily="2" charset="2"/>
              <a:buChar char="l"/>
              <a:defRPr/>
            </a:pPr>
            <a:r>
              <a:rPr kumimoji="0" lang="en-US" altLang="zh-CN" sz="2000" b="1" i="0" u="none"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Soft Ionization</a:t>
            </a:r>
          </a:p>
          <a:p>
            <a:pPr marL="742950" marR="0" lvl="1" indent="-285750" algn="l" defTabSz="914400" rtl="0" eaLnBrk="1" fontAlgn="base" latinLnBrk="0" hangingPunct="1">
              <a:lnSpc>
                <a:spcPct val="110000"/>
              </a:lnSpc>
              <a:spcBef>
                <a:spcPct val="20000"/>
              </a:spcBef>
              <a:spcAft>
                <a:spcPct val="0"/>
              </a:spcAft>
              <a:buClrTx/>
              <a:buSzTx/>
              <a:buFontTx/>
              <a:buChar char="–"/>
              <a:defRPr/>
            </a:pPr>
            <a:r>
              <a:rPr kumimoji="0" lang="en-US" altLang="zh-CN" sz="20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Formation of gas-phase ions without extensive fragmentation </a:t>
            </a:r>
            <a:endParaRPr kumimoji="0" lang="en-US" altLang="zh-CN" sz="16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endParaRPr>
          </a:p>
          <a:p>
            <a:pPr marL="742950" marR="0" lvl="1" indent="-285750" algn="l" defTabSz="914400" rtl="0" eaLnBrk="1" fontAlgn="base" latinLnBrk="0" hangingPunct="1">
              <a:lnSpc>
                <a:spcPct val="110000"/>
              </a:lnSpc>
              <a:spcBef>
                <a:spcPct val="20000"/>
              </a:spcBef>
              <a:spcAft>
                <a:spcPct val="0"/>
              </a:spcAft>
              <a:buClrTx/>
              <a:buSzTx/>
              <a:buFontTx/>
              <a:buChar char="–"/>
              <a:defRPr/>
            </a:pPr>
            <a:r>
              <a:rPr kumimoji="0" lang="en-US" altLang="zh-CN" sz="2000" b="1" i="1"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MALDI (matrix-assisted laser desorption/ionization)</a:t>
            </a:r>
          </a:p>
          <a:p>
            <a:pPr marL="1143000" marR="0" lvl="2" indent="-228600" algn="l" defTabSz="914400" rtl="0" eaLnBrk="1" fontAlgn="base" latinLnBrk="0" hangingPunct="1">
              <a:lnSpc>
                <a:spcPct val="110000"/>
              </a:lnSpc>
              <a:spcBef>
                <a:spcPct val="20000"/>
              </a:spcBef>
              <a:spcAft>
                <a:spcPct val="0"/>
              </a:spcAft>
              <a:buClrTx/>
              <a:buSzTx/>
              <a:buFontTx/>
              <a:buChar char="•"/>
              <a:defRPr/>
            </a:pPr>
            <a:r>
              <a:rPr kumimoji="0" lang="en-US" altLang="zh-CN" sz="2000" b="1" i="0" u="none" strike="noStrike" kern="0" cap="none" spc="0" normalizeH="0" baseline="0" noProof="0">
                <a:ln>
                  <a:noFill/>
                </a:ln>
                <a:solidFill>
                  <a:srgbClr val="FF0000"/>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peptides, proteins, DNA, up to 500 kD</a:t>
            </a:r>
            <a:endParaRPr kumimoji="0" lang="en-US" altLang="zh-CN" sz="2000" b="1" i="1"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endParaRPr>
          </a:p>
          <a:p>
            <a:pPr marL="742950" marR="0" lvl="1" indent="-285750" algn="l" defTabSz="914400" rtl="0" eaLnBrk="1" fontAlgn="base" latinLnBrk="0" hangingPunct="1">
              <a:lnSpc>
                <a:spcPct val="110000"/>
              </a:lnSpc>
              <a:spcBef>
                <a:spcPct val="20000"/>
              </a:spcBef>
              <a:spcAft>
                <a:spcPct val="0"/>
              </a:spcAft>
              <a:buClrTx/>
              <a:buSzTx/>
              <a:buFontTx/>
              <a:buChar char="–"/>
              <a:defRPr/>
            </a:pPr>
            <a:r>
              <a:rPr kumimoji="0" lang="en-US" altLang="zh-CN" sz="2000" b="1" i="1"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ESI (electrospray ionization</a:t>
            </a:r>
            <a:r>
              <a:rPr kumimoji="0" lang="en-US" altLang="zh-CN" sz="20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 )</a:t>
            </a:r>
          </a:p>
          <a:p>
            <a:pPr marL="1143000" marR="0" lvl="2" indent="-228600" algn="l" defTabSz="914400" rtl="0" eaLnBrk="1" fontAlgn="base" latinLnBrk="0" hangingPunct="1">
              <a:lnSpc>
                <a:spcPct val="110000"/>
              </a:lnSpc>
              <a:spcBef>
                <a:spcPct val="20000"/>
              </a:spcBef>
              <a:spcAft>
                <a:spcPct val="0"/>
              </a:spcAft>
              <a:buClrTx/>
              <a:buSzTx/>
              <a:buFontTx/>
              <a:buChar char="•"/>
              <a:defRPr/>
            </a:pPr>
            <a:r>
              <a:rPr kumimoji="0" lang="en-US" altLang="zh-CN" sz="2000" b="1" i="0" u="none" strike="noStrike" kern="0" cap="none" spc="0" normalizeH="0" baseline="0" noProof="0">
                <a:ln>
                  <a:noFill/>
                </a:ln>
                <a:solidFill>
                  <a:srgbClr val="FF0000"/>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peptides, proteins, up to 200,000 Daltons</a:t>
            </a:r>
          </a:p>
        </p:txBody>
      </p:sp>
      <p:sp>
        <p:nvSpPr>
          <p:cNvPr id="69636" name="Rectangle 4"/>
          <p:cNvSpPr/>
          <p:nvPr/>
        </p:nvSpPr>
        <p:spPr>
          <a:xfrm>
            <a:off x="2933700" y="2333625"/>
            <a:ext cx="9144000" cy="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grpSp>
        <p:nvGrpSpPr>
          <p:cNvPr id="22" name="组合 21">
            <a:extLst>
              <a:ext uri="{FF2B5EF4-FFF2-40B4-BE49-F238E27FC236}">
                <a16:creationId xmlns:a16="http://schemas.microsoft.com/office/drawing/2014/main" id="{DF54DA0A-70DA-4126-8B8D-0A6C1837A05D}"/>
              </a:ext>
            </a:extLst>
          </p:cNvPr>
          <p:cNvGrpSpPr/>
          <p:nvPr/>
        </p:nvGrpSpPr>
        <p:grpSpPr>
          <a:xfrm>
            <a:off x="2928578" y="1531989"/>
            <a:ext cx="1541520" cy="557280"/>
            <a:chOff x="2928578" y="1531989"/>
            <a:chExt cx="1541520" cy="557280"/>
          </a:xfrm>
        </p:grpSpPr>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FEC2D9F8-9E90-451C-92BF-555CA7814DDB}"/>
                    </a:ext>
                  </a:extLst>
                </p14:cNvPr>
                <p14:cNvContentPartPr/>
                <p14:nvPr/>
              </p14:nvContentPartPr>
              <p14:xfrm>
                <a:off x="2928578" y="1659429"/>
                <a:ext cx="193680" cy="93600"/>
              </p14:xfrm>
            </p:contentPart>
          </mc:Choice>
          <mc:Fallback xmlns="">
            <p:pic>
              <p:nvPicPr>
                <p:cNvPr id="2" name="墨迹 1">
                  <a:extLst>
                    <a:ext uri="{FF2B5EF4-FFF2-40B4-BE49-F238E27FC236}">
                      <a16:creationId xmlns:a16="http://schemas.microsoft.com/office/drawing/2014/main" id="{FEC2D9F8-9E90-451C-92BF-555CA7814DDB}"/>
                    </a:ext>
                  </a:extLst>
                </p:cNvPr>
                <p:cNvPicPr/>
                <p:nvPr/>
              </p:nvPicPr>
              <p:blipFill>
                <a:blip r:embed="rId4"/>
                <a:stretch>
                  <a:fillRect/>
                </a:stretch>
              </p:blipFill>
              <p:spPr>
                <a:xfrm>
                  <a:off x="2910578" y="1641429"/>
                  <a:ext cx="2293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06164275-97A4-4677-BD2F-2878AFC606BE}"/>
                    </a:ext>
                  </a:extLst>
                </p14:cNvPr>
                <p14:cNvContentPartPr/>
                <p14:nvPr/>
              </p14:nvContentPartPr>
              <p14:xfrm>
                <a:off x="2966018" y="1691469"/>
                <a:ext cx="170640" cy="322920"/>
              </p14:xfrm>
            </p:contentPart>
          </mc:Choice>
          <mc:Fallback xmlns="">
            <p:pic>
              <p:nvPicPr>
                <p:cNvPr id="3" name="墨迹 2">
                  <a:extLst>
                    <a:ext uri="{FF2B5EF4-FFF2-40B4-BE49-F238E27FC236}">
                      <a16:creationId xmlns:a16="http://schemas.microsoft.com/office/drawing/2014/main" id="{06164275-97A4-4677-BD2F-2878AFC606BE}"/>
                    </a:ext>
                  </a:extLst>
                </p:cNvPr>
                <p:cNvPicPr/>
                <p:nvPr/>
              </p:nvPicPr>
              <p:blipFill>
                <a:blip r:embed="rId6"/>
                <a:stretch>
                  <a:fillRect/>
                </a:stretch>
              </p:blipFill>
              <p:spPr>
                <a:xfrm>
                  <a:off x="2948378" y="1673829"/>
                  <a:ext cx="20628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142104D1-A29F-4F36-9529-5450CFBCDB9B}"/>
                    </a:ext>
                  </a:extLst>
                </p14:cNvPr>
                <p14:cNvContentPartPr/>
                <p14:nvPr/>
              </p14:nvContentPartPr>
              <p14:xfrm>
                <a:off x="3155378" y="1571229"/>
                <a:ext cx="156960" cy="91440"/>
              </p14:xfrm>
            </p:contentPart>
          </mc:Choice>
          <mc:Fallback xmlns="">
            <p:pic>
              <p:nvPicPr>
                <p:cNvPr id="4" name="墨迹 3">
                  <a:extLst>
                    <a:ext uri="{FF2B5EF4-FFF2-40B4-BE49-F238E27FC236}">
                      <a16:creationId xmlns:a16="http://schemas.microsoft.com/office/drawing/2014/main" id="{142104D1-A29F-4F36-9529-5450CFBCDB9B}"/>
                    </a:ext>
                  </a:extLst>
                </p:cNvPr>
                <p:cNvPicPr/>
                <p:nvPr/>
              </p:nvPicPr>
              <p:blipFill>
                <a:blip r:embed="rId8"/>
                <a:stretch>
                  <a:fillRect/>
                </a:stretch>
              </p:blipFill>
              <p:spPr>
                <a:xfrm>
                  <a:off x="3137738" y="1553229"/>
                  <a:ext cx="1926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墨迹 4">
                  <a:extLst>
                    <a:ext uri="{FF2B5EF4-FFF2-40B4-BE49-F238E27FC236}">
                      <a16:creationId xmlns:a16="http://schemas.microsoft.com/office/drawing/2014/main" id="{C08B8877-3EA6-43EC-B270-55A94032F271}"/>
                    </a:ext>
                  </a:extLst>
                </p14:cNvPr>
                <p14:cNvContentPartPr/>
                <p14:nvPr/>
              </p14:nvContentPartPr>
              <p14:xfrm>
                <a:off x="3172298" y="1720629"/>
                <a:ext cx="36360" cy="102960"/>
              </p14:xfrm>
            </p:contentPart>
          </mc:Choice>
          <mc:Fallback xmlns="">
            <p:pic>
              <p:nvPicPr>
                <p:cNvPr id="5" name="墨迹 4">
                  <a:extLst>
                    <a:ext uri="{FF2B5EF4-FFF2-40B4-BE49-F238E27FC236}">
                      <a16:creationId xmlns:a16="http://schemas.microsoft.com/office/drawing/2014/main" id="{C08B8877-3EA6-43EC-B270-55A94032F271}"/>
                    </a:ext>
                  </a:extLst>
                </p:cNvPr>
                <p:cNvPicPr/>
                <p:nvPr/>
              </p:nvPicPr>
              <p:blipFill>
                <a:blip r:embed="rId10"/>
                <a:stretch>
                  <a:fillRect/>
                </a:stretch>
              </p:blipFill>
              <p:spPr>
                <a:xfrm>
                  <a:off x="3154298" y="1702989"/>
                  <a:ext cx="7200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墨迹 5">
                  <a:extLst>
                    <a:ext uri="{FF2B5EF4-FFF2-40B4-BE49-F238E27FC236}">
                      <a16:creationId xmlns:a16="http://schemas.microsoft.com/office/drawing/2014/main" id="{59BF2C01-6B01-4D42-9978-3FCF879D4E59}"/>
                    </a:ext>
                  </a:extLst>
                </p14:cNvPr>
                <p14:cNvContentPartPr/>
                <p14:nvPr/>
              </p14:nvContentPartPr>
              <p14:xfrm>
                <a:off x="3219098" y="1677069"/>
                <a:ext cx="127080" cy="159840"/>
              </p14:xfrm>
            </p:contentPart>
          </mc:Choice>
          <mc:Fallback xmlns="">
            <p:pic>
              <p:nvPicPr>
                <p:cNvPr id="6" name="墨迹 5">
                  <a:extLst>
                    <a:ext uri="{FF2B5EF4-FFF2-40B4-BE49-F238E27FC236}">
                      <a16:creationId xmlns:a16="http://schemas.microsoft.com/office/drawing/2014/main" id="{59BF2C01-6B01-4D42-9978-3FCF879D4E59}"/>
                    </a:ext>
                  </a:extLst>
                </p:cNvPr>
                <p:cNvPicPr/>
                <p:nvPr/>
              </p:nvPicPr>
              <p:blipFill>
                <a:blip r:embed="rId12"/>
                <a:stretch>
                  <a:fillRect/>
                </a:stretch>
              </p:blipFill>
              <p:spPr>
                <a:xfrm>
                  <a:off x="3201458" y="1659429"/>
                  <a:ext cx="162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墨迹 6">
                  <a:extLst>
                    <a:ext uri="{FF2B5EF4-FFF2-40B4-BE49-F238E27FC236}">
                      <a16:creationId xmlns:a16="http://schemas.microsoft.com/office/drawing/2014/main" id="{D4DF87DE-99DF-4AC5-9EC6-A184CC1DD900}"/>
                    </a:ext>
                  </a:extLst>
                </p14:cNvPr>
                <p14:cNvContentPartPr/>
                <p14:nvPr/>
              </p14:nvContentPartPr>
              <p14:xfrm>
                <a:off x="3192818" y="1772829"/>
                <a:ext cx="124200" cy="99360"/>
              </p14:xfrm>
            </p:contentPart>
          </mc:Choice>
          <mc:Fallback xmlns="">
            <p:pic>
              <p:nvPicPr>
                <p:cNvPr id="7" name="墨迹 6">
                  <a:extLst>
                    <a:ext uri="{FF2B5EF4-FFF2-40B4-BE49-F238E27FC236}">
                      <a16:creationId xmlns:a16="http://schemas.microsoft.com/office/drawing/2014/main" id="{D4DF87DE-99DF-4AC5-9EC6-A184CC1DD900}"/>
                    </a:ext>
                  </a:extLst>
                </p:cNvPr>
                <p:cNvPicPr/>
                <p:nvPr/>
              </p:nvPicPr>
              <p:blipFill>
                <a:blip r:embed="rId14"/>
                <a:stretch>
                  <a:fillRect/>
                </a:stretch>
              </p:blipFill>
              <p:spPr>
                <a:xfrm>
                  <a:off x="3174818" y="1755189"/>
                  <a:ext cx="15984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墨迹 7">
                  <a:extLst>
                    <a:ext uri="{FF2B5EF4-FFF2-40B4-BE49-F238E27FC236}">
                      <a16:creationId xmlns:a16="http://schemas.microsoft.com/office/drawing/2014/main" id="{F3808ABF-B760-42AD-96D0-E5686BF248D2}"/>
                    </a:ext>
                  </a:extLst>
                </p14:cNvPr>
                <p14:cNvContentPartPr/>
                <p14:nvPr/>
              </p14:nvContentPartPr>
              <p14:xfrm>
                <a:off x="3211178" y="1675989"/>
                <a:ext cx="64080" cy="413280"/>
              </p14:xfrm>
            </p:contentPart>
          </mc:Choice>
          <mc:Fallback xmlns="">
            <p:pic>
              <p:nvPicPr>
                <p:cNvPr id="8" name="墨迹 7">
                  <a:extLst>
                    <a:ext uri="{FF2B5EF4-FFF2-40B4-BE49-F238E27FC236}">
                      <a16:creationId xmlns:a16="http://schemas.microsoft.com/office/drawing/2014/main" id="{F3808ABF-B760-42AD-96D0-E5686BF248D2}"/>
                    </a:ext>
                  </a:extLst>
                </p:cNvPr>
                <p:cNvPicPr/>
                <p:nvPr/>
              </p:nvPicPr>
              <p:blipFill>
                <a:blip r:embed="rId16"/>
                <a:stretch>
                  <a:fillRect/>
                </a:stretch>
              </p:blipFill>
              <p:spPr>
                <a:xfrm>
                  <a:off x="3193178" y="1658349"/>
                  <a:ext cx="9972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墨迹 8">
                  <a:extLst>
                    <a:ext uri="{FF2B5EF4-FFF2-40B4-BE49-F238E27FC236}">
                      <a16:creationId xmlns:a16="http://schemas.microsoft.com/office/drawing/2014/main" id="{D542A0B9-F571-48A8-9A7E-83F62B1206E5}"/>
                    </a:ext>
                  </a:extLst>
                </p14:cNvPr>
                <p14:cNvContentPartPr/>
                <p14:nvPr/>
              </p14:nvContentPartPr>
              <p14:xfrm>
                <a:off x="3182018" y="1926549"/>
                <a:ext cx="329400" cy="156600"/>
              </p14:xfrm>
            </p:contentPart>
          </mc:Choice>
          <mc:Fallback xmlns="">
            <p:pic>
              <p:nvPicPr>
                <p:cNvPr id="9" name="墨迹 8">
                  <a:extLst>
                    <a:ext uri="{FF2B5EF4-FFF2-40B4-BE49-F238E27FC236}">
                      <a16:creationId xmlns:a16="http://schemas.microsoft.com/office/drawing/2014/main" id="{D542A0B9-F571-48A8-9A7E-83F62B1206E5}"/>
                    </a:ext>
                  </a:extLst>
                </p:cNvPr>
                <p:cNvPicPr/>
                <p:nvPr/>
              </p:nvPicPr>
              <p:blipFill>
                <a:blip r:embed="rId18"/>
                <a:stretch>
                  <a:fillRect/>
                </a:stretch>
              </p:blipFill>
              <p:spPr>
                <a:xfrm>
                  <a:off x="3164018" y="1908549"/>
                  <a:ext cx="36504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墨迹 9">
                  <a:extLst>
                    <a:ext uri="{FF2B5EF4-FFF2-40B4-BE49-F238E27FC236}">
                      <a16:creationId xmlns:a16="http://schemas.microsoft.com/office/drawing/2014/main" id="{9BA3AA04-B6BE-4774-AF3A-484F635A14B7}"/>
                    </a:ext>
                  </a:extLst>
                </p14:cNvPr>
                <p14:cNvContentPartPr/>
                <p14:nvPr/>
              </p14:nvContentPartPr>
              <p14:xfrm>
                <a:off x="3578738" y="1531989"/>
                <a:ext cx="31320" cy="66240"/>
              </p14:xfrm>
            </p:contentPart>
          </mc:Choice>
          <mc:Fallback xmlns="">
            <p:pic>
              <p:nvPicPr>
                <p:cNvPr id="10" name="墨迹 9">
                  <a:extLst>
                    <a:ext uri="{FF2B5EF4-FFF2-40B4-BE49-F238E27FC236}">
                      <a16:creationId xmlns:a16="http://schemas.microsoft.com/office/drawing/2014/main" id="{9BA3AA04-B6BE-4774-AF3A-484F635A14B7}"/>
                    </a:ext>
                  </a:extLst>
                </p:cNvPr>
                <p:cNvPicPr/>
                <p:nvPr/>
              </p:nvPicPr>
              <p:blipFill>
                <a:blip r:embed="rId20"/>
                <a:stretch>
                  <a:fillRect/>
                </a:stretch>
              </p:blipFill>
              <p:spPr>
                <a:xfrm>
                  <a:off x="3560738" y="1514349"/>
                  <a:ext cx="669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 name="墨迹 10">
                  <a:extLst>
                    <a:ext uri="{FF2B5EF4-FFF2-40B4-BE49-F238E27FC236}">
                      <a16:creationId xmlns:a16="http://schemas.microsoft.com/office/drawing/2014/main" id="{55A8A9AC-9C3F-4777-95F8-9CDBC74B2411}"/>
                    </a:ext>
                  </a:extLst>
                </p14:cNvPr>
                <p14:cNvContentPartPr/>
                <p14:nvPr/>
              </p14:nvContentPartPr>
              <p14:xfrm>
                <a:off x="3494498" y="1585989"/>
                <a:ext cx="162000" cy="220680"/>
              </p14:xfrm>
            </p:contentPart>
          </mc:Choice>
          <mc:Fallback xmlns="">
            <p:pic>
              <p:nvPicPr>
                <p:cNvPr id="11" name="墨迹 10">
                  <a:extLst>
                    <a:ext uri="{FF2B5EF4-FFF2-40B4-BE49-F238E27FC236}">
                      <a16:creationId xmlns:a16="http://schemas.microsoft.com/office/drawing/2014/main" id="{55A8A9AC-9C3F-4777-95F8-9CDBC74B2411}"/>
                    </a:ext>
                  </a:extLst>
                </p:cNvPr>
                <p:cNvPicPr/>
                <p:nvPr/>
              </p:nvPicPr>
              <p:blipFill>
                <a:blip r:embed="rId22"/>
                <a:stretch>
                  <a:fillRect/>
                </a:stretch>
              </p:blipFill>
              <p:spPr>
                <a:xfrm>
                  <a:off x="3476498" y="1568349"/>
                  <a:ext cx="19764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2" name="墨迹 11">
                  <a:extLst>
                    <a:ext uri="{FF2B5EF4-FFF2-40B4-BE49-F238E27FC236}">
                      <a16:creationId xmlns:a16="http://schemas.microsoft.com/office/drawing/2014/main" id="{9BE883A5-3211-4CC7-8B5C-ED885853074D}"/>
                    </a:ext>
                  </a:extLst>
                </p14:cNvPr>
                <p14:cNvContentPartPr/>
                <p14:nvPr/>
              </p14:nvContentPartPr>
              <p14:xfrm>
                <a:off x="3578018" y="1729989"/>
                <a:ext cx="82800" cy="41760"/>
              </p14:xfrm>
            </p:contentPart>
          </mc:Choice>
          <mc:Fallback xmlns="">
            <p:pic>
              <p:nvPicPr>
                <p:cNvPr id="12" name="墨迹 11">
                  <a:extLst>
                    <a:ext uri="{FF2B5EF4-FFF2-40B4-BE49-F238E27FC236}">
                      <a16:creationId xmlns:a16="http://schemas.microsoft.com/office/drawing/2014/main" id="{9BE883A5-3211-4CC7-8B5C-ED885853074D}"/>
                    </a:ext>
                  </a:extLst>
                </p:cNvPr>
                <p:cNvPicPr/>
                <p:nvPr/>
              </p:nvPicPr>
              <p:blipFill>
                <a:blip r:embed="rId24"/>
                <a:stretch>
                  <a:fillRect/>
                </a:stretch>
              </p:blipFill>
              <p:spPr>
                <a:xfrm>
                  <a:off x="3560378" y="1711989"/>
                  <a:ext cx="11844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3" name="墨迹 12">
                  <a:extLst>
                    <a:ext uri="{FF2B5EF4-FFF2-40B4-BE49-F238E27FC236}">
                      <a16:creationId xmlns:a16="http://schemas.microsoft.com/office/drawing/2014/main" id="{7CC44B69-E78F-47FC-B062-728F0C8AFBF9}"/>
                    </a:ext>
                  </a:extLst>
                </p14:cNvPr>
                <p14:cNvContentPartPr/>
                <p14:nvPr/>
              </p14:nvContentPartPr>
              <p14:xfrm>
                <a:off x="3544538" y="1743669"/>
                <a:ext cx="118800" cy="100440"/>
              </p14:xfrm>
            </p:contentPart>
          </mc:Choice>
          <mc:Fallback xmlns="">
            <p:pic>
              <p:nvPicPr>
                <p:cNvPr id="13" name="墨迹 12">
                  <a:extLst>
                    <a:ext uri="{FF2B5EF4-FFF2-40B4-BE49-F238E27FC236}">
                      <a16:creationId xmlns:a16="http://schemas.microsoft.com/office/drawing/2014/main" id="{7CC44B69-E78F-47FC-B062-728F0C8AFBF9}"/>
                    </a:ext>
                  </a:extLst>
                </p:cNvPr>
                <p:cNvPicPr/>
                <p:nvPr/>
              </p:nvPicPr>
              <p:blipFill>
                <a:blip r:embed="rId26"/>
                <a:stretch>
                  <a:fillRect/>
                </a:stretch>
              </p:blipFill>
              <p:spPr>
                <a:xfrm>
                  <a:off x="3526538" y="1726029"/>
                  <a:ext cx="1544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4" name="墨迹 13">
                  <a:extLst>
                    <a:ext uri="{FF2B5EF4-FFF2-40B4-BE49-F238E27FC236}">
                      <a16:creationId xmlns:a16="http://schemas.microsoft.com/office/drawing/2014/main" id="{82C4644C-BCB2-459B-A854-ACCDB91C3108}"/>
                    </a:ext>
                  </a:extLst>
                </p14:cNvPr>
                <p14:cNvContentPartPr/>
                <p14:nvPr/>
              </p14:nvContentPartPr>
              <p14:xfrm>
                <a:off x="3665858" y="1675989"/>
                <a:ext cx="25560" cy="171360"/>
              </p14:xfrm>
            </p:contentPart>
          </mc:Choice>
          <mc:Fallback xmlns="">
            <p:pic>
              <p:nvPicPr>
                <p:cNvPr id="14" name="墨迹 13">
                  <a:extLst>
                    <a:ext uri="{FF2B5EF4-FFF2-40B4-BE49-F238E27FC236}">
                      <a16:creationId xmlns:a16="http://schemas.microsoft.com/office/drawing/2014/main" id="{82C4644C-BCB2-459B-A854-ACCDB91C3108}"/>
                    </a:ext>
                  </a:extLst>
                </p:cNvPr>
                <p:cNvPicPr/>
                <p:nvPr/>
              </p:nvPicPr>
              <p:blipFill>
                <a:blip r:embed="rId28"/>
                <a:stretch>
                  <a:fillRect/>
                </a:stretch>
              </p:blipFill>
              <p:spPr>
                <a:xfrm>
                  <a:off x="3647858" y="1658349"/>
                  <a:ext cx="6120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5" name="墨迹 14">
                  <a:extLst>
                    <a:ext uri="{FF2B5EF4-FFF2-40B4-BE49-F238E27FC236}">
                      <a16:creationId xmlns:a16="http://schemas.microsoft.com/office/drawing/2014/main" id="{1DA67234-805B-46D8-9541-135D98CB599C}"/>
                    </a:ext>
                  </a:extLst>
                </p14:cNvPr>
                <p14:cNvContentPartPr/>
                <p14:nvPr/>
              </p14:nvContentPartPr>
              <p14:xfrm>
                <a:off x="3483338" y="1920789"/>
                <a:ext cx="49680" cy="117360"/>
              </p14:xfrm>
            </p:contentPart>
          </mc:Choice>
          <mc:Fallback xmlns="">
            <p:pic>
              <p:nvPicPr>
                <p:cNvPr id="15" name="墨迹 14">
                  <a:extLst>
                    <a:ext uri="{FF2B5EF4-FFF2-40B4-BE49-F238E27FC236}">
                      <a16:creationId xmlns:a16="http://schemas.microsoft.com/office/drawing/2014/main" id="{1DA67234-805B-46D8-9541-135D98CB599C}"/>
                    </a:ext>
                  </a:extLst>
                </p:cNvPr>
                <p:cNvPicPr/>
                <p:nvPr/>
              </p:nvPicPr>
              <p:blipFill>
                <a:blip r:embed="rId30"/>
                <a:stretch>
                  <a:fillRect/>
                </a:stretch>
              </p:blipFill>
              <p:spPr>
                <a:xfrm>
                  <a:off x="3465698" y="1903149"/>
                  <a:ext cx="853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6" name="墨迹 15">
                  <a:extLst>
                    <a:ext uri="{FF2B5EF4-FFF2-40B4-BE49-F238E27FC236}">
                      <a16:creationId xmlns:a16="http://schemas.microsoft.com/office/drawing/2014/main" id="{0FC43CBC-645F-4497-AA87-309E9C3B635D}"/>
                    </a:ext>
                  </a:extLst>
                </p14:cNvPr>
                <p14:cNvContentPartPr/>
                <p14:nvPr/>
              </p14:nvContentPartPr>
              <p14:xfrm>
                <a:off x="3577658" y="1859589"/>
                <a:ext cx="154800" cy="177840"/>
              </p14:xfrm>
            </p:contentPart>
          </mc:Choice>
          <mc:Fallback xmlns="">
            <p:pic>
              <p:nvPicPr>
                <p:cNvPr id="16" name="墨迹 15">
                  <a:extLst>
                    <a:ext uri="{FF2B5EF4-FFF2-40B4-BE49-F238E27FC236}">
                      <a16:creationId xmlns:a16="http://schemas.microsoft.com/office/drawing/2014/main" id="{0FC43CBC-645F-4497-AA87-309E9C3B635D}"/>
                    </a:ext>
                  </a:extLst>
                </p:cNvPr>
                <p:cNvPicPr/>
                <p:nvPr/>
              </p:nvPicPr>
              <p:blipFill>
                <a:blip r:embed="rId32"/>
                <a:stretch>
                  <a:fillRect/>
                </a:stretch>
              </p:blipFill>
              <p:spPr>
                <a:xfrm>
                  <a:off x="3559658" y="1841949"/>
                  <a:ext cx="19044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7" name="墨迹 16">
                  <a:extLst>
                    <a:ext uri="{FF2B5EF4-FFF2-40B4-BE49-F238E27FC236}">
                      <a16:creationId xmlns:a16="http://schemas.microsoft.com/office/drawing/2014/main" id="{8226FC8B-A5AB-41F9-B591-BE0362A874BA}"/>
                    </a:ext>
                  </a:extLst>
                </p14:cNvPr>
                <p14:cNvContentPartPr/>
                <p14:nvPr/>
              </p14:nvContentPartPr>
              <p14:xfrm>
                <a:off x="3600698" y="1792269"/>
                <a:ext cx="74520" cy="219600"/>
              </p14:xfrm>
            </p:contentPart>
          </mc:Choice>
          <mc:Fallback xmlns="">
            <p:pic>
              <p:nvPicPr>
                <p:cNvPr id="17" name="墨迹 16">
                  <a:extLst>
                    <a:ext uri="{FF2B5EF4-FFF2-40B4-BE49-F238E27FC236}">
                      <a16:creationId xmlns:a16="http://schemas.microsoft.com/office/drawing/2014/main" id="{8226FC8B-A5AB-41F9-B591-BE0362A874BA}"/>
                    </a:ext>
                  </a:extLst>
                </p:cNvPr>
                <p:cNvPicPr/>
                <p:nvPr/>
              </p:nvPicPr>
              <p:blipFill>
                <a:blip r:embed="rId34"/>
                <a:stretch>
                  <a:fillRect/>
                </a:stretch>
              </p:blipFill>
              <p:spPr>
                <a:xfrm>
                  <a:off x="3582698" y="1774629"/>
                  <a:ext cx="1101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8" name="墨迹 17">
                  <a:extLst>
                    <a:ext uri="{FF2B5EF4-FFF2-40B4-BE49-F238E27FC236}">
                      <a16:creationId xmlns:a16="http://schemas.microsoft.com/office/drawing/2014/main" id="{D7608791-6C2A-4C54-8D3C-E9AF6E47FC8B}"/>
                    </a:ext>
                  </a:extLst>
                </p14:cNvPr>
                <p14:cNvContentPartPr/>
                <p14:nvPr/>
              </p14:nvContentPartPr>
              <p14:xfrm>
                <a:off x="3808418" y="1641789"/>
                <a:ext cx="223560" cy="372960"/>
              </p14:xfrm>
            </p:contentPart>
          </mc:Choice>
          <mc:Fallback xmlns="">
            <p:pic>
              <p:nvPicPr>
                <p:cNvPr id="18" name="墨迹 17">
                  <a:extLst>
                    <a:ext uri="{FF2B5EF4-FFF2-40B4-BE49-F238E27FC236}">
                      <a16:creationId xmlns:a16="http://schemas.microsoft.com/office/drawing/2014/main" id="{D7608791-6C2A-4C54-8D3C-E9AF6E47FC8B}"/>
                    </a:ext>
                  </a:extLst>
                </p:cNvPr>
                <p:cNvPicPr/>
                <p:nvPr/>
              </p:nvPicPr>
              <p:blipFill>
                <a:blip r:embed="rId36"/>
                <a:stretch>
                  <a:fillRect/>
                </a:stretch>
              </p:blipFill>
              <p:spPr>
                <a:xfrm>
                  <a:off x="3790418" y="1624149"/>
                  <a:ext cx="25920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9" name="墨迹 18">
                  <a:extLst>
                    <a:ext uri="{FF2B5EF4-FFF2-40B4-BE49-F238E27FC236}">
                      <a16:creationId xmlns:a16="http://schemas.microsoft.com/office/drawing/2014/main" id="{3BA93AB2-1EDC-4BF5-9241-586555CEB08C}"/>
                    </a:ext>
                  </a:extLst>
                </p14:cNvPr>
                <p14:cNvContentPartPr/>
                <p14:nvPr/>
              </p14:nvContentPartPr>
              <p14:xfrm>
                <a:off x="4054658" y="1668069"/>
                <a:ext cx="119520" cy="406080"/>
              </p14:xfrm>
            </p:contentPart>
          </mc:Choice>
          <mc:Fallback xmlns="">
            <p:pic>
              <p:nvPicPr>
                <p:cNvPr id="19" name="墨迹 18">
                  <a:extLst>
                    <a:ext uri="{FF2B5EF4-FFF2-40B4-BE49-F238E27FC236}">
                      <a16:creationId xmlns:a16="http://schemas.microsoft.com/office/drawing/2014/main" id="{3BA93AB2-1EDC-4BF5-9241-586555CEB08C}"/>
                    </a:ext>
                  </a:extLst>
                </p:cNvPr>
                <p:cNvPicPr/>
                <p:nvPr/>
              </p:nvPicPr>
              <p:blipFill>
                <a:blip r:embed="rId38"/>
                <a:stretch>
                  <a:fillRect/>
                </a:stretch>
              </p:blipFill>
              <p:spPr>
                <a:xfrm>
                  <a:off x="4036658" y="1650069"/>
                  <a:ext cx="15516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0" name="墨迹 19">
                  <a:extLst>
                    <a:ext uri="{FF2B5EF4-FFF2-40B4-BE49-F238E27FC236}">
                      <a16:creationId xmlns:a16="http://schemas.microsoft.com/office/drawing/2014/main" id="{436234FC-7A7B-4603-B8FE-B14688A38081}"/>
                    </a:ext>
                  </a:extLst>
                </p14:cNvPr>
                <p14:cNvContentPartPr/>
                <p14:nvPr/>
              </p14:nvContentPartPr>
              <p14:xfrm>
                <a:off x="4173098" y="1782549"/>
                <a:ext cx="100440" cy="147240"/>
              </p14:xfrm>
            </p:contentPart>
          </mc:Choice>
          <mc:Fallback xmlns="">
            <p:pic>
              <p:nvPicPr>
                <p:cNvPr id="20" name="墨迹 19">
                  <a:extLst>
                    <a:ext uri="{FF2B5EF4-FFF2-40B4-BE49-F238E27FC236}">
                      <a16:creationId xmlns:a16="http://schemas.microsoft.com/office/drawing/2014/main" id="{436234FC-7A7B-4603-B8FE-B14688A38081}"/>
                    </a:ext>
                  </a:extLst>
                </p:cNvPr>
                <p:cNvPicPr/>
                <p:nvPr/>
              </p:nvPicPr>
              <p:blipFill>
                <a:blip r:embed="rId40"/>
                <a:stretch>
                  <a:fillRect/>
                </a:stretch>
              </p:blipFill>
              <p:spPr>
                <a:xfrm>
                  <a:off x="4155458" y="1764909"/>
                  <a:ext cx="13608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1" name="墨迹 20">
                  <a:extLst>
                    <a:ext uri="{FF2B5EF4-FFF2-40B4-BE49-F238E27FC236}">
                      <a16:creationId xmlns:a16="http://schemas.microsoft.com/office/drawing/2014/main" id="{52E2580E-4E92-4F1A-9CB2-92E2B396635E}"/>
                    </a:ext>
                  </a:extLst>
                </p14:cNvPr>
                <p14:cNvContentPartPr/>
                <p14:nvPr/>
              </p14:nvContentPartPr>
              <p14:xfrm>
                <a:off x="4210538" y="1706589"/>
                <a:ext cx="259560" cy="293760"/>
              </p14:xfrm>
            </p:contentPart>
          </mc:Choice>
          <mc:Fallback xmlns="">
            <p:pic>
              <p:nvPicPr>
                <p:cNvPr id="21" name="墨迹 20">
                  <a:extLst>
                    <a:ext uri="{FF2B5EF4-FFF2-40B4-BE49-F238E27FC236}">
                      <a16:creationId xmlns:a16="http://schemas.microsoft.com/office/drawing/2014/main" id="{52E2580E-4E92-4F1A-9CB2-92E2B396635E}"/>
                    </a:ext>
                  </a:extLst>
                </p:cNvPr>
                <p:cNvPicPr/>
                <p:nvPr/>
              </p:nvPicPr>
              <p:blipFill>
                <a:blip r:embed="rId42"/>
                <a:stretch>
                  <a:fillRect/>
                </a:stretch>
              </p:blipFill>
              <p:spPr>
                <a:xfrm>
                  <a:off x="4192538" y="1688589"/>
                  <a:ext cx="295200" cy="329400"/>
                </a:xfrm>
                <a:prstGeom prst="rect">
                  <a:avLst/>
                </a:prstGeom>
              </p:spPr>
            </p:pic>
          </mc:Fallback>
        </mc:AlternateContent>
      </p:grpSp>
      <p:grpSp>
        <p:nvGrpSpPr>
          <p:cNvPr id="39" name="组合 38">
            <a:extLst>
              <a:ext uri="{FF2B5EF4-FFF2-40B4-BE49-F238E27FC236}">
                <a16:creationId xmlns:a16="http://schemas.microsoft.com/office/drawing/2014/main" id="{FE9EB5EF-9EF0-4172-935C-7B552E33466A}"/>
              </a:ext>
            </a:extLst>
          </p:cNvPr>
          <p:cNvGrpSpPr/>
          <p:nvPr/>
        </p:nvGrpSpPr>
        <p:grpSpPr>
          <a:xfrm>
            <a:off x="1645178" y="2308149"/>
            <a:ext cx="3455640" cy="457920"/>
            <a:chOff x="1645178" y="2308149"/>
            <a:chExt cx="3455640" cy="457920"/>
          </a:xfrm>
        </p:grpSpPr>
        <mc:AlternateContent xmlns:mc="http://schemas.openxmlformats.org/markup-compatibility/2006" xmlns:p14="http://schemas.microsoft.com/office/powerpoint/2010/main">
          <mc:Choice Requires="p14">
            <p:contentPart p14:bwMode="auto" r:id="rId43">
              <p14:nvContentPartPr>
                <p14:cNvPr id="23" name="墨迹 22">
                  <a:extLst>
                    <a:ext uri="{FF2B5EF4-FFF2-40B4-BE49-F238E27FC236}">
                      <a16:creationId xmlns:a16="http://schemas.microsoft.com/office/drawing/2014/main" id="{0B61F30D-963E-4D48-969E-4325EF50A9D1}"/>
                    </a:ext>
                  </a:extLst>
                </p14:cNvPr>
                <p14:cNvContentPartPr/>
                <p14:nvPr/>
              </p14:nvContentPartPr>
              <p14:xfrm>
                <a:off x="1645178" y="2678589"/>
                <a:ext cx="898200" cy="60120"/>
              </p14:xfrm>
            </p:contentPart>
          </mc:Choice>
          <mc:Fallback xmlns="">
            <p:pic>
              <p:nvPicPr>
                <p:cNvPr id="23" name="墨迹 22">
                  <a:extLst>
                    <a:ext uri="{FF2B5EF4-FFF2-40B4-BE49-F238E27FC236}">
                      <a16:creationId xmlns:a16="http://schemas.microsoft.com/office/drawing/2014/main" id="{0B61F30D-963E-4D48-969E-4325EF50A9D1}"/>
                    </a:ext>
                  </a:extLst>
                </p:cNvPr>
                <p:cNvPicPr/>
                <p:nvPr/>
              </p:nvPicPr>
              <p:blipFill>
                <a:blip r:embed="rId44"/>
                <a:stretch>
                  <a:fillRect/>
                </a:stretch>
              </p:blipFill>
              <p:spPr>
                <a:xfrm>
                  <a:off x="1627538" y="2660949"/>
                  <a:ext cx="93384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4" name="墨迹 23">
                  <a:extLst>
                    <a:ext uri="{FF2B5EF4-FFF2-40B4-BE49-F238E27FC236}">
                      <a16:creationId xmlns:a16="http://schemas.microsoft.com/office/drawing/2014/main" id="{045B8916-A4B3-464C-90EF-E83546B7835C}"/>
                    </a:ext>
                  </a:extLst>
                </p14:cNvPr>
                <p14:cNvContentPartPr/>
                <p14:nvPr/>
              </p14:nvContentPartPr>
              <p14:xfrm>
                <a:off x="2370938" y="2357109"/>
                <a:ext cx="1494360" cy="205560"/>
              </p14:xfrm>
            </p:contentPart>
          </mc:Choice>
          <mc:Fallback xmlns="">
            <p:pic>
              <p:nvPicPr>
                <p:cNvPr id="24" name="墨迹 23">
                  <a:extLst>
                    <a:ext uri="{FF2B5EF4-FFF2-40B4-BE49-F238E27FC236}">
                      <a16:creationId xmlns:a16="http://schemas.microsoft.com/office/drawing/2014/main" id="{045B8916-A4B3-464C-90EF-E83546B7835C}"/>
                    </a:ext>
                  </a:extLst>
                </p:cNvPr>
                <p:cNvPicPr/>
                <p:nvPr/>
              </p:nvPicPr>
              <p:blipFill>
                <a:blip r:embed="rId46"/>
                <a:stretch>
                  <a:fillRect/>
                </a:stretch>
              </p:blipFill>
              <p:spPr>
                <a:xfrm>
                  <a:off x="2352938" y="2339469"/>
                  <a:ext cx="153000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5" name="墨迹 24">
                  <a:extLst>
                    <a:ext uri="{FF2B5EF4-FFF2-40B4-BE49-F238E27FC236}">
                      <a16:creationId xmlns:a16="http://schemas.microsoft.com/office/drawing/2014/main" id="{4885D28B-303E-4A13-85A6-D23F1C56EB62}"/>
                    </a:ext>
                  </a:extLst>
                </p14:cNvPr>
                <p14:cNvContentPartPr/>
                <p14:nvPr/>
              </p14:nvContentPartPr>
              <p14:xfrm>
                <a:off x="3827858" y="2308149"/>
                <a:ext cx="60480" cy="195480"/>
              </p14:xfrm>
            </p:contentPart>
          </mc:Choice>
          <mc:Fallback xmlns="">
            <p:pic>
              <p:nvPicPr>
                <p:cNvPr id="25" name="墨迹 24">
                  <a:extLst>
                    <a:ext uri="{FF2B5EF4-FFF2-40B4-BE49-F238E27FC236}">
                      <a16:creationId xmlns:a16="http://schemas.microsoft.com/office/drawing/2014/main" id="{4885D28B-303E-4A13-85A6-D23F1C56EB62}"/>
                    </a:ext>
                  </a:extLst>
                </p:cNvPr>
                <p:cNvPicPr/>
                <p:nvPr/>
              </p:nvPicPr>
              <p:blipFill>
                <a:blip r:embed="rId48"/>
                <a:stretch>
                  <a:fillRect/>
                </a:stretch>
              </p:blipFill>
              <p:spPr>
                <a:xfrm>
                  <a:off x="3810218" y="2290149"/>
                  <a:ext cx="9612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6" name="墨迹 25">
                  <a:extLst>
                    <a:ext uri="{FF2B5EF4-FFF2-40B4-BE49-F238E27FC236}">
                      <a16:creationId xmlns:a16="http://schemas.microsoft.com/office/drawing/2014/main" id="{F2FDCD07-1C54-4649-8283-F91C040F2261}"/>
                    </a:ext>
                  </a:extLst>
                </p14:cNvPr>
                <p14:cNvContentPartPr/>
                <p14:nvPr/>
              </p14:nvContentPartPr>
              <p14:xfrm>
                <a:off x="4104338" y="2416869"/>
                <a:ext cx="24480" cy="138960"/>
              </p14:xfrm>
            </p:contentPart>
          </mc:Choice>
          <mc:Fallback xmlns="">
            <p:pic>
              <p:nvPicPr>
                <p:cNvPr id="26" name="墨迹 25">
                  <a:extLst>
                    <a:ext uri="{FF2B5EF4-FFF2-40B4-BE49-F238E27FC236}">
                      <a16:creationId xmlns:a16="http://schemas.microsoft.com/office/drawing/2014/main" id="{F2FDCD07-1C54-4649-8283-F91C040F2261}"/>
                    </a:ext>
                  </a:extLst>
                </p:cNvPr>
                <p:cNvPicPr/>
                <p:nvPr/>
              </p:nvPicPr>
              <p:blipFill>
                <a:blip r:embed="rId50"/>
                <a:stretch>
                  <a:fillRect/>
                </a:stretch>
              </p:blipFill>
              <p:spPr>
                <a:xfrm>
                  <a:off x="4086698" y="2398869"/>
                  <a:ext cx="6012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7" name="墨迹 26">
                  <a:extLst>
                    <a:ext uri="{FF2B5EF4-FFF2-40B4-BE49-F238E27FC236}">
                      <a16:creationId xmlns:a16="http://schemas.microsoft.com/office/drawing/2014/main" id="{7FC03F97-32A4-4857-9416-CECDA8C3CBE9}"/>
                    </a:ext>
                  </a:extLst>
                </p14:cNvPr>
                <p14:cNvContentPartPr/>
                <p14:nvPr/>
              </p14:nvContentPartPr>
              <p14:xfrm>
                <a:off x="4164098" y="2396709"/>
                <a:ext cx="202680" cy="183240"/>
              </p14:xfrm>
            </p:contentPart>
          </mc:Choice>
          <mc:Fallback xmlns="">
            <p:pic>
              <p:nvPicPr>
                <p:cNvPr id="27" name="墨迹 26">
                  <a:extLst>
                    <a:ext uri="{FF2B5EF4-FFF2-40B4-BE49-F238E27FC236}">
                      <a16:creationId xmlns:a16="http://schemas.microsoft.com/office/drawing/2014/main" id="{7FC03F97-32A4-4857-9416-CECDA8C3CBE9}"/>
                    </a:ext>
                  </a:extLst>
                </p:cNvPr>
                <p:cNvPicPr/>
                <p:nvPr/>
              </p:nvPicPr>
              <p:blipFill>
                <a:blip r:embed="rId52"/>
                <a:stretch>
                  <a:fillRect/>
                </a:stretch>
              </p:blipFill>
              <p:spPr>
                <a:xfrm>
                  <a:off x="4146098" y="2378709"/>
                  <a:ext cx="23832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8" name="墨迹 27">
                  <a:extLst>
                    <a:ext uri="{FF2B5EF4-FFF2-40B4-BE49-F238E27FC236}">
                      <a16:creationId xmlns:a16="http://schemas.microsoft.com/office/drawing/2014/main" id="{D662D271-7401-4F9F-A827-7D8404DBE933}"/>
                    </a:ext>
                  </a:extLst>
                </p14:cNvPr>
                <p14:cNvContentPartPr/>
                <p14:nvPr/>
              </p14:nvContentPartPr>
              <p14:xfrm>
                <a:off x="4174898" y="2508309"/>
                <a:ext cx="118440" cy="32400"/>
              </p14:xfrm>
            </p:contentPart>
          </mc:Choice>
          <mc:Fallback xmlns="">
            <p:pic>
              <p:nvPicPr>
                <p:cNvPr id="28" name="墨迹 27">
                  <a:extLst>
                    <a:ext uri="{FF2B5EF4-FFF2-40B4-BE49-F238E27FC236}">
                      <a16:creationId xmlns:a16="http://schemas.microsoft.com/office/drawing/2014/main" id="{D662D271-7401-4F9F-A827-7D8404DBE933}"/>
                    </a:ext>
                  </a:extLst>
                </p:cNvPr>
                <p:cNvPicPr/>
                <p:nvPr/>
              </p:nvPicPr>
              <p:blipFill>
                <a:blip r:embed="rId54"/>
                <a:stretch>
                  <a:fillRect/>
                </a:stretch>
              </p:blipFill>
              <p:spPr>
                <a:xfrm>
                  <a:off x="4156898" y="2490669"/>
                  <a:ext cx="15408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9" name="墨迹 28">
                  <a:extLst>
                    <a:ext uri="{FF2B5EF4-FFF2-40B4-BE49-F238E27FC236}">
                      <a16:creationId xmlns:a16="http://schemas.microsoft.com/office/drawing/2014/main" id="{64F30606-8A4A-43B8-B515-BA2C72D4B941}"/>
                    </a:ext>
                  </a:extLst>
                </p14:cNvPr>
                <p14:cNvContentPartPr/>
                <p14:nvPr/>
              </p14:nvContentPartPr>
              <p14:xfrm>
                <a:off x="4118738" y="2553309"/>
                <a:ext cx="174600" cy="33120"/>
              </p14:xfrm>
            </p:contentPart>
          </mc:Choice>
          <mc:Fallback xmlns="">
            <p:pic>
              <p:nvPicPr>
                <p:cNvPr id="29" name="墨迹 28">
                  <a:extLst>
                    <a:ext uri="{FF2B5EF4-FFF2-40B4-BE49-F238E27FC236}">
                      <a16:creationId xmlns:a16="http://schemas.microsoft.com/office/drawing/2014/main" id="{64F30606-8A4A-43B8-B515-BA2C72D4B941}"/>
                    </a:ext>
                  </a:extLst>
                </p:cNvPr>
                <p:cNvPicPr/>
                <p:nvPr/>
              </p:nvPicPr>
              <p:blipFill>
                <a:blip r:embed="rId56"/>
                <a:stretch>
                  <a:fillRect/>
                </a:stretch>
              </p:blipFill>
              <p:spPr>
                <a:xfrm>
                  <a:off x="4100738" y="2535309"/>
                  <a:ext cx="21024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墨迹 29">
                  <a:extLst>
                    <a:ext uri="{FF2B5EF4-FFF2-40B4-BE49-F238E27FC236}">
                      <a16:creationId xmlns:a16="http://schemas.microsoft.com/office/drawing/2014/main" id="{113EE8D4-DB85-4450-ABBF-1D28792D5CBB}"/>
                    </a:ext>
                  </a:extLst>
                </p14:cNvPr>
                <p14:cNvContentPartPr/>
                <p14:nvPr/>
              </p14:nvContentPartPr>
              <p14:xfrm>
                <a:off x="4193618" y="2320029"/>
                <a:ext cx="159840" cy="388440"/>
              </p14:xfrm>
            </p:contentPart>
          </mc:Choice>
          <mc:Fallback xmlns="">
            <p:pic>
              <p:nvPicPr>
                <p:cNvPr id="30" name="墨迹 29">
                  <a:extLst>
                    <a:ext uri="{FF2B5EF4-FFF2-40B4-BE49-F238E27FC236}">
                      <a16:creationId xmlns:a16="http://schemas.microsoft.com/office/drawing/2014/main" id="{113EE8D4-DB85-4450-ABBF-1D28792D5CBB}"/>
                    </a:ext>
                  </a:extLst>
                </p:cNvPr>
                <p:cNvPicPr/>
                <p:nvPr/>
              </p:nvPicPr>
              <p:blipFill>
                <a:blip r:embed="rId58"/>
                <a:stretch>
                  <a:fillRect/>
                </a:stretch>
              </p:blipFill>
              <p:spPr>
                <a:xfrm>
                  <a:off x="4175978" y="2302029"/>
                  <a:ext cx="195480" cy="4240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1" name="墨迹 30">
                  <a:extLst>
                    <a:ext uri="{FF2B5EF4-FFF2-40B4-BE49-F238E27FC236}">
                      <a16:creationId xmlns:a16="http://schemas.microsoft.com/office/drawing/2014/main" id="{8F27D69E-1761-4E47-9350-5E3AEBBAC123}"/>
                    </a:ext>
                  </a:extLst>
                </p14:cNvPr>
                <p14:cNvContentPartPr/>
                <p14:nvPr/>
              </p14:nvContentPartPr>
              <p14:xfrm>
                <a:off x="4388018" y="2381949"/>
                <a:ext cx="207360" cy="342720"/>
              </p14:xfrm>
            </p:contentPart>
          </mc:Choice>
          <mc:Fallback xmlns="">
            <p:pic>
              <p:nvPicPr>
                <p:cNvPr id="31" name="墨迹 30">
                  <a:extLst>
                    <a:ext uri="{FF2B5EF4-FFF2-40B4-BE49-F238E27FC236}">
                      <a16:creationId xmlns:a16="http://schemas.microsoft.com/office/drawing/2014/main" id="{8F27D69E-1761-4E47-9350-5E3AEBBAC123}"/>
                    </a:ext>
                  </a:extLst>
                </p:cNvPr>
                <p:cNvPicPr/>
                <p:nvPr/>
              </p:nvPicPr>
              <p:blipFill>
                <a:blip r:embed="rId60"/>
                <a:stretch>
                  <a:fillRect/>
                </a:stretch>
              </p:blipFill>
              <p:spPr>
                <a:xfrm>
                  <a:off x="4370018" y="2363949"/>
                  <a:ext cx="24300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2" name="墨迹 31">
                  <a:extLst>
                    <a:ext uri="{FF2B5EF4-FFF2-40B4-BE49-F238E27FC236}">
                      <a16:creationId xmlns:a16="http://schemas.microsoft.com/office/drawing/2014/main" id="{FF2A1407-7D8D-4A35-9DCC-6800A2E53082}"/>
                    </a:ext>
                  </a:extLst>
                </p14:cNvPr>
                <p14:cNvContentPartPr/>
                <p14:nvPr/>
              </p14:nvContentPartPr>
              <p14:xfrm>
                <a:off x="4678538" y="2384109"/>
                <a:ext cx="138240" cy="324000"/>
              </p14:xfrm>
            </p:contentPart>
          </mc:Choice>
          <mc:Fallback xmlns="">
            <p:pic>
              <p:nvPicPr>
                <p:cNvPr id="32" name="墨迹 31">
                  <a:extLst>
                    <a:ext uri="{FF2B5EF4-FFF2-40B4-BE49-F238E27FC236}">
                      <a16:creationId xmlns:a16="http://schemas.microsoft.com/office/drawing/2014/main" id="{FF2A1407-7D8D-4A35-9DCC-6800A2E53082}"/>
                    </a:ext>
                  </a:extLst>
                </p:cNvPr>
                <p:cNvPicPr/>
                <p:nvPr/>
              </p:nvPicPr>
              <p:blipFill>
                <a:blip r:embed="rId62"/>
                <a:stretch>
                  <a:fillRect/>
                </a:stretch>
              </p:blipFill>
              <p:spPr>
                <a:xfrm>
                  <a:off x="4660898" y="2366109"/>
                  <a:ext cx="17388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3" name="墨迹 32">
                  <a:extLst>
                    <a:ext uri="{FF2B5EF4-FFF2-40B4-BE49-F238E27FC236}">
                      <a16:creationId xmlns:a16="http://schemas.microsoft.com/office/drawing/2014/main" id="{E803C734-F8D1-4361-B786-BA6E595410F7}"/>
                    </a:ext>
                  </a:extLst>
                </p14:cNvPr>
                <p14:cNvContentPartPr/>
                <p14:nvPr/>
              </p14:nvContentPartPr>
              <p14:xfrm>
                <a:off x="4849178" y="2435589"/>
                <a:ext cx="55080" cy="269280"/>
              </p14:xfrm>
            </p:contentPart>
          </mc:Choice>
          <mc:Fallback xmlns="">
            <p:pic>
              <p:nvPicPr>
                <p:cNvPr id="33" name="墨迹 32">
                  <a:extLst>
                    <a:ext uri="{FF2B5EF4-FFF2-40B4-BE49-F238E27FC236}">
                      <a16:creationId xmlns:a16="http://schemas.microsoft.com/office/drawing/2014/main" id="{E803C734-F8D1-4361-B786-BA6E595410F7}"/>
                    </a:ext>
                  </a:extLst>
                </p:cNvPr>
                <p:cNvPicPr/>
                <p:nvPr/>
              </p:nvPicPr>
              <p:blipFill>
                <a:blip r:embed="rId64"/>
                <a:stretch>
                  <a:fillRect/>
                </a:stretch>
              </p:blipFill>
              <p:spPr>
                <a:xfrm>
                  <a:off x="4831178" y="2417589"/>
                  <a:ext cx="9072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4" name="墨迹 33">
                  <a:extLst>
                    <a:ext uri="{FF2B5EF4-FFF2-40B4-BE49-F238E27FC236}">
                      <a16:creationId xmlns:a16="http://schemas.microsoft.com/office/drawing/2014/main" id="{74535B20-F66F-472A-84D2-7919E71CADB5}"/>
                    </a:ext>
                  </a:extLst>
                </p14:cNvPr>
                <p14:cNvContentPartPr/>
                <p14:nvPr/>
              </p14:nvContentPartPr>
              <p14:xfrm>
                <a:off x="4762418" y="2586429"/>
                <a:ext cx="89280" cy="7920"/>
              </p14:xfrm>
            </p:contentPart>
          </mc:Choice>
          <mc:Fallback xmlns="">
            <p:pic>
              <p:nvPicPr>
                <p:cNvPr id="34" name="墨迹 33">
                  <a:extLst>
                    <a:ext uri="{FF2B5EF4-FFF2-40B4-BE49-F238E27FC236}">
                      <a16:creationId xmlns:a16="http://schemas.microsoft.com/office/drawing/2014/main" id="{74535B20-F66F-472A-84D2-7919E71CADB5}"/>
                    </a:ext>
                  </a:extLst>
                </p:cNvPr>
                <p:cNvPicPr/>
                <p:nvPr/>
              </p:nvPicPr>
              <p:blipFill>
                <a:blip r:embed="rId66"/>
                <a:stretch>
                  <a:fillRect/>
                </a:stretch>
              </p:blipFill>
              <p:spPr>
                <a:xfrm>
                  <a:off x="4744778" y="2568789"/>
                  <a:ext cx="1249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5" name="墨迹 34">
                  <a:extLst>
                    <a:ext uri="{FF2B5EF4-FFF2-40B4-BE49-F238E27FC236}">
                      <a16:creationId xmlns:a16="http://schemas.microsoft.com/office/drawing/2014/main" id="{3F7710CE-B81D-4A64-9F7D-6BC45EC03A04}"/>
                    </a:ext>
                  </a:extLst>
                </p14:cNvPr>
                <p14:cNvContentPartPr/>
                <p14:nvPr/>
              </p14:nvContentPartPr>
              <p14:xfrm>
                <a:off x="4756298" y="2663829"/>
                <a:ext cx="112680" cy="41040"/>
              </p14:xfrm>
            </p:contentPart>
          </mc:Choice>
          <mc:Fallback xmlns="">
            <p:pic>
              <p:nvPicPr>
                <p:cNvPr id="35" name="墨迹 34">
                  <a:extLst>
                    <a:ext uri="{FF2B5EF4-FFF2-40B4-BE49-F238E27FC236}">
                      <a16:creationId xmlns:a16="http://schemas.microsoft.com/office/drawing/2014/main" id="{3F7710CE-B81D-4A64-9F7D-6BC45EC03A04}"/>
                    </a:ext>
                  </a:extLst>
                </p:cNvPr>
                <p:cNvPicPr/>
                <p:nvPr/>
              </p:nvPicPr>
              <p:blipFill>
                <a:blip r:embed="rId68"/>
                <a:stretch>
                  <a:fillRect/>
                </a:stretch>
              </p:blipFill>
              <p:spPr>
                <a:xfrm>
                  <a:off x="4738298" y="2646189"/>
                  <a:ext cx="14832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6" name="墨迹 35">
                  <a:extLst>
                    <a:ext uri="{FF2B5EF4-FFF2-40B4-BE49-F238E27FC236}">
                      <a16:creationId xmlns:a16="http://schemas.microsoft.com/office/drawing/2014/main" id="{56A04B53-5381-4A2A-A400-1881B0638DD6}"/>
                    </a:ext>
                  </a:extLst>
                </p14:cNvPr>
                <p14:cNvContentPartPr/>
                <p14:nvPr/>
              </p14:nvContentPartPr>
              <p14:xfrm>
                <a:off x="4929818" y="2314269"/>
                <a:ext cx="102960" cy="265320"/>
              </p14:xfrm>
            </p:contentPart>
          </mc:Choice>
          <mc:Fallback xmlns="">
            <p:pic>
              <p:nvPicPr>
                <p:cNvPr id="36" name="墨迹 35">
                  <a:extLst>
                    <a:ext uri="{FF2B5EF4-FFF2-40B4-BE49-F238E27FC236}">
                      <a16:creationId xmlns:a16="http://schemas.microsoft.com/office/drawing/2014/main" id="{56A04B53-5381-4A2A-A400-1881B0638DD6}"/>
                    </a:ext>
                  </a:extLst>
                </p:cNvPr>
                <p:cNvPicPr/>
                <p:nvPr/>
              </p:nvPicPr>
              <p:blipFill>
                <a:blip r:embed="rId70"/>
                <a:stretch>
                  <a:fillRect/>
                </a:stretch>
              </p:blipFill>
              <p:spPr>
                <a:xfrm>
                  <a:off x="4912178" y="2296269"/>
                  <a:ext cx="13860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7" name="墨迹 36">
                  <a:extLst>
                    <a:ext uri="{FF2B5EF4-FFF2-40B4-BE49-F238E27FC236}">
                      <a16:creationId xmlns:a16="http://schemas.microsoft.com/office/drawing/2014/main" id="{E38ED426-A63D-4552-A5B1-1E42D53AA1E2}"/>
                    </a:ext>
                  </a:extLst>
                </p14:cNvPr>
                <p14:cNvContentPartPr/>
                <p14:nvPr/>
              </p14:nvContentPartPr>
              <p14:xfrm>
                <a:off x="5001458" y="2394909"/>
                <a:ext cx="99360" cy="371160"/>
              </p14:xfrm>
            </p:contentPart>
          </mc:Choice>
          <mc:Fallback xmlns="">
            <p:pic>
              <p:nvPicPr>
                <p:cNvPr id="37" name="墨迹 36">
                  <a:extLst>
                    <a:ext uri="{FF2B5EF4-FFF2-40B4-BE49-F238E27FC236}">
                      <a16:creationId xmlns:a16="http://schemas.microsoft.com/office/drawing/2014/main" id="{E38ED426-A63D-4552-A5B1-1E42D53AA1E2}"/>
                    </a:ext>
                  </a:extLst>
                </p:cNvPr>
                <p:cNvPicPr/>
                <p:nvPr/>
              </p:nvPicPr>
              <p:blipFill>
                <a:blip r:embed="rId72"/>
                <a:stretch>
                  <a:fillRect/>
                </a:stretch>
              </p:blipFill>
              <p:spPr>
                <a:xfrm>
                  <a:off x="4983818" y="2377269"/>
                  <a:ext cx="13500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8" name="墨迹 37">
                  <a:extLst>
                    <a:ext uri="{FF2B5EF4-FFF2-40B4-BE49-F238E27FC236}">
                      <a16:creationId xmlns:a16="http://schemas.microsoft.com/office/drawing/2014/main" id="{886CAB91-D3BB-4AFB-BC8F-49693CA8FD3E}"/>
                    </a:ext>
                  </a:extLst>
                </p14:cNvPr>
                <p14:cNvContentPartPr/>
                <p14:nvPr/>
              </p14:nvContentPartPr>
              <p14:xfrm>
                <a:off x="4968338" y="2552589"/>
                <a:ext cx="83520" cy="45000"/>
              </p14:xfrm>
            </p:contentPart>
          </mc:Choice>
          <mc:Fallback xmlns="">
            <p:pic>
              <p:nvPicPr>
                <p:cNvPr id="38" name="墨迹 37">
                  <a:extLst>
                    <a:ext uri="{FF2B5EF4-FFF2-40B4-BE49-F238E27FC236}">
                      <a16:creationId xmlns:a16="http://schemas.microsoft.com/office/drawing/2014/main" id="{886CAB91-D3BB-4AFB-BC8F-49693CA8FD3E}"/>
                    </a:ext>
                  </a:extLst>
                </p:cNvPr>
                <p:cNvPicPr/>
                <p:nvPr/>
              </p:nvPicPr>
              <p:blipFill>
                <a:blip r:embed="rId74"/>
                <a:stretch>
                  <a:fillRect/>
                </a:stretch>
              </p:blipFill>
              <p:spPr>
                <a:xfrm>
                  <a:off x="4950698" y="2534949"/>
                  <a:ext cx="119160" cy="80640"/>
                </a:xfrm>
                <a:prstGeom prst="rect">
                  <a:avLst/>
                </a:prstGeom>
              </p:spPr>
            </p:pic>
          </mc:Fallback>
        </mc:AlternateContent>
      </p:grpSp>
      <p:grpSp>
        <p:nvGrpSpPr>
          <p:cNvPr id="59" name="组合 58">
            <a:extLst>
              <a:ext uri="{FF2B5EF4-FFF2-40B4-BE49-F238E27FC236}">
                <a16:creationId xmlns:a16="http://schemas.microsoft.com/office/drawing/2014/main" id="{B2FA14CC-CDF0-48BD-A645-120AA8D6595F}"/>
              </a:ext>
            </a:extLst>
          </p:cNvPr>
          <p:cNvGrpSpPr/>
          <p:nvPr/>
        </p:nvGrpSpPr>
        <p:grpSpPr>
          <a:xfrm>
            <a:off x="2631578" y="3801789"/>
            <a:ext cx="1509840" cy="527040"/>
            <a:chOff x="2631578" y="3801789"/>
            <a:chExt cx="1509840" cy="527040"/>
          </a:xfrm>
        </p:grpSpPr>
        <mc:AlternateContent xmlns:mc="http://schemas.openxmlformats.org/markup-compatibility/2006" xmlns:p14="http://schemas.microsoft.com/office/powerpoint/2010/main">
          <mc:Choice Requires="p14">
            <p:contentPart p14:bwMode="auto" r:id="rId75">
              <p14:nvContentPartPr>
                <p14:cNvPr id="40" name="墨迹 39">
                  <a:extLst>
                    <a:ext uri="{FF2B5EF4-FFF2-40B4-BE49-F238E27FC236}">
                      <a16:creationId xmlns:a16="http://schemas.microsoft.com/office/drawing/2014/main" id="{EB4545B3-D479-4019-BD45-F187C262CF23}"/>
                    </a:ext>
                  </a:extLst>
                </p14:cNvPr>
                <p14:cNvContentPartPr/>
                <p14:nvPr/>
              </p14:nvContentPartPr>
              <p14:xfrm>
                <a:off x="2631578" y="3910149"/>
                <a:ext cx="227520" cy="60480"/>
              </p14:xfrm>
            </p:contentPart>
          </mc:Choice>
          <mc:Fallback xmlns="">
            <p:pic>
              <p:nvPicPr>
                <p:cNvPr id="40" name="墨迹 39">
                  <a:extLst>
                    <a:ext uri="{FF2B5EF4-FFF2-40B4-BE49-F238E27FC236}">
                      <a16:creationId xmlns:a16="http://schemas.microsoft.com/office/drawing/2014/main" id="{EB4545B3-D479-4019-BD45-F187C262CF23}"/>
                    </a:ext>
                  </a:extLst>
                </p:cNvPr>
                <p:cNvPicPr/>
                <p:nvPr/>
              </p:nvPicPr>
              <p:blipFill>
                <a:blip r:embed="rId76"/>
                <a:stretch>
                  <a:fillRect/>
                </a:stretch>
              </p:blipFill>
              <p:spPr>
                <a:xfrm>
                  <a:off x="2613578" y="3892509"/>
                  <a:ext cx="26316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1" name="墨迹 40">
                  <a:extLst>
                    <a:ext uri="{FF2B5EF4-FFF2-40B4-BE49-F238E27FC236}">
                      <a16:creationId xmlns:a16="http://schemas.microsoft.com/office/drawing/2014/main" id="{30AA9641-A3E5-4843-B955-32BE55FAD002}"/>
                    </a:ext>
                  </a:extLst>
                </p14:cNvPr>
                <p14:cNvContentPartPr/>
                <p14:nvPr/>
              </p14:nvContentPartPr>
              <p14:xfrm>
                <a:off x="2710778" y="3865149"/>
                <a:ext cx="124920" cy="233280"/>
              </p14:xfrm>
            </p:contentPart>
          </mc:Choice>
          <mc:Fallback xmlns="">
            <p:pic>
              <p:nvPicPr>
                <p:cNvPr id="41" name="墨迹 40">
                  <a:extLst>
                    <a:ext uri="{FF2B5EF4-FFF2-40B4-BE49-F238E27FC236}">
                      <a16:creationId xmlns:a16="http://schemas.microsoft.com/office/drawing/2014/main" id="{30AA9641-A3E5-4843-B955-32BE55FAD002}"/>
                    </a:ext>
                  </a:extLst>
                </p:cNvPr>
                <p:cNvPicPr/>
                <p:nvPr/>
              </p:nvPicPr>
              <p:blipFill>
                <a:blip r:embed="rId78"/>
                <a:stretch>
                  <a:fillRect/>
                </a:stretch>
              </p:blipFill>
              <p:spPr>
                <a:xfrm>
                  <a:off x="2692778" y="3847149"/>
                  <a:ext cx="16056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2" name="墨迹 41">
                  <a:extLst>
                    <a:ext uri="{FF2B5EF4-FFF2-40B4-BE49-F238E27FC236}">
                      <a16:creationId xmlns:a16="http://schemas.microsoft.com/office/drawing/2014/main" id="{179195DE-E230-4E58-80C9-7F85235E0794}"/>
                    </a:ext>
                  </a:extLst>
                </p14:cNvPr>
                <p14:cNvContentPartPr/>
                <p14:nvPr/>
              </p14:nvContentPartPr>
              <p14:xfrm>
                <a:off x="2660738" y="4098069"/>
                <a:ext cx="202320" cy="63000"/>
              </p14:xfrm>
            </p:contentPart>
          </mc:Choice>
          <mc:Fallback xmlns="">
            <p:pic>
              <p:nvPicPr>
                <p:cNvPr id="42" name="墨迹 41">
                  <a:extLst>
                    <a:ext uri="{FF2B5EF4-FFF2-40B4-BE49-F238E27FC236}">
                      <a16:creationId xmlns:a16="http://schemas.microsoft.com/office/drawing/2014/main" id="{179195DE-E230-4E58-80C9-7F85235E0794}"/>
                    </a:ext>
                  </a:extLst>
                </p:cNvPr>
                <p:cNvPicPr/>
                <p:nvPr/>
              </p:nvPicPr>
              <p:blipFill>
                <a:blip r:embed="rId80"/>
                <a:stretch>
                  <a:fillRect/>
                </a:stretch>
              </p:blipFill>
              <p:spPr>
                <a:xfrm>
                  <a:off x="2643098" y="4080429"/>
                  <a:ext cx="23796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3" name="墨迹 42">
                  <a:extLst>
                    <a:ext uri="{FF2B5EF4-FFF2-40B4-BE49-F238E27FC236}">
                      <a16:creationId xmlns:a16="http://schemas.microsoft.com/office/drawing/2014/main" id="{D4ABC7D0-6A6B-4F9F-B8DA-78B43A88F613}"/>
                    </a:ext>
                  </a:extLst>
                </p14:cNvPr>
                <p14:cNvContentPartPr/>
                <p14:nvPr/>
              </p14:nvContentPartPr>
              <p14:xfrm>
                <a:off x="2810138" y="3954789"/>
                <a:ext cx="8640" cy="312840"/>
              </p14:xfrm>
            </p:contentPart>
          </mc:Choice>
          <mc:Fallback xmlns="">
            <p:pic>
              <p:nvPicPr>
                <p:cNvPr id="43" name="墨迹 42">
                  <a:extLst>
                    <a:ext uri="{FF2B5EF4-FFF2-40B4-BE49-F238E27FC236}">
                      <a16:creationId xmlns:a16="http://schemas.microsoft.com/office/drawing/2014/main" id="{D4ABC7D0-6A6B-4F9F-B8DA-78B43A88F613}"/>
                    </a:ext>
                  </a:extLst>
                </p:cNvPr>
                <p:cNvPicPr/>
                <p:nvPr/>
              </p:nvPicPr>
              <p:blipFill>
                <a:blip r:embed="rId82"/>
                <a:stretch>
                  <a:fillRect/>
                </a:stretch>
              </p:blipFill>
              <p:spPr>
                <a:xfrm>
                  <a:off x="2792498" y="3937149"/>
                  <a:ext cx="4428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4" name="墨迹 43">
                  <a:extLst>
                    <a:ext uri="{FF2B5EF4-FFF2-40B4-BE49-F238E27FC236}">
                      <a16:creationId xmlns:a16="http://schemas.microsoft.com/office/drawing/2014/main" id="{90BF0CF6-4272-4D29-8FCD-6CD5C5CBB47B}"/>
                    </a:ext>
                  </a:extLst>
                </p14:cNvPr>
                <p14:cNvContentPartPr/>
                <p14:nvPr/>
              </p14:nvContentPartPr>
              <p14:xfrm>
                <a:off x="2874578" y="3832749"/>
                <a:ext cx="130680" cy="303120"/>
              </p14:xfrm>
            </p:contentPart>
          </mc:Choice>
          <mc:Fallback xmlns="">
            <p:pic>
              <p:nvPicPr>
                <p:cNvPr id="44" name="墨迹 43">
                  <a:extLst>
                    <a:ext uri="{FF2B5EF4-FFF2-40B4-BE49-F238E27FC236}">
                      <a16:creationId xmlns:a16="http://schemas.microsoft.com/office/drawing/2014/main" id="{90BF0CF6-4272-4D29-8FCD-6CD5C5CBB47B}"/>
                    </a:ext>
                  </a:extLst>
                </p:cNvPr>
                <p:cNvPicPr/>
                <p:nvPr/>
              </p:nvPicPr>
              <p:blipFill>
                <a:blip r:embed="rId84"/>
                <a:stretch>
                  <a:fillRect/>
                </a:stretch>
              </p:blipFill>
              <p:spPr>
                <a:xfrm>
                  <a:off x="2856938" y="3815109"/>
                  <a:ext cx="16632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5" name="墨迹 44">
                  <a:extLst>
                    <a:ext uri="{FF2B5EF4-FFF2-40B4-BE49-F238E27FC236}">
                      <a16:creationId xmlns:a16="http://schemas.microsoft.com/office/drawing/2014/main" id="{916048AC-4493-4D07-BE90-8CE8C3E91A84}"/>
                    </a:ext>
                  </a:extLst>
                </p14:cNvPr>
                <p14:cNvContentPartPr/>
                <p14:nvPr/>
              </p14:nvContentPartPr>
              <p14:xfrm>
                <a:off x="2870618" y="3989709"/>
                <a:ext cx="38520" cy="250560"/>
              </p14:xfrm>
            </p:contentPart>
          </mc:Choice>
          <mc:Fallback xmlns="">
            <p:pic>
              <p:nvPicPr>
                <p:cNvPr id="45" name="墨迹 44">
                  <a:extLst>
                    <a:ext uri="{FF2B5EF4-FFF2-40B4-BE49-F238E27FC236}">
                      <a16:creationId xmlns:a16="http://schemas.microsoft.com/office/drawing/2014/main" id="{916048AC-4493-4D07-BE90-8CE8C3E91A84}"/>
                    </a:ext>
                  </a:extLst>
                </p:cNvPr>
                <p:cNvPicPr/>
                <p:nvPr/>
              </p:nvPicPr>
              <p:blipFill>
                <a:blip r:embed="rId86"/>
                <a:stretch>
                  <a:fillRect/>
                </a:stretch>
              </p:blipFill>
              <p:spPr>
                <a:xfrm>
                  <a:off x="2852978" y="3972069"/>
                  <a:ext cx="7416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6" name="墨迹 45">
                  <a:extLst>
                    <a:ext uri="{FF2B5EF4-FFF2-40B4-BE49-F238E27FC236}">
                      <a16:creationId xmlns:a16="http://schemas.microsoft.com/office/drawing/2014/main" id="{15B09B1A-8F34-44E1-9C66-4DC45545EB3A}"/>
                    </a:ext>
                  </a:extLst>
                </p14:cNvPr>
                <p14:cNvContentPartPr/>
                <p14:nvPr/>
              </p14:nvContentPartPr>
              <p14:xfrm>
                <a:off x="2892938" y="4107429"/>
                <a:ext cx="222840" cy="209160"/>
              </p14:xfrm>
            </p:contentPart>
          </mc:Choice>
          <mc:Fallback xmlns="">
            <p:pic>
              <p:nvPicPr>
                <p:cNvPr id="46" name="墨迹 45">
                  <a:extLst>
                    <a:ext uri="{FF2B5EF4-FFF2-40B4-BE49-F238E27FC236}">
                      <a16:creationId xmlns:a16="http://schemas.microsoft.com/office/drawing/2014/main" id="{15B09B1A-8F34-44E1-9C66-4DC45545EB3A}"/>
                    </a:ext>
                  </a:extLst>
                </p:cNvPr>
                <p:cNvPicPr/>
                <p:nvPr/>
              </p:nvPicPr>
              <p:blipFill>
                <a:blip r:embed="rId88"/>
                <a:stretch>
                  <a:fillRect/>
                </a:stretch>
              </p:blipFill>
              <p:spPr>
                <a:xfrm>
                  <a:off x="2875298" y="4089429"/>
                  <a:ext cx="25848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7" name="墨迹 46">
                  <a:extLst>
                    <a:ext uri="{FF2B5EF4-FFF2-40B4-BE49-F238E27FC236}">
                      <a16:creationId xmlns:a16="http://schemas.microsoft.com/office/drawing/2014/main" id="{BD76B2DD-B99A-42E4-844D-F3F52C091496}"/>
                    </a:ext>
                  </a:extLst>
                </p14:cNvPr>
                <p14:cNvContentPartPr/>
                <p14:nvPr/>
              </p14:nvContentPartPr>
              <p14:xfrm>
                <a:off x="3245378" y="3801789"/>
                <a:ext cx="41040" cy="84600"/>
              </p14:xfrm>
            </p:contentPart>
          </mc:Choice>
          <mc:Fallback xmlns="">
            <p:pic>
              <p:nvPicPr>
                <p:cNvPr id="47" name="墨迹 46">
                  <a:extLst>
                    <a:ext uri="{FF2B5EF4-FFF2-40B4-BE49-F238E27FC236}">
                      <a16:creationId xmlns:a16="http://schemas.microsoft.com/office/drawing/2014/main" id="{BD76B2DD-B99A-42E4-844D-F3F52C091496}"/>
                    </a:ext>
                  </a:extLst>
                </p:cNvPr>
                <p:cNvPicPr/>
                <p:nvPr/>
              </p:nvPicPr>
              <p:blipFill>
                <a:blip r:embed="rId90"/>
                <a:stretch>
                  <a:fillRect/>
                </a:stretch>
              </p:blipFill>
              <p:spPr>
                <a:xfrm>
                  <a:off x="3227738" y="3784149"/>
                  <a:ext cx="7668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8" name="墨迹 47">
                  <a:extLst>
                    <a:ext uri="{FF2B5EF4-FFF2-40B4-BE49-F238E27FC236}">
                      <a16:creationId xmlns:a16="http://schemas.microsoft.com/office/drawing/2014/main" id="{297F6D78-489E-4F35-96FE-1A78E0FE3A84}"/>
                    </a:ext>
                  </a:extLst>
                </p14:cNvPr>
                <p14:cNvContentPartPr/>
                <p14:nvPr/>
              </p14:nvContentPartPr>
              <p14:xfrm>
                <a:off x="3129818" y="3877029"/>
                <a:ext cx="230760" cy="77040"/>
              </p14:xfrm>
            </p:contentPart>
          </mc:Choice>
          <mc:Fallback xmlns="">
            <p:pic>
              <p:nvPicPr>
                <p:cNvPr id="48" name="墨迹 47">
                  <a:extLst>
                    <a:ext uri="{FF2B5EF4-FFF2-40B4-BE49-F238E27FC236}">
                      <a16:creationId xmlns:a16="http://schemas.microsoft.com/office/drawing/2014/main" id="{297F6D78-489E-4F35-96FE-1A78E0FE3A84}"/>
                    </a:ext>
                  </a:extLst>
                </p:cNvPr>
                <p:cNvPicPr/>
                <p:nvPr/>
              </p:nvPicPr>
              <p:blipFill>
                <a:blip r:embed="rId92"/>
                <a:stretch>
                  <a:fillRect/>
                </a:stretch>
              </p:blipFill>
              <p:spPr>
                <a:xfrm>
                  <a:off x="3111818" y="3859029"/>
                  <a:ext cx="266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9" name="墨迹 48">
                  <a:extLst>
                    <a:ext uri="{FF2B5EF4-FFF2-40B4-BE49-F238E27FC236}">
                      <a16:creationId xmlns:a16="http://schemas.microsoft.com/office/drawing/2014/main" id="{E53FAF0C-9E0D-465F-A739-5ACBEE488ED7}"/>
                    </a:ext>
                  </a:extLst>
                </p14:cNvPr>
                <p14:cNvContentPartPr/>
                <p14:nvPr/>
              </p14:nvContentPartPr>
              <p14:xfrm>
                <a:off x="3238178" y="3875949"/>
                <a:ext cx="128880" cy="189720"/>
              </p14:xfrm>
            </p:contentPart>
          </mc:Choice>
          <mc:Fallback xmlns="">
            <p:pic>
              <p:nvPicPr>
                <p:cNvPr id="49" name="墨迹 48">
                  <a:extLst>
                    <a:ext uri="{FF2B5EF4-FFF2-40B4-BE49-F238E27FC236}">
                      <a16:creationId xmlns:a16="http://schemas.microsoft.com/office/drawing/2014/main" id="{E53FAF0C-9E0D-465F-A739-5ACBEE488ED7}"/>
                    </a:ext>
                  </a:extLst>
                </p:cNvPr>
                <p:cNvPicPr/>
                <p:nvPr/>
              </p:nvPicPr>
              <p:blipFill>
                <a:blip r:embed="rId94"/>
                <a:stretch>
                  <a:fillRect/>
                </a:stretch>
              </p:blipFill>
              <p:spPr>
                <a:xfrm>
                  <a:off x="3220178" y="3857949"/>
                  <a:ext cx="1645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0" name="墨迹 49">
                  <a:extLst>
                    <a:ext uri="{FF2B5EF4-FFF2-40B4-BE49-F238E27FC236}">
                      <a16:creationId xmlns:a16="http://schemas.microsoft.com/office/drawing/2014/main" id="{47F7072D-136F-46E6-BDB9-B1B0AEB8A0E8}"/>
                    </a:ext>
                  </a:extLst>
                </p14:cNvPr>
                <p14:cNvContentPartPr/>
                <p14:nvPr/>
              </p14:nvContentPartPr>
              <p14:xfrm>
                <a:off x="3176978" y="4004109"/>
                <a:ext cx="196200" cy="131760"/>
              </p14:xfrm>
            </p:contentPart>
          </mc:Choice>
          <mc:Fallback xmlns="">
            <p:pic>
              <p:nvPicPr>
                <p:cNvPr id="50" name="墨迹 49">
                  <a:extLst>
                    <a:ext uri="{FF2B5EF4-FFF2-40B4-BE49-F238E27FC236}">
                      <a16:creationId xmlns:a16="http://schemas.microsoft.com/office/drawing/2014/main" id="{47F7072D-136F-46E6-BDB9-B1B0AEB8A0E8}"/>
                    </a:ext>
                  </a:extLst>
                </p:cNvPr>
                <p:cNvPicPr/>
                <p:nvPr/>
              </p:nvPicPr>
              <p:blipFill>
                <a:blip r:embed="rId96"/>
                <a:stretch>
                  <a:fillRect/>
                </a:stretch>
              </p:blipFill>
              <p:spPr>
                <a:xfrm>
                  <a:off x="3158978" y="3986469"/>
                  <a:ext cx="23184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1" name="墨迹 50">
                  <a:extLst>
                    <a:ext uri="{FF2B5EF4-FFF2-40B4-BE49-F238E27FC236}">
                      <a16:creationId xmlns:a16="http://schemas.microsoft.com/office/drawing/2014/main" id="{1F7BEECA-B7E4-433E-A3D1-1473DFCAFFF4}"/>
                    </a:ext>
                  </a:extLst>
                </p14:cNvPr>
                <p14:cNvContentPartPr/>
                <p14:nvPr/>
              </p14:nvContentPartPr>
              <p14:xfrm>
                <a:off x="3387578" y="3920949"/>
                <a:ext cx="58320" cy="186840"/>
              </p14:xfrm>
            </p:contentPart>
          </mc:Choice>
          <mc:Fallback xmlns="">
            <p:pic>
              <p:nvPicPr>
                <p:cNvPr id="51" name="墨迹 50">
                  <a:extLst>
                    <a:ext uri="{FF2B5EF4-FFF2-40B4-BE49-F238E27FC236}">
                      <a16:creationId xmlns:a16="http://schemas.microsoft.com/office/drawing/2014/main" id="{1F7BEECA-B7E4-433E-A3D1-1473DFCAFFF4}"/>
                    </a:ext>
                  </a:extLst>
                </p:cNvPr>
                <p:cNvPicPr/>
                <p:nvPr/>
              </p:nvPicPr>
              <p:blipFill>
                <a:blip r:embed="rId98"/>
                <a:stretch>
                  <a:fillRect/>
                </a:stretch>
              </p:blipFill>
              <p:spPr>
                <a:xfrm>
                  <a:off x="3369938" y="3903309"/>
                  <a:ext cx="9396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2" name="墨迹 51">
                  <a:extLst>
                    <a:ext uri="{FF2B5EF4-FFF2-40B4-BE49-F238E27FC236}">
                      <a16:creationId xmlns:a16="http://schemas.microsoft.com/office/drawing/2014/main" id="{8C1F0FDE-C83E-4C5F-8217-E735B1D08C82}"/>
                    </a:ext>
                  </a:extLst>
                </p14:cNvPr>
                <p14:cNvContentPartPr/>
                <p14:nvPr/>
              </p14:nvContentPartPr>
              <p14:xfrm>
                <a:off x="3175178" y="4153149"/>
                <a:ext cx="22320" cy="175680"/>
              </p14:xfrm>
            </p:contentPart>
          </mc:Choice>
          <mc:Fallback xmlns="">
            <p:pic>
              <p:nvPicPr>
                <p:cNvPr id="52" name="墨迹 51">
                  <a:extLst>
                    <a:ext uri="{FF2B5EF4-FFF2-40B4-BE49-F238E27FC236}">
                      <a16:creationId xmlns:a16="http://schemas.microsoft.com/office/drawing/2014/main" id="{8C1F0FDE-C83E-4C5F-8217-E735B1D08C82}"/>
                    </a:ext>
                  </a:extLst>
                </p:cNvPr>
                <p:cNvPicPr/>
                <p:nvPr/>
              </p:nvPicPr>
              <p:blipFill>
                <a:blip r:embed="rId100"/>
                <a:stretch>
                  <a:fillRect/>
                </a:stretch>
              </p:blipFill>
              <p:spPr>
                <a:xfrm>
                  <a:off x="3157178" y="4135509"/>
                  <a:ext cx="5796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3" name="墨迹 52">
                  <a:extLst>
                    <a:ext uri="{FF2B5EF4-FFF2-40B4-BE49-F238E27FC236}">
                      <a16:creationId xmlns:a16="http://schemas.microsoft.com/office/drawing/2014/main" id="{792275EC-FED3-4862-9052-B28AE6A11E50}"/>
                    </a:ext>
                  </a:extLst>
                </p14:cNvPr>
                <p14:cNvContentPartPr/>
                <p14:nvPr/>
              </p14:nvContentPartPr>
              <p14:xfrm>
                <a:off x="3259778" y="4116429"/>
                <a:ext cx="178560" cy="186480"/>
              </p14:xfrm>
            </p:contentPart>
          </mc:Choice>
          <mc:Fallback xmlns="">
            <p:pic>
              <p:nvPicPr>
                <p:cNvPr id="53" name="墨迹 52">
                  <a:extLst>
                    <a:ext uri="{FF2B5EF4-FFF2-40B4-BE49-F238E27FC236}">
                      <a16:creationId xmlns:a16="http://schemas.microsoft.com/office/drawing/2014/main" id="{792275EC-FED3-4862-9052-B28AE6A11E50}"/>
                    </a:ext>
                  </a:extLst>
                </p:cNvPr>
                <p:cNvPicPr/>
                <p:nvPr/>
              </p:nvPicPr>
              <p:blipFill>
                <a:blip r:embed="rId102"/>
                <a:stretch>
                  <a:fillRect/>
                </a:stretch>
              </p:blipFill>
              <p:spPr>
                <a:xfrm>
                  <a:off x="3242138" y="4098789"/>
                  <a:ext cx="21420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4" name="墨迹 53">
                  <a:extLst>
                    <a:ext uri="{FF2B5EF4-FFF2-40B4-BE49-F238E27FC236}">
                      <a16:creationId xmlns:a16="http://schemas.microsoft.com/office/drawing/2014/main" id="{37BDC83D-0AC3-47AE-AAB5-9CE83C22717A}"/>
                    </a:ext>
                  </a:extLst>
                </p14:cNvPr>
                <p14:cNvContentPartPr/>
                <p14:nvPr/>
              </p14:nvContentPartPr>
              <p14:xfrm>
                <a:off x="3294698" y="4077549"/>
                <a:ext cx="82080" cy="160920"/>
              </p14:xfrm>
            </p:contentPart>
          </mc:Choice>
          <mc:Fallback xmlns="">
            <p:pic>
              <p:nvPicPr>
                <p:cNvPr id="54" name="墨迹 53">
                  <a:extLst>
                    <a:ext uri="{FF2B5EF4-FFF2-40B4-BE49-F238E27FC236}">
                      <a16:creationId xmlns:a16="http://schemas.microsoft.com/office/drawing/2014/main" id="{37BDC83D-0AC3-47AE-AAB5-9CE83C22717A}"/>
                    </a:ext>
                  </a:extLst>
                </p:cNvPr>
                <p:cNvPicPr/>
                <p:nvPr/>
              </p:nvPicPr>
              <p:blipFill>
                <a:blip r:embed="rId104"/>
                <a:stretch>
                  <a:fillRect/>
                </a:stretch>
              </p:blipFill>
              <p:spPr>
                <a:xfrm>
                  <a:off x="3277058" y="4059549"/>
                  <a:ext cx="11772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5" name="墨迹 54">
                  <a:extLst>
                    <a:ext uri="{FF2B5EF4-FFF2-40B4-BE49-F238E27FC236}">
                      <a16:creationId xmlns:a16="http://schemas.microsoft.com/office/drawing/2014/main" id="{122294AB-DA05-4845-A126-475428AD6222}"/>
                    </a:ext>
                  </a:extLst>
                </p14:cNvPr>
                <p14:cNvContentPartPr/>
                <p14:nvPr/>
              </p14:nvContentPartPr>
              <p14:xfrm>
                <a:off x="3479018" y="3894309"/>
                <a:ext cx="225000" cy="343440"/>
              </p14:xfrm>
            </p:contentPart>
          </mc:Choice>
          <mc:Fallback xmlns="">
            <p:pic>
              <p:nvPicPr>
                <p:cNvPr id="55" name="墨迹 54">
                  <a:extLst>
                    <a:ext uri="{FF2B5EF4-FFF2-40B4-BE49-F238E27FC236}">
                      <a16:creationId xmlns:a16="http://schemas.microsoft.com/office/drawing/2014/main" id="{122294AB-DA05-4845-A126-475428AD6222}"/>
                    </a:ext>
                  </a:extLst>
                </p:cNvPr>
                <p:cNvPicPr/>
                <p:nvPr/>
              </p:nvPicPr>
              <p:blipFill>
                <a:blip r:embed="rId106"/>
                <a:stretch>
                  <a:fillRect/>
                </a:stretch>
              </p:blipFill>
              <p:spPr>
                <a:xfrm>
                  <a:off x="3461378" y="3876669"/>
                  <a:ext cx="26064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6" name="墨迹 55">
                  <a:extLst>
                    <a:ext uri="{FF2B5EF4-FFF2-40B4-BE49-F238E27FC236}">
                      <a16:creationId xmlns:a16="http://schemas.microsoft.com/office/drawing/2014/main" id="{528BA8B0-3FDF-4319-80D3-D7A35463C8C2}"/>
                    </a:ext>
                  </a:extLst>
                </p14:cNvPr>
                <p14:cNvContentPartPr/>
                <p14:nvPr/>
              </p14:nvContentPartPr>
              <p14:xfrm>
                <a:off x="3704378" y="3884589"/>
                <a:ext cx="162360" cy="375480"/>
              </p14:xfrm>
            </p:contentPart>
          </mc:Choice>
          <mc:Fallback xmlns="">
            <p:pic>
              <p:nvPicPr>
                <p:cNvPr id="56" name="墨迹 55">
                  <a:extLst>
                    <a:ext uri="{FF2B5EF4-FFF2-40B4-BE49-F238E27FC236}">
                      <a16:creationId xmlns:a16="http://schemas.microsoft.com/office/drawing/2014/main" id="{528BA8B0-3FDF-4319-80D3-D7A35463C8C2}"/>
                    </a:ext>
                  </a:extLst>
                </p:cNvPr>
                <p:cNvPicPr/>
                <p:nvPr/>
              </p:nvPicPr>
              <p:blipFill>
                <a:blip r:embed="rId108"/>
                <a:stretch>
                  <a:fillRect/>
                </a:stretch>
              </p:blipFill>
              <p:spPr>
                <a:xfrm>
                  <a:off x="3686738" y="3866589"/>
                  <a:ext cx="198000" cy="4111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7" name="墨迹 56">
                  <a:extLst>
                    <a:ext uri="{FF2B5EF4-FFF2-40B4-BE49-F238E27FC236}">
                      <a16:creationId xmlns:a16="http://schemas.microsoft.com/office/drawing/2014/main" id="{B7B895EE-39E9-4514-8F83-9F52A34F4706}"/>
                    </a:ext>
                  </a:extLst>
                </p14:cNvPr>
                <p14:cNvContentPartPr/>
                <p14:nvPr/>
              </p14:nvContentPartPr>
              <p14:xfrm>
                <a:off x="3850538" y="3940389"/>
                <a:ext cx="180360" cy="209160"/>
              </p14:xfrm>
            </p:contentPart>
          </mc:Choice>
          <mc:Fallback xmlns="">
            <p:pic>
              <p:nvPicPr>
                <p:cNvPr id="57" name="墨迹 56">
                  <a:extLst>
                    <a:ext uri="{FF2B5EF4-FFF2-40B4-BE49-F238E27FC236}">
                      <a16:creationId xmlns:a16="http://schemas.microsoft.com/office/drawing/2014/main" id="{B7B895EE-39E9-4514-8F83-9F52A34F4706}"/>
                    </a:ext>
                  </a:extLst>
                </p:cNvPr>
                <p:cNvPicPr/>
                <p:nvPr/>
              </p:nvPicPr>
              <p:blipFill>
                <a:blip r:embed="rId110"/>
                <a:stretch>
                  <a:fillRect/>
                </a:stretch>
              </p:blipFill>
              <p:spPr>
                <a:xfrm>
                  <a:off x="3832538" y="3922749"/>
                  <a:ext cx="21600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8" name="墨迹 57">
                  <a:extLst>
                    <a:ext uri="{FF2B5EF4-FFF2-40B4-BE49-F238E27FC236}">
                      <a16:creationId xmlns:a16="http://schemas.microsoft.com/office/drawing/2014/main" id="{CC07AD82-0F55-4C90-83EF-092ABA042894}"/>
                    </a:ext>
                  </a:extLst>
                </p14:cNvPr>
                <p14:cNvContentPartPr/>
                <p14:nvPr/>
              </p14:nvContentPartPr>
              <p14:xfrm>
                <a:off x="3944498" y="3887829"/>
                <a:ext cx="196920" cy="268560"/>
              </p14:xfrm>
            </p:contentPart>
          </mc:Choice>
          <mc:Fallback xmlns="">
            <p:pic>
              <p:nvPicPr>
                <p:cNvPr id="58" name="墨迹 57">
                  <a:extLst>
                    <a:ext uri="{FF2B5EF4-FFF2-40B4-BE49-F238E27FC236}">
                      <a16:creationId xmlns:a16="http://schemas.microsoft.com/office/drawing/2014/main" id="{CC07AD82-0F55-4C90-83EF-092ABA042894}"/>
                    </a:ext>
                  </a:extLst>
                </p:cNvPr>
                <p:cNvPicPr/>
                <p:nvPr/>
              </p:nvPicPr>
              <p:blipFill>
                <a:blip r:embed="rId112"/>
                <a:stretch>
                  <a:fillRect/>
                </a:stretch>
              </p:blipFill>
              <p:spPr>
                <a:xfrm>
                  <a:off x="3926498" y="3869829"/>
                  <a:ext cx="232560" cy="304200"/>
                </a:xfrm>
                <a:prstGeom prst="rect">
                  <a:avLst/>
                </a:prstGeom>
              </p:spPr>
            </p:pic>
          </mc:Fallback>
        </mc:AlternateContent>
      </p:grpSp>
      <p:grpSp>
        <p:nvGrpSpPr>
          <p:cNvPr id="793633" name="组合 793632">
            <a:extLst>
              <a:ext uri="{FF2B5EF4-FFF2-40B4-BE49-F238E27FC236}">
                <a16:creationId xmlns:a16="http://schemas.microsoft.com/office/drawing/2014/main" id="{F746F1B7-F9A5-42BE-BFA0-E9CC1EF5C622}"/>
              </a:ext>
            </a:extLst>
          </p:cNvPr>
          <p:cNvGrpSpPr/>
          <p:nvPr/>
        </p:nvGrpSpPr>
        <p:grpSpPr>
          <a:xfrm>
            <a:off x="6095138" y="1576989"/>
            <a:ext cx="2032560" cy="655200"/>
            <a:chOff x="6095138" y="1576989"/>
            <a:chExt cx="2032560" cy="655200"/>
          </a:xfrm>
        </p:grpSpPr>
        <mc:AlternateContent xmlns:mc="http://schemas.openxmlformats.org/markup-compatibility/2006" xmlns:p14="http://schemas.microsoft.com/office/powerpoint/2010/main">
          <mc:Choice Requires="p14">
            <p:contentPart p14:bwMode="auto" r:id="rId113">
              <p14:nvContentPartPr>
                <p14:cNvPr id="60" name="墨迹 59">
                  <a:extLst>
                    <a:ext uri="{FF2B5EF4-FFF2-40B4-BE49-F238E27FC236}">
                      <a16:creationId xmlns:a16="http://schemas.microsoft.com/office/drawing/2014/main" id="{41264833-A34C-419B-B5D1-EEF0FD7AF57F}"/>
                    </a:ext>
                  </a:extLst>
                </p14:cNvPr>
                <p14:cNvContentPartPr/>
                <p14:nvPr/>
              </p14:nvContentPartPr>
              <p14:xfrm>
                <a:off x="6108098" y="1722429"/>
                <a:ext cx="176400" cy="31320"/>
              </p14:xfrm>
            </p:contentPart>
          </mc:Choice>
          <mc:Fallback xmlns="">
            <p:pic>
              <p:nvPicPr>
                <p:cNvPr id="60" name="墨迹 59">
                  <a:extLst>
                    <a:ext uri="{FF2B5EF4-FFF2-40B4-BE49-F238E27FC236}">
                      <a16:creationId xmlns:a16="http://schemas.microsoft.com/office/drawing/2014/main" id="{41264833-A34C-419B-B5D1-EEF0FD7AF57F}"/>
                    </a:ext>
                  </a:extLst>
                </p:cNvPr>
                <p:cNvPicPr/>
                <p:nvPr/>
              </p:nvPicPr>
              <p:blipFill>
                <a:blip r:embed="rId114"/>
                <a:stretch>
                  <a:fillRect/>
                </a:stretch>
              </p:blipFill>
              <p:spPr>
                <a:xfrm>
                  <a:off x="6090458" y="1704789"/>
                  <a:ext cx="2120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1" name="墨迹 60">
                  <a:extLst>
                    <a:ext uri="{FF2B5EF4-FFF2-40B4-BE49-F238E27FC236}">
                      <a16:creationId xmlns:a16="http://schemas.microsoft.com/office/drawing/2014/main" id="{E2ADDA7D-0351-4C2B-A1B0-0AC722A0DBF7}"/>
                    </a:ext>
                  </a:extLst>
                </p14:cNvPr>
                <p14:cNvContentPartPr/>
                <p14:nvPr/>
              </p14:nvContentPartPr>
              <p14:xfrm>
                <a:off x="6231218" y="1635309"/>
                <a:ext cx="9000" cy="95040"/>
              </p14:xfrm>
            </p:contentPart>
          </mc:Choice>
          <mc:Fallback xmlns="">
            <p:pic>
              <p:nvPicPr>
                <p:cNvPr id="61" name="墨迹 60">
                  <a:extLst>
                    <a:ext uri="{FF2B5EF4-FFF2-40B4-BE49-F238E27FC236}">
                      <a16:creationId xmlns:a16="http://schemas.microsoft.com/office/drawing/2014/main" id="{E2ADDA7D-0351-4C2B-A1B0-0AC722A0DBF7}"/>
                    </a:ext>
                  </a:extLst>
                </p:cNvPr>
                <p:cNvPicPr/>
                <p:nvPr/>
              </p:nvPicPr>
              <p:blipFill>
                <a:blip r:embed="rId116"/>
                <a:stretch>
                  <a:fillRect/>
                </a:stretch>
              </p:blipFill>
              <p:spPr>
                <a:xfrm>
                  <a:off x="6213578" y="1617669"/>
                  <a:ext cx="446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2" name="墨迹 61">
                  <a:extLst>
                    <a:ext uri="{FF2B5EF4-FFF2-40B4-BE49-F238E27FC236}">
                      <a16:creationId xmlns:a16="http://schemas.microsoft.com/office/drawing/2014/main" id="{2697BB2A-8890-4336-847D-0A8704A20AB0}"/>
                    </a:ext>
                  </a:extLst>
                </p14:cNvPr>
                <p14:cNvContentPartPr/>
                <p14:nvPr/>
              </p14:nvContentPartPr>
              <p14:xfrm>
                <a:off x="6107378" y="1755189"/>
                <a:ext cx="12240" cy="119520"/>
              </p14:xfrm>
            </p:contentPart>
          </mc:Choice>
          <mc:Fallback xmlns="">
            <p:pic>
              <p:nvPicPr>
                <p:cNvPr id="62" name="墨迹 61">
                  <a:extLst>
                    <a:ext uri="{FF2B5EF4-FFF2-40B4-BE49-F238E27FC236}">
                      <a16:creationId xmlns:a16="http://schemas.microsoft.com/office/drawing/2014/main" id="{2697BB2A-8890-4336-847D-0A8704A20AB0}"/>
                    </a:ext>
                  </a:extLst>
                </p:cNvPr>
                <p:cNvPicPr/>
                <p:nvPr/>
              </p:nvPicPr>
              <p:blipFill>
                <a:blip r:embed="rId118"/>
                <a:stretch>
                  <a:fillRect/>
                </a:stretch>
              </p:blipFill>
              <p:spPr>
                <a:xfrm>
                  <a:off x="6089738" y="1737189"/>
                  <a:ext cx="4788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3" name="墨迹 62">
                  <a:extLst>
                    <a:ext uri="{FF2B5EF4-FFF2-40B4-BE49-F238E27FC236}">
                      <a16:creationId xmlns:a16="http://schemas.microsoft.com/office/drawing/2014/main" id="{823DAF4A-D10F-4ED6-A4E9-4056C80B689E}"/>
                    </a:ext>
                  </a:extLst>
                </p14:cNvPr>
                <p14:cNvContentPartPr/>
                <p14:nvPr/>
              </p14:nvContentPartPr>
              <p14:xfrm>
                <a:off x="6172178" y="1739349"/>
                <a:ext cx="157320" cy="89640"/>
              </p14:xfrm>
            </p:contentPart>
          </mc:Choice>
          <mc:Fallback xmlns="">
            <p:pic>
              <p:nvPicPr>
                <p:cNvPr id="63" name="墨迹 62">
                  <a:extLst>
                    <a:ext uri="{FF2B5EF4-FFF2-40B4-BE49-F238E27FC236}">
                      <a16:creationId xmlns:a16="http://schemas.microsoft.com/office/drawing/2014/main" id="{823DAF4A-D10F-4ED6-A4E9-4056C80B689E}"/>
                    </a:ext>
                  </a:extLst>
                </p:cNvPr>
                <p:cNvPicPr/>
                <p:nvPr/>
              </p:nvPicPr>
              <p:blipFill>
                <a:blip r:embed="rId120"/>
                <a:stretch>
                  <a:fillRect/>
                </a:stretch>
              </p:blipFill>
              <p:spPr>
                <a:xfrm>
                  <a:off x="6154538" y="1721349"/>
                  <a:ext cx="1929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93600" name="墨迹 793599">
                  <a:extLst>
                    <a:ext uri="{FF2B5EF4-FFF2-40B4-BE49-F238E27FC236}">
                      <a16:creationId xmlns:a16="http://schemas.microsoft.com/office/drawing/2014/main" id="{F1276013-3B7C-4535-8471-C828D65C125D}"/>
                    </a:ext>
                  </a:extLst>
                </p14:cNvPr>
                <p14:cNvContentPartPr/>
                <p14:nvPr/>
              </p14:nvContentPartPr>
              <p14:xfrm>
                <a:off x="6095138" y="1818549"/>
                <a:ext cx="169560" cy="200880"/>
              </p14:xfrm>
            </p:contentPart>
          </mc:Choice>
          <mc:Fallback xmlns="">
            <p:pic>
              <p:nvPicPr>
                <p:cNvPr id="793600" name="墨迹 793599">
                  <a:extLst>
                    <a:ext uri="{FF2B5EF4-FFF2-40B4-BE49-F238E27FC236}">
                      <a16:creationId xmlns:a16="http://schemas.microsoft.com/office/drawing/2014/main" id="{F1276013-3B7C-4535-8471-C828D65C125D}"/>
                    </a:ext>
                  </a:extLst>
                </p:cNvPr>
                <p:cNvPicPr/>
                <p:nvPr/>
              </p:nvPicPr>
              <p:blipFill>
                <a:blip r:embed="rId122"/>
                <a:stretch>
                  <a:fillRect/>
                </a:stretch>
              </p:blipFill>
              <p:spPr>
                <a:xfrm>
                  <a:off x="6077498" y="1800909"/>
                  <a:ext cx="20520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93601" name="墨迹 793600">
                  <a:extLst>
                    <a:ext uri="{FF2B5EF4-FFF2-40B4-BE49-F238E27FC236}">
                      <a16:creationId xmlns:a16="http://schemas.microsoft.com/office/drawing/2014/main" id="{57332538-F21C-465A-8066-6A79C561E5C9}"/>
                    </a:ext>
                  </a:extLst>
                </p14:cNvPr>
                <p14:cNvContentPartPr/>
                <p14:nvPr/>
              </p14:nvContentPartPr>
              <p14:xfrm>
                <a:off x="6127538" y="1908909"/>
                <a:ext cx="195120" cy="54360"/>
              </p14:xfrm>
            </p:contentPart>
          </mc:Choice>
          <mc:Fallback xmlns="">
            <p:pic>
              <p:nvPicPr>
                <p:cNvPr id="793601" name="墨迹 793600">
                  <a:extLst>
                    <a:ext uri="{FF2B5EF4-FFF2-40B4-BE49-F238E27FC236}">
                      <a16:creationId xmlns:a16="http://schemas.microsoft.com/office/drawing/2014/main" id="{57332538-F21C-465A-8066-6A79C561E5C9}"/>
                    </a:ext>
                  </a:extLst>
                </p:cNvPr>
                <p:cNvPicPr/>
                <p:nvPr/>
              </p:nvPicPr>
              <p:blipFill>
                <a:blip r:embed="rId124"/>
                <a:stretch>
                  <a:fillRect/>
                </a:stretch>
              </p:blipFill>
              <p:spPr>
                <a:xfrm>
                  <a:off x="6109898" y="1890909"/>
                  <a:ext cx="23076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93604" name="墨迹 793603">
                  <a:extLst>
                    <a:ext uri="{FF2B5EF4-FFF2-40B4-BE49-F238E27FC236}">
                      <a16:creationId xmlns:a16="http://schemas.microsoft.com/office/drawing/2014/main" id="{E630550E-EBB1-48D0-BE49-CCCF7BF43F66}"/>
                    </a:ext>
                  </a:extLst>
                </p14:cNvPr>
                <p14:cNvContentPartPr/>
                <p14:nvPr/>
              </p14:nvContentPartPr>
              <p14:xfrm>
                <a:off x="6159938" y="1982709"/>
                <a:ext cx="128520" cy="119160"/>
              </p14:xfrm>
            </p:contentPart>
          </mc:Choice>
          <mc:Fallback xmlns="">
            <p:pic>
              <p:nvPicPr>
                <p:cNvPr id="793604" name="墨迹 793603">
                  <a:extLst>
                    <a:ext uri="{FF2B5EF4-FFF2-40B4-BE49-F238E27FC236}">
                      <a16:creationId xmlns:a16="http://schemas.microsoft.com/office/drawing/2014/main" id="{E630550E-EBB1-48D0-BE49-CCCF7BF43F66}"/>
                    </a:ext>
                  </a:extLst>
                </p:cNvPr>
                <p:cNvPicPr/>
                <p:nvPr/>
              </p:nvPicPr>
              <p:blipFill>
                <a:blip r:embed="rId126"/>
                <a:stretch>
                  <a:fillRect/>
                </a:stretch>
              </p:blipFill>
              <p:spPr>
                <a:xfrm>
                  <a:off x="6141938" y="1965069"/>
                  <a:ext cx="1641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93605" name="墨迹 793604">
                  <a:extLst>
                    <a:ext uri="{FF2B5EF4-FFF2-40B4-BE49-F238E27FC236}">
                      <a16:creationId xmlns:a16="http://schemas.microsoft.com/office/drawing/2014/main" id="{2805AEBE-22E3-4E47-9FE5-5178C83F53CB}"/>
                    </a:ext>
                  </a:extLst>
                </p14:cNvPr>
                <p14:cNvContentPartPr/>
                <p14:nvPr/>
              </p14:nvContentPartPr>
              <p14:xfrm>
                <a:off x="6373058" y="1753029"/>
                <a:ext cx="151560" cy="15120"/>
              </p14:xfrm>
            </p:contentPart>
          </mc:Choice>
          <mc:Fallback xmlns="">
            <p:pic>
              <p:nvPicPr>
                <p:cNvPr id="793605" name="墨迹 793604">
                  <a:extLst>
                    <a:ext uri="{FF2B5EF4-FFF2-40B4-BE49-F238E27FC236}">
                      <a16:creationId xmlns:a16="http://schemas.microsoft.com/office/drawing/2014/main" id="{2805AEBE-22E3-4E47-9FE5-5178C83F53CB}"/>
                    </a:ext>
                  </a:extLst>
                </p:cNvPr>
                <p:cNvPicPr/>
                <p:nvPr/>
              </p:nvPicPr>
              <p:blipFill>
                <a:blip r:embed="rId128"/>
                <a:stretch>
                  <a:fillRect/>
                </a:stretch>
              </p:blipFill>
              <p:spPr>
                <a:xfrm>
                  <a:off x="6355058" y="1735029"/>
                  <a:ext cx="1872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93606" name="墨迹 793605">
                  <a:extLst>
                    <a:ext uri="{FF2B5EF4-FFF2-40B4-BE49-F238E27FC236}">
                      <a16:creationId xmlns:a16="http://schemas.microsoft.com/office/drawing/2014/main" id="{3CFF9293-93DA-4CDC-B063-AE62B987EC72}"/>
                    </a:ext>
                  </a:extLst>
                </p14:cNvPr>
                <p14:cNvContentPartPr/>
                <p14:nvPr/>
              </p14:nvContentPartPr>
              <p14:xfrm>
                <a:off x="6411938" y="1767069"/>
                <a:ext cx="91440" cy="91440"/>
              </p14:xfrm>
            </p:contentPart>
          </mc:Choice>
          <mc:Fallback xmlns="">
            <p:pic>
              <p:nvPicPr>
                <p:cNvPr id="793606" name="墨迹 793605">
                  <a:extLst>
                    <a:ext uri="{FF2B5EF4-FFF2-40B4-BE49-F238E27FC236}">
                      <a16:creationId xmlns:a16="http://schemas.microsoft.com/office/drawing/2014/main" id="{3CFF9293-93DA-4CDC-B063-AE62B987EC72}"/>
                    </a:ext>
                  </a:extLst>
                </p:cNvPr>
                <p:cNvPicPr/>
                <p:nvPr/>
              </p:nvPicPr>
              <p:blipFill>
                <a:blip r:embed="rId130"/>
                <a:stretch>
                  <a:fillRect/>
                </a:stretch>
              </p:blipFill>
              <p:spPr>
                <a:xfrm>
                  <a:off x="6394298" y="1749429"/>
                  <a:ext cx="1270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793607" name="墨迹 793606">
                  <a:extLst>
                    <a:ext uri="{FF2B5EF4-FFF2-40B4-BE49-F238E27FC236}">
                      <a16:creationId xmlns:a16="http://schemas.microsoft.com/office/drawing/2014/main" id="{BCEE676A-6C11-4AF1-A7B0-8EA72CEA352A}"/>
                    </a:ext>
                  </a:extLst>
                </p14:cNvPr>
                <p14:cNvContentPartPr/>
                <p14:nvPr/>
              </p14:nvContentPartPr>
              <p14:xfrm>
                <a:off x="6343178" y="1852029"/>
                <a:ext cx="197280" cy="242280"/>
              </p14:xfrm>
            </p:contentPart>
          </mc:Choice>
          <mc:Fallback xmlns="">
            <p:pic>
              <p:nvPicPr>
                <p:cNvPr id="793607" name="墨迹 793606">
                  <a:extLst>
                    <a:ext uri="{FF2B5EF4-FFF2-40B4-BE49-F238E27FC236}">
                      <a16:creationId xmlns:a16="http://schemas.microsoft.com/office/drawing/2014/main" id="{BCEE676A-6C11-4AF1-A7B0-8EA72CEA352A}"/>
                    </a:ext>
                  </a:extLst>
                </p:cNvPr>
                <p:cNvPicPr/>
                <p:nvPr/>
              </p:nvPicPr>
              <p:blipFill>
                <a:blip r:embed="rId132"/>
                <a:stretch>
                  <a:fillRect/>
                </a:stretch>
              </p:blipFill>
              <p:spPr>
                <a:xfrm>
                  <a:off x="6325178" y="1834029"/>
                  <a:ext cx="23292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793608" name="墨迹 793607">
                  <a:extLst>
                    <a:ext uri="{FF2B5EF4-FFF2-40B4-BE49-F238E27FC236}">
                      <a16:creationId xmlns:a16="http://schemas.microsoft.com/office/drawing/2014/main" id="{71655A12-B0FA-4CE0-8CD3-201A4D90B77E}"/>
                    </a:ext>
                  </a:extLst>
                </p14:cNvPr>
                <p14:cNvContentPartPr/>
                <p14:nvPr/>
              </p14:nvContentPartPr>
              <p14:xfrm>
                <a:off x="6423458" y="1978029"/>
                <a:ext cx="105120" cy="102240"/>
              </p14:xfrm>
            </p:contentPart>
          </mc:Choice>
          <mc:Fallback xmlns="">
            <p:pic>
              <p:nvPicPr>
                <p:cNvPr id="793608" name="墨迹 793607">
                  <a:extLst>
                    <a:ext uri="{FF2B5EF4-FFF2-40B4-BE49-F238E27FC236}">
                      <a16:creationId xmlns:a16="http://schemas.microsoft.com/office/drawing/2014/main" id="{71655A12-B0FA-4CE0-8CD3-201A4D90B77E}"/>
                    </a:ext>
                  </a:extLst>
                </p:cNvPr>
                <p:cNvPicPr/>
                <p:nvPr/>
              </p:nvPicPr>
              <p:blipFill>
                <a:blip r:embed="rId134"/>
                <a:stretch>
                  <a:fillRect/>
                </a:stretch>
              </p:blipFill>
              <p:spPr>
                <a:xfrm>
                  <a:off x="6405458" y="1960389"/>
                  <a:ext cx="1407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793609" name="墨迹 793608">
                  <a:extLst>
                    <a:ext uri="{FF2B5EF4-FFF2-40B4-BE49-F238E27FC236}">
                      <a16:creationId xmlns:a16="http://schemas.microsoft.com/office/drawing/2014/main" id="{4FABAA52-6315-4947-AC9B-F03E32813CB8}"/>
                    </a:ext>
                  </a:extLst>
                </p14:cNvPr>
                <p14:cNvContentPartPr/>
                <p14:nvPr/>
              </p14:nvContentPartPr>
              <p14:xfrm>
                <a:off x="6565658" y="1739709"/>
                <a:ext cx="120240" cy="349560"/>
              </p14:xfrm>
            </p:contentPart>
          </mc:Choice>
          <mc:Fallback xmlns="">
            <p:pic>
              <p:nvPicPr>
                <p:cNvPr id="793609" name="墨迹 793608">
                  <a:extLst>
                    <a:ext uri="{FF2B5EF4-FFF2-40B4-BE49-F238E27FC236}">
                      <a16:creationId xmlns:a16="http://schemas.microsoft.com/office/drawing/2014/main" id="{4FABAA52-6315-4947-AC9B-F03E32813CB8}"/>
                    </a:ext>
                  </a:extLst>
                </p:cNvPr>
                <p:cNvPicPr/>
                <p:nvPr/>
              </p:nvPicPr>
              <p:blipFill>
                <a:blip r:embed="rId136"/>
                <a:stretch>
                  <a:fillRect/>
                </a:stretch>
              </p:blipFill>
              <p:spPr>
                <a:xfrm>
                  <a:off x="6547658" y="1721709"/>
                  <a:ext cx="155880" cy="3852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93610" name="墨迹 793609">
                  <a:extLst>
                    <a:ext uri="{FF2B5EF4-FFF2-40B4-BE49-F238E27FC236}">
                      <a16:creationId xmlns:a16="http://schemas.microsoft.com/office/drawing/2014/main" id="{CD3D2A5E-69DD-4127-AF7F-A68A74526B92}"/>
                    </a:ext>
                  </a:extLst>
                </p14:cNvPr>
                <p14:cNvContentPartPr/>
                <p14:nvPr/>
              </p14:nvContentPartPr>
              <p14:xfrm>
                <a:off x="6588698" y="1907109"/>
                <a:ext cx="48960" cy="58320"/>
              </p14:xfrm>
            </p:contentPart>
          </mc:Choice>
          <mc:Fallback xmlns="">
            <p:pic>
              <p:nvPicPr>
                <p:cNvPr id="793610" name="墨迹 793609">
                  <a:extLst>
                    <a:ext uri="{FF2B5EF4-FFF2-40B4-BE49-F238E27FC236}">
                      <a16:creationId xmlns:a16="http://schemas.microsoft.com/office/drawing/2014/main" id="{CD3D2A5E-69DD-4127-AF7F-A68A74526B92}"/>
                    </a:ext>
                  </a:extLst>
                </p:cNvPr>
                <p:cNvPicPr/>
                <p:nvPr/>
              </p:nvPicPr>
              <p:blipFill>
                <a:blip r:embed="rId138"/>
                <a:stretch>
                  <a:fillRect/>
                </a:stretch>
              </p:blipFill>
              <p:spPr>
                <a:xfrm>
                  <a:off x="6570698" y="1889109"/>
                  <a:ext cx="846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793611" name="墨迹 793610">
                  <a:extLst>
                    <a:ext uri="{FF2B5EF4-FFF2-40B4-BE49-F238E27FC236}">
                      <a16:creationId xmlns:a16="http://schemas.microsoft.com/office/drawing/2014/main" id="{4E6B96AF-A24C-4988-94A6-062EEEDCD11A}"/>
                    </a:ext>
                  </a:extLst>
                </p14:cNvPr>
                <p14:cNvContentPartPr/>
                <p14:nvPr/>
              </p14:nvContentPartPr>
              <p14:xfrm>
                <a:off x="6703178" y="1663389"/>
                <a:ext cx="161640" cy="568800"/>
              </p14:xfrm>
            </p:contentPart>
          </mc:Choice>
          <mc:Fallback xmlns="">
            <p:pic>
              <p:nvPicPr>
                <p:cNvPr id="793611" name="墨迹 793610">
                  <a:extLst>
                    <a:ext uri="{FF2B5EF4-FFF2-40B4-BE49-F238E27FC236}">
                      <a16:creationId xmlns:a16="http://schemas.microsoft.com/office/drawing/2014/main" id="{4E6B96AF-A24C-4988-94A6-062EEEDCD11A}"/>
                    </a:ext>
                  </a:extLst>
                </p:cNvPr>
                <p:cNvPicPr/>
                <p:nvPr/>
              </p:nvPicPr>
              <p:blipFill>
                <a:blip r:embed="rId140"/>
                <a:stretch>
                  <a:fillRect/>
                </a:stretch>
              </p:blipFill>
              <p:spPr>
                <a:xfrm>
                  <a:off x="6685178" y="1645749"/>
                  <a:ext cx="197280" cy="6044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793612" name="墨迹 793611">
                  <a:extLst>
                    <a:ext uri="{FF2B5EF4-FFF2-40B4-BE49-F238E27FC236}">
                      <a16:creationId xmlns:a16="http://schemas.microsoft.com/office/drawing/2014/main" id="{762B9821-0BA7-499B-9686-FA2D562741D6}"/>
                    </a:ext>
                  </a:extLst>
                </p14:cNvPr>
                <p14:cNvContentPartPr/>
                <p14:nvPr/>
              </p14:nvContentPartPr>
              <p14:xfrm>
                <a:off x="6928538" y="1714869"/>
                <a:ext cx="199800" cy="50760"/>
              </p14:xfrm>
            </p:contentPart>
          </mc:Choice>
          <mc:Fallback xmlns="">
            <p:pic>
              <p:nvPicPr>
                <p:cNvPr id="793612" name="墨迹 793611">
                  <a:extLst>
                    <a:ext uri="{FF2B5EF4-FFF2-40B4-BE49-F238E27FC236}">
                      <a16:creationId xmlns:a16="http://schemas.microsoft.com/office/drawing/2014/main" id="{762B9821-0BA7-499B-9686-FA2D562741D6}"/>
                    </a:ext>
                  </a:extLst>
                </p:cNvPr>
                <p:cNvPicPr/>
                <p:nvPr/>
              </p:nvPicPr>
              <p:blipFill>
                <a:blip r:embed="rId142"/>
                <a:stretch>
                  <a:fillRect/>
                </a:stretch>
              </p:blipFill>
              <p:spPr>
                <a:xfrm>
                  <a:off x="6910538" y="1697229"/>
                  <a:ext cx="23544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793613" name="墨迹 793612">
                  <a:extLst>
                    <a:ext uri="{FF2B5EF4-FFF2-40B4-BE49-F238E27FC236}">
                      <a16:creationId xmlns:a16="http://schemas.microsoft.com/office/drawing/2014/main" id="{5C438999-96F8-43D7-AAEE-B8D31E1617A5}"/>
                    </a:ext>
                  </a:extLst>
                </p14:cNvPr>
                <p14:cNvContentPartPr/>
                <p14:nvPr/>
              </p14:nvContentPartPr>
              <p14:xfrm>
                <a:off x="6919898" y="1733229"/>
                <a:ext cx="180360" cy="270360"/>
              </p14:xfrm>
            </p:contentPart>
          </mc:Choice>
          <mc:Fallback xmlns="">
            <p:pic>
              <p:nvPicPr>
                <p:cNvPr id="793613" name="墨迹 793612">
                  <a:extLst>
                    <a:ext uri="{FF2B5EF4-FFF2-40B4-BE49-F238E27FC236}">
                      <a16:creationId xmlns:a16="http://schemas.microsoft.com/office/drawing/2014/main" id="{5C438999-96F8-43D7-AAEE-B8D31E1617A5}"/>
                    </a:ext>
                  </a:extLst>
                </p:cNvPr>
                <p:cNvPicPr/>
                <p:nvPr/>
              </p:nvPicPr>
              <p:blipFill>
                <a:blip r:embed="rId144"/>
                <a:stretch>
                  <a:fillRect/>
                </a:stretch>
              </p:blipFill>
              <p:spPr>
                <a:xfrm>
                  <a:off x="6902258" y="1715589"/>
                  <a:ext cx="21600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793614" name="墨迹 793613">
                  <a:extLst>
                    <a:ext uri="{FF2B5EF4-FFF2-40B4-BE49-F238E27FC236}">
                      <a16:creationId xmlns:a16="http://schemas.microsoft.com/office/drawing/2014/main" id="{08FA9E15-EE6D-4D9F-AB0F-45C769DCBB20}"/>
                    </a:ext>
                  </a:extLst>
                </p14:cNvPr>
                <p14:cNvContentPartPr/>
                <p14:nvPr/>
              </p14:nvContentPartPr>
              <p14:xfrm>
                <a:off x="7017818" y="1808109"/>
                <a:ext cx="85320" cy="190440"/>
              </p14:xfrm>
            </p:contentPart>
          </mc:Choice>
          <mc:Fallback xmlns="">
            <p:pic>
              <p:nvPicPr>
                <p:cNvPr id="793614" name="墨迹 793613">
                  <a:extLst>
                    <a:ext uri="{FF2B5EF4-FFF2-40B4-BE49-F238E27FC236}">
                      <a16:creationId xmlns:a16="http://schemas.microsoft.com/office/drawing/2014/main" id="{08FA9E15-EE6D-4D9F-AB0F-45C769DCBB20}"/>
                    </a:ext>
                  </a:extLst>
                </p:cNvPr>
                <p:cNvPicPr/>
                <p:nvPr/>
              </p:nvPicPr>
              <p:blipFill>
                <a:blip r:embed="rId146"/>
                <a:stretch>
                  <a:fillRect/>
                </a:stretch>
              </p:blipFill>
              <p:spPr>
                <a:xfrm>
                  <a:off x="6999818" y="1790109"/>
                  <a:ext cx="1209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793615" name="墨迹 793614">
                  <a:extLst>
                    <a:ext uri="{FF2B5EF4-FFF2-40B4-BE49-F238E27FC236}">
                      <a16:creationId xmlns:a16="http://schemas.microsoft.com/office/drawing/2014/main" id="{C3EB1CAE-944D-48AE-BDDF-66D040087E2D}"/>
                    </a:ext>
                  </a:extLst>
                </p14:cNvPr>
                <p14:cNvContentPartPr/>
                <p14:nvPr/>
              </p14:nvContentPartPr>
              <p14:xfrm>
                <a:off x="7235978" y="1576989"/>
                <a:ext cx="38880" cy="111600"/>
              </p14:xfrm>
            </p:contentPart>
          </mc:Choice>
          <mc:Fallback xmlns="">
            <p:pic>
              <p:nvPicPr>
                <p:cNvPr id="793615" name="墨迹 793614">
                  <a:extLst>
                    <a:ext uri="{FF2B5EF4-FFF2-40B4-BE49-F238E27FC236}">
                      <a16:creationId xmlns:a16="http://schemas.microsoft.com/office/drawing/2014/main" id="{C3EB1CAE-944D-48AE-BDDF-66D040087E2D}"/>
                    </a:ext>
                  </a:extLst>
                </p:cNvPr>
                <p:cNvPicPr/>
                <p:nvPr/>
              </p:nvPicPr>
              <p:blipFill>
                <a:blip r:embed="rId148"/>
                <a:stretch>
                  <a:fillRect/>
                </a:stretch>
              </p:blipFill>
              <p:spPr>
                <a:xfrm>
                  <a:off x="7217978" y="1558989"/>
                  <a:ext cx="745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793616" name="墨迹 793615">
                  <a:extLst>
                    <a:ext uri="{FF2B5EF4-FFF2-40B4-BE49-F238E27FC236}">
                      <a16:creationId xmlns:a16="http://schemas.microsoft.com/office/drawing/2014/main" id="{00E28FBE-7FE7-4A0C-96B0-E559B52735E4}"/>
                    </a:ext>
                  </a:extLst>
                </p14:cNvPr>
                <p14:cNvContentPartPr/>
                <p14:nvPr/>
              </p14:nvContentPartPr>
              <p14:xfrm>
                <a:off x="7123298" y="1685709"/>
                <a:ext cx="161640" cy="173160"/>
              </p14:xfrm>
            </p:contentPart>
          </mc:Choice>
          <mc:Fallback xmlns="">
            <p:pic>
              <p:nvPicPr>
                <p:cNvPr id="793616" name="墨迹 793615">
                  <a:extLst>
                    <a:ext uri="{FF2B5EF4-FFF2-40B4-BE49-F238E27FC236}">
                      <a16:creationId xmlns:a16="http://schemas.microsoft.com/office/drawing/2014/main" id="{00E28FBE-7FE7-4A0C-96B0-E559B52735E4}"/>
                    </a:ext>
                  </a:extLst>
                </p:cNvPr>
                <p:cNvPicPr/>
                <p:nvPr/>
              </p:nvPicPr>
              <p:blipFill>
                <a:blip r:embed="rId150"/>
                <a:stretch>
                  <a:fillRect/>
                </a:stretch>
              </p:blipFill>
              <p:spPr>
                <a:xfrm>
                  <a:off x="7105658" y="1668069"/>
                  <a:ext cx="1972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793617" name="墨迹 793616">
                  <a:extLst>
                    <a:ext uri="{FF2B5EF4-FFF2-40B4-BE49-F238E27FC236}">
                      <a16:creationId xmlns:a16="http://schemas.microsoft.com/office/drawing/2014/main" id="{5864B697-3482-479D-A630-F4C5F63AF44D}"/>
                    </a:ext>
                  </a:extLst>
                </p14:cNvPr>
                <p14:cNvContentPartPr/>
                <p14:nvPr/>
              </p14:nvContentPartPr>
              <p14:xfrm>
                <a:off x="7147418" y="1793709"/>
                <a:ext cx="37800" cy="48600"/>
              </p14:xfrm>
            </p:contentPart>
          </mc:Choice>
          <mc:Fallback xmlns="">
            <p:pic>
              <p:nvPicPr>
                <p:cNvPr id="793617" name="墨迹 793616">
                  <a:extLst>
                    <a:ext uri="{FF2B5EF4-FFF2-40B4-BE49-F238E27FC236}">
                      <a16:creationId xmlns:a16="http://schemas.microsoft.com/office/drawing/2014/main" id="{5864B697-3482-479D-A630-F4C5F63AF44D}"/>
                    </a:ext>
                  </a:extLst>
                </p:cNvPr>
                <p:cNvPicPr/>
                <p:nvPr/>
              </p:nvPicPr>
              <p:blipFill>
                <a:blip r:embed="rId152"/>
                <a:stretch>
                  <a:fillRect/>
                </a:stretch>
              </p:blipFill>
              <p:spPr>
                <a:xfrm>
                  <a:off x="7129778" y="1775709"/>
                  <a:ext cx="7344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793618" name="墨迹 793617">
                  <a:extLst>
                    <a:ext uri="{FF2B5EF4-FFF2-40B4-BE49-F238E27FC236}">
                      <a16:creationId xmlns:a16="http://schemas.microsoft.com/office/drawing/2014/main" id="{B5C26455-41B0-4C55-9AD6-2EBE8B7D3DFA}"/>
                    </a:ext>
                  </a:extLst>
                </p14:cNvPr>
                <p14:cNvContentPartPr/>
                <p14:nvPr/>
              </p14:nvContentPartPr>
              <p14:xfrm>
                <a:off x="7195658" y="1739709"/>
                <a:ext cx="93600" cy="109800"/>
              </p14:xfrm>
            </p:contentPart>
          </mc:Choice>
          <mc:Fallback xmlns="">
            <p:pic>
              <p:nvPicPr>
                <p:cNvPr id="793618" name="墨迹 793617">
                  <a:extLst>
                    <a:ext uri="{FF2B5EF4-FFF2-40B4-BE49-F238E27FC236}">
                      <a16:creationId xmlns:a16="http://schemas.microsoft.com/office/drawing/2014/main" id="{B5C26455-41B0-4C55-9AD6-2EBE8B7D3DFA}"/>
                    </a:ext>
                  </a:extLst>
                </p:cNvPr>
                <p:cNvPicPr/>
                <p:nvPr/>
              </p:nvPicPr>
              <p:blipFill>
                <a:blip r:embed="rId154"/>
                <a:stretch>
                  <a:fillRect/>
                </a:stretch>
              </p:blipFill>
              <p:spPr>
                <a:xfrm>
                  <a:off x="7178018" y="1721709"/>
                  <a:ext cx="12924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793619" name="墨迹 793618">
                  <a:extLst>
                    <a:ext uri="{FF2B5EF4-FFF2-40B4-BE49-F238E27FC236}">
                      <a16:creationId xmlns:a16="http://schemas.microsoft.com/office/drawing/2014/main" id="{DB206FF7-3476-4923-BA20-4EAAD3AA5568}"/>
                    </a:ext>
                  </a:extLst>
                </p14:cNvPr>
                <p14:cNvContentPartPr/>
                <p14:nvPr/>
              </p14:nvContentPartPr>
              <p14:xfrm>
                <a:off x="7077578" y="1872549"/>
                <a:ext cx="185400" cy="221760"/>
              </p14:xfrm>
            </p:contentPart>
          </mc:Choice>
          <mc:Fallback xmlns="">
            <p:pic>
              <p:nvPicPr>
                <p:cNvPr id="793619" name="墨迹 793618">
                  <a:extLst>
                    <a:ext uri="{FF2B5EF4-FFF2-40B4-BE49-F238E27FC236}">
                      <a16:creationId xmlns:a16="http://schemas.microsoft.com/office/drawing/2014/main" id="{DB206FF7-3476-4923-BA20-4EAAD3AA5568}"/>
                    </a:ext>
                  </a:extLst>
                </p:cNvPr>
                <p:cNvPicPr/>
                <p:nvPr/>
              </p:nvPicPr>
              <p:blipFill>
                <a:blip r:embed="rId156"/>
                <a:stretch>
                  <a:fillRect/>
                </a:stretch>
              </p:blipFill>
              <p:spPr>
                <a:xfrm>
                  <a:off x="7059578" y="1854549"/>
                  <a:ext cx="2210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793620" name="墨迹 793619">
                  <a:extLst>
                    <a:ext uri="{FF2B5EF4-FFF2-40B4-BE49-F238E27FC236}">
                      <a16:creationId xmlns:a16="http://schemas.microsoft.com/office/drawing/2014/main" id="{146A99A7-81C8-44ED-99DC-287A0E6C7075}"/>
                    </a:ext>
                  </a:extLst>
                </p14:cNvPr>
                <p14:cNvContentPartPr/>
                <p14:nvPr/>
              </p14:nvContentPartPr>
              <p14:xfrm>
                <a:off x="7340378" y="1727829"/>
                <a:ext cx="44280" cy="314640"/>
              </p14:xfrm>
            </p:contentPart>
          </mc:Choice>
          <mc:Fallback xmlns="">
            <p:pic>
              <p:nvPicPr>
                <p:cNvPr id="793620" name="墨迹 793619">
                  <a:extLst>
                    <a:ext uri="{FF2B5EF4-FFF2-40B4-BE49-F238E27FC236}">
                      <a16:creationId xmlns:a16="http://schemas.microsoft.com/office/drawing/2014/main" id="{146A99A7-81C8-44ED-99DC-287A0E6C7075}"/>
                    </a:ext>
                  </a:extLst>
                </p:cNvPr>
                <p:cNvPicPr/>
                <p:nvPr/>
              </p:nvPicPr>
              <p:blipFill>
                <a:blip r:embed="rId158"/>
                <a:stretch>
                  <a:fillRect/>
                </a:stretch>
              </p:blipFill>
              <p:spPr>
                <a:xfrm>
                  <a:off x="7322738" y="1709829"/>
                  <a:ext cx="7992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793621" name="墨迹 793620">
                  <a:extLst>
                    <a:ext uri="{FF2B5EF4-FFF2-40B4-BE49-F238E27FC236}">
                      <a16:creationId xmlns:a16="http://schemas.microsoft.com/office/drawing/2014/main" id="{6ED1EDB0-8398-47CD-BD26-E1ABD2A9AD64}"/>
                    </a:ext>
                  </a:extLst>
                </p14:cNvPr>
                <p14:cNvContentPartPr/>
                <p14:nvPr/>
              </p14:nvContentPartPr>
              <p14:xfrm>
                <a:off x="7387178" y="1778589"/>
                <a:ext cx="131760" cy="54360"/>
              </p14:xfrm>
            </p:contentPart>
          </mc:Choice>
          <mc:Fallback xmlns="">
            <p:pic>
              <p:nvPicPr>
                <p:cNvPr id="793621" name="墨迹 793620">
                  <a:extLst>
                    <a:ext uri="{FF2B5EF4-FFF2-40B4-BE49-F238E27FC236}">
                      <a16:creationId xmlns:a16="http://schemas.microsoft.com/office/drawing/2014/main" id="{6ED1EDB0-8398-47CD-BD26-E1ABD2A9AD64}"/>
                    </a:ext>
                  </a:extLst>
                </p:cNvPr>
                <p:cNvPicPr/>
                <p:nvPr/>
              </p:nvPicPr>
              <p:blipFill>
                <a:blip r:embed="rId160"/>
                <a:stretch>
                  <a:fillRect/>
                </a:stretch>
              </p:blipFill>
              <p:spPr>
                <a:xfrm>
                  <a:off x="7369538" y="1760949"/>
                  <a:ext cx="1674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793622" name="墨迹 793621">
                  <a:extLst>
                    <a:ext uri="{FF2B5EF4-FFF2-40B4-BE49-F238E27FC236}">
                      <a16:creationId xmlns:a16="http://schemas.microsoft.com/office/drawing/2014/main" id="{59267C91-9AD0-49FA-A4F0-29D554511873}"/>
                    </a:ext>
                  </a:extLst>
                </p14:cNvPr>
                <p14:cNvContentPartPr/>
                <p14:nvPr/>
              </p14:nvContentPartPr>
              <p14:xfrm>
                <a:off x="7458098" y="1713789"/>
                <a:ext cx="49680" cy="89640"/>
              </p14:xfrm>
            </p:contentPart>
          </mc:Choice>
          <mc:Fallback xmlns="">
            <p:pic>
              <p:nvPicPr>
                <p:cNvPr id="793622" name="墨迹 793621">
                  <a:extLst>
                    <a:ext uri="{FF2B5EF4-FFF2-40B4-BE49-F238E27FC236}">
                      <a16:creationId xmlns:a16="http://schemas.microsoft.com/office/drawing/2014/main" id="{59267C91-9AD0-49FA-A4F0-29D554511873}"/>
                    </a:ext>
                  </a:extLst>
                </p:cNvPr>
                <p:cNvPicPr/>
                <p:nvPr/>
              </p:nvPicPr>
              <p:blipFill>
                <a:blip r:embed="rId162"/>
                <a:stretch>
                  <a:fillRect/>
                </a:stretch>
              </p:blipFill>
              <p:spPr>
                <a:xfrm>
                  <a:off x="7440458" y="1696149"/>
                  <a:ext cx="85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793623" name="墨迹 793622">
                  <a:extLst>
                    <a:ext uri="{FF2B5EF4-FFF2-40B4-BE49-F238E27FC236}">
                      <a16:creationId xmlns:a16="http://schemas.microsoft.com/office/drawing/2014/main" id="{0AC11970-9E28-42DD-8409-33EDD4A966F6}"/>
                    </a:ext>
                  </a:extLst>
                </p14:cNvPr>
                <p14:cNvContentPartPr/>
                <p14:nvPr/>
              </p14:nvContentPartPr>
              <p14:xfrm>
                <a:off x="7359818" y="1866069"/>
                <a:ext cx="129600" cy="200880"/>
              </p14:xfrm>
            </p:contentPart>
          </mc:Choice>
          <mc:Fallback xmlns="">
            <p:pic>
              <p:nvPicPr>
                <p:cNvPr id="793623" name="墨迹 793622">
                  <a:extLst>
                    <a:ext uri="{FF2B5EF4-FFF2-40B4-BE49-F238E27FC236}">
                      <a16:creationId xmlns:a16="http://schemas.microsoft.com/office/drawing/2014/main" id="{0AC11970-9E28-42DD-8409-33EDD4A966F6}"/>
                    </a:ext>
                  </a:extLst>
                </p:cNvPr>
                <p:cNvPicPr/>
                <p:nvPr/>
              </p:nvPicPr>
              <p:blipFill>
                <a:blip r:embed="rId164"/>
                <a:stretch>
                  <a:fillRect/>
                </a:stretch>
              </p:blipFill>
              <p:spPr>
                <a:xfrm>
                  <a:off x="7341818" y="1848069"/>
                  <a:ext cx="16524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793624" name="墨迹 793623">
                  <a:extLst>
                    <a:ext uri="{FF2B5EF4-FFF2-40B4-BE49-F238E27FC236}">
                      <a16:creationId xmlns:a16="http://schemas.microsoft.com/office/drawing/2014/main" id="{2BD612E1-ECDC-4220-BFD5-E5BF5C30A0C8}"/>
                    </a:ext>
                  </a:extLst>
                </p14:cNvPr>
                <p14:cNvContentPartPr/>
                <p14:nvPr/>
              </p14:nvContentPartPr>
              <p14:xfrm>
                <a:off x="7567178" y="1720629"/>
                <a:ext cx="163800" cy="212040"/>
              </p14:xfrm>
            </p:contentPart>
          </mc:Choice>
          <mc:Fallback xmlns="">
            <p:pic>
              <p:nvPicPr>
                <p:cNvPr id="793624" name="墨迹 793623">
                  <a:extLst>
                    <a:ext uri="{FF2B5EF4-FFF2-40B4-BE49-F238E27FC236}">
                      <a16:creationId xmlns:a16="http://schemas.microsoft.com/office/drawing/2014/main" id="{2BD612E1-ECDC-4220-BFD5-E5BF5C30A0C8}"/>
                    </a:ext>
                  </a:extLst>
                </p:cNvPr>
                <p:cNvPicPr/>
                <p:nvPr/>
              </p:nvPicPr>
              <p:blipFill>
                <a:blip r:embed="rId166"/>
                <a:stretch>
                  <a:fillRect/>
                </a:stretch>
              </p:blipFill>
              <p:spPr>
                <a:xfrm>
                  <a:off x="7549538" y="1702989"/>
                  <a:ext cx="19944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793625" name="墨迹 793624">
                  <a:extLst>
                    <a:ext uri="{FF2B5EF4-FFF2-40B4-BE49-F238E27FC236}">
                      <a16:creationId xmlns:a16="http://schemas.microsoft.com/office/drawing/2014/main" id="{F6CE52C2-C107-4F45-ADD3-D9B98CB22105}"/>
                    </a:ext>
                  </a:extLst>
                </p14:cNvPr>
                <p14:cNvContentPartPr/>
                <p14:nvPr/>
              </p14:nvContentPartPr>
              <p14:xfrm>
                <a:off x="7584818" y="1853829"/>
                <a:ext cx="140400" cy="53640"/>
              </p14:xfrm>
            </p:contentPart>
          </mc:Choice>
          <mc:Fallback xmlns="">
            <p:pic>
              <p:nvPicPr>
                <p:cNvPr id="793625" name="墨迹 793624">
                  <a:extLst>
                    <a:ext uri="{FF2B5EF4-FFF2-40B4-BE49-F238E27FC236}">
                      <a16:creationId xmlns:a16="http://schemas.microsoft.com/office/drawing/2014/main" id="{F6CE52C2-C107-4F45-ADD3-D9B98CB22105}"/>
                    </a:ext>
                  </a:extLst>
                </p:cNvPr>
                <p:cNvPicPr/>
                <p:nvPr/>
              </p:nvPicPr>
              <p:blipFill>
                <a:blip r:embed="rId168"/>
                <a:stretch>
                  <a:fillRect/>
                </a:stretch>
              </p:blipFill>
              <p:spPr>
                <a:xfrm>
                  <a:off x="7567178" y="1835829"/>
                  <a:ext cx="17604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793626" name="墨迹 793625">
                  <a:extLst>
                    <a:ext uri="{FF2B5EF4-FFF2-40B4-BE49-F238E27FC236}">
                      <a16:creationId xmlns:a16="http://schemas.microsoft.com/office/drawing/2014/main" id="{815E18C7-BDA0-428E-8505-288BD36BBD9E}"/>
                    </a:ext>
                  </a:extLst>
                </p14:cNvPr>
                <p14:cNvContentPartPr/>
                <p14:nvPr/>
              </p14:nvContentPartPr>
              <p14:xfrm>
                <a:off x="7646738" y="1719189"/>
                <a:ext cx="51840" cy="281160"/>
              </p14:xfrm>
            </p:contentPart>
          </mc:Choice>
          <mc:Fallback xmlns="">
            <p:pic>
              <p:nvPicPr>
                <p:cNvPr id="793626" name="墨迹 793625">
                  <a:extLst>
                    <a:ext uri="{FF2B5EF4-FFF2-40B4-BE49-F238E27FC236}">
                      <a16:creationId xmlns:a16="http://schemas.microsoft.com/office/drawing/2014/main" id="{815E18C7-BDA0-428E-8505-288BD36BBD9E}"/>
                    </a:ext>
                  </a:extLst>
                </p:cNvPr>
                <p:cNvPicPr/>
                <p:nvPr/>
              </p:nvPicPr>
              <p:blipFill>
                <a:blip r:embed="rId170"/>
                <a:stretch>
                  <a:fillRect/>
                </a:stretch>
              </p:blipFill>
              <p:spPr>
                <a:xfrm>
                  <a:off x="7629098" y="1701549"/>
                  <a:ext cx="8748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793627" name="墨迹 793626">
                  <a:extLst>
                    <a:ext uri="{FF2B5EF4-FFF2-40B4-BE49-F238E27FC236}">
                      <a16:creationId xmlns:a16="http://schemas.microsoft.com/office/drawing/2014/main" id="{17FFCEE8-4D6F-4A99-843A-741E053CD14B}"/>
                    </a:ext>
                  </a:extLst>
                </p14:cNvPr>
                <p14:cNvContentPartPr/>
                <p14:nvPr/>
              </p14:nvContentPartPr>
              <p14:xfrm>
                <a:off x="7559618" y="2004669"/>
                <a:ext cx="284760" cy="61200"/>
              </p14:xfrm>
            </p:contentPart>
          </mc:Choice>
          <mc:Fallback xmlns="">
            <p:pic>
              <p:nvPicPr>
                <p:cNvPr id="793627" name="墨迹 793626">
                  <a:extLst>
                    <a:ext uri="{FF2B5EF4-FFF2-40B4-BE49-F238E27FC236}">
                      <a16:creationId xmlns:a16="http://schemas.microsoft.com/office/drawing/2014/main" id="{17FFCEE8-4D6F-4A99-843A-741E053CD14B}"/>
                    </a:ext>
                  </a:extLst>
                </p:cNvPr>
                <p:cNvPicPr/>
                <p:nvPr/>
              </p:nvPicPr>
              <p:blipFill>
                <a:blip r:embed="rId172"/>
                <a:stretch>
                  <a:fillRect/>
                </a:stretch>
              </p:blipFill>
              <p:spPr>
                <a:xfrm>
                  <a:off x="7541978" y="1986669"/>
                  <a:ext cx="3204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793628" name="墨迹 793627">
                  <a:extLst>
                    <a:ext uri="{FF2B5EF4-FFF2-40B4-BE49-F238E27FC236}">
                      <a16:creationId xmlns:a16="http://schemas.microsoft.com/office/drawing/2014/main" id="{00D8EDDE-79E2-441B-BAF3-B6B26497A0AB}"/>
                    </a:ext>
                  </a:extLst>
                </p14:cNvPr>
                <p14:cNvContentPartPr/>
                <p14:nvPr/>
              </p14:nvContentPartPr>
              <p14:xfrm>
                <a:off x="7864178" y="1776789"/>
                <a:ext cx="195840" cy="45000"/>
              </p14:xfrm>
            </p:contentPart>
          </mc:Choice>
          <mc:Fallback xmlns="">
            <p:pic>
              <p:nvPicPr>
                <p:cNvPr id="793628" name="墨迹 793627">
                  <a:extLst>
                    <a:ext uri="{FF2B5EF4-FFF2-40B4-BE49-F238E27FC236}">
                      <a16:creationId xmlns:a16="http://schemas.microsoft.com/office/drawing/2014/main" id="{00D8EDDE-79E2-441B-BAF3-B6B26497A0AB}"/>
                    </a:ext>
                  </a:extLst>
                </p:cNvPr>
                <p:cNvPicPr/>
                <p:nvPr/>
              </p:nvPicPr>
              <p:blipFill>
                <a:blip r:embed="rId174"/>
                <a:stretch>
                  <a:fillRect/>
                </a:stretch>
              </p:blipFill>
              <p:spPr>
                <a:xfrm>
                  <a:off x="7846538" y="1759149"/>
                  <a:ext cx="23148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793629" name="墨迹 793628">
                  <a:extLst>
                    <a:ext uri="{FF2B5EF4-FFF2-40B4-BE49-F238E27FC236}">
                      <a16:creationId xmlns:a16="http://schemas.microsoft.com/office/drawing/2014/main" id="{92AE3901-2004-4391-82E7-2400934807B5}"/>
                    </a:ext>
                  </a:extLst>
                </p14:cNvPr>
                <p14:cNvContentPartPr/>
                <p14:nvPr/>
              </p14:nvContentPartPr>
              <p14:xfrm>
                <a:off x="7809098" y="1813509"/>
                <a:ext cx="118440" cy="236520"/>
              </p14:xfrm>
            </p:contentPart>
          </mc:Choice>
          <mc:Fallback xmlns="">
            <p:pic>
              <p:nvPicPr>
                <p:cNvPr id="793629" name="墨迹 793628">
                  <a:extLst>
                    <a:ext uri="{FF2B5EF4-FFF2-40B4-BE49-F238E27FC236}">
                      <a16:creationId xmlns:a16="http://schemas.microsoft.com/office/drawing/2014/main" id="{92AE3901-2004-4391-82E7-2400934807B5}"/>
                    </a:ext>
                  </a:extLst>
                </p:cNvPr>
                <p:cNvPicPr/>
                <p:nvPr/>
              </p:nvPicPr>
              <p:blipFill>
                <a:blip r:embed="rId176"/>
                <a:stretch>
                  <a:fillRect/>
                </a:stretch>
              </p:blipFill>
              <p:spPr>
                <a:xfrm>
                  <a:off x="7791458" y="1795869"/>
                  <a:ext cx="15408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793630" name="墨迹 793629">
                  <a:extLst>
                    <a:ext uri="{FF2B5EF4-FFF2-40B4-BE49-F238E27FC236}">
                      <a16:creationId xmlns:a16="http://schemas.microsoft.com/office/drawing/2014/main" id="{D616322D-EE83-4278-A02A-BCAEA9CBCAD8}"/>
                    </a:ext>
                  </a:extLst>
                </p14:cNvPr>
                <p14:cNvContentPartPr/>
                <p14:nvPr/>
              </p14:nvContentPartPr>
              <p14:xfrm>
                <a:off x="7904858" y="1866069"/>
                <a:ext cx="95400" cy="119880"/>
              </p14:xfrm>
            </p:contentPart>
          </mc:Choice>
          <mc:Fallback xmlns="">
            <p:pic>
              <p:nvPicPr>
                <p:cNvPr id="793630" name="墨迹 793629">
                  <a:extLst>
                    <a:ext uri="{FF2B5EF4-FFF2-40B4-BE49-F238E27FC236}">
                      <a16:creationId xmlns:a16="http://schemas.microsoft.com/office/drawing/2014/main" id="{D616322D-EE83-4278-A02A-BCAEA9CBCAD8}"/>
                    </a:ext>
                  </a:extLst>
                </p:cNvPr>
                <p:cNvPicPr/>
                <p:nvPr/>
              </p:nvPicPr>
              <p:blipFill>
                <a:blip r:embed="rId178"/>
                <a:stretch>
                  <a:fillRect/>
                </a:stretch>
              </p:blipFill>
              <p:spPr>
                <a:xfrm>
                  <a:off x="7887218" y="1848069"/>
                  <a:ext cx="13104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793631" name="墨迹 793630">
                  <a:extLst>
                    <a:ext uri="{FF2B5EF4-FFF2-40B4-BE49-F238E27FC236}">
                      <a16:creationId xmlns:a16="http://schemas.microsoft.com/office/drawing/2014/main" id="{F5EBC8EC-A9C6-4085-9F90-61DF439703A5}"/>
                    </a:ext>
                  </a:extLst>
                </p14:cNvPr>
                <p14:cNvContentPartPr/>
                <p14:nvPr/>
              </p14:nvContentPartPr>
              <p14:xfrm>
                <a:off x="7973258" y="1706229"/>
                <a:ext cx="130320" cy="366840"/>
              </p14:xfrm>
            </p:contentPart>
          </mc:Choice>
          <mc:Fallback xmlns="">
            <p:pic>
              <p:nvPicPr>
                <p:cNvPr id="793631" name="墨迹 793630">
                  <a:extLst>
                    <a:ext uri="{FF2B5EF4-FFF2-40B4-BE49-F238E27FC236}">
                      <a16:creationId xmlns:a16="http://schemas.microsoft.com/office/drawing/2014/main" id="{F5EBC8EC-A9C6-4085-9F90-61DF439703A5}"/>
                    </a:ext>
                  </a:extLst>
                </p:cNvPr>
                <p:cNvPicPr/>
                <p:nvPr/>
              </p:nvPicPr>
              <p:blipFill>
                <a:blip r:embed="rId180"/>
                <a:stretch>
                  <a:fillRect/>
                </a:stretch>
              </p:blipFill>
              <p:spPr>
                <a:xfrm>
                  <a:off x="7955258" y="1688589"/>
                  <a:ext cx="16596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793632" name="墨迹 793631">
                  <a:extLst>
                    <a:ext uri="{FF2B5EF4-FFF2-40B4-BE49-F238E27FC236}">
                      <a16:creationId xmlns:a16="http://schemas.microsoft.com/office/drawing/2014/main" id="{B9610C9B-4B1A-4DAC-8618-882664B9B243}"/>
                    </a:ext>
                  </a:extLst>
                </p14:cNvPr>
                <p14:cNvContentPartPr/>
                <p14:nvPr/>
              </p14:nvContentPartPr>
              <p14:xfrm>
                <a:off x="7945178" y="1610109"/>
                <a:ext cx="182520" cy="457560"/>
              </p14:xfrm>
            </p:contentPart>
          </mc:Choice>
          <mc:Fallback xmlns="">
            <p:pic>
              <p:nvPicPr>
                <p:cNvPr id="793632" name="墨迹 793631">
                  <a:extLst>
                    <a:ext uri="{FF2B5EF4-FFF2-40B4-BE49-F238E27FC236}">
                      <a16:creationId xmlns:a16="http://schemas.microsoft.com/office/drawing/2014/main" id="{B9610C9B-4B1A-4DAC-8618-882664B9B243}"/>
                    </a:ext>
                  </a:extLst>
                </p:cNvPr>
                <p:cNvPicPr/>
                <p:nvPr/>
              </p:nvPicPr>
              <p:blipFill>
                <a:blip r:embed="rId182"/>
                <a:stretch>
                  <a:fillRect/>
                </a:stretch>
              </p:blipFill>
              <p:spPr>
                <a:xfrm>
                  <a:off x="7927178" y="1592469"/>
                  <a:ext cx="218160" cy="493200"/>
                </a:xfrm>
                <a:prstGeom prst="rect">
                  <a:avLst/>
                </a:prstGeom>
              </p:spPr>
            </p:pic>
          </mc:Fallback>
        </mc:AlternateContent>
      </p:grpSp>
    </p:spTree>
  </p:cSld>
  <p:clrMapOvr>
    <a:masterClrMapping/>
  </p:clrMapOvr>
  <p:transition>
    <p:randomBar dir="ver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22" name="Rectangle 2"/>
          <p:cNvSpPr>
            <a:spLocks noGrp="1" noChangeArrowheads="1"/>
          </p:cNvSpPr>
          <p:nvPr>
            <p:ph type="title"/>
          </p:nvPr>
        </p:nvSpPr>
        <p:spPr>
          <a:xfrm>
            <a:off x="685800" y="465138"/>
            <a:ext cx="7772400" cy="731838"/>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000" b="0"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j-ea"/>
                <a:cs typeface="Times New Roman" panose="02020603050405020304" pitchFamily="18" charset="0"/>
              </a:rPr>
              <a:t>Soft Ionization Methods</a:t>
            </a:r>
          </a:p>
        </p:txBody>
      </p:sp>
      <p:sp>
        <p:nvSpPr>
          <p:cNvPr id="71683" name="Oval 3"/>
          <p:cNvSpPr/>
          <p:nvPr/>
        </p:nvSpPr>
        <p:spPr>
          <a:xfrm>
            <a:off x="1447800" y="4343400"/>
            <a:ext cx="2743200" cy="533400"/>
          </a:xfrm>
          <a:prstGeom prst="ellipse">
            <a:avLst/>
          </a:prstGeom>
          <a:solidFill>
            <a:schemeClr val="bg2"/>
          </a:solidFill>
          <a:ln w="9525" cap="flat" cmpd="sng">
            <a:prstDash val="solid"/>
            <a:headEnd type="none" w="med" len="med"/>
            <a:tailEnd type="none" w="med" len="med"/>
          </a:ln>
          <a:scene3d>
            <a:camera prst="legacyObliqueBottom">
              <a:rot lat="0" lon="0" rev="0"/>
            </a:camera>
            <a:lightRig rig="legacyFlat4" dir="t"/>
          </a:scene3d>
          <a:sp3d extrusionH="887400" prstMaterial="legacyMatte">
            <a:bevelT w="13500" h="13500" prst="angle"/>
            <a:bevelB w="13500" h="13500" prst="angle"/>
            <a:extrusionClr>
              <a:schemeClr val="bg2"/>
            </a:extrusionClr>
          </a:sp3d>
        </p:spPr>
        <p:txBody>
          <a:bodyPr wrap="none" anchor="ctr">
            <a:flatTx/>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71684" name="AutoShape 4"/>
          <p:cNvSpPr/>
          <p:nvPr/>
        </p:nvSpPr>
        <p:spPr>
          <a:xfrm>
            <a:off x="1447800" y="2743200"/>
            <a:ext cx="381000" cy="457200"/>
          </a:xfrm>
          <a:prstGeom prst="irregularSeal1">
            <a:avLst/>
          </a:prstGeom>
          <a:solidFill>
            <a:srgbClr val="6600CC"/>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2" name="Line 5"/>
          <p:cNvSpPr/>
          <p:nvPr/>
        </p:nvSpPr>
        <p:spPr>
          <a:xfrm>
            <a:off x="1676400" y="3048000"/>
            <a:ext cx="914400" cy="1371600"/>
          </a:xfrm>
          <a:prstGeom prst="line">
            <a:avLst/>
          </a:prstGeom>
          <a:ln w="76200" cap="flat" cmpd="sng">
            <a:solidFill>
              <a:srgbClr val="6600CC"/>
            </a:solidFill>
            <a:prstDash val="solid"/>
            <a:round/>
            <a:headEnd type="none" w="med" len="med"/>
            <a:tailEnd type="none" w="med" len="med"/>
          </a:ln>
        </p:spPr>
      </p:sp>
      <p:sp>
        <p:nvSpPr>
          <p:cNvPr id="71685" name="Line 6"/>
          <p:cNvSpPr/>
          <p:nvPr/>
        </p:nvSpPr>
        <p:spPr>
          <a:xfrm>
            <a:off x="1828800" y="3200400"/>
            <a:ext cx="914400" cy="1371600"/>
          </a:xfrm>
          <a:prstGeom prst="line">
            <a:avLst/>
          </a:prstGeom>
          <a:ln w="76200" cap="flat" cmpd="sng">
            <a:solidFill>
              <a:srgbClr val="6600CC"/>
            </a:solidFill>
            <a:prstDash val="solid"/>
            <a:round/>
            <a:headEnd type="none" w="med" len="med"/>
            <a:tailEnd type="none" w="med" len="med"/>
          </a:ln>
        </p:spPr>
      </p:sp>
      <p:sp>
        <p:nvSpPr>
          <p:cNvPr id="71686" name="Line 7"/>
          <p:cNvSpPr/>
          <p:nvPr/>
        </p:nvSpPr>
        <p:spPr>
          <a:xfrm>
            <a:off x="1752600" y="3048000"/>
            <a:ext cx="914400" cy="1371600"/>
          </a:xfrm>
          <a:prstGeom prst="line">
            <a:avLst/>
          </a:prstGeom>
          <a:ln w="76200" cap="flat" cmpd="sng">
            <a:solidFill>
              <a:srgbClr val="6600CC"/>
            </a:solidFill>
            <a:prstDash val="solid"/>
            <a:round/>
            <a:headEnd type="none" w="med" len="med"/>
            <a:tailEnd type="none" w="med" len="med"/>
          </a:ln>
        </p:spPr>
      </p:sp>
      <p:sp>
        <p:nvSpPr>
          <p:cNvPr id="71688" name="AutoShape 8"/>
          <p:cNvSpPr/>
          <p:nvPr/>
        </p:nvSpPr>
        <p:spPr>
          <a:xfrm>
            <a:off x="2438400" y="4267200"/>
            <a:ext cx="381000" cy="457200"/>
          </a:xfrm>
          <a:prstGeom prst="irregularSeal1">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71689" name="Text Box 9"/>
          <p:cNvSpPr txBox="1"/>
          <p:nvPr/>
        </p:nvSpPr>
        <p:spPr>
          <a:xfrm>
            <a:off x="685800" y="2286000"/>
            <a:ext cx="2144713"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2000" strike="noStrike" noProof="1">
                <a:solidFill>
                  <a:schemeClr val="tx1"/>
                </a:solidFill>
                <a:latin typeface="+mn-lt"/>
                <a:ea typeface="宋体" panose="02010600030101010101" pitchFamily="2" charset="-122"/>
                <a:cs typeface="+mn-cs"/>
              </a:rPr>
              <a:t>337 nm UV laser</a:t>
            </a:r>
            <a:endParaRPr lang="en-US" altLang="zh-CN" sz="2000" strike="noStrike" noProof="1">
              <a:solidFill>
                <a:schemeClr val="tx1"/>
              </a:solidFill>
              <a:ea typeface="宋体" panose="02010600030101010101" pitchFamily="2" charset="-122"/>
            </a:endParaRPr>
          </a:p>
        </p:txBody>
      </p:sp>
      <p:sp>
        <p:nvSpPr>
          <p:cNvPr id="71690" name="Oval 10"/>
          <p:cNvSpPr/>
          <p:nvPr/>
        </p:nvSpPr>
        <p:spPr>
          <a:xfrm>
            <a:off x="2743200" y="4038600"/>
            <a:ext cx="76200" cy="762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71691" name="Oval 11"/>
          <p:cNvSpPr/>
          <p:nvPr/>
        </p:nvSpPr>
        <p:spPr>
          <a:xfrm>
            <a:off x="2895600" y="4191000"/>
            <a:ext cx="76200" cy="762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71692" name="Oval 12"/>
          <p:cNvSpPr/>
          <p:nvPr/>
        </p:nvSpPr>
        <p:spPr>
          <a:xfrm>
            <a:off x="3048000" y="4038600"/>
            <a:ext cx="76200" cy="762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71693" name="Oval 13"/>
          <p:cNvSpPr/>
          <p:nvPr/>
        </p:nvSpPr>
        <p:spPr>
          <a:xfrm>
            <a:off x="3048000" y="4267200"/>
            <a:ext cx="76200" cy="762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71694" name="Oval 14"/>
          <p:cNvSpPr/>
          <p:nvPr/>
        </p:nvSpPr>
        <p:spPr>
          <a:xfrm>
            <a:off x="3200400" y="3886200"/>
            <a:ext cx="76200" cy="762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71695" name="Oval 15"/>
          <p:cNvSpPr/>
          <p:nvPr/>
        </p:nvSpPr>
        <p:spPr>
          <a:xfrm>
            <a:off x="3124200" y="3581400"/>
            <a:ext cx="76200" cy="762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71696" name="Oval 16"/>
          <p:cNvSpPr/>
          <p:nvPr/>
        </p:nvSpPr>
        <p:spPr>
          <a:xfrm>
            <a:off x="3048000" y="3810000"/>
            <a:ext cx="76200" cy="762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71697" name="Oval 17"/>
          <p:cNvSpPr/>
          <p:nvPr/>
        </p:nvSpPr>
        <p:spPr>
          <a:xfrm>
            <a:off x="3352800" y="4038600"/>
            <a:ext cx="76200" cy="762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71698" name="Oval 18"/>
          <p:cNvSpPr/>
          <p:nvPr/>
        </p:nvSpPr>
        <p:spPr>
          <a:xfrm>
            <a:off x="2971800" y="3657600"/>
            <a:ext cx="76200" cy="762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71699" name="Oval 19"/>
          <p:cNvSpPr/>
          <p:nvPr/>
        </p:nvSpPr>
        <p:spPr>
          <a:xfrm>
            <a:off x="3124200" y="3810000"/>
            <a:ext cx="76200" cy="762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71700" name="Oval 20"/>
          <p:cNvSpPr/>
          <p:nvPr/>
        </p:nvSpPr>
        <p:spPr>
          <a:xfrm>
            <a:off x="3276600" y="3657600"/>
            <a:ext cx="76200" cy="762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71701" name="Oval 21"/>
          <p:cNvSpPr/>
          <p:nvPr/>
        </p:nvSpPr>
        <p:spPr>
          <a:xfrm>
            <a:off x="3581400" y="3657600"/>
            <a:ext cx="76200" cy="762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71702" name="Text Box 22"/>
          <p:cNvSpPr txBox="1"/>
          <p:nvPr/>
        </p:nvSpPr>
        <p:spPr>
          <a:xfrm>
            <a:off x="2057400" y="5410200"/>
            <a:ext cx="1631950"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3600" strike="noStrike" noProof="1">
                <a:solidFill>
                  <a:schemeClr val="tx1"/>
                </a:solidFill>
                <a:latin typeface="+mn-lt"/>
                <a:ea typeface="宋体" panose="02010600030101010101" pitchFamily="2" charset="-122"/>
                <a:cs typeface="+mn-cs"/>
              </a:rPr>
              <a:t>MALDI</a:t>
            </a:r>
            <a:endParaRPr lang="en-US" altLang="zh-CN" strike="noStrike" noProof="1">
              <a:solidFill>
                <a:schemeClr val="tx1"/>
              </a:solidFill>
              <a:ea typeface="宋体" panose="02010600030101010101" pitchFamily="2" charset="-122"/>
            </a:endParaRPr>
          </a:p>
        </p:txBody>
      </p:sp>
      <p:sp>
        <p:nvSpPr>
          <p:cNvPr id="71703" name="Text Box 23"/>
          <p:cNvSpPr txBox="1"/>
          <p:nvPr/>
        </p:nvSpPr>
        <p:spPr>
          <a:xfrm>
            <a:off x="2030413" y="4752975"/>
            <a:ext cx="1627188" cy="5810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1600" strike="noStrike" noProof="1">
                <a:solidFill>
                  <a:schemeClr val="tx2"/>
                </a:solidFill>
                <a:latin typeface="+mn-lt"/>
                <a:ea typeface="宋体" panose="02010600030101010101" pitchFamily="2" charset="-122"/>
                <a:cs typeface="+mn-cs"/>
              </a:rPr>
              <a:t>cyano-hydroxy</a:t>
            </a:r>
            <a:endParaRPr lang="en-US" altLang="zh-CN" sz="1600" strike="noStrike" noProof="1">
              <a:solidFill>
                <a:schemeClr val="tx2"/>
              </a:solidFill>
              <a:ea typeface="宋体" panose="02010600030101010101" pitchFamily="2" charset="-122"/>
            </a:endParaRPr>
          </a:p>
          <a:p>
            <a:pPr marL="0" lvl="0" indent="0" fontAlgn="base">
              <a:spcBef>
                <a:spcPct val="0"/>
              </a:spcBef>
              <a:buNone/>
            </a:pPr>
            <a:r>
              <a:rPr lang="en-US" altLang="zh-CN" sz="1600" strike="noStrike" noProof="1">
                <a:solidFill>
                  <a:schemeClr val="tx2"/>
                </a:solidFill>
                <a:latin typeface="+mn-lt"/>
                <a:ea typeface="宋体" panose="02010600030101010101" pitchFamily="2" charset="-122"/>
                <a:cs typeface="+mn-cs"/>
              </a:rPr>
              <a:t>cinnamic acid</a:t>
            </a:r>
            <a:endParaRPr lang="en-US" altLang="zh-CN" sz="2000" strike="noStrike" noProof="1">
              <a:solidFill>
                <a:schemeClr val="tx2"/>
              </a:solidFill>
              <a:ea typeface="宋体" panose="02010600030101010101" pitchFamily="2" charset="-122"/>
            </a:endParaRPr>
          </a:p>
        </p:txBody>
      </p:sp>
      <p:sp>
        <p:nvSpPr>
          <p:cNvPr id="71704" name="Oval 24"/>
          <p:cNvSpPr/>
          <p:nvPr/>
        </p:nvSpPr>
        <p:spPr>
          <a:xfrm>
            <a:off x="3276600" y="3733800"/>
            <a:ext cx="76200" cy="762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71705" name="Oval 25"/>
          <p:cNvSpPr/>
          <p:nvPr/>
        </p:nvSpPr>
        <p:spPr>
          <a:xfrm>
            <a:off x="3124200" y="3810000"/>
            <a:ext cx="76200" cy="762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71706" name="Oval 26"/>
          <p:cNvSpPr/>
          <p:nvPr/>
        </p:nvSpPr>
        <p:spPr>
          <a:xfrm>
            <a:off x="3429000" y="3810000"/>
            <a:ext cx="76200" cy="762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71707" name="Oval 27"/>
          <p:cNvSpPr/>
          <p:nvPr/>
        </p:nvSpPr>
        <p:spPr>
          <a:xfrm>
            <a:off x="3581400" y="3657600"/>
            <a:ext cx="76200" cy="762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71708" name="Oval 28"/>
          <p:cNvSpPr/>
          <p:nvPr/>
        </p:nvSpPr>
        <p:spPr>
          <a:xfrm>
            <a:off x="3429000" y="3581400"/>
            <a:ext cx="76200" cy="762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71709" name="Oval 29"/>
          <p:cNvSpPr/>
          <p:nvPr/>
        </p:nvSpPr>
        <p:spPr>
          <a:xfrm>
            <a:off x="3733800" y="3810000"/>
            <a:ext cx="76200" cy="762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grpSp>
        <p:nvGrpSpPr>
          <p:cNvPr id="3" name="Group 30"/>
          <p:cNvGrpSpPr/>
          <p:nvPr/>
        </p:nvGrpSpPr>
        <p:grpSpPr>
          <a:xfrm>
            <a:off x="3429000" y="3352800"/>
            <a:ext cx="304800" cy="381000"/>
            <a:chOff x="0" y="0"/>
            <a:chExt cx="192" cy="240"/>
          </a:xfrm>
        </p:grpSpPr>
        <p:sp>
          <p:nvSpPr>
            <p:cNvPr id="71735" name="Oval 31"/>
            <p:cNvSpPr/>
            <p:nvPr/>
          </p:nvSpPr>
          <p:spPr>
            <a:xfrm>
              <a:off x="96" y="192"/>
              <a:ext cx="48" cy="48"/>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71736" name="Oval 32"/>
            <p:cNvSpPr/>
            <p:nvPr/>
          </p:nvSpPr>
          <p:spPr>
            <a:xfrm>
              <a:off x="48" y="0"/>
              <a:ext cx="48" cy="48"/>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71737" name="Oval 33"/>
            <p:cNvSpPr/>
            <p:nvPr/>
          </p:nvSpPr>
          <p:spPr>
            <a:xfrm>
              <a:off x="0" y="144"/>
              <a:ext cx="48" cy="48"/>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71738" name="Oval 34"/>
            <p:cNvSpPr/>
            <p:nvPr/>
          </p:nvSpPr>
          <p:spPr>
            <a:xfrm>
              <a:off x="144" y="96"/>
              <a:ext cx="48" cy="48"/>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grpSp>
      <p:grpSp>
        <p:nvGrpSpPr>
          <p:cNvPr id="71714" name="Group 35"/>
          <p:cNvGrpSpPr/>
          <p:nvPr/>
        </p:nvGrpSpPr>
        <p:grpSpPr>
          <a:xfrm>
            <a:off x="5181600" y="3048000"/>
            <a:ext cx="3352800" cy="1600200"/>
            <a:chOff x="0" y="0"/>
            <a:chExt cx="2352" cy="1200"/>
          </a:xfrm>
        </p:grpSpPr>
        <p:sp>
          <p:nvSpPr>
            <p:cNvPr id="71715" name="未知"/>
            <p:cNvSpPr/>
            <p:nvPr/>
          </p:nvSpPr>
          <p:spPr>
            <a:xfrm>
              <a:off x="384" y="624"/>
              <a:ext cx="1056" cy="576"/>
            </a:xfrm>
            <a:custGeom>
              <a:avLst/>
              <a:gdLst/>
              <a:ahLst/>
              <a:cxnLst>
                <a:cxn ang="0">
                  <a:pos x="0" y="0"/>
                </a:cxn>
                <a:cxn ang="0">
                  <a:pos x="1056" y="288"/>
                </a:cxn>
                <a:cxn ang="0">
                  <a:pos x="46" y="576"/>
                </a:cxn>
                <a:cxn ang="0">
                  <a:pos x="0" y="0"/>
                </a:cxn>
              </a:cxnLst>
              <a:rect l="0" t="0" r="0" b="0"/>
              <a:pathLst>
                <a:path w="1104" h="384">
                  <a:moveTo>
                    <a:pt x="0" y="0"/>
                  </a:moveTo>
                  <a:lnTo>
                    <a:pt x="1104" y="192"/>
                  </a:lnTo>
                  <a:lnTo>
                    <a:pt x="48" y="384"/>
                  </a:lnTo>
                  <a:lnTo>
                    <a:pt x="0" y="0"/>
                  </a:lnTo>
                  <a:close/>
                </a:path>
              </a:pathLst>
            </a:custGeom>
            <a:gradFill rotWithShape="0">
              <a:gsLst>
                <a:gs pos="0">
                  <a:srgbClr val="FFFF00"/>
                </a:gs>
                <a:gs pos="100000">
                  <a:srgbClr val="767600"/>
                </a:gs>
              </a:gsLst>
              <a:lin ang="5400000" scaled="1"/>
              <a:tileRect/>
            </a:gradFill>
            <a:ln w="9525">
              <a:noFill/>
            </a:ln>
          </p:spPr>
          <p:txBody>
            <a:bodyPr/>
            <a:lstStyle/>
            <a:p>
              <a:endParaRPr lang="zh-CN" altLang="en-US"/>
            </a:p>
          </p:txBody>
        </p:sp>
        <p:grpSp>
          <p:nvGrpSpPr>
            <p:cNvPr id="71716" name="Group 37"/>
            <p:cNvGrpSpPr/>
            <p:nvPr/>
          </p:nvGrpSpPr>
          <p:grpSpPr>
            <a:xfrm>
              <a:off x="1920" y="768"/>
              <a:ext cx="192" cy="240"/>
              <a:chOff x="0" y="0"/>
              <a:chExt cx="192" cy="240"/>
            </a:xfrm>
          </p:grpSpPr>
          <p:sp>
            <p:nvSpPr>
              <p:cNvPr id="71731" name="Oval 38"/>
              <p:cNvSpPr/>
              <p:nvPr/>
            </p:nvSpPr>
            <p:spPr>
              <a:xfrm>
                <a:off x="96" y="192"/>
                <a:ext cx="48" cy="48"/>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71732" name="Oval 39"/>
              <p:cNvSpPr/>
              <p:nvPr/>
            </p:nvSpPr>
            <p:spPr>
              <a:xfrm>
                <a:off x="48" y="0"/>
                <a:ext cx="48" cy="48"/>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71733" name="Oval 40"/>
              <p:cNvSpPr/>
              <p:nvPr/>
            </p:nvSpPr>
            <p:spPr>
              <a:xfrm>
                <a:off x="0" y="144"/>
                <a:ext cx="48" cy="48"/>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71734" name="Oval 41"/>
              <p:cNvSpPr/>
              <p:nvPr/>
            </p:nvSpPr>
            <p:spPr>
              <a:xfrm>
                <a:off x="144" y="96"/>
                <a:ext cx="48" cy="48"/>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grpSp>
        <p:grpSp>
          <p:nvGrpSpPr>
            <p:cNvPr id="71721" name="Group 42"/>
            <p:cNvGrpSpPr/>
            <p:nvPr/>
          </p:nvGrpSpPr>
          <p:grpSpPr>
            <a:xfrm>
              <a:off x="2160" y="720"/>
              <a:ext cx="192" cy="240"/>
              <a:chOff x="0" y="0"/>
              <a:chExt cx="192" cy="240"/>
            </a:xfrm>
          </p:grpSpPr>
          <p:sp>
            <p:nvSpPr>
              <p:cNvPr id="71727" name="Oval 43"/>
              <p:cNvSpPr/>
              <p:nvPr/>
            </p:nvSpPr>
            <p:spPr>
              <a:xfrm>
                <a:off x="96" y="192"/>
                <a:ext cx="48" cy="48"/>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71728" name="Oval 44"/>
              <p:cNvSpPr/>
              <p:nvPr/>
            </p:nvSpPr>
            <p:spPr>
              <a:xfrm>
                <a:off x="48" y="0"/>
                <a:ext cx="48" cy="48"/>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71729" name="Oval 45"/>
              <p:cNvSpPr/>
              <p:nvPr/>
            </p:nvSpPr>
            <p:spPr>
              <a:xfrm>
                <a:off x="0" y="144"/>
                <a:ext cx="48" cy="48"/>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71730" name="Oval 46"/>
              <p:cNvSpPr/>
              <p:nvPr/>
            </p:nvSpPr>
            <p:spPr>
              <a:xfrm>
                <a:off x="144" y="96"/>
                <a:ext cx="48" cy="48"/>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grpSp>
        <p:sp>
          <p:nvSpPr>
            <p:cNvPr id="71720" name="Oval 47"/>
            <p:cNvSpPr/>
            <p:nvPr/>
          </p:nvSpPr>
          <p:spPr>
            <a:xfrm>
              <a:off x="1776" y="768"/>
              <a:ext cx="96" cy="96"/>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4" name="Oval 48"/>
            <p:cNvSpPr/>
            <p:nvPr/>
          </p:nvSpPr>
          <p:spPr>
            <a:xfrm>
              <a:off x="1680" y="960"/>
              <a:ext cx="96" cy="96"/>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71722" name="Oval 49"/>
            <p:cNvSpPr/>
            <p:nvPr/>
          </p:nvSpPr>
          <p:spPr>
            <a:xfrm>
              <a:off x="1536" y="816"/>
              <a:ext cx="96" cy="96"/>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71723" name="Oval 50"/>
            <p:cNvSpPr/>
            <p:nvPr/>
          </p:nvSpPr>
          <p:spPr>
            <a:xfrm>
              <a:off x="384" y="624"/>
              <a:ext cx="96" cy="576"/>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71724" name="Rectangle 51"/>
            <p:cNvSpPr/>
            <p:nvPr/>
          </p:nvSpPr>
          <p:spPr>
            <a:xfrm>
              <a:off x="1344" y="672"/>
              <a:ext cx="96" cy="480"/>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71725" name="Oval 52"/>
            <p:cNvSpPr/>
            <p:nvPr/>
          </p:nvSpPr>
          <p:spPr>
            <a:xfrm>
              <a:off x="1344" y="864"/>
              <a:ext cx="96" cy="96"/>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71726" name="AutoShape 53"/>
            <p:cNvSpPr/>
            <p:nvPr/>
          </p:nvSpPr>
          <p:spPr>
            <a:xfrm>
              <a:off x="0" y="0"/>
              <a:ext cx="336" cy="1008"/>
            </a:xfrm>
            <a:prstGeom prst="curvedRightArrow">
              <a:avLst>
                <a:gd name="adj1" fmla="val 60000"/>
                <a:gd name="adj2" fmla="val 120000"/>
                <a:gd name="adj3" fmla="val 33333"/>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grpSp>
      <p:sp>
        <p:nvSpPr>
          <p:cNvPr id="71712" name="Text Box 54"/>
          <p:cNvSpPr txBox="1"/>
          <p:nvPr/>
        </p:nvSpPr>
        <p:spPr>
          <a:xfrm>
            <a:off x="5334000" y="4724400"/>
            <a:ext cx="2016125"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2000" strike="noStrike" noProof="1">
                <a:solidFill>
                  <a:schemeClr val="tx1"/>
                </a:solidFill>
                <a:latin typeface="+mn-lt"/>
                <a:ea typeface="宋体" panose="02010600030101010101" pitchFamily="2" charset="-122"/>
                <a:cs typeface="+mn-cs"/>
              </a:rPr>
              <a:t>Gold tip needle</a:t>
            </a:r>
            <a:endParaRPr lang="en-US" altLang="zh-CN" sz="2000" strike="noStrike" noProof="1">
              <a:solidFill>
                <a:schemeClr val="tx1"/>
              </a:solidFill>
              <a:ea typeface="宋体" panose="02010600030101010101" pitchFamily="2" charset="-122"/>
            </a:endParaRPr>
          </a:p>
        </p:txBody>
      </p:sp>
      <p:sp>
        <p:nvSpPr>
          <p:cNvPr id="71713" name="Text Box 55"/>
          <p:cNvSpPr txBox="1"/>
          <p:nvPr/>
        </p:nvSpPr>
        <p:spPr>
          <a:xfrm>
            <a:off x="5791200" y="2895600"/>
            <a:ext cx="1846263"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2000" strike="noStrike" noProof="1">
                <a:solidFill>
                  <a:schemeClr val="tx1"/>
                </a:solidFill>
                <a:latin typeface="+mn-lt"/>
                <a:ea typeface="宋体" panose="02010600030101010101" pitchFamily="2" charset="-122"/>
                <a:cs typeface="+mn-cs"/>
              </a:rPr>
              <a:t>Fluid (no salt)</a:t>
            </a:r>
            <a:endParaRPr lang="en-US" altLang="zh-CN" sz="2000" strike="noStrike" noProof="1">
              <a:solidFill>
                <a:schemeClr val="tx1"/>
              </a:solidFill>
              <a:ea typeface="宋体" panose="02010600030101010101" pitchFamily="2" charset="-122"/>
            </a:endParaRPr>
          </a:p>
        </p:txBody>
      </p:sp>
      <p:sp>
        <p:nvSpPr>
          <p:cNvPr id="5" name="Text Box 56"/>
          <p:cNvSpPr txBox="1"/>
          <p:nvPr/>
        </p:nvSpPr>
        <p:spPr>
          <a:xfrm>
            <a:off x="5937250" y="5410200"/>
            <a:ext cx="920750"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3600" strike="noStrike" noProof="1">
                <a:solidFill>
                  <a:schemeClr val="tx1"/>
                </a:solidFill>
                <a:latin typeface="+mn-lt"/>
                <a:ea typeface="宋体" panose="02010600030101010101" pitchFamily="2" charset="-122"/>
                <a:cs typeface="+mn-cs"/>
              </a:rPr>
              <a:t>ESI</a:t>
            </a:r>
            <a:endParaRPr lang="en-US" altLang="zh-CN" strike="noStrike" noProof="1">
              <a:solidFill>
                <a:schemeClr val="tx1"/>
              </a:solidFill>
              <a:ea typeface="宋体" panose="02010600030101010101" pitchFamily="2" charset="-122"/>
            </a:endParaRPr>
          </a:p>
        </p:txBody>
      </p:sp>
      <p:sp>
        <p:nvSpPr>
          <p:cNvPr id="6" name="Text Box 57"/>
          <p:cNvSpPr txBox="1"/>
          <p:nvPr/>
        </p:nvSpPr>
        <p:spPr>
          <a:xfrm>
            <a:off x="6842125" y="3846513"/>
            <a:ext cx="317500"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1800" strike="noStrike" noProof="1">
                <a:solidFill>
                  <a:schemeClr val="tx1"/>
                </a:solidFill>
                <a:latin typeface="+mn-lt"/>
                <a:ea typeface="宋体" panose="02010600030101010101" pitchFamily="2" charset="-122"/>
                <a:cs typeface="+mn-cs"/>
              </a:rPr>
              <a:t>+</a:t>
            </a:r>
            <a:endParaRPr lang="en-US" altLang="zh-CN" sz="1600" strike="noStrike" noProof="1">
              <a:solidFill>
                <a:schemeClr val="tx1"/>
              </a:solidFill>
              <a:ea typeface="宋体" panose="02010600030101010101" pitchFamily="2" charset="-122"/>
            </a:endParaRPr>
          </a:p>
        </p:txBody>
      </p:sp>
      <p:sp>
        <p:nvSpPr>
          <p:cNvPr id="7" name="Text Box 58"/>
          <p:cNvSpPr txBox="1"/>
          <p:nvPr/>
        </p:nvSpPr>
        <p:spPr>
          <a:xfrm>
            <a:off x="6845300" y="4114800"/>
            <a:ext cx="311150"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1800" strike="noStrike" noProof="1">
                <a:solidFill>
                  <a:schemeClr val="tx1"/>
                </a:solidFill>
                <a:latin typeface="+mn-lt"/>
                <a:ea typeface="宋体" panose="02010600030101010101" pitchFamily="2" charset="-122"/>
                <a:cs typeface="+mn-cs"/>
              </a:rPr>
              <a:t>_</a:t>
            </a:r>
            <a:endParaRPr lang="en-US" altLang="zh-CN" sz="1600" strike="noStrike" noProof="1">
              <a:solidFill>
                <a:schemeClr val="tx1"/>
              </a:solidFill>
              <a:ea typeface="宋体" panose="02010600030101010101" pitchFamily="2" charset="-122"/>
            </a:endParaRPr>
          </a:p>
        </p:txBody>
      </p:sp>
      <p:grpSp>
        <p:nvGrpSpPr>
          <p:cNvPr id="798779" name="组合 798778">
            <a:extLst>
              <a:ext uri="{FF2B5EF4-FFF2-40B4-BE49-F238E27FC236}">
                <a16:creationId xmlns:a16="http://schemas.microsoft.com/office/drawing/2014/main" id="{7388628B-2D75-4A85-961F-7A64CB6EBE78}"/>
              </a:ext>
            </a:extLst>
          </p:cNvPr>
          <p:cNvGrpSpPr/>
          <p:nvPr/>
        </p:nvGrpSpPr>
        <p:grpSpPr>
          <a:xfrm>
            <a:off x="222458" y="1504989"/>
            <a:ext cx="4843080" cy="1289160"/>
            <a:chOff x="222458" y="1504989"/>
            <a:chExt cx="4843080" cy="1289160"/>
          </a:xfrm>
        </p:grpSpPr>
        <mc:AlternateContent xmlns:mc="http://schemas.openxmlformats.org/markup-compatibility/2006" xmlns:p14="http://schemas.microsoft.com/office/powerpoint/2010/main">
          <mc:Choice Requires="p14">
            <p:contentPart p14:bwMode="auto" r:id="rId2">
              <p14:nvContentPartPr>
                <p14:cNvPr id="12" name="墨迹 11">
                  <a:extLst>
                    <a:ext uri="{FF2B5EF4-FFF2-40B4-BE49-F238E27FC236}">
                      <a16:creationId xmlns:a16="http://schemas.microsoft.com/office/drawing/2014/main" id="{9AB0BB76-6A67-4DD5-9F9F-9A2057519E22}"/>
                    </a:ext>
                  </a:extLst>
                </p14:cNvPr>
                <p14:cNvContentPartPr/>
                <p14:nvPr/>
              </p14:nvContentPartPr>
              <p14:xfrm>
                <a:off x="282218" y="1615509"/>
                <a:ext cx="40320" cy="95760"/>
              </p14:xfrm>
            </p:contentPart>
          </mc:Choice>
          <mc:Fallback xmlns="">
            <p:pic>
              <p:nvPicPr>
                <p:cNvPr id="12" name="墨迹 11">
                  <a:extLst>
                    <a:ext uri="{FF2B5EF4-FFF2-40B4-BE49-F238E27FC236}">
                      <a16:creationId xmlns:a16="http://schemas.microsoft.com/office/drawing/2014/main" id="{9AB0BB76-6A67-4DD5-9F9F-9A2057519E22}"/>
                    </a:ext>
                  </a:extLst>
                </p:cNvPr>
                <p:cNvPicPr/>
                <p:nvPr/>
              </p:nvPicPr>
              <p:blipFill>
                <a:blip r:embed="rId3"/>
                <a:stretch>
                  <a:fillRect/>
                </a:stretch>
              </p:blipFill>
              <p:spPr>
                <a:xfrm>
                  <a:off x="264578" y="1597869"/>
                  <a:ext cx="759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墨迹 12">
                  <a:extLst>
                    <a:ext uri="{FF2B5EF4-FFF2-40B4-BE49-F238E27FC236}">
                      <a16:creationId xmlns:a16="http://schemas.microsoft.com/office/drawing/2014/main" id="{38C460D8-2552-47FF-A8FB-BAA4A76879E4}"/>
                    </a:ext>
                  </a:extLst>
                </p14:cNvPr>
                <p14:cNvContentPartPr/>
                <p14:nvPr/>
              </p14:nvContentPartPr>
              <p14:xfrm>
                <a:off x="261338" y="1726389"/>
                <a:ext cx="34920" cy="66240"/>
              </p14:xfrm>
            </p:contentPart>
          </mc:Choice>
          <mc:Fallback xmlns="">
            <p:pic>
              <p:nvPicPr>
                <p:cNvPr id="13" name="墨迹 12">
                  <a:extLst>
                    <a:ext uri="{FF2B5EF4-FFF2-40B4-BE49-F238E27FC236}">
                      <a16:creationId xmlns:a16="http://schemas.microsoft.com/office/drawing/2014/main" id="{38C460D8-2552-47FF-A8FB-BAA4A76879E4}"/>
                    </a:ext>
                  </a:extLst>
                </p:cNvPr>
                <p:cNvPicPr/>
                <p:nvPr/>
              </p:nvPicPr>
              <p:blipFill>
                <a:blip r:embed="rId5"/>
                <a:stretch>
                  <a:fillRect/>
                </a:stretch>
              </p:blipFill>
              <p:spPr>
                <a:xfrm>
                  <a:off x="243698" y="1708749"/>
                  <a:ext cx="705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墨迹 13">
                  <a:extLst>
                    <a:ext uri="{FF2B5EF4-FFF2-40B4-BE49-F238E27FC236}">
                      <a16:creationId xmlns:a16="http://schemas.microsoft.com/office/drawing/2014/main" id="{338543EF-D703-4BA0-87EC-8A386E7DA10B}"/>
                    </a:ext>
                  </a:extLst>
                </p14:cNvPr>
                <p14:cNvContentPartPr/>
                <p14:nvPr/>
              </p14:nvContentPartPr>
              <p14:xfrm>
                <a:off x="222458" y="1533789"/>
                <a:ext cx="214200" cy="469800"/>
              </p14:xfrm>
            </p:contentPart>
          </mc:Choice>
          <mc:Fallback xmlns="">
            <p:pic>
              <p:nvPicPr>
                <p:cNvPr id="14" name="墨迹 13">
                  <a:extLst>
                    <a:ext uri="{FF2B5EF4-FFF2-40B4-BE49-F238E27FC236}">
                      <a16:creationId xmlns:a16="http://schemas.microsoft.com/office/drawing/2014/main" id="{338543EF-D703-4BA0-87EC-8A386E7DA10B}"/>
                    </a:ext>
                  </a:extLst>
                </p:cNvPr>
                <p:cNvPicPr/>
                <p:nvPr/>
              </p:nvPicPr>
              <p:blipFill>
                <a:blip r:embed="rId7"/>
                <a:stretch>
                  <a:fillRect/>
                </a:stretch>
              </p:blipFill>
              <p:spPr>
                <a:xfrm>
                  <a:off x="204458" y="1516149"/>
                  <a:ext cx="249840" cy="505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墨迹 14">
                  <a:extLst>
                    <a:ext uri="{FF2B5EF4-FFF2-40B4-BE49-F238E27FC236}">
                      <a16:creationId xmlns:a16="http://schemas.microsoft.com/office/drawing/2014/main" id="{C5918161-451A-4F64-BE9C-EBF131E7A480}"/>
                    </a:ext>
                  </a:extLst>
                </p14:cNvPr>
                <p14:cNvContentPartPr/>
                <p14:nvPr/>
              </p14:nvContentPartPr>
              <p14:xfrm>
                <a:off x="374378" y="1663389"/>
                <a:ext cx="4320" cy="119160"/>
              </p14:xfrm>
            </p:contentPart>
          </mc:Choice>
          <mc:Fallback xmlns="">
            <p:pic>
              <p:nvPicPr>
                <p:cNvPr id="15" name="墨迹 14">
                  <a:extLst>
                    <a:ext uri="{FF2B5EF4-FFF2-40B4-BE49-F238E27FC236}">
                      <a16:creationId xmlns:a16="http://schemas.microsoft.com/office/drawing/2014/main" id="{C5918161-451A-4F64-BE9C-EBF131E7A480}"/>
                    </a:ext>
                  </a:extLst>
                </p:cNvPr>
                <p:cNvPicPr/>
                <p:nvPr/>
              </p:nvPicPr>
              <p:blipFill>
                <a:blip r:embed="rId9"/>
                <a:stretch>
                  <a:fillRect/>
                </a:stretch>
              </p:blipFill>
              <p:spPr>
                <a:xfrm>
                  <a:off x="356738" y="1645749"/>
                  <a:ext cx="399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墨迹 15">
                  <a:extLst>
                    <a:ext uri="{FF2B5EF4-FFF2-40B4-BE49-F238E27FC236}">
                      <a16:creationId xmlns:a16="http://schemas.microsoft.com/office/drawing/2014/main" id="{59DB1D33-D57D-4AC6-9262-E4A9C5CC1AF4}"/>
                    </a:ext>
                  </a:extLst>
                </p14:cNvPr>
                <p14:cNvContentPartPr/>
                <p14:nvPr/>
              </p14:nvContentPartPr>
              <p14:xfrm>
                <a:off x="396698" y="1605789"/>
                <a:ext cx="117720" cy="171000"/>
              </p14:xfrm>
            </p:contentPart>
          </mc:Choice>
          <mc:Fallback xmlns="">
            <p:pic>
              <p:nvPicPr>
                <p:cNvPr id="16" name="墨迹 15">
                  <a:extLst>
                    <a:ext uri="{FF2B5EF4-FFF2-40B4-BE49-F238E27FC236}">
                      <a16:creationId xmlns:a16="http://schemas.microsoft.com/office/drawing/2014/main" id="{59DB1D33-D57D-4AC6-9262-E4A9C5CC1AF4}"/>
                    </a:ext>
                  </a:extLst>
                </p:cNvPr>
                <p:cNvPicPr/>
                <p:nvPr/>
              </p:nvPicPr>
              <p:blipFill>
                <a:blip r:embed="rId11"/>
                <a:stretch>
                  <a:fillRect/>
                </a:stretch>
              </p:blipFill>
              <p:spPr>
                <a:xfrm>
                  <a:off x="379058" y="1588149"/>
                  <a:ext cx="15336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墨迹 16">
                  <a:extLst>
                    <a:ext uri="{FF2B5EF4-FFF2-40B4-BE49-F238E27FC236}">
                      <a16:creationId xmlns:a16="http://schemas.microsoft.com/office/drawing/2014/main" id="{E098019B-A450-4A8F-BA5F-E2AB78E8E4F2}"/>
                    </a:ext>
                  </a:extLst>
                </p14:cNvPr>
                <p14:cNvContentPartPr/>
                <p14:nvPr/>
              </p14:nvContentPartPr>
              <p14:xfrm>
                <a:off x="374738" y="1683549"/>
                <a:ext cx="119880" cy="108720"/>
              </p14:xfrm>
            </p:contentPart>
          </mc:Choice>
          <mc:Fallback xmlns="">
            <p:pic>
              <p:nvPicPr>
                <p:cNvPr id="17" name="墨迹 16">
                  <a:extLst>
                    <a:ext uri="{FF2B5EF4-FFF2-40B4-BE49-F238E27FC236}">
                      <a16:creationId xmlns:a16="http://schemas.microsoft.com/office/drawing/2014/main" id="{E098019B-A450-4A8F-BA5F-E2AB78E8E4F2}"/>
                    </a:ext>
                  </a:extLst>
                </p:cNvPr>
                <p:cNvPicPr/>
                <p:nvPr/>
              </p:nvPicPr>
              <p:blipFill>
                <a:blip r:embed="rId13"/>
                <a:stretch>
                  <a:fillRect/>
                </a:stretch>
              </p:blipFill>
              <p:spPr>
                <a:xfrm>
                  <a:off x="356738" y="1665549"/>
                  <a:ext cx="1555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墨迹 17">
                  <a:extLst>
                    <a:ext uri="{FF2B5EF4-FFF2-40B4-BE49-F238E27FC236}">
                      <a16:creationId xmlns:a16="http://schemas.microsoft.com/office/drawing/2014/main" id="{BE548A1B-D6DB-44D4-84CC-66657112889F}"/>
                    </a:ext>
                  </a:extLst>
                </p14:cNvPr>
                <p14:cNvContentPartPr/>
                <p14:nvPr/>
              </p14:nvContentPartPr>
              <p14:xfrm>
                <a:off x="313538" y="1806309"/>
                <a:ext cx="123120" cy="82440"/>
              </p14:xfrm>
            </p:contentPart>
          </mc:Choice>
          <mc:Fallback xmlns="">
            <p:pic>
              <p:nvPicPr>
                <p:cNvPr id="18" name="墨迹 17">
                  <a:extLst>
                    <a:ext uri="{FF2B5EF4-FFF2-40B4-BE49-F238E27FC236}">
                      <a16:creationId xmlns:a16="http://schemas.microsoft.com/office/drawing/2014/main" id="{BE548A1B-D6DB-44D4-84CC-66657112889F}"/>
                    </a:ext>
                  </a:extLst>
                </p:cNvPr>
                <p:cNvPicPr/>
                <p:nvPr/>
              </p:nvPicPr>
              <p:blipFill>
                <a:blip r:embed="rId15"/>
                <a:stretch>
                  <a:fillRect/>
                </a:stretch>
              </p:blipFill>
              <p:spPr>
                <a:xfrm>
                  <a:off x="295898" y="1788309"/>
                  <a:ext cx="1587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墨迹 18">
                  <a:extLst>
                    <a:ext uri="{FF2B5EF4-FFF2-40B4-BE49-F238E27FC236}">
                      <a16:creationId xmlns:a16="http://schemas.microsoft.com/office/drawing/2014/main" id="{19EDDE8C-89F9-4971-B6F8-A2C56A6460E8}"/>
                    </a:ext>
                  </a:extLst>
                </p14:cNvPr>
                <p14:cNvContentPartPr/>
                <p14:nvPr/>
              </p14:nvContentPartPr>
              <p14:xfrm>
                <a:off x="370418" y="1819269"/>
                <a:ext cx="140760" cy="190440"/>
              </p14:xfrm>
            </p:contentPart>
          </mc:Choice>
          <mc:Fallback xmlns="">
            <p:pic>
              <p:nvPicPr>
                <p:cNvPr id="19" name="墨迹 18">
                  <a:extLst>
                    <a:ext uri="{FF2B5EF4-FFF2-40B4-BE49-F238E27FC236}">
                      <a16:creationId xmlns:a16="http://schemas.microsoft.com/office/drawing/2014/main" id="{19EDDE8C-89F9-4971-B6F8-A2C56A6460E8}"/>
                    </a:ext>
                  </a:extLst>
                </p:cNvPr>
                <p:cNvPicPr/>
                <p:nvPr/>
              </p:nvPicPr>
              <p:blipFill>
                <a:blip r:embed="rId17"/>
                <a:stretch>
                  <a:fillRect/>
                </a:stretch>
              </p:blipFill>
              <p:spPr>
                <a:xfrm>
                  <a:off x="352778" y="1801629"/>
                  <a:ext cx="1764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墨迹 19">
                  <a:extLst>
                    <a:ext uri="{FF2B5EF4-FFF2-40B4-BE49-F238E27FC236}">
                      <a16:creationId xmlns:a16="http://schemas.microsoft.com/office/drawing/2014/main" id="{4A85D897-8BDA-4771-9854-32889740DD3F}"/>
                    </a:ext>
                  </a:extLst>
                </p14:cNvPr>
                <p14:cNvContentPartPr/>
                <p14:nvPr/>
              </p14:nvContentPartPr>
              <p14:xfrm>
                <a:off x="553658" y="1653669"/>
                <a:ext cx="83520" cy="140760"/>
              </p14:xfrm>
            </p:contentPart>
          </mc:Choice>
          <mc:Fallback xmlns="">
            <p:pic>
              <p:nvPicPr>
                <p:cNvPr id="20" name="墨迹 19">
                  <a:extLst>
                    <a:ext uri="{FF2B5EF4-FFF2-40B4-BE49-F238E27FC236}">
                      <a16:creationId xmlns:a16="http://schemas.microsoft.com/office/drawing/2014/main" id="{4A85D897-8BDA-4771-9854-32889740DD3F}"/>
                    </a:ext>
                  </a:extLst>
                </p:cNvPr>
                <p:cNvPicPr/>
                <p:nvPr/>
              </p:nvPicPr>
              <p:blipFill>
                <a:blip r:embed="rId19"/>
                <a:stretch>
                  <a:fillRect/>
                </a:stretch>
              </p:blipFill>
              <p:spPr>
                <a:xfrm>
                  <a:off x="536018" y="1636029"/>
                  <a:ext cx="1191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墨迹 20">
                  <a:extLst>
                    <a:ext uri="{FF2B5EF4-FFF2-40B4-BE49-F238E27FC236}">
                      <a16:creationId xmlns:a16="http://schemas.microsoft.com/office/drawing/2014/main" id="{8CBFD735-7BDE-4D34-9C8F-C1F8F577A093}"/>
                    </a:ext>
                  </a:extLst>
                </p14:cNvPr>
                <p14:cNvContentPartPr/>
                <p14:nvPr/>
              </p14:nvContentPartPr>
              <p14:xfrm>
                <a:off x="538178" y="1737909"/>
                <a:ext cx="85320" cy="235440"/>
              </p14:xfrm>
            </p:contentPart>
          </mc:Choice>
          <mc:Fallback xmlns="">
            <p:pic>
              <p:nvPicPr>
                <p:cNvPr id="21" name="墨迹 20">
                  <a:extLst>
                    <a:ext uri="{FF2B5EF4-FFF2-40B4-BE49-F238E27FC236}">
                      <a16:creationId xmlns:a16="http://schemas.microsoft.com/office/drawing/2014/main" id="{8CBFD735-7BDE-4D34-9C8F-C1F8F577A093}"/>
                    </a:ext>
                  </a:extLst>
                </p:cNvPr>
                <p:cNvPicPr/>
                <p:nvPr/>
              </p:nvPicPr>
              <p:blipFill>
                <a:blip r:embed="rId21"/>
                <a:stretch>
                  <a:fillRect/>
                </a:stretch>
              </p:blipFill>
              <p:spPr>
                <a:xfrm>
                  <a:off x="520538" y="1720269"/>
                  <a:ext cx="12096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墨迹 21">
                  <a:extLst>
                    <a:ext uri="{FF2B5EF4-FFF2-40B4-BE49-F238E27FC236}">
                      <a16:creationId xmlns:a16="http://schemas.microsoft.com/office/drawing/2014/main" id="{B847D679-82C2-40F0-B34F-74DCABD9DBA4}"/>
                    </a:ext>
                  </a:extLst>
                </p14:cNvPr>
                <p14:cNvContentPartPr/>
                <p14:nvPr/>
              </p14:nvContentPartPr>
              <p14:xfrm>
                <a:off x="562298" y="1828629"/>
                <a:ext cx="157320" cy="214560"/>
              </p14:xfrm>
            </p:contentPart>
          </mc:Choice>
          <mc:Fallback xmlns="">
            <p:pic>
              <p:nvPicPr>
                <p:cNvPr id="22" name="墨迹 21">
                  <a:extLst>
                    <a:ext uri="{FF2B5EF4-FFF2-40B4-BE49-F238E27FC236}">
                      <a16:creationId xmlns:a16="http://schemas.microsoft.com/office/drawing/2014/main" id="{B847D679-82C2-40F0-B34F-74DCABD9DBA4}"/>
                    </a:ext>
                  </a:extLst>
                </p:cNvPr>
                <p:cNvPicPr/>
                <p:nvPr/>
              </p:nvPicPr>
              <p:blipFill>
                <a:blip r:embed="rId23"/>
                <a:stretch>
                  <a:fillRect/>
                </a:stretch>
              </p:blipFill>
              <p:spPr>
                <a:xfrm>
                  <a:off x="544658" y="1810989"/>
                  <a:ext cx="19296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墨迹 22">
                  <a:extLst>
                    <a:ext uri="{FF2B5EF4-FFF2-40B4-BE49-F238E27FC236}">
                      <a16:creationId xmlns:a16="http://schemas.microsoft.com/office/drawing/2014/main" id="{A9408334-0725-4506-89B0-41F13EF203B0}"/>
                    </a:ext>
                  </a:extLst>
                </p14:cNvPr>
                <p14:cNvContentPartPr/>
                <p14:nvPr/>
              </p14:nvContentPartPr>
              <p14:xfrm>
                <a:off x="787658" y="1556829"/>
                <a:ext cx="109800" cy="194040"/>
              </p14:xfrm>
            </p:contentPart>
          </mc:Choice>
          <mc:Fallback xmlns="">
            <p:pic>
              <p:nvPicPr>
                <p:cNvPr id="23" name="墨迹 22">
                  <a:extLst>
                    <a:ext uri="{FF2B5EF4-FFF2-40B4-BE49-F238E27FC236}">
                      <a16:creationId xmlns:a16="http://schemas.microsoft.com/office/drawing/2014/main" id="{A9408334-0725-4506-89B0-41F13EF203B0}"/>
                    </a:ext>
                  </a:extLst>
                </p:cNvPr>
                <p:cNvPicPr/>
                <p:nvPr/>
              </p:nvPicPr>
              <p:blipFill>
                <a:blip r:embed="rId25"/>
                <a:stretch>
                  <a:fillRect/>
                </a:stretch>
              </p:blipFill>
              <p:spPr>
                <a:xfrm>
                  <a:off x="770018" y="1538829"/>
                  <a:ext cx="1454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4" name="墨迹 23">
                  <a:extLst>
                    <a:ext uri="{FF2B5EF4-FFF2-40B4-BE49-F238E27FC236}">
                      <a16:creationId xmlns:a16="http://schemas.microsoft.com/office/drawing/2014/main" id="{25EC0F1F-DF49-4792-82F0-6909D4673BB0}"/>
                    </a:ext>
                  </a:extLst>
                </p14:cNvPr>
                <p14:cNvContentPartPr/>
                <p14:nvPr/>
              </p14:nvContentPartPr>
              <p14:xfrm>
                <a:off x="702698" y="1646829"/>
                <a:ext cx="257400" cy="174600"/>
              </p14:xfrm>
            </p:contentPart>
          </mc:Choice>
          <mc:Fallback xmlns="">
            <p:pic>
              <p:nvPicPr>
                <p:cNvPr id="24" name="墨迹 23">
                  <a:extLst>
                    <a:ext uri="{FF2B5EF4-FFF2-40B4-BE49-F238E27FC236}">
                      <a16:creationId xmlns:a16="http://schemas.microsoft.com/office/drawing/2014/main" id="{25EC0F1F-DF49-4792-82F0-6909D4673BB0}"/>
                    </a:ext>
                  </a:extLst>
                </p:cNvPr>
                <p:cNvPicPr/>
                <p:nvPr/>
              </p:nvPicPr>
              <p:blipFill>
                <a:blip r:embed="rId27"/>
                <a:stretch>
                  <a:fillRect/>
                </a:stretch>
              </p:blipFill>
              <p:spPr>
                <a:xfrm>
                  <a:off x="685058" y="1628829"/>
                  <a:ext cx="29304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5" name="墨迹 24">
                  <a:extLst>
                    <a:ext uri="{FF2B5EF4-FFF2-40B4-BE49-F238E27FC236}">
                      <a16:creationId xmlns:a16="http://schemas.microsoft.com/office/drawing/2014/main" id="{F36DBF4F-9EFB-49A1-A44A-EC1AC91D07DE}"/>
                    </a:ext>
                  </a:extLst>
                </p14:cNvPr>
                <p14:cNvContentPartPr/>
                <p14:nvPr/>
              </p14:nvContentPartPr>
              <p14:xfrm>
                <a:off x="796298" y="1769589"/>
                <a:ext cx="88200" cy="222120"/>
              </p14:xfrm>
            </p:contentPart>
          </mc:Choice>
          <mc:Fallback xmlns="">
            <p:pic>
              <p:nvPicPr>
                <p:cNvPr id="25" name="墨迹 24">
                  <a:extLst>
                    <a:ext uri="{FF2B5EF4-FFF2-40B4-BE49-F238E27FC236}">
                      <a16:creationId xmlns:a16="http://schemas.microsoft.com/office/drawing/2014/main" id="{F36DBF4F-9EFB-49A1-A44A-EC1AC91D07DE}"/>
                    </a:ext>
                  </a:extLst>
                </p:cNvPr>
                <p:cNvPicPr/>
                <p:nvPr/>
              </p:nvPicPr>
              <p:blipFill>
                <a:blip r:embed="rId29"/>
                <a:stretch>
                  <a:fillRect/>
                </a:stretch>
              </p:blipFill>
              <p:spPr>
                <a:xfrm>
                  <a:off x="778658" y="1751589"/>
                  <a:ext cx="12384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6" name="墨迹 25">
                  <a:extLst>
                    <a:ext uri="{FF2B5EF4-FFF2-40B4-BE49-F238E27FC236}">
                      <a16:creationId xmlns:a16="http://schemas.microsoft.com/office/drawing/2014/main" id="{72949288-1B51-470A-8A12-90D0BCD372EF}"/>
                    </a:ext>
                  </a:extLst>
                </p14:cNvPr>
                <p14:cNvContentPartPr/>
                <p14:nvPr/>
              </p14:nvContentPartPr>
              <p14:xfrm>
                <a:off x="902858" y="1787949"/>
                <a:ext cx="143640" cy="228240"/>
              </p14:xfrm>
            </p:contentPart>
          </mc:Choice>
          <mc:Fallback xmlns="">
            <p:pic>
              <p:nvPicPr>
                <p:cNvPr id="26" name="墨迹 25">
                  <a:extLst>
                    <a:ext uri="{FF2B5EF4-FFF2-40B4-BE49-F238E27FC236}">
                      <a16:creationId xmlns:a16="http://schemas.microsoft.com/office/drawing/2014/main" id="{72949288-1B51-470A-8A12-90D0BCD372EF}"/>
                    </a:ext>
                  </a:extLst>
                </p:cNvPr>
                <p:cNvPicPr/>
                <p:nvPr/>
              </p:nvPicPr>
              <p:blipFill>
                <a:blip r:embed="rId31"/>
                <a:stretch>
                  <a:fillRect/>
                </a:stretch>
              </p:blipFill>
              <p:spPr>
                <a:xfrm>
                  <a:off x="885218" y="1769949"/>
                  <a:ext cx="17928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墨迹 30">
                  <a:extLst>
                    <a:ext uri="{FF2B5EF4-FFF2-40B4-BE49-F238E27FC236}">
                      <a16:creationId xmlns:a16="http://schemas.microsoft.com/office/drawing/2014/main" id="{DCCF5AF2-F637-4E3A-B179-0419FD32BB96}"/>
                    </a:ext>
                  </a:extLst>
                </p14:cNvPr>
                <p14:cNvContentPartPr/>
                <p14:nvPr/>
              </p14:nvContentPartPr>
              <p14:xfrm>
                <a:off x="1249898" y="1508229"/>
                <a:ext cx="40320" cy="78840"/>
              </p14:xfrm>
            </p:contentPart>
          </mc:Choice>
          <mc:Fallback xmlns="">
            <p:pic>
              <p:nvPicPr>
                <p:cNvPr id="31" name="墨迹 30">
                  <a:extLst>
                    <a:ext uri="{FF2B5EF4-FFF2-40B4-BE49-F238E27FC236}">
                      <a16:creationId xmlns:a16="http://schemas.microsoft.com/office/drawing/2014/main" id="{DCCF5AF2-F637-4E3A-B179-0419FD32BB96}"/>
                    </a:ext>
                  </a:extLst>
                </p:cNvPr>
                <p:cNvPicPr/>
                <p:nvPr/>
              </p:nvPicPr>
              <p:blipFill>
                <a:blip r:embed="rId33"/>
                <a:stretch>
                  <a:fillRect/>
                </a:stretch>
              </p:blipFill>
              <p:spPr>
                <a:xfrm>
                  <a:off x="1231898" y="1490229"/>
                  <a:ext cx="7596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墨迹 31">
                  <a:extLst>
                    <a:ext uri="{FF2B5EF4-FFF2-40B4-BE49-F238E27FC236}">
                      <a16:creationId xmlns:a16="http://schemas.microsoft.com/office/drawing/2014/main" id="{8A12D16C-7524-4DFF-AB2A-A1A21DC29FA9}"/>
                    </a:ext>
                  </a:extLst>
                </p14:cNvPr>
                <p14:cNvContentPartPr/>
                <p14:nvPr/>
              </p14:nvContentPartPr>
              <p14:xfrm>
                <a:off x="1119218" y="1622349"/>
                <a:ext cx="172800" cy="72720"/>
              </p14:xfrm>
            </p:contentPart>
          </mc:Choice>
          <mc:Fallback xmlns="">
            <p:pic>
              <p:nvPicPr>
                <p:cNvPr id="32" name="墨迹 31">
                  <a:extLst>
                    <a:ext uri="{FF2B5EF4-FFF2-40B4-BE49-F238E27FC236}">
                      <a16:creationId xmlns:a16="http://schemas.microsoft.com/office/drawing/2014/main" id="{8A12D16C-7524-4DFF-AB2A-A1A21DC29FA9}"/>
                    </a:ext>
                  </a:extLst>
                </p:cNvPr>
                <p:cNvPicPr/>
                <p:nvPr/>
              </p:nvPicPr>
              <p:blipFill>
                <a:blip r:embed="rId35"/>
                <a:stretch>
                  <a:fillRect/>
                </a:stretch>
              </p:blipFill>
              <p:spPr>
                <a:xfrm>
                  <a:off x="1101218" y="1604349"/>
                  <a:ext cx="20844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3" name="墨迹 32">
                  <a:extLst>
                    <a:ext uri="{FF2B5EF4-FFF2-40B4-BE49-F238E27FC236}">
                      <a16:creationId xmlns:a16="http://schemas.microsoft.com/office/drawing/2014/main" id="{EAAB4B69-C697-4072-9AB6-1CC0444A4011}"/>
                    </a:ext>
                  </a:extLst>
                </p14:cNvPr>
                <p14:cNvContentPartPr/>
                <p14:nvPr/>
              </p14:nvContentPartPr>
              <p14:xfrm>
                <a:off x="1173578" y="1706589"/>
                <a:ext cx="51480" cy="41040"/>
              </p14:xfrm>
            </p:contentPart>
          </mc:Choice>
          <mc:Fallback xmlns="">
            <p:pic>
              <p:nvPicPr>
                <p:cNvPr id="33" name="墨迹 32">
                  <a:extLst>
                    <a:ext uri="{FF2B5EF4-FFF2-40B4-BE49-F238E27FC236}">
                      <a16:creationId xmlns:a16="http://schemas.microsoft.com/office/drawing/2014/main" id="{EAAB4B69-C697-4072-9AB6-1CC0444A4011}"/>
                    </a:ext>
                  </a:extLst>
                </p:cNvPr>
                <p:cNvPicPr/>
                <p:nvPr/>
              </p:nvPicPr>
              <p:blipFill>
                <a:blip r:embed="rId37"/>
                <a:stretch>
                  <a:fillRect/>
                </a:stretch>
              </p:blipFill>
              <p:spPr>
                <a:xfrm>
                  <a:off x="1155938" y="1688589"/>
                  <a:ext cx="8712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4" name="墨迹 33">
                  <a:extLst>
                    <a:ext uri="{FF2B5EF4-FFF2-40B4-BE49-F238E27FC236}">
                      <a16:creationId xmlns:a16="http://schemas.microsoft.com/office/drawing/2014/main" id="{85042CF5-C991-46FD-A484-93DE54B2CE79}"/>
                    </a:ext>
                  </a:extLst>
                </p14:cNvPr>
                <p14:cNvContentPartPr/>
                <p14:nvPr/>
              </p14:nvContentPartPr>
              <p14:xfrm>
                <a:off x="1149818" y="1695789"/>
                <a:ext cx="164160" cy="149400"/>
              </p14:xfrm>
            </p:contentPart>
          </mc:Choice>
          <mc:Fallback xmlns="">
            <p:pic>
              <p:nvPicPr>
                <p:cNvPr id="34" name="墨迹 33">
                  <a:extLst>
                    <a:ext uri="{FF2B5EF4-FFF2-40B4-BE49-F238E27FC236}">
                      <a16:creationId xmlns:a16="http://schemas.microsoft.com/office/drawing/2014/main" id="{85042CF5-C991-46FD-A484-93DE54B2CE79}"/>
                    </a:ext>
                  </a:extLst>
                </p:cNvPr>
                <p:cNvPicPr/>
                <p:nvPr/>
              </p:nvPicPr>
              <p:blipFill>
                <a:blip r:embed="rId39"/>
                <a:stretch>
                  <a:fillRect/>
                </a:stretch>
              </p:blipFill>
              <p:spPr>
                <a:xfrm>
                  <a:off x="1131818" y="1677789"/>
                  <a:ext cx="19980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5" name="墨迹 34">
                  <a:extLst>
                    <a:ext uri="{FF2B5EF4-FFF2-40B4-BE49-F238E27FC236}">
                      <a16:creationId xmlns:a16="http://schemas.microsoft.com/office/drawing/2014/main" id="{A071D8E3-56AF-470A-ABA9-E3C15277A36F}"/>
                    </a:ext>
                  </a:extLst>
                </p14:cNvPr>
                <p14:cNvContentPartPr/>
                <p14:nvPr/>
              </p14:nvContentPartPr>
              <p14:xfrm>
                <a:off x="1159178" y="1810629"/>
                <a:ext cx="61200" cy="191160"/>
              </p14:xfrm>
            </p:contentPart>
          </mc:Choice>
          <mc:Fallback xmlns="">
            <p:pic>
              <p:nvPicPr>
                <p:cNvPr id="35" name="墨迹 34">
                  <a:extLst>
                    <a:ext uri="{FF2B5EF4-FFF2-40B4-BE49-F238E27FC236}">
                      <a16:creationId xmlns:a16="http://schemas.microsoft.com/office/drawing/2014/main" id="{A071D8E3-56AF-470A-ABA9-E3C15277A36F}"/>
                    </a:ext>
                  </a:extLst>
                </p:cNvPr>
                <p:cNvPicPr/>
                <p:nvPr/>
              </p:nvPicPr>
              <p:blipFill>
                <a:blip r:embed="rId41"/>
                <a:stretch>
                  <a:fillRect/>
                </a:stretch>
              </p:blipFill>
              <p:spPr>
                <a:xfrm>
                  <a:off x="1141538" y="1792989"/>
                  <a:ext cx="968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6" name="墨迹 35">
                  <a:extLst>
                    <a:ext uri="{FF2B5EF4-FFF2-40B4-BE49-F238E27FC236}">
                      <a16:creationId xmlns:a16="http://schemas.microsoft.com/office/drawing/2014/main" id="{E77546B9-3037-4E69-89A7-420A746AAA78}"/>
                    </a:ext>
                  </a:extLst>
                </p14:cNvPr>
                <p14:cNvContentPartPr/>
                <p14:nvPr/>
              </p14:nvContentPartPr>
              <p14:xfrm>
                <a:off x="1346738" y="1713789"/>
                <a:ext cx="124920" cy="50760"/>
              </p14:xfrm>
            </p:contentPart>
          </mc:Choice>
          <mc:Fallback xmlns="">
            <p:pic>
              <p:nvPicPr>
                <p:cNvPr id="36" name="墨迹 35">
                  <a:extLst>
                    <a:ext uri="{FF2B5EF4-FFF2-40B4-BE49-F238E27FC236}">
                      <a16:creationId xmlns:a16="http://schemas.microsoft.com/office/drawing/2014/main" id="{E77546B9-3037-4E69-89A7-420A746AAA78}"/>
                    </a:ext>
                  </a:extLst>
                </p:cNvPr>
                <p:cNvPicPr/>
                <p:nvPr/>
              </p:nvPicPr>
              <p:blipFill>
                <a:blip r:embed="rId43"/>
                <a:stretch>
                  <a:fillRect/>
                </a:stretch>
              </p:blipFill>
              <p:spPr>
                <a:xfrm>
                  <a:off x="1328738" y="1696149"/>
                  <a:ext cx="16056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7" name="墨迹 36">
                  <a:extLst>
                    <a:ext uri="{FF2B5EF4-FFF2-40B4-BE49-F238E27FC236}">
                      <a16:creationId xmlns:a16="http://schemas.microsoft.com/office/drawing/2014/main" id="{6EF702B5-5B68-4042-A716-89FBBF4E1172}"/>
                    </a:ext>
                  </a:extLst>
                </p14:cNvPr>
                <p14:cNvContentPartPr/>
                <p14:nvPr/>
              </p14:nvContentPartPr>
              <p14:xfrm>
                <a:off x="1328378" y="1597869"/>
                <a:ext cx="170280" cy="337680"/>
              </p14:xfrm>
            </p:contentPart>
          </mc:Choice>
          <mc:Fallback xmlns="">
            <p:pic>
              <p:nvPicPr>
                <p:cNvPr id="37" name="墨迹 36">
                  <a:extLst>
                    <a:ext uri="{FF2B5EF4-FFF2-40B4-BE49-F238E27FC236}">
                      <a16:creationId xmlns:a16="http://schemas.microsoft.com/office/drawing/2014/main" id="{6EF702B5-5B68-4042-A716-89FBBF4E1172}"/>
                    </a:ext>
                  </a:extLst>
                </p:cNvPr>
                <p:cNvPicPr/>
                <p:nvPr/>
              </p:nvPicPr>
              <p:blipFill>
                <a:blip r:embed="rId45"/>
                <a:stretch>
                  <a:fillRect/>
                </a:stretch>
              </p:blipFill>
              <p:spPr>
                <a:xfrm>
                  <a:off x="1310378" y="1579869"/>
                  <a:ext cx="20592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8" name="墨迹 37">
                  <a:extLst>
                    <a:ext uri="{FF2B5EF4-FFF2-40B4-BE49-F238E27FC236}">
                      <a16:creationId xmlns:a16="http://schemas.microsoft.com/office/drawing/2014/main" id="{B23630C0-1781-4493-8A51-C47F189FFA3C}"/>
                    </a:ext>
                  </a:extLst>
                </p14:cNvPr>
                <p14:cNvContentPartPr/>
                <p14:nvPr/>
              </p14:nvContentPartPr>
              <p14:xfrm>
                <a:off x="1506218" y="1585629"/>
                <a:ext cx="55800" cy="321480"/>
              </p14:xfrm>
            </p:contentPart>
          </mc:Choice>
          <mc:Fallback xmlns="">
            <p:pic>
              <p:nvPicPr>
                <p:cNvPr id="38" name="墨迹 37">
                  <a:extLst>
                    <a:ext uri="{FF2B5EF4-FFF2-40B4-BE49-F238E27FC236}">
                      <a16:creationId xmlns:a16="http://schemas.microsoft.com/office/drawing/2014/main" id="{B23630C0-1781-4493-8A51-C47F189FFA3C}"/>
                    </a:ext>
                  </a:extLst>
                </p:cNvPr>
                <p:cNvPicPr/>
                <p:nvPr/>
              </p:nvPicPr>
              <p:blipFill>
                <a:blip r:embed="rId47"/>
                <a:stretch>
                  <a:fillRect/>
                </a:stretch>
              </p:blipFill>
              <p:spPr>
                <a:xfrm>
                  <a:off x="1488218" y="1567629"/>
                  <a:ext cx="9144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墨迹 38">
                  <a:extLst>
                    <a:ext uri="{FF2B5EF4-FFF2-40B4-BE49-F238E27FC236}">
                      <a16:creationId xmlns:a16="http://schemas.microsoft.com/office/drawing/2014/main" id="{891DF3D6-7C89-4052-8FD4-EB53195E1F47}"/>
                    </a:ext>
                  </a:extLst>
                </p14:cNvPr>
                <p14:cNvContentPartPr/>
                <p14:nvPr/>
              </p14:nvContentPartPr>
              <p14:xfrm>
                <a:off x="1500458" y="1672749"/>
                <a:ext cx="167400" cy="241920"/>
              </p14:xfrm>
            </p:contentPart>
          </mc:Choice>
          <mc:Fallback xmlns="">
            <p:pic>
              <p:nvPicPr>
                <p:cNvPr id="39" name="墨迹 38">
                  <a:extLst>
                    <a:ext uri="{FF2B5EF4-FFF2-40B4-BE49-F238E27FC236}">
                      <a16:creationId xmlns:a16="http://schemas.microsoft.com/office/drawing/2014/main" id="{891DF3D6-7C89-4052-8FD4-EB53195E1F47}"/>
                    </a:ext>
                  </a:extLst>
                </p:cNvPr>
                <p:cNvPicPr/>
                <p:nvPr/>
              </p:nvPicPr>
              <p:blipFill>
                <a:blip r:embed="rId49"/>
                <a:stretch>
                  <a:fillRect/>
                </a:stretch>
              </p:blipFill>
              <p:spPr>
                <a:xfrm>
                  <a:off x="1482458" y="1654749"/>
                  <a:ext cx="20304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0" name="墨迹 39">
                  <a:extLst>
                    <a:ext uri="{FF2B5EF4-FFF2-40B4-BE49-F238E27FC236}">
                      <a16:creationId xmlns:a16="http://schemas.microsoft.com/office/drawing/2014/main" id="{297BCBAA-EAD8-4934-A2B3-D08DF99A5161}"/>
                    </a:ext>
                  </a:extLst>
                </p14:cNvPr>
                <p14:cNvContentPartPr/>
                <p14:nvPr/>
              </p14:nvContentPartPr>
              <p14:xfrm>
                <a:off x="1343138" y="1970109"/>
                <a:ext cx="24840" cy="65160"/>
              </p14:xfrm>
            </p:contentPart>
          </mc:Choice>
          <mc:Fallback xmlns="">
            <p:pic>
              <p:nvPicPr>
                <p:cNvPr id="40" name="墨迹 39">
                  <a:extLst>
                    <a:ext uri="{FF2B5EF4-FFF2-40B4-BE49-F238E27FC236}">
                      <a16:creationId xmlns:a16="http://schemas.microsoft.com/office/drawing/2014/main" id="{297BCBAA-EAD8-4934-A2B3-D08DF99A5161}"/>
                    </a:ext>
                  </a:extLst>
                </p:cNvPr>
                <p:cNvPicPr/>
                <p:nvPr/>
              </p:nvPicPr>
              <p:blipFill>
                <a:blip r:embed="rId51"/>
                <a:stretch>
                  <a:fillRect/>
                </a:stretch>
              </p:blipFill>
              <p:spPr>
                <a:xfrm>
                  <a:off x="1325498" y="1952469"/>
                  <a:ext cx="6048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1" name="墨迹 40">
                  <a:extLst>
                    <a:ext uri="{FF2B5EF4-FFF2-40B4-BE49-F238E27FC236}">
                      <a16:creationId xmlns:a16="http://schemas.microsoft.com/office/drawing/2014/main" id="{3C60C91D-512B-4870-B271-B2797AC6D14B}"/>
                    </a:ext>
                  </a:extLst>
                </p14:cNvPr>
                <p14:cNvContentPartPr/>
                <p14:nvPr/>
              </p14:nvContentPartPr>
              <p14:xfrm>
                <a:off x="1456178" y="1954629"/>
                <a:ext cx="130680" cy="58680"/>
              </p14:xfrm>
            </p:contentPart>
          </mc:Choice>
          <mc:Fallback xmlns="">
            <p:pic>
              <p:nvPicPr>
                <p:cNvPr id="41" name="墨迹 40">
                  <a:extLst>
                    <a:ext uri="{FF2B5EF4-FFF2-40B4-BE49-F238E27FC236}">
                      <a16:creationId xmlns:a16="http://schemas.microsoft.com/office/drawing/2014/main" id="{3C60C91D-512B-4870-B271-B2797AC6D14B}"/>
                    </a:ext>
                  </a:extLst>
                </p:cNvPr>
                <p:cNvPicPr/>
                <p:nvPr/>
              </p:nvPicPr>
              <p:blipFill>
                <a:blip r:embed="rId53"/>
                <a:stretch>
                  <a:fillRect/>
                </a:stretch>
              </p:blipFill>
              <p:spPr>
                <a:xfrm>
                  <a:off x="1438538" y="1936989"/>
                  <a:ext cx="1663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2" name="墨迹 41">
                  <a:extLst>
                    <a:ext uri="{FF2B5EF4-FFF2-40B4-BE49-F238E27FC236}">
                      <a16:creationId xmlns:a16="http://schemas.microsoft.com/office/drawing/2014/main" id="{1F2F167E-07A8-4D70-B2A1-DB6E923B872C}"/>
                    </a:ext>
                  </a:extLst>
                </p14:cNvPr>
                <p14:cNvContentPartPr/>
                <p14:nvPr/>
              </p14:nvContentPartPr>
              <p14:xfrm>
                <a:off x="1624658" y="1942029"/>
                <a:ext cx="189000" cy="92160"/>
              </p14:xfrm>
            </p:contentPart>
          </mc:Choice>
          <mc:Fallback xmlns="">
            <p:pic>
              <p:nvPicPr>
                <p:cNvPr id="42" name="墨迹 41">
                  <a:extLst>
                    <a:ext uri="{FF2B5EF4-FFF2-40B4-BE49-F238E27FC236}">
                      <a16:creationId xmlns:a16="http://schemas.microsoft.com/office/drawing/2014/main" id="{1F2F167E-07A8-4D70-B2A1-DB6E923B872C}"/>
                    </a:ext>
                  </a:extLst>
                </p:cNvPr>
                <p:cNvPicPr/>
                <p:nvPr/>
              </p:nvPicPr>
              <p:blipFill>
                <a:blip r:embed="rId55"/>
                <a:stretch>
                  <a:fillRect/>
                </a:stretch>
              </p:blipFill>
              <p:spPr>
                <a:xfrm>
                  <a:off x="1607018" y="1924389"/>
                  <a:ext cx="2246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3" name="墨迹 42">
                  <a:extLst>
                    <a:ext uri="{FF2B5EF4-FFF2-40B4-BE49-F238E27FC236}">
                      <a16:creationId xmlns:a16="http://schemas.microsoft.com/office/drawing/2014/main" id="{6958799F-B854-4D7C-9B26-730058EB3FFE}"/>
                    </a:ext>
                  </a:extLst>
                </p14:cNvPr>
                <p14:cNvContentPartPr/>
                <p14:nvPr/>
              </p14:nvContentPartPr>
              <p14:xfrm>
                <a:off x="1871258" y="1591749"/>
                <a:ext cx="181440" cy="295200"/>
              </p14:xfrm>
            </p:contentPart>
          </mc:Choice>
          <mc:Fallback xmlns="">
            <p:pic>
              <p:nvPicPr>
                <p:cNvPr id="43" name="墨迹 42">
                  <a:extLst>
                    <a:ext uri="{FF2B5EF4-FFF2-40B4-BE49-F238E27FC236}">
                      <a16:creationId xmlns:a16="http://schemas.microsoft.com/office/drawing/2014/main" id="{6958799F-B854-4D7C-9B26-730058EB3FFE}"/>
                    </a:ext>
                  </a:extLst>
                </p:cNvPr>
                <p:cNvPicPr/>
                <p:nvPr/>
              </p:nvPicPr>
              <p:blipFill>
                <a:blip r:embed="rId57"/>
                <a:stretch>
                  <a:fillRect/>
                </a:stretch>
              </p:blipFill>
              <p:spPr>
                <a:xfrm>
                  <a:off x="1853618" y="1574109"/>
                  <a:ext cx="21708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4" name="墨迹 43">
                  <a:extLst>
                    <a:ext uri="{FF2B5EF4-FFF2-40B4-BE49-F238E27FC236}">
                      <a16:creationId xmlns:a16="http://schemas.microsoft.com/office/drawing/2014/main" id="{01684191-A902-459A-98A2-D0C27B1F3A31}"/>
                    </a:ext>
                  </a:extLst>
                </p14:cNvPr>
                <p14:cNvContentPartPr/>
                <p14:nvPr/>
              </p14:nvContentPartPr>
              <p14:xfrm>
                <a:off x="2001578" y="1752309"/>
                <a:ext cx="28800" cy="254160"/>
              </p14:xfrm>
            </p:contentPart>
          </mc:Choice>
          <mc:Fallback xmlns="">
            <p:pic>
              <p:nvPicPr>
                <p:cNvPr id="44" name="墨迹 43">
                  <a:extLst>
                    <a:ext uri="{FF2B5EF4-FFF2-40B4-BE49-F238E27FC236}">
                      <a16:creationId xmlns:a16="http://schemas.microsoft.com/office/drawing/2014/main" id="{01684191-A902-459A-98A2-D0C27B1F3A31}"/>
                    </a:ext>
                  </a:extLst>
                </p:cNvPr>
                <p:cNvPicPr/>
                <p:nvPr/>
              </p:nvPicPr>
              <p:blipFill>
                <a:blip r:embed="rId59"/>
                <a:stretch>
                  <a:fillRect/>
                </a:stretch>
              </p:blipFill>
              <p:spPr>
                <a:xfrm>
                  <a:off x="1983578" y="1734669"/>
                  <a:ext cx="644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5" name="墨迹 44">
                  <a:extLst>
                    <a:ext uri="{FF2B5EF4-FFF2-40B4-BE49-F238E27FC236}">
                      <a16:creationId xmlns:a16="http://schemas.microsoft.com/office/drawing/2014/main" id="{B0AC297A-7E2A-43FA-9313-B322C4116380}"/>
                    </a:ext>
                  </a:extLst>
                </p14:cNvPr>
                <p14:cNvContentPartPr/>
                <p14:nvPr/>
              </p14:nvContentPartPr>
              <p14:xfrm>
                <a:off x="2105618" y="1669869"/>
                <a:ext cx="101160" cy="32040"/>
              </p14:xfrm>
            </p:contentPart>
          </mc:Choice>
          <mc:Fallback xmlns="">
            <p:pic>
              <p:nvPicPr>
                <p:cNvPr id="45" name="墨迹 44">
                  <a:extLst>
                    <a:ext uri="{FF2B5EF4-FFF2-40B4-BE49-F238E27FC236}">
                      <a16:creationId xmlns:a16="http://schemas.microsoft.com/office/drawing/2014/main" id="{B0AC297A-7E2A-43FA-9313-B322C4116380}"/>
                    </a:ext>
                  </a:extLst>
                </p:cNvPr>
                <p:cNvPicPr/>
                <p:nvPr/>
              </p:nvPicPr>
              <p:blipFill>
                <a:blip r:embed="rId61"/>
                <a:stretch>
                  <a:fillRect/>
                </a:stretch>
              </p:blipFill>
              <p:spPr>
                <a:xfrm>
                  <a:off x="2087978" y="1651869"/>
                  <a:ext cx="13680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6" name="墨迹 45">
                  <a:extLst>
                    <a:ext uri="{FF2B5EF4-FFF2-40B4-BE49-F238E27FC236}">
                      <a16:creationId xmlns:a16="http://schemas.microsoft.com/office/drawing/2014/main" id="{56178CF5-3409-4052-98DC-31860E73E3EC}"/>
                    </a:ext>
                  </a:extLst>
                </p14:cNvPr>
                <p14:cNvContentPartPr/>
                <p14:nvPr/>
              </p14:nvContentPartPr>
              <p14:xfrm>
                <a:off x="2091938" y="1755909"/>
                <a:ext cx="93600" cy="72720"/>
              </p14:xfrm>
            </p:contentPart>
          </mc:Choice>
          <mc:Fallback xmlns="">
            <p:pic>
              <p:nvPicPr>
                <p:cNvPr id="46" name="墨迹 45">
                  <a:extLst>
                    <a:ext uri="{FF2B5EF4-FFF2-40B4-BE49-F238E27FC236}">
                      <a16:creationId xmlns:a16="http://schemas.microsoft.com/office/drawing/2014/main" id="{56178CF5-3409-4052-98DC-31860E73E3EC}"/>
                    </a:ext>
                  </a:extLst>
                </p:cNvPr>
                <p:cNvPicPr/>
                <p:nvPr/>
              </p:nvPicPr>
              <p:blipFill>
                <a:blip r:embed="rId63"/>
                <a:stretch>
                  <a:fillRect/>
                </a:stretch>
              </p:blipFill>
              <p:spPr>
                <a:xfrm>
                  <a:off x="2073938" y="1737909"/>
                  <a:ext cx="12924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7" name="墨迹 46">
                  <a:extLst>
                    <a:ext uri="{FF2B5EF4-FFF2-40B4-BE49-F238E27FC236}">
                      <a16:creationId xmlns:a16="http://schemas.microsoft.com/office/drawing/2014/main" id="{75F63764-D832-4D50-AAB3-EDB457CC5968}"/>
                    </a:ext>
                  </a:extLst>
                </p14:cNvPr>
                <p14:cNvContentPartPr/>
                <p14:nvPr/>
              </p14:nvContentPartPr>
              <p14:xfrm>
                <a:off x="2110298" y="1630269"/>
                <a:ext cx="43920" cy="375480"/>
              </p14:xfrm>
            </p:contentPart>
          </mc:Choice>
          <mc:Fallback xmlns="">
            <p:pic>
              <p:nvPicPr>
                <p:cNvPr id="47" name="墨迹 46">
                  <a:extLst>
                    <a:ext uri="{FF2B5EF4-FFF2-40B4-BE49-F238E27FC236}">
                      <a16:creationId xmlns:a16="http://schemas.microsoft.com/office/drawing/2014/main" id="{75F63764-D832-4D50-AAB3-EDB457CC5968}"/>
                    </a:ext>
                  </a:extLst>
                </p:cNvPr>
                <p:cNvPicPr/>
                <p:nvPr/>
              </p:nvPicPr>
              <p:blipFill>
                <a:blip r:embed="rId65"/>
                <a:stretch>
                  <a:fillRect/>
                </a:stretch>
              </p:blipFill>
              <p:spPr>
                <a:xfrm>
                  <a:off x="2092658" y="1612269"/>
                  <a:ext cx="79560" cy="411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8" name="墨迹 47">
                  <a:extLst>
                    <a:ext uri="{FF2B5EF4-FFF2-40B4-BE49-F238E27FC236}">
                      <a16:creationId xmlns:a16="http://schemas.microsoft.com/office/drawing/2014/main" id="{781AFBED-CAE2-445C-B7E2-4D6DB7CADF2D}"/>
                    </a:ext>
                  </a:extLst>
                </p14:cNvPr>
                <p14:cNvContentPartPr/>
                <p14:nvPr/>
              </p14:nvContentPartPr>
              <p14:xfrm>
                <a:off x="2100218" y="1838349"/>
                <a:ext cx="218160" cy="255960"/>
              </p14:xfrm>
            </p:contentPart>
          </mc:Choice>
          <mc:Fallback xmlns="">
            <p:pic>
              <p:nvPicPr>
                <p:cNvPr id="48" name="墨迹 47">
                  <a:extLst>
                    <a:ext uri="{FF2B5EF4-FFF2-40B4-BE49-F238E27FC236}">
                      <a16:creationId xmlns:a16="http://schemas.microsoft.com/office/drawing/2014/main" id="{781AFBED-CAE2-445C-B7E2-4D6DB7CADF2D}"/>
                    </a:ext>
                  </a:extLst>
                </p:cNvPr>
                <p:cNvPicPr/>
                <p:nvPr/>
              </p:nvPicPr>
              <p:blipFill>
                <a:blip r:embed="rId67"/>
                <a:stretch>
                  <a:fillRect/>
                </a:stretch>
              </p:blipFill>
              <p:spPr>
                <a:xfrm>
                  <a:off x="2082218" y="1820349"/>
                  <a:ext cx="25380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9" name="墨迹 48">
                  <a:extLst>
                    <a:ext uri="{FF2B5EF4-FFF2-40B4-BE49-F238E27FC236}">
                      <a16:creationId xmlns:a16="http://schemas.microsoft.com/office/drawing/2014/main" id="{042E40C2-6F73-4CB1-9350-B1888CD7837D}"/>
                    </a:ext>
                  </a:extLst>
                </p14:cNvPr>
                <p14:cNvContentPartPr/>
                <p14:nvPr/>
              </p14:nvContentPartPr>
              <p14:xfrm>
                <a:off x="2386058" y="1570509"/>
                <a:ext cx="16920" cy="127080"/>
              </p14:xfrm>
            </p:contentPart>
          </mc:Choice>
          <mc:Fallback xmlns="">
            <p:pic>
              <p:nvPicPr>
                <p:cNvPr id="49" name="墨迹 48">
                  <a:extLst>
                    <a:ext uri="{FF2B5EF4-FFF2-40B4-BE49-F238E27FC236}">
                      <a16:creationId xmlns:a16="http://schemas.microsoft.com/office/drawing/2014/main" id="{042E40C2-6F73-4CB1-9350-B1888CD7837D}"/>
                    </a:ext>
                  </a:extLst>
                </p:cNvPr>
                <p:cNvPicPr/>
                <p:nvPr/>
              </p:nvPicPr>
              <p:blipFill>
                <a:blip r:embed="rId69"/>
                <a:stretch>
                  <a:fillRect/>
                </a:stretch>
              </p:blipFill>
              <p:spPr>
                <a:xfrm>
                  <a:off x="2368418" y="1552869"/>
                  <a:ext cx="5256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0" name="墨迹 49">
                  <a:extLst>
                    <a:ext uri="{FF2B5EF4-FFF2-40B4-BE49-F238E27FC236}">
                      <a16:creationId xmlns:a16="http://schemas.microsoft.com/office/drawing/2014/main" id="{18621D29-BC10-46E8-8D54-7E60009FD758}"/>
                    </a:ext>
                  </a:extLst>
                </p14:cNvPr>
                <p14:cNvContentPartPr/>
                <p14:nvPr/>
              </p14:nvContentPartPr>
              <p14:xfrm>
                <a:off x="2453378" y="1504989"/>
                <a:ext cx="110520" cy="221760"/>
              </p14:xfrm>
            </p:contentPart>
          </mc:Choice>
          <mc:Fallback xmlns="">
            <p:pic>
              <p:nvPicPr>
                <p:cNvPr id="50" name="墨迹 49">
                  <a:extLst>
                    <a:ext uri="{FF2B5EF4-FFF2-40B4-BE49-F238E27FC236}">
                      <a16:creationId xmlns:a16="http://schemas.microsoft.com/office/drawing/2014/main" id="{18621D29-BC10-46E8-8D54-7E60009FD758}"/>
                    </a:ext>
                  </a:extLst>
                </p:cNvPr>
                <p:cNvPicPr/>
                <p:nvPr/>
              </p:nvPicPr>
              <p:blipFill>
                <a:blip r:embed="rId71"/>
                <a:stretch>
                  <a:fillRect/>
                </a:stretch>
              </p:blipFill>
              <p:spPr>
                <a:xfrm>
                  <a:off x="2435378" y="1486989"/>
                  <a:ext cx="14616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1" name="墨迹 50">
                  <a:extLst>
                    <a:ext uri="{FF2B5EF4-FFF2-40B4-BE49-F238E27FC236}">
                      <a16:creationId xmlns:a16="http://schemas.microsoft.com/office/drawing/2014/main" id="{74708581-BDFA-4B63-AF32-EAEB1EE51257}"/>
                    </a:ext>
                  </a:extLst>
                </p14:cNvPr>
                <p14:cNvContentPartPr/>
                <p14:nvPr/>
              </p14:nvContentPartPr>
              <p14:xfrm>
                <a:off x="2425658" y="1641069"/>
                <a:ext cx="94320" cy="22320"/>
              </p14:xfrm>
            </p:contentPart>
          </mc:Choice>
          <mc:Fallback xmlns="">
            <p:pic>
              <p:nvPicPr>
                <p:cNvPr id="51" name="墨迹 50">
                  <a:extLst>
                    <a:ext uri="{FF2B5EF4-FFF2-40B4-BE49-F238E27FC236}">
                      <a16:creationId xmlns:a16="http://schemas.microsoft.com/office/drawing/2014/main" id="{74708581-BDFA-4B63-AF32-EAEB1EE51257}"/>
                    </a:ext>
                  </a:extLst>
                </p:cNvPr>
                <p:cNvPicPr/>
                <p:nvPr/>
              </p:nvPicPr>
              <p:blipFill>
                <a:blip r:embed="rId73"/>
                <a:stretch>
                  <a:fillRect/>
                </a:stretch>
              </p:blipFill>
              <p:spPr>
                <a:xfrm>
                  <a:off x="2408018" y="1623429"/>
                  <a:ext cx="1299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墨迹 51">
                  <a:extLst>
                    <a:ext uri="{FF2B5EF4-FFF2-40B4-BE49-F238E27FC236}">
                      <a16:creationId xmlns:a16="http://schemas.microsoft.com/office/drawing/2014/main" id="{1727FCE5-777C-4803-8514-CCD6F3420E00}"/>
                    </a:ext>
                  </a:extLst>
                </p14:cNvPr>
                <p14:cNvContentPartPr/>
                <p14:nvPr/>
              </p14:nvContentPartPr>
              <p14:xfrm>
                <a:off x="2325938" y="1733949"/>
                <a:ext cx="175680" cy="206640"/>
              </p14:xfrm>
            </p:contentPart>
          </mc:Choice>
          <mc:Fallback xmlns="">
            <p:pic>
              <p:nvPicPr>
                <p:cNvPr id="52" name="墨迹 51">
                  <a:extLst>
                    <a:ext uri="{FF2B5EF4-FFF2-40B4-BE49-F238E27FC236}">
                      <a16:creationId xmlns:a16="http://schemas.microsoft.com/office/drawing/2014/main" id="{1727FCE5-777C-4803-8514-CCD6F3420E00}"/>
                    </a:ext>
                  </a:extLst>
                </p:cNvPr>
                <p:cNvPicPr/>
                <p:nvPr/>
              </p:nvPicPr>
              <p:blipFill>
                <a:blip r:embed="rId75"/>
                <a:stretch>
                  <a:fillRect/>
                </a:stretch>
              </p:blipFill>
              <p:spPr>
                <a:xfrm>
                  <a:off x="2308298" y="1716309"/>
                  <a:ext cx="21132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3" name="墨迹 52">
                  <a:extLst>
                    <a:ext uri="{FF2B5EF4-FFF2-40B4-BE49-F238E27FC236}">
                      <a16:creationId xmlns:a16="http://schemas.microsoft.com/office/drawing/2014/main" id="{A7DE8822-4B09-4A4B-A5F0-88B8EF7CA89E}"/>
                    </a:ext>
                  </a:extLst>
                </p14:cNvPr>
                <p14:cNvContentPartPr/>
                <p14:nvPr/>
              </p14:nvContentPartPr>
              <p14:xfrm>
                <a:off x="2390738" y="1798029"/>
                <a:ext cx="115200" cy="183600"/>
              </p14:xfrm>
            </p:contentPart>
          </mc:Choice>
          <mc:Fallback xmlns="">
            <p:pic>
              <p:nvPicPr>
                <p:cNvPr id="53" name="墨迹 52">
                  <a:extLst>
                    <a:ext uri="{FF2B5EF4-FFF2-40B4-BE49-F238E27FC236}">
                      <a16:creationId xmlns:a16="http://schemas.microsoft.com/office/drawing/2014/main" id="{A7DE8822-4B09-4A4B-A5F0-88B8EF7CA89E}"/>
                    </a:ext>
                  </a:extLst>
                </p:cNvPr>
                <p:cNvPicPr/>
                <p:nvPr/>
              </p:nvPicPr>
              <p:blipFill>
                <a:blip r:embed="rId77"/>
                <a:stretch>
                  <a:fillRect/>
                </a:stretch>
              </p:blipFill>
              <p:spPr>
                <a:xfrm>
                  <a:off x="2372738" y="1780389"/>
                  <a:ext cx="15084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4" name="墨迹 53">
                  <a:extLst>
                    <a:ext uri="{FF2B5EF4-FFF2-40B4-BE49-F238E27FC236}">
                      <a16:creationId xmlns:a16="http://schemas.microsoft.com/office/drawing/2014/main" id="{95986BE6-B575-4653-8EE8-65F20965412A}"/>
                    </a:ext>
                  </a:extLst>
                </p14:cNvPr>
                <p14:cNvContentPartPr/>
                <p14:nvPr/>
              </p14:nvContentPartPr>
              <p14:xfrm>
                <a:off x="2379938" y="1881909"/>
                <a:ext cx="92160" cy="85320"/>
              </p14:xfrm>
            </p:contentPart>
          </mc:Choice>
          <mc:Fallback xmlns="">
            <p:pic>
              <p:nvPicPr>
                <p:cNvPr id="54" name="墨迹 53">
                  <a:extLst>
                    <a:ext uri="{FF2B5EF4-FFF2-40B4-BE49-F238E27FC236}">
                      <a16:creationId xmlns:a16="http://schemas.microsoft.com/office/drawing/2014/main" id="{95986BE6-B575-4653-8EE8-65F20965412A}"/>
                    </a:ext>
                  </a:extLst>
                </p:cNvPr>
                <p:cNvPicPr/>
                <p:nvPr/>
              </p:nvPicPr>
              <p:blipFill>
                <a:blip r:embed="rId79"/>
                <a:stretch>
                  <a:fillRect/>
                </a:stretch>
              </p:blipFill>
              <p:spPr>
                <a:xfrm>
                  <a:off x="2361938" y="1863909"/>
                  <a:ext cx="12780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5" name="墨迹 54">
                  <a:extLst>
                    <a:ext uri="{FF2B5EF4-FFF2-40B4-BE49-F238E27FC236}">
                      <a16:creationId xmlns:a16="http://schemas.microsoft.com/office/drawing/2014/main" id="{B19536D0-428D-4B12-9B98-0441252842F8}"/>
                    </a:ext>
                  </a:extLst>
                </p14:cNvPr>
                <p14:cNvContentPartPr/>
                <p14:nvPr/>
              </p14:nvContentPartPr>
              <p14:xfrm>
                <a:off x="2512778" y="1810629"/>
                <a:ext cx="39240" cy="90360"/>
              </p14:xfrm>
            </p:contentPart>
          </mc:Choice>
          <mc:Fallback xmlns="">
            <p:pic>
              <p:nvPicPr>
                <p:cNvPr id="55" name="墨迹 54">
                  <a:extLst>
                    <a:ext uri="{FF2B5EF4-FFF2-40B4-BE49-F238E27FC236}">
                      <a16:creationId xmlns:a16="http://schemas.microsoft.com/office/drawing/2014/main" id="{B19536D0-428D-4B12-9B98-0441252842F8}"/>
                    </a:ext>
                  </a:extLst>
                </p:cNvPr>
                <p:cNvPicPr/>
                <p:nvPr/>
              </p:nvPicPr>
              <p:blipFill>
                <a:blip r:embed="rId81"/>
                <a:stretch>
                  <a:fillRect/>
                </a:stretch>
              </p:blipFill>
              <p:spPr>
                <a:xfrm>
                  <a:off x="2495138" y="1792989"/>
                  <a:ext cx="748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6" name="墨迹 55">
                  <a:extLst>
                    <a:ext uri="{FF2B5EF4-FFF2-40B4-BE49-F238E27FC236}">
                      <a16:creationId xmlns:a16="http://schemas.microsoft.com/office/drawing/2014/main" id="{37E8F6F1-D61A-44D6-B41D-F9F84308F07D}"/>
                    </a:ext>
                  </a:extLst>
                </p14:cNvPr>
                <p14:cNvContentPartPr/>
                <p14:nvPr/>
              </p14:nvContentPartPr>
              <p14:xfrm>
                <a:off x="2563898" y="1765629"/>
                <a:ext cx="65520" cy="228240"/>
              </p14:xfrm>
            </p:contentPart>
          </mc:Choice>
          <mc:Fallback xmlns="">
            <p:pic>
              <p:nvPicPr>
                <p:cNvPr id="56" name="墨迹 55">
                  <a:extLst>
                    <a:ext uri="{FF2B5EF4-FFF2-40B4-BE49-F238E27FC236}">
                      <a16:creationId xmlns:a16="http://schemas.microsoft.com/office/drawing/2014/main" id="{37E8F6F1-D61A-44D6-B41D-F9F84308F07D}"/>
                    </a:ext>
                  </a:extLst>
                </p:cNvPr>
                <p:cNvPicPr/>
                <p:nvPr/>
              </p:nvPicPr>
              <p:blipFill>
                <a:blip r:embed="rId83"/>
                <a:stretch>
                  <a:fillRect/>
                </a:stretch>
              </p:blipFill>
              <p:spPr>
                <a:xfrm>
                  <a:off x="2545898" y="1747989"/>
                  <a:ext cx="10116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7" name="墨迹 56">
                  <a:extLst>
                    <a:ext uri="{FF2B5EF4-FFF2-40B4-BE49-F238E27FC236}">
                      <a16:creationId xmlns:a16="http://schemas.microsoft.com/office/drawing/2014/main" id="{B91DD2D1-EA45-4D39-874D-2E5C8A11B46B}"/>
                    </a:ext>
                  </a:extLst>
                </p14:cNvPr>
                <p14:cNvContentPartPr/>
                <p14:nvPr/>
              </p14:nvContentPartPr>
              <p14:xfrm>
                <a:off x="2550578" y="1866789"/>
                <a:ext cx="78840" cy="99000"/>
              </p14:xfrm>
            </p:contentPart>
          </mc:Choice>
          <mc:Fallback xmlns="">
            <p:pic>
              <p:nvPicPr>
                <p:cNvPr id="57" name="墨迹 56">
                  <a:extLst>
                    <a:ext uri="{FF2B5EF4-FFF2-40B4-BE49-F238E27FC236}">
                      <a16:creationId xmlns:a16="http://schemas.microsoft.com/office/drawing/2014/main" id="{B91DD2D1-EA45-4D39-874D-2E5C8A11B46B}"/>
                    </a:ext>
                  </a:extLst>
                </p:cNvPr>
                <p:cNvPicPr/>
                <p:nvPr/>
              </p:nvPicPr>
              <p:blipFill>
                <a:blip r:embed="rId85"/>
                <a:stretch>
                  <a:fillRect/>
                </a:stretch>
              </p:blipFill>
              <p:spPr>
                <a:xfrm>
                  <a:off x="2532938" y="1849149"/>
                  <a:ext cx="11448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8" name="墨迹 57">
                  <a:extLst>
                    <a:ext uri="{FF2B5EF4-FFF2-40B4-BE49-F238E27FC236}">
                      <a16:creationId xmlns:a16="http://schemas.microsoft.com/office/drawing/2014/main" id="{7CBB5CD1-D521-4403-B416-E5103A6B7FB8}"/>
                    </a:ext>
                  </a:extLst>
                </p14:cNvPr>
                <p14:cNvContentPartPr/>
                <p14:nvPr/>
              </p14:nvContentPartPr>
              <p14:xfrm>
                <a:off x="2638778" y="1642149"/>
                <a:ext cx="118440" cy="318600"/>
              </p14:xfrm>
            </p:contentPart>
          </mc:Choice>
          <mc:Fallback xmlns="">
            <p:pic>
              <p:nvPicPr>
                <p:cNvPr id="58" name="墨迹 57">
                  <a:extLst>
                    <a:ext uri="{FF2B5EF4-FFF2-40B4-BE49-F238E27FC236}">
                      <a16:creationId xmlns:a16="http://schemas.microsoft.com/office/drawing/2014/main" id="{7CBB5CD1-D521-4403-B416-E5103A6B7FB8}"/>
                    </a:ext>
                  </a:extLst>
                </p:cNvPr>
                <p:cNvPicPr/>
                <p:nvPr/>
              </p:nvPicPr>
              <p:blipFill>
                <a:blip r:embed="rId87"/>
                <a:stretch>
                  <a:fillRect/>
                </a:stretch>
              </p:blipFill>
              <p:spPr>
                <a:xfrm>
                  <a:off x="2620778" y="1624149"/>
                  <a:ext cx="15408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9" name="墨迹 58">
                  <a:extLst>
                    <a:ext uri="{FF2B5EF4-FFF2-40B4-BE49-F238E27FC236}">
                      <a16:creationId xmlns:a16="http://schemas.microsoft.com/office/drawing/2014/main" id="{A21FF632-796E-4F1D-BEDC-7DAD9947B3AF}"/>
                    </a:ext>
                  </a:extLst>
                </p14:cNvPr>
                <p14:cNvContentPartPr/>
                <p14:nvPr/>
              </p14:nvContentPartPr>
              <p14:xfrm>
                <a:off x="2814818" y="1601109"/>
                <a:ext cx="128160" cy="70920"/>
              </p14:xfrm>
            </p:contentPart>
          </mc:Choice>
          <mc:Fallback xmlns="">
            <p:pic>
              <p:nvPicPr>
                <p:cNvPr id="59" name="墨迹 58">
                  <a:extLst>
                    <a:ext uri="{FF2B5EF4-FFF2-40B4-BE49-F238E27FC236}">
                      <a16:creationId xmlns:a16="http://schemas.microsoft.com/office/drawing/2014/main" id="{A21FF632-796E-4F1D-BEDC-7DAD9947B3AF}"/>
                    </a:ext>
                  </a:extLst>
                </p:cNvPr>
                <p:cNvPicPr/>
                <p:nvPr/>
              </p:nvPicPr>
              <p:blipFill>
                <a:blip r:embed="rId89"/>
                <a:stretch>
                  <a:fillRect/>
                </a:stretch>
              </p:blipFill>
              <p:spPr>
                <a:xfrm>
                  <a:off x="2797178" y="1583109"/>
                  <a:ext cx="1638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0" name="墨迹 59">
                  <a:extLst>
                    <a:ext uri="{FF2B5EF4-FFF2-40B4-BE49-F238E27FC236}">
                      <a16:creationId xmlns:a16="http://schemas.microsoft.com/office/drawing/2014/main" id="{AEB2B076-5904-4041-9F09-B3587225DD5E}"/>
                    </a:ext>
                  </a:extLst>
                </p14:cNvPr>
                <p14:cNvContentPartPr/>
                <p14:nvPr/>
              </p14:nvContentPartPr>
              <p14:xfrm>
                <a:off x="2865938" y="1506789"/>
                <a:ext cx="32400" cy="462960"/>
              </p14:xfrm>
            </p:contentPart>
          </mc:Choice>
          <mc:Fallback xmlns="">
            <p:pic>
              <p:nvPicPr>
                <p:cNvPr id="60" name="墨迹 59">
                  <a:extLst>
                    <a:ext uri="{FF2B5EF4-FFF2-40B4-BE49-F238E27FC236}">
                      <a16:creationId xmlns:a16="http://schemas.microsoft.com/office/drawing/2014/main" id="{AEB2B076-5904-4041-9F09-B3587225DD5E}"/>
                    </a:ext>
                  </a:extLst>
                </p:cNvPr>
                <p:cNvPicPr/>
                <p:nvPr/>
              </p:nvPicPr>
              <p:blipFill>
                <a:blip r:embed="rId91"/>
                <a:stretch>
                  <a:fillRect/>
                </a:stretch>
              </p:blipFill>
              <p:spPr>
                <a:xfrm>
                  <a:off x="2848298" y="1489149"/>
                  <a:ext cx="68040" cy="4986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1" name="墨迹 60">
                  <a:extLst>
                    <a:ext uri="{FF2B5EF4-FFF2-40B4-BE49-F238E27FC236}">
                      <a16:creationId xmlns:a16="http://schemas.microsoft.com/office/drawing/2014/main" id="{48D7C934-188B-4BB9-977C-F1DB5ED41A84}"/>
                    </a:ext>
                  </a:extLst>
                </p14:cNvPr>
                <p14:cNvContentPartPr/>
                <p14:nvPr/>
              </p14:nvContentPartPr>
              <p14:xfrm>
                <a:off x="2756498" y="1673109"/>
                <a:ext cx="264600" cy="240120"/>
              </p14:xfrm>
            </p:contentPart>
          </mc:Choice>
          <mc:Fallback xmlns="">
            <p:pic>
              <p:nvPicPr>
                <p:cNvPr id="61" name="墨迹 60">
                  <a:extLst>
                    <a:ext uri="{FF2B5EF4-FFF2-40B4-BE49-F238E27FC236}">
                      <a16:creationId xmlns:a16="http://schemas.microsoft.com/office/drawing/2014/main" id="{48D7C934-188B-4BB9-977C-F1DB5ED41A84}"/>
                    </a:ext>
                  </a:extLst>
                </p:cNvPr>
                <p:cNvPicPr/>
                <p:nvPr/>
              </p:nvPicPr>
              <p:blipFill>
                <a:blip r:embed="rId93"/>
                <a:stretch>
                  <a:fillRect/>
                </a:stretch>
              </p:blipFill>
              <p:spPr>
                <a:xfrm>
                  <a:off x="2738858" y="1655469"/>
                  <a:ext cx="30024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2" name="墨迹 61">
                  <a:extLst>
                    <a:ext uri="{FF2B5EF4-FFF2-40B4-BE49-F238E27FC236}">
                      <a16:creationId xmlns:a16="http://schemas.microsoft.com/office/drawing/2014/main" id="{FE97934F-DB70-467F-88A4-83A9CE20BB51}"/>
                    </a:ext>
                  </a:extLst>
                </p14:cNvPr>
                <p14:cNvContentPartPr/>
                <p14:nvPr/>
              </p14:nvContentPartPr>
              <p14:xfrm>
                <a:off x="2838578" y="1831509"/>
                <a:ext cx="206640" cy="36360"/>
              </p14:xfrm>
            </p:contentPart>
          </mc:Choice>
          <mc:Fallback xmlns="">
            <p:pic>
              <p:nvPicPr>
                <p:cNvPr id="62" name="墨迹 61">
                  <a:extLst>
                    <a:ext uri="{FF2B5EF4-FFF2-40B4-BE49-F238E27FC236}">
                      <a16:creationId xmlns:a16="http://schemas.microsoft.com/office/drawing/2014/main" id="{FE97934F-DB70-467F-88A4-83A9CE20BB51}"/>
                    </a:ext>
                  </a:extLst>
                </p:cNvPr>
                <p:cNvPicPr/>
                <p:nvPr/>
              </p:nvPicPr>
              <p:blipFill>
                <a:blip r:embed="rId95"/>
                <a:stretch>
                  <a:fillRect/>
                </a:stretch>
              </p:blipFill>
              <p:spPr>
                <a:xfrm>
                  <a:off x="2820578" y="1813509"/>
                  <a:ext cx="24228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3" name="墨迹 62">
                  <a:extLst>
                    <a:ext uri="{FF2B5EF4-FFF2-40B4-BE49-F238E27FC236}">
                      <a16:creationId xmlns:a16="http://schemas.microsoft.com/office/drawing/2014/main" id="{E9E343F5-A899-4BFB-98FE-29968F8F2E40}"/>
                    </a:ext>
                  </a:extLst>
                </p14:cNvPr>
                <p14:cNvContentPartPr/>
                <p14:nvPr/>
              </p14:nvContentPartPr>
              <p14:xfrm>
                <a:off x="3054218" y="1636389"/>
                <a:ext cx="223920" cy="177480"/>
              </p14:xfrm>
            </p:contentPart>
          </mc:Choice>
          <mc:Fallback xmlns="">
            <p:pic>
              <p:nvPicPr>
                <p:cNvPr id="63" name="墨迹 62">
                  <a:extLst>
                    <a:ext uri="{FF2B5EF4-FFF2-40B4-BE49-F238E27FC236}">
                      <a16:creationId xmlns:a16="http://schemas.microsoft.com/office/drawing/2014/main" id="{E9E343F5-A899-4BFB-98FE-29968F8F2E40}"/>
                    </a:ext>
                  </a:extLst>
                </p:cNvPr>
                <p:cNvPicPr/>
                <p:nvPr/>
              </p:nvPicPr>
              <p:blipFill>
                <a:blip r:embed="rId97"/>
                <a:stretch>
                  <a:fillRect/>
                </a:stretch>
              </p:blipFill>
              <p:spPr>
                <a:xfrm>
                  <a:off x="3036218" y="1618749"/>
                  <a:ext cx="25956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1680" name="墨迹 71679">
                  <a:extLst>
                    <a:ext uri="{FF2B5EF4-FFF2-40B4-BE49-F238E27FC236}">
                      <a16:creationId xmlns:a16="http://schemas.microsoft.com/office/drawing/2014/main" id="{2EE890F5-41F8-4F23-A504-468B905AA967}"/>
                    </a:ext>
                  </a:extLst>
                </p14:cNvPr>
                <p14:cNvContentPartPr/>
                <p14:nvPr/>
              </p14:nvContentPartPr>
              <p14:xfrm>
                <a:off x="3138818" y="1697949"/>
                <a:ext cx="33120" cy="182520"/>
              </p14:xfrm>
            </p:contentPart>
          </mc:Choice>
          <mc:Fallback xmlns="">
            <p:pic>
              <p:nvPicPr>
                <p:cNvPr id="71680" name="墨迹 71679">
                  <a:extLst>
                    <a:ext uri="{FF2B5EF4-FFF2-40B4-BE49-F238E27FC236}">
                      <a16:creationId xmlns:a16="http://schemas.microsoft.com/office/drawing/2014/main" id="{2EE890F5-41F8-4F23-A504-468B905AA967}"/>
                    </a:ext>
                  </a:extLst>
                </p:cNvPr>
                <p:cNvPicPr/>
                <p:nvPr/>
              </p:nvPicPr>
              <p:blipFill>
                <a:blip r:embed="rId99"/>
                <a:stretch>
                  <a:fillRect/>
                </a:stretch>
              </p:blipFill>
              <p:spPr>
                <a:xfrm>
                  <a:off x="3121178" y="1679949"/>
                  <a:ext cx="6876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1681" name="墨迹 71680">
                  <a:extLst>
                    <a:ext uri="{FF2B5EF4-FFF2-40B4-BE49-F238E27FC236}">
                      <a16:creationId xmlns:a16="http://schemas.microsoft.com/office/drawing/2014/main" id="{464F4EA1-AF9E-42B1-ACE0-13286473B352}"/>
                    </a:ext>
                  </a:extLst>
                </p14:cNvPr>
                <p14:cNvContentPartPr/>
                <p14:nvPr/>
              </p14:nvContentPartPr>
              <p14:xfrm>
                <a:off x="3209378" y="1622709"/>
                <a:ext cx="21240" cy="496800"/>
              </p14:xfrm>
            </p:contentPart>
          </mc:Choice>
          <mc:Fallback xmlns="">
            <p:pic>
              <p:nvPicPr>
                <p:cNvPr id="71681" name="墨迹 71680">
                  <a:extLst>
                    <a:ext uri="{FF2B5EF4-FFF2-40B4-BE49-F238E27FC236}">
                      <a16:creationId xmlns:a16="http://schemas.microsoft.com/office/drawing/2014/main" id="{464F4EA1-AF9E-42B1-ACE0-13286473B352}"/>
                    </a:ext>
                  </a:extLst>
                </p:cNvPr>
                <p:cNvPicPr/>
                <p:nvPr/>
              </p:nvPicPr>
              <p:blipFill>
                <a:blip r:embed="rId101"/>
                <a:stretch>
                  <a:fillRect/>
                </a:stretch>
              </p:blipFill>
              <p:spPr>
                <a:xfrm>
                  <a:off x="3191378" y="1605069"/>
                  <a:ext cx="56880" cy="5324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1682" name="墨迹 71681">
                  <a:extLst>
                    <a:ext uri="{FF2B5EF4-FFF2-40B4-BE49-F238E27FC236}">
                      <a16:creationId xmlns:a16="http://schemas.microsoft.com/office/drawing/2014/main" id="{48530D15-146F-4BF1-AB59-98E13578AF63}"/>
                    </a:ext>
                  </a:extLst>
                </p14:cNvPr>
                <p14:cNvContentPartPr/>
                <p14:nvPr/>
              </p14:nvContentPartPr>
              <p14:xfrm>
                <a:off x="3326018" y="1580589"/>
                <a:ext cx="140040" cy="257400"/>
              </p14:xfrm>
            </p:contentPart>
          </mc:Choice>
          <mc:Fallback xmlns="">
            <p:pic>
              <p:nvPicPr>
                <p:cNvPr id="71682" name="墨迹 71681">
                  <a:extLst>
                    <a:ext uri="{FF2B5EF4-FFF2-40B4-BE49-F238E27FC236}">
                      <a16:creationId xmlns:a16="http://schemas.microsoft.com/office/drawing/2014/main" id="{48530D15-146F-4BF1-AB59-98E13578AF63}"/>
                    </a:ext>
                  </a:extLst>
                </p:cNvPr>
                <p:cNvPicPr/>
                <p:nvPr/>
              </p:nvPicPr>
              <p:blipFill>
                <a:blip r:embed="rId103"/>
                <a:stretch>
                  <a:fillRect/>
                </a:stretch>
              </p:blipFill>
              <p:spPr>
                <a:xfrm>
                  <a:off x="3308018" y="1562589"/>
                  <a:ext cx="17568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1687" name="墨迹 71686">
                  <a:extLst>
                    <a:ext uri="{FF2B5EF4-FFF2-40B4-BE49-F238E27FC236}">
                      <a16:creationId xmlns:a16="http://schemas.microsoft.com/office/drawing/2014/main" id="{F3BCC231-F7FC-4C3C-AC1D-669851B0FA0F}"/>
                    </a:ext>
                  </a:extLst>
                </p14:cNvPr>
                <p14:cNvContentPartPr/>
                <p14:nvPr/>
              </p14:nvContentPartPr>
              <p14:xfrm>
                <a:off x="3468578" y="1673829"/>
                <a:ext cx="100800" cy="92520"/>
              </p14:xfrm>
            </p:contentPart>
          </mc:Choice>
          <mc:Fallback xmlns="">
            <p:pic>
              <p:nvPicPr>
                <p:cNvPr id="71687" name="墨迹 71686">
                  <a:extLst>
                    <a:ext uri="{FF2B5EF4-FFF2-40B4-BE49-F238E27FC236}">
                      <a16:creationId xmlns:a16="http://schemas.microsoft.com/office/drawing/2014/main" id="{F3BCC231-F7FC-4C3C-AC1D-669851B0FA0F}"/>
                    </a:ext>
                  </a:extLst>
                </p:cNvPr>
                <p:cNvPicPr/>
                <p:nvPr/>
              </p:nvPicPr>
              <p:blipFill>
                <a:blip r:embed="rId105"/>
                <a:stretch>
                  <a:fillRect/>
                </a:stretch>
              </p:blipFill>
              <p:spPr>
                <a:xfrm>
                  <a:off x="3450578" y="1655829"/>
                  <a:ext cx="13644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1710" name="墨迹 71709">
                  <a:extLst>
                    <a:ext uri="{FF2B5EF4-FFF2-40B4-BE49-F238E27FC236}">
                      <a16:creationId xmlns:a16="http://schemas.microsoft.com/office/drawing/2014/main" id="{CA6BDA35-69BA-4AE7-ABAA-522959A7FF69}"/>
                    </a:ext>
                  </a:extLst>
                </p14:cNvPr>
                <p14:cNvContentPartPr/>
                <p14:nvPr/>
              </p14:nvContentPartPr>
              <p14:xfrm>
                <a:off x="3522578" y="1621629"/>
                <a:ext cx="76320" cy="154800"/>
              </p14:xfrm>
            </p:contentPart>
          </mc:Choice>
          <mc:Fallback xmlns="">
            <p:pic>
              <p:nvPicPr>
                <p:cNvPr id="71710" name="墨迹 71709">
                  <a:extLst>
                    <a:ext uri="{FF2B5EF4-FFF2-40B4-BE49-F238E27FC236}">
                      <a16:creationId xmlns:a16="http://schemas.microsoft.com/office/drawing/2014/main" id="{CA6BDA35-69BA-4AE7-ABAA-522959A7FF69}"/>
                    </a:ext>
                  </a:extLst>
                </p:cNvPr>
                <p:cNvPicPr/>
                <p:nvPr/>
              </p:nvPicPr>
              <p:blipFill>
                <a:blip r:embed="rId107"/>
                <a:stretch>
                  <a:fillRect/>
                </a:stretch>
              </p:blipFill>
              <p:spPr>
                <a:xfrm>
                  <a:off x="3504938" y="1603629"/>
                  <a:ext cx="1119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1711" name="墨迹 71710">
                  <a:extLst>
                    <a:ext uri="{FF2B5EF4-FFF2-40B4-BE49-F238E27FC236}">
                      <a16:creationId xmlns:a16="http://schemas.microsoft.com/office/drawing/2014/main" id="{0A610B14-42EE-482F-90B5-47A3967D04DA}"/>
                    </a:ext>
                  </a:extLst>
                </p14:cNvPr>
                <p14:cNvContentPartPr/>
                <p14:nvPr/>
              </p14:nvContentPartPr>
              <p14:xfrm>
                <a:off x="3325658" y="1812429"/>
                <a:ext cx="287640" cy="85320"/>
              </p14:xfrm>
            </p:contentPart>
          </mc:Choice>
          <mc:Fallback xmlns="">
            <p:pic>
              <p:nvPicPr>
                <p:cNvPr id="71711" name="墨迹 71710">
                  <a:extLst>
                    <a:ext uri="{FF2B5EF4-FFF2-40B4-BE49-F238E27FC236}">
                      <a16:creationId xmlns:a16="http://schemas.microsoft.com/office/drawing/2014/main" id="{0A610B14-42EE-482F-90B5-47A3967D04DA}"/>
                    </a:ext>
                  </a:extLst>
                </p:cNvPr>
                <p:cNvPicPr/>
                <p:nvPr/>
              </p:nvPicPr>
              <p:blipFill>
                <a:blip r:embed="rId109"/>
                <a:stretch>
                  <a:fillRect/>
                </a:stretch>
              </p:blipFill>
              <p:spPr>
                <a:xfrm>
                  <a:off x="3308018" y="1794789"/>
                  <a:ext cx="32328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1717" name="墨迹 71716">
                  <a:extLst>
                    <a:ext uri="{FF2B5EF4-FFF2-40B4-BE49-F238E27FC236}">
                      <a16:creationId xmlns:a16="http://schemas.microsoft.com/office/drawing/2014/main" id="{2C7EA60F-7318-4CBF-B74E-2CE19C1F9914}"/>
                    </a:ext>
                  </a:extLst>
                </p14:cNvPr>
                <p14:cNvContentPartPr/>
                <p14:nvPr/>
              </p14:nvContentPartPr>
              <p14:xfrm>
                <a:off x="3522578" y="1796949"/>
                <a:ext cx="44640" cy="227160"/>
              </p14:xfrm>
            </p:contentPart>
          </mc:Choice>
          <mc:Fallback xmlns="">
            <p:pic>
              <p:nvPicPr>
                <p:cNvPr id="71717" name="墨迹 71716">
                  <a:extLst>
                    <a:ext uri="{FF2B5EF4-FFF2-40B4-BE49-F238E27FC236}">
                      <a16:creationId xmlns:a16="http://schemas.microsoft.com/office/drawing/2014/main" id="{2C7EA60F-7318-4CBF-B74E-2CE19C1F9914}"/>
                    </a:ext>
                  </a:extLst>
                </p:cNvPr>
                <p:cNvPicPr/>
                <p:nvPr/>
              </p:nvPicPr>
              <p:blipFill>
                <a:blip r:embed="rId111"/>
                <a:stretch>
                  <a:fillRect/>
                </a:stretch>
              </p:blipFill>
              <p:spPr>
                <a:xfrm>
                  <a:off x="3504578" y="1779309"/>
                  <a:ext cx="8028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1718" name="墨迹 71717">
                  <a:extLst>
                    <a:ext uri="{FF2B5EF4-FFF2-40B4-BE49-F238E27FC236}">
                      <a16:creationId xmlns:a16="http://schemas.microsoft.com/office/drawing/2014/main" id="{E234D036-0225-4775-874F-E9786095E6EA}"/>
                    </a:ext>
                  </a:extLst>
                </p14:cNvPr>
                <p14:cNvContentPartPr/>
                <p14:nvPr/>
              </p14:nvContentPartPr>
              <p14:xfrm>
                <a:off x="3704378" y="1983789"/>
                <a:ext cx="40320" cy="84600"/>
              </p14:xfrm>
            </p:contentPart>
          </mc:Choice>
          <mc:Fallback xmlns="">
            <p:pic>
              <p:nvPicPr>
                <p:cNvPr id="71718" name="墨迹 71717">
                  <a:extLst>
                    <a:ext uri="{FF2B5EF4-FFF2-40B4-BE49-F238E27FC236}">
                      <a16:creationId xmlns:a16="http://schemas.microsoft.com/office/drawing/2014/main" id="{E234D036-0225-4775-874F-E9786095E6EA}"/>
                    </a:ext>
                  </a:extLst>
                </p:cNvPr>
                <p:cNvPicPr/>
                <p:nvPr/>
              </p:nvPicPr>
              <p:blipFill>
                <a:blip r:embed="rId113"/>
                <a:stretch>
                  <a:fillRect/>
                </a:stretch>
              </p:blipFill>
              <p:spPr>
                <a:xfrm>
                  <a:off x="3686378" y="1966149"/>
                  <a:ext cx="759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1739" name="墨迹 71738">
                  <a:extLst>
                    <a:ext uri="{FF2B5EF4-FFF2-40B4-BE49-F238E27FC236}">
                      <a16:creationId xmlns:a16="http://schemas.microsoft.com/office/drawing/2014/main" id="{09F1F9AF-DE03-4E74-8EFA-60E72BFFF5C2}"/>
                    </a:ext>
                  </a:extLst>
                </p14:cNvPr>
                <p14:cNvContentPartPr/>
                <p14:nvPr/>
              </p14:nvContentPartPr>
              <p14:xfrm>
                <a:off x="3877178" y="1616949"/>
                <a:ext cx="205200" cy="69120"/>
              </p14:xfrm>
            </p:contentPart>
          </mc:Choice>
          <mc:Fallback xmlns="">
            <p:pic>
              <p:nvPicPr>
                <p:cNvPr id="71739" name="墨迹 71738">
                  <a:extLst>
                    <a:ext uri="{FF2B5EF4-FFF2-40B4-BE49-F238E27FC236}">
                      <a16:creationId xmlns:a16="http://schemas.microsoft.com/office/drawing/2014/main" id="{09F1F9AF-DE03-4E74-8EFA-60E72BFFF5C2}"/>
                    </a:ext>
                  </a:extLst>
                </p:cNvPr>
                <p:cNvPicPr/>
                <p:nvPr/>
              </p:nvPicPr>
              <p:blipFill>
                <a:blip r:embed="rId115"/>
                <a:stretch>
                  <a:fillRect/>
                </a:stretch>
              </p:blipFill>
              <p:spPr>
                <a:xfrm>
                  <a:off x="3859538" y="1599309"/>
                  <a:ext cx="24084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1740" name="墨迹 71739">
                  <a:extLst>
                    <a:ext uri="{FF2B5EF4-FFF2-40B4-BE49-F238E27FC236}">
                      <a16:creationId xmlns:a16="http://schemas.microsoft.com/office/drawing/2014/main" id="{290D5454-BCBC-4CD8-87C7-B279F5984EA5}"/>
                    </a:ext>
                  </a:extLst>
                </p14:cNvPr>
                <p14:cNvContentPartPr/>
                <p14:nvPr/>
              </p14:nvContentPartPr>
              <p14:xfrm>
                <a:off x="3934058" y="1587789"/>
                <a:ext cx="10080" cy="149400"/>
              </p14:xfrm>
            </p:contentPart>
          </mc:Choice>
          <mc:Fallback xmlns="">
            <p:pic>
              <p:nvPicPr>
                <p:cNvPr id="71740" name="墨迹 71739">
                  <a:extLst>
                    <a:ext uri="{FF2B5EF4-FFF2-40B4-BE49-F238E27FC236}">
                      <a16:creationId xmlns:a16="http://schemas.microsoft.com/office/drawing/2014/main" id="{290D5454-BCBC-4CD8-87C7-B279F5984EA5}"/>
                    </a:ext>
                  </a:extLst>
                </p:cNvPr>
                <p:cNvPicPr/>
                <p:nvPr/>
              </p:nvPicPr>
              <p:blipFill>
                <a:blip r:embed="rId117"/>
                <a:stretch>
                  <a:fillRect/>
                </a:stretch>
              </p:blipFill>
              <p:spPr>
                <a:xfrm>
                  <a:off x="3916418" y="1569789"/>
                  <a:ext cx="457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1741" name="墨迹 71740">
                  <a:extLst>
                    <a:ext uri="{FF2B5EF4-FFF2-40B4-BE49-F238E27FC236}">
                      <a16:creationId xmlns:a16="http://schemas.microsoft.com/office/drawing/2014/main" id="{D2B07FC1-A58C-4453-A471-7178E4E44265}"/>
                    </a:ext>
                  </a:extLst>
                </p14:cNvPr>
                <p14:cNvContentPartPr/>
                <p14:nvPr/>
              </p14:nvContentPartPr>
              <p14:xfrm>
                <a:off x="3984098" y="1515429"/>
                <a:ext cx="89280" cy="201600"/>
              </p14:xfrm>
            </p:contentPart>
          </mc:Choice>
          <mc:Fallback xmlns="">
            <p:pic>
              <p:nvPicPr>
                <p:cNvPr id="71741" name="墨迹 71740">
                  <a:extLst>
                    <a:ext uri="{FF2B5EF4-FFF2-40B4-BE49-F238E27FC236}">
                      <a16:creationId xmlns:a16="http://schemas.microsoft.com/office/drawing/2014/main" id="{D2B07FC1-A58C-4453-A471-7178E4E44265}"/>
                    </a:ext>
                  </a:extLst>
                </p:cNvPr>
                <p:cNvPicPr/>
                <p:nvPr/>
              </p:nvPicPr>
              <p:blipFill>
                <a:blip r:embed="rId119"/>
                <a:stretch>
                  <a:fillRect/>
                </a:stretch>
              </p:blipFill>
              <p:spPr>
                <a:xfrm>
                  <a:off x="3966098" y="1497789"/>
                  <a:ext cx="12492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1742" name="墨迹 71741">
                  <a:extLst>
                    <a:ext uri="{FF2B5EF4-FFF2-40B4-BE49-F238E27FC236}">
                      <a16:creationId xmlns:a16="http://schemas.microsoft.com/office/drawing/2014/main" id="{486A1E55-1861-4B8F-AAAC-4853442956DB}"/>
                    </a:ext>
                  </a:extLst>
                </p14:cNvPr>
                <p14:cNvContentPartPr/>
                <p14:nvPr/>
              </p14:nvContentPartPr>
              <p14:xfrm>
                <a:off x="3858818" y="1750149"/>
                <a:ext cx="18000" cy="106560"/>
              </p14:xfrm>
            </p:contentPart>
          </mc:Choice>
          <mc:Fallback xmlns="">
            <p:pic>
              <p:nvPicPr>
                <p:cNvPr id="71742" name="墨迹 71741">
                  <a:extLst>
                    <a:ext uri="{FF2B5EF4-FFF2-40B4-BE49-F238E27FC236}">
                      <a16:creationId xmlns:a16="http://schemas.microsoft.com/office/drawing/2014/main" id="{486A1E55-1861-4B8F-AAAC-4853442956DB}"/>
                    </a:ext>
                  </a:extLst>
                </p:cNvPr>
                <p:cNvPicPr/>
                <p:nvPr/>
              </p:nvPicPr>
              <p:blipFill>
                <a:blip r:embed="rId121"/>
                <a:stretch>
                  <a:fillRect/>
                </a:stretch>
              </p:blipFill>
              <p:spPr>
                <a:xfrm>
                  <a:off x="3841178" y="1732149"/>
                  <a:ext cx="5364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1743" name="墨迹 71742">
                  <a:extLst>
                    <a:ext uri="{FF2B5EF4-FFF2-40B4-BE49-F238E27FC236}">
                      <a16:creationId xmlns:a16="http://schemas.microsoft.com/office/drawing/2014/main" id="{3AED4CE1-49E1-4C31-A888-DAA71F0E786B}"/>
                    </a:ext>
                  </a:extLst>
                </p14:cNvPr>
                <p14:cNvContentPartPr/>
                <p14:nvPr/>
              </p14:nvContentPartPr>
              <p14:xfrm>
                <a:off x="3913898" y="1734309"/>
                <a:ext cx="220320" cy="93960"/>
              </p14:xfrm>
            </p:contentPart>
          </mc:Choice>
          <mc:Fallback xmlns="">
            <p:pic>
              <p:nvPicPr>
                <p:cNvPr id="71743" name="墨迹 71742">
                  <a:extLst>
                    <a:ext uri="{FF2B5EF4-FFF2-40B4-BE49-F238E27FC236}">
                      <a16:creationId xmlns:a16="http://schemas.microsoft.com/office/drawing/2014/main" id="{3AED4CE1-49E1-4C31-A888-DAA71F0E786B}"/>
                    </a:ext>
                  </a:extLst>
                </p:cNvPr>
                <p:cNvPicPr/>
                <p:nvPr/>
              </p:nvPicPr>
              <p:blipFill>
                <a:blip r:embed="rId123"/>
                <a:stretch>
                  <a:fillRect/>
                </a:stretch>
              </p:blipFill>
              <p:spPr>
                <a:xfrm>
                  <a:off x="3896258" y="1716309"/>
                  <a:ext cx="25596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98720" name="墨迹 798719">
                  <a:extLst>
                    <a:ext uri="{FF2B5EF4-FFF2-40B4-BE49-F238E27FC236}">
                      <a16:creationId xmlns:a16="http://schemas.microsoft.com/office/drawing/2014/main" id="{8C7C5667-12D9-4A23-856A-D2904F3D9DD7}"/>
                    </a:ext>
                  </a:extLst>
                </p14:cNvPr>
                <p14:cNvContentPartPr/>
                <p14:nvPr/>
              </p14:nvContentPartPr>
              <p14:xfrm>
                <a:off x="3904898" y="1758429"/>
                <a:ext cx="191160" cy="344520"/>
              </p14:xfrm>
            </p:contentPart>
          </mc:Choice>
          <mc:Fallback xmlns="">
            <p:pic>
              <p:nvPicPr>
                <p:cNvPr id="798720" name="墨迹 798719">
                  <a:extLst>
                    <a:ext uri="{FF2B5EF4-FFF2-40B4-BE49-F238E27FC236}">
                      <a16:creationId xmlns:a16="http://schemas.microsoft.com/office/drawing/2014/main" id="{8C7C5667-12D9-4A23-856A-D2904F3D9DD7}"/>
                    </a:ext>
                  </a:extLst>
                </p:cNvPr>
                <p:cNvPicPr/>
                <p:nvPr/>
              </p:nvPicPr>
              <p:blipFill>
                <a:blip r:embed="rId125"/>
                <a:stretch>
                  <a:fillRect/>
                </a:stretch>
              </p:blipFill>
              <p:spPr>
                <a:xfrm>
                  <a:off x="3886898" y="1740429"/>
                  <a:ext cx="226800"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98721" name="墨迹 798720">
                  <a:extLst>
                    <a:ext uri="{FF2B5EF4-FFF2-40B4-BE49-F238E27FC236}">
                      <a16:creationId xmlns:a16="http://schemas.microsoft.com/office/drawing/2014/main" id="{526D041A-435F-4828-9E05-A186C3E277E8}"/>
                    </a:ext>
                  </a:extLst>
                </p14:cNvPr>
                <p14:cNvContentPartPr/>
                <p14:nvPr/>
              </p14:nvContentPartPr>
              <p14:xfrm>
                <a:off x="4162298" y="1637109"/>
                <a:ext cx="70920" cy="70200"/>
              </p14:xfrm>
            </p:contentPart>
          </mc:Choice>
          <mc:Fallback xmlns="">
            <p:pic>
              <p:nvPicPr>
                <p:cNvPr id="798721" name="墨迹 798720">
                  <a:extLst>
                    <a:ext uri="{FF2B5EF4-FFF2-40B4-BE49-F238E27FC236}">
                      <a16:creationId xmlns:a16="http://schemas.microsoft.com/office/drawing/2014/main" id="{526D041A-435F-4828-9E05-A186C3E277E8}"/>
                    </a:ext>
                  </a:extLst>
                </p:cNvPr>
                <p:cNvPicPr/>
                <p:nvPr/>
              </p:nvPicPr>
              <p:blipFill>
                <a:blip r:embed="rId127"/>
                <a:stretch>
                  <a:fillRect/>
                </a:stretch>
              </p:blipFill>
              <p:spPr>
                <a:xfrm>
                  <a:off x="4144298" y="1619109"/>
                  <a:ext cx="10656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98723" name="墨迹 798722">
                  <a:extLst>
                    <a:ext uri="{FF2B5EF4-FFF2-40B4-BE49-F238E27FC236}">
                      <a16:creationId xmlns:a16="http://schemas.microsoft.com/office/drawing/2014/main" id="{F624E2D3-B0A1-4253-95A1-741A6E0308B5}"/>
                    </a:ext>
                  </a:extLst>
                </p14:cNvPr>
                <p14:cNvContentPartPr/>
                <p14:nvPr/>
              </p14:nvContentPartPr>
              <p14:xfrm>
                <a:off x="4173458" y="1570509"/>
                <a:ext cx="168480" cy="190080"/>
              </p14:xfrm>
            </p:contentPart>
          </mc:Choice>
          <mc:Fallback xmlns="">
            <p:pic>
              <p:nvPicPr>
                <p:cNvPr id="798723" name="墨迹 798722">
                  <a:extLst>
                    <a:ext uri="{FF2B5EF4-FFF2-40B4-BE49-F238E27FC236}">
                      <a16:creationId xmlns:a16="http://schemas.microsoft.com/office/drawing/2014/main" id="{F624E2D3-B0A1-4253-95A1-741A6E0308B5}"/>
                    </a:ext>
                  </a:extLst>
                </p:cNvPr>
                <p:cNvPicPr/>
                <p:nvPr/>
              </p:nvPicPr>
              <p:blipFill>
                <a:blip r:embed="rId129"/>
                <a:stretch>
                  <a:fillRect/>
                </a:stretch>
              </p:blipFill>
              <p:spPr>
                <a:xfrm>
                  <a:off x="4155818" y="1552509"/>
                  <a:ext cx="2041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98724" name="墨迹 798723">
                  <a:extLst>
                    <a:ext uri="{FF2B5EF4-FFF2-40B4-BE49-F238E27FC236}">
                      <a16:creationId xmlns:a16="http://schemas.microsoft.com/office/drawing/2014/main" id="{39003270-4B1A-4A36-9D68-4A9B64BD966C}"/>
                    </a:ext>
                  </a:extLst>
                </p14:cNvPr>
                <p14:cNvContentPartPr/>
                <p14:nvPr/>
              </p14:nvContentPartPr>
              <p14:xfrm>
                <a:off x="4158698" y="1795869"/>
                <a:ext cx="163080" cy="25560"/>
              </p14:xfrm>
            </p:contentPart>
          </mc:Choice>
          <mc:Fallback xmlns="">
            <p:pic>
              <p:nvPicPr>
                <p:cNvPr id="798724" name="墨迹 798723">
                  <a:extLst>
                    <a:ext uri="{FF2B5EF4-FFF2-40B4-BE49-F238E27FC236}">
                      <a16:creationId xmlns:a16="http://schemas.microsoft.com/office/drawing/2014/main" id="{39003270-4B1A-4A36-9D68-4A9B64BD966C}"/>
                    </a:ext>
                  </a:extLst>
                </p:cNvPr>
                <p:cNvPicPr/>
                <p:nvPr/>
              </p:nvPicPr>
              <p:blipFill>
                <a:blip r:embed="rId131"/>
                <a:stretch>
                  <a:fillRect/>
                </a:stretch>
              </p:blipFill>
              <p:spPr>
                <a:xfrm>
                  <a:off x="4141058" y="1778229"/>
                  <a:ext cx="19872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98725" name="墨迹 798724">
                  <a:extLst>
                    <a:ext uri="{FF2B5EF4-FFF2-40B4-BE49-F238E27FC236}">
                      <a16:creationId xmlns:a16="http://schemas.microsoft.com/office/drawing/2014/main" id="{E81CE84F-3E91-419F-93A6-D37D38444EB5}"/>
                    </a:ext>
                  </a:extLst>
                </p14:cNvPr>
                <p14:cNvContentPartPr/>
                <p14:nvPr/>
              </p14:nvContentPartPr>
              <p14:xfrm>
                <a:off x="4114058" y="1846989"/>
                <a:ext cx="242280" cy="90360"/>
              </p14:xfrm>
            </p:contentPart>
          </mc:Choice>
          <mc:Fallback xmlns="">
            <p:pic>
              <p:nvPicPr>
                <p:cNvPr id="798725" name="墨迹 798724">
                  <a:extLst>
                    <a:ext uri="{FF2B5EF4-FFF2-40B4-BE49-F238E27FC236}">
                      <a16:creationId xmlns:a16="http://schemas.microsoft.com/office/drawing/2014/main" id="{E81CE84F-3E91-419F-93A6-D37D38444EB5}"/>
                    </a:ext>
                  </a:extLst>
                </p:cNvPr>
                <p:cNvPicPr/>
                <p:nvPr/>
              </p:nvPicPr>
              <p:blipFill>
                <a:blip r:embed="rId133"/>
                <a:stretch>
                  <a:fillRect/>
                </a:stretch>
              </p:blipFill>
              <p:spPr>
                <a:xfrm>
                  <a:off x="4096418" y="1828989"/>
                  <a:ext cx="27792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98726" name="墨迹 798725">
                  <a:extLst>
                    <a:ext uri="{FF2B5EF4-FFF2-40B4-BE49-F238E27FC236}">
                      <a16:creationId xmlns:a16="http://schemas.microsoft.com/office/drawing/2014/main" id="{72C75B2D-13C2-4A30-9F51-C7940FAD69E6}"/>
                    </a:ext>
                  </a:extLst>
                </p14:cNvPr>
                <p14:cNvContentPartPr/>
                <p14:nvPr/>
              </p14:nvContentPartPr>
              <p14:xfrm>
                <a:off x="4098578" y="1762749"/>
                <a:ext cx="194040" cy="353880"/>
              </p14:xfrm>
            </p:contentPart>
          </mc:Choice>
          <mc:Fallback xmlns="">
            <p:pic>
              <p:nvPicPr>
                <p:cNvPr id="798726" name="墨迹 798725">
                  <a:extLst>
                    <a:ext uri="{FF2B5EF4-FFF2-40B4-BE49-F238E27FC236}">
                      <a16:creationId xmlns:a16="http://schemas.microsoft.com/office/drawing/2014/main" id="{72C75B2D-13C2-4A30-9F51-C7940FAD69E6}"/>
                    </a:ext>
                  </a:extLst>
                </p:cNvPr>
                <p:cNvPicPr/>
                <p:nvPr/>
              </p:nvPicPr>
              <p:blipFill>
                <a:blip r:embed="rId135"/>
                <a:stretch>
                  <a:fillRect/>
                </a:stretch>
              </p:blipFill>
              <p:spPr>
                <a:xfrm>
                  <a:off x="4080938" y="1744749"/>
                  <a:ext cx="22968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98727" name="墨迹 798726">
                  <a:extLst>
                    <a:ext uri="{FF2B5EF4-FFF2-40B4-BE49-F238E27FC236}">
                      <a16:creationId xmlns:a16="http://schemas.microsoft.com/office/drawing/2014/main" id="{871123BB-4072-4826-BF48-4543CE691B04}"/>
                    </a:ext>
                  </a:extLst>
                </p14:cNvPr>
                <p14:cNvContentPartPr/>
                <p14:nvPr/>
              </p14:nvContentPartPr>
              <p14:xfrm>
                <a:off x="4293698" y="1904589"/>
                <a:ext cx="106560" cy="257040"/>
              </p14:xfrm>
            </p:contentPart>
          </mc:Choice>
          <mc:Fallback xmlns="">
            <p:pic>
              <p:nvPicPr>
                <p:cNvPr id="798727" name="墨迹 798726">
                  <a:extLst>
                    <a:ext uri="{FF2B5EF4-FFF2-40B4-BE49-F238E27FC236}">
                      <a16:creationId xmlns:a16="http://schemas.microsoft.com/office/drawing/2014/main" id="{871123BB-4072-4826-BF48-4543CE691B04}"/>
                    </a:ext>
                  </a:extLst>
                </p:cNvPr>
                <p:cNvPicPr/>
                <p:nvPr/>
              </p:nvPicPr>
              <p:blipFill>
                <a:blip r:embed="rId137"/>
                <a:stretch>
                  <a:fillRect/>
                </a:stretch>
              </p:blipFill>
              <p:spPr>
                <a:xfrm>
                  <a:off x="4275698" y="1886589"/>
                  <a:ext cx="14220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98728" name="墨迹 798727">
                  <a:extLst>
                    <a:ext uri="{FF2B5EF4-FFF2-40B4-BE49-F238E27FC236}">
                      <a16:creationId xmlns:a16="http://schemas.microsoft.com/office/drawing/2014/main" id="{7578D621-4113-4587-823D-7F122B3A3A2D}"/>
                    </a:ext>
                  </a:extLst>
                </p14:cNvPr>
                <p14:cNvContentPartPr/>
                <p14:nvPr/>
              </p14:nvContentPartPr>
              <p14:xfrm>
                <a:off x="4276418" y="1972989"/>
                <a:ext cx="89280" cy="69840"/>
              </p14:xfrm>
            </p:contentPart>
          </mc:Choice>
          <mc:Fallback xmlns="">
            <p:pic>
              <p:nvPicPr>
                <p:cNvPr id="798728" name="墨迹 798727">
                  <a:extLst>
                    <a:ext uri="{FF2B5EF4-FFF2-40B4-BE49-F238E27FC236}">
                      <a16:creationId xmlns:a16="http://schemas.microsoft.com/office/drawing/2014/main" id="{7578D621-4113-4587-823D-7F122B3A3A2D}"/>
                    </a:ext>
                  </a:extLst>
                </p:cNvPr>
                <p:cNvPicPr/>
                <p:nvPr/>
              </p:nvPicPr>
              <p:blipFill>
                <a:blip r:embed="rId139"/>
                <a:stretch>
                  <a:fillRect/>
                </a:stretch>
              </p:blipFill>
              <p:spPr>
                <a:xfrm>
                  <a:off x="4258418" y="1955349"/>
                  <a:ext cx="1249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798729" name="墨迹 798728">
                  <a:extLst>
                    <a:ext uri="{FF2B5EF4-FFF2-40B4-BE49-F238E27FC236}">
                      <a16:creationId xmlns:a16="http://schemas.microsoft.com/office/drawing/2014/main" id="{4DB2F1B1-38FF-4B27-AC87-927C93854208}"/>
                    </a:ext>
                  </a:extLst>
                </p14:cNvPr>
                <p14:cNvContentPartPr/>
                <p14:nvPr/>
              </p14:nvContentPartPr>
              <p14:xfrm>
                <a:off x="4268858" y="2090709"/>
                <a:ext cx="128880" cy="60480"/>
              </p14:xfrm>
            </p:contentPart>
          </mc:Choice>
          <mc:Fallback xmlns="">
            <p:pic>
              <p:nvPicPr>
                <p:cNvPr id="798729" name="墨迹 798728">
                  <a:extLst>
                    <a:ext uri="{FF2B5EF4-FFF2-40B4-BE49-F238E27FC236}">
                      <a16:creationId xmlns:a16="http://schemas.microsoft.com/office/drawing/2014/main" id="{4DB2F1B1-38FF-4B27-AC87-927C93854208}"/>
                    </a:ext>
                  </a:extLst>
                </p:cNvPr>
                <p:cNvPicPr/>
                <p:nvPr/>
              </p:nvPicPr>
              <p:blipFill>
                <a:blip r:embed="rId141"/>
                <a:stretch>
                  <a:fillRect/>
                </a:stretch>
              </p:blipFill>
              <p:spPr>
                <a:xfrm>
                  <a:off x="4251218" y="2072709"/>
                  <a:ext cx="16452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798742" name="墨迹 798741">
                  <a:extLst>
                    <a:ext uri="{FF2B5EF4-FFF2-40B4-BE49-F238E27FC236}">
                      <a16:creationId xmlns:a16="http://schemas.microsoft.com/office/drawing/2014/main" id="{BF601C50-9F99-4460-A992-83BB788A5B73}"/>
                    </a:ext>
                  </a:extLst>
                </p14:cNvPr>
                <p14:cNvContentPartPr/>
                <p14:nvPr/>
              </p14:nvContentPartPr>
              <p14:xfrm>
                <a:off x="4527338" y="1785429"/>
                <a:ext cx="137880" cy="61560"/>
              </p14:xfrm>
            </p:contentPart>
          </mc:Choice>
          <mc:Fallback xmlns="">
            <p:pic>
              <p:nvPicPr>
                <p:cNvPr id="798742" name="墨迹 798741">
                  <a:extLst>
                    <a:ext uri="{FF2B5EF4-FFF2-40B4-BE49-F238E27FC236}">
                      <a16:creationId xmlns:a16="http://schemas.microsoft.com/office/drawing/2014/main" id="{BF601C50-9F99-4460-A992-83BB788A5B73}"/>
                    </a:ext>
                  </a:extLst>
                </p:cNvPr>
                <p:cNvPicPr/>
                <p:nvPr/>
              </p:nvPicPr>
              <p:blipFill>
                <a:blip r:embed="rId143"/>
                <a:stretch>
                  <a:fillRect/>
                </a:stretch>
              </p:blipFill>
              <p:spPr>
                <a:xfrm>
                  <a:off x="4509698" y="1767789"/>
                  <a:ext cx="17352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798743" name="墨迹 798742">
                  <a:extLst>
                    <a:ext uri="{FF2B5EF4-FFF2-40B4-BE49-F238E27FC236}">
                      <a16:creationId xmlns:a16="http://schemas.microsoft.com/office/drawing/2014/main" id="{3752A611-8C53-42AB-9102-1A6DF2AA015F}"/>
                    </a:ext>
                  </a:extLst>
                </p14:cNvPr>
                <p14:cNvContentPartPr/>
                <p14:nvPr/>
              </p14:nvContentPartPr>
              <p14:xfrm>
                <a:off x="4593938" y="1686429"/>
                <a:ext cx="24480" cy="480960"/>
              </p14:xfrm>
            </p:contentPart>
          </mc:Choice>
          <mc:Fallback xmlns="">
            <p:pic>
              <p:nvPicPr>
                <p:cNvPr id="798743" name="墨迹 798742">
                  <a:extLst>
                    <a:ext uri="{FF2B5EF4-FFF2-40B4-BE49-F238E27FC236}">
                      <a16:creationId xmlns:a16="http://schemas.microsoft.com/office/drawing/2014/main" id="{3752A611-8C53-42AB-9102-1A6DF2AA015F}"/>
                    </a:ext>
                  </a:extLst>
                </p:cNvPr>
                <p:cNvPicPr/>
                <p:nvPr/>
              </p:nvPicPr>
              <p:blipFill>
                <a:blip r:embed="rId145"/>
                <a:stretch>
                  <a:fillRect/>
                </a:stretch>
              </p:blipFill>
              <p:spPr>
                <a:xfrm>
                  <a:off x="4576298" y="1668429"/>
                  <a:ext cx="6012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798744" name="墨迹 798743">
                  <a:extLst>
                    <a:ext uri="{FF2B5EF4-FFF2-40B4-BE49-F238E27FC236}">
                      <a16:creationId xmlns:a16="http://schemas.microsoft.com/office/drawing/2014/main" id="{7D488507-34EF-4872-9D80-74FB2DA3E39D}"/>
                    </a:ext>
                  </a:extLst>
                </p14:cNvPr>
                <p14:cNvContentPartPr/>
                <p14:nvPr/>
              </p14:nvContentPartPr>
              <p14:xfrm>
                <a:off x="4498538" y="1826109"/>
                <a:ext cx="131040" cy="251640"/>
              </p14:xfrm>
            </p:contentPart>
          </mc:Choice>
          <mc:Fallback xmlns="">
            <p:pic>
              <p:nvPicPr>
                <p:cNvPr id="798744" name="墨迹 798743">
                  <a:extLst>
                    <a:ext uri="{FF2B5EF4-FFF2-40B4-BE49-F238E27FC236}">
                      <a16:creationId xmlns:a16="http://schemas.microsoft.com/office/drawing/2014/main" id="{7D488507-34EF-4872-9D80-74FB2DA3E39D}"/>
                    </a:ext>
                  </a:extLst>
                </p:cNvPr>
                <p:cNvPicPr/>
                <p:nvPr/>
              </p:nvPicPr>
              <p:blipFill>
                <a:blip r:embed="rId147"/>
                <a:stretch>
                  <a:fillRect/>
                </a:stretch>
              </p:blipFill>
              <p:spPr>
                <a:xfrm>
                  <a:off x="4480538" y="1808109"/>
                  <a:ext cx="16668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798745" name="墨迹 798744">
                  <a:extLst>
                    <a:ext uri="{FF2B5EF4-FFF2-40B4-BE49-F238E27FC236}">
                      <a16:creationId xmlns:a16="http://schemas.microsoft.com/office/drawing/2014/main" id="{6E54A15E-660A-4C01-9B62-62FC187FB44D}"/>
                    </a:ext>
                  </a:extLst>
                </p14:cNvPr>
                <p14:cNvContentPartPr/>
                <p14:nvPr/>
              </p14:nvContentPartPr>
              <p14:xfrm>
                <a:off x="4601498" y="1747269"/>
                <a:ext cx="116280" cy="245160"/>
              </p14:xfrm>
            </p:contentPart>
          </mc:Choice>
          <mc:Fallback xmlns="">
            <p:pic>
              <p:nvPicPr>
                <p:cNvPr id="798745" name="墨迹 798744">
                  <a:extLst>
                    <a:ext uri="{FF2B5EF4-FFF2-40B4-BE49-F238E27FC236}">
                      <a16:creationId xmlns:a16="http://schemas.microsoft.com/office/drawing/2014/main" id="{6E54A15E-660A-4C01-9B62-62FC187FB44D}"/>
                    </a:ext>
                  </a:extLst>
                </p:cNvPr>
                <p:cNvPicPr/>
                <p:nvPr/>
              </p:nvPicPr>
              <p:blipFill>
                <a:blip r:embed="rId149"/>
                <a:stretch>
                  <a:fillRect/>
                </a:stretch>
              </p:blipFill>
              <p:spPr>
                <a:xfrm>
                  <a:off x="4583498" y="1729269"/>
                  <a:ext cx="15192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798746" name="墨迹 798745">
                  <a:extLst>
                    <a:ext uri="{FF2B5EF4-FFF2-40B4-BE49-F238E27FC236}">
                      <a16:creationId xmlns:a16="http://schemas.microsoft.com/office/drawing/2014/main" id="{837F1723-D5CD-40C4-A347-8A03A5ACF273}"/>
                    </a:ext>
                  </a:extLst>
                </p14:cNvPr>
                <p14:cNvContentPartPr/>
                <p14:nvPr/>
              </p14:nvContentPartPr>
              <p14:xfrm>
                <a:off x="4657658" y="1722429"/>
                <a:ext cx="129960" cy="148680"/>
              </p14:xfrm>
            </p:contentPart>
          </mc:Choice>
          <mc:Fallback xmlns="">
            <p:pic>
              <p:nvPicPr>
                <p:cNvPr id="798746" name="墨迹 798745">
                  <a:extLst>
                    <a:ext uri="{FF2B5EF4-FFF2-40B4-BE49-F238E27FC236}">
                      <a16:creationId xmlns:a16="http://schemas.microsoft.com/office/drawing/2014/main" id="{837F1723-D5CD-40C4-A347-8A03A5ACF273}"/>
                    </a:ext>
                  </a:extLst>
                </p:cNvPr>
                <p:cNvPicPr/>
                <p:nvPr/>
              </p:nvPicPr>
              <p:blipFill>
                <a:blip r:embed="rId151"/>
                <a:stretch>
                  <a:fillRect/>
                </a:stretch>
              </p:blipFill>
              <p:spPr>
                <a:xfrm>
                  <a:off x="4639658" y="1704789"/>
                  <a:ext cx="1656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798747" name="墨迹 798746">
                  <a:extLst>
                    <a:ext uri="{FF2B5EF4-FFF2-40B4-BE49-F238E27FC236}">
                      <a16:creationId xmlns:a16="http://schemas.microsoft.com/office/drawing/2014/main" id="{5210BC67-3F27-4728-B331-A49177975958}"/>
                    </a:ext>
                  </a:extLst>
                </p14:cNvPr>
                <p14:cNvContentPartPr/>
                <p14:nvPr/>
              </p14:nvContentPartPr>
              <p14:xfrm>
                <a:off x="4629938" y="1879749"/>
                <a:ext cx="195120" cy="124200"/>
              </p14:xfrm>
            </p:contentPart>
          </mc:Choice>
          <mc:Fallback xmlns="">
            <p:pic>
              <p:nvPicPr>
                <p:cNvPr id="798747" name="墨迹 798746">
                  <a:extLst>
                    <a:ext uri="{FF2B5EF4-FFF2-40B4-BE49-F238E27FC236}">
                      <a16:creationId xmlns:a16="http://schemas.microsoft.com/office/drawing/2014/main" id="{5210BC67-3F27-4728-B331-A49177975958}"/>
                    </a:ext>
                  </a:extLst>
                </p:cNvPr>
                <p:cNvPicPr/>
                <p:nvPr/>
              </p:nvPicPr>
              <p:blipFill>
                <a:blip r:embed="rId153"/>
                <a:stretch>
                  <a:fillRect/>
                </a:stretch>
              </p:blipFill>
              <p:spPr>
                <a:xfrm>
                  <a:off x="4612298" y="1861749"/>
                  <a:ext cx="23076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798748" name="墨迹 798747">
                  <a:extLst>
                    <a:ext uri="{FF2B5EF4-FFF2-40B4-BE49-F238E27FC236}">
                      <a16:creationId xmlns:a16="http://schemas.microsoft.com/office/drawing/2014/main" id="{63C2E4FB-4E2B-485A-A98C-00746A34A3E8}"/>
                    </a:ext>
                  </a:extLst>
                </p14:cNvPr>
                <p14:cNvContentPartPr/>
                <p14:nvPr/>
              </p14:nvContentPartPr>
              <p14:xfrm>
                <a:off x="4701938" y="1842309"/>
                <a:ext cx="46440" cy="329400"/>
              </p14:xfrm>
            </p:contentPart>
          </mc:Choice>
          <mc:Fallback xmlns="">
            <p:pic>
              <p:nvPicPr>
                <p:cNvPr id="798748" name="墨迹 798747">
                  <a:extLst>
                    <a:ext uri="{FF2B5EF4-FFF2-40B4-BE49-F238E27FC236}">
                      <a16:creationId xmlns:a16="http://schemas.microsoft.com/office/drawing/2014/main" id="{63C2E4FB-4E2B-485A-A98C-00746A34A3E8}"/>
                    </a:ext>
                  </a:extLst>
                </p:cNvPr>
                <p:cNvPicPr/>
                <p:nvPr/>
              </p:nvPicPr>
              <p:blipFill>
                <a:blip r:embed="rId155"/>
                <a:stretch>
                  <a:fillRect/>
                </a:stretch>
              </p:blipFill>
              <p:spPr>
                <a:xfrm>
                  <a:off x="4684298" y="1824669"/>
                  <a:ext cx="8208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798749" name="墨迹 798748">
                  <a:extLst>
                    <a:ext uri="{FF2B5EF4-FFF2-40B4-BE49-F238E27FC236}">
                      <a16:creationId xmlns:a16="http://schemas.microsoft.com/office/drawing/2014/main" id="{41E42A3D-5D85-41A5-B283-F4EEFC223AA5}"/>
                    </a:ext>
                  </a:extLst>
                </p14:cNvPr>
                <p14:cNvContentPartPr/>
                <p14:nvPr/>
              </p14:nvContentPartPr>
              <p14:xfrm>
                <a:off x="4857818" y="1757349"/>
                <a:ext cx="18000" cy="116640"/>
              </p14:xfrm>
            </p:contentPart>
          </mc:Choice>
          <mc:Fallback xmlns="">
            <p:pic>
              <p:nvPicPr>
                <p:cNvPr id="798749" name="墨迹 798748">
                  <a:extLst>
                    <a:ext uri="{FF2B5EF4-FFF2-40B4-BE49-F238E27FC236}">
                      <a16:creationId xmlns:a16="http://schemas.microsoft.com/office/drawing/2014/main" id="{41E42A3D-5D85-41A5-B283-F4EEFC223AA5}"/>
                    </a:ext>
                  </a:extLst>
                </p:cNvPr>
                <p:cNvPicPr/>
                <p:nvPr/>
              </p:nvPicPr>
              <p:blipFill>
                <a:blip r:embed="rId157"/>
                <a:stretch>
                  <a:fillRect/>
                </a:stretch>
              </p:blipFill>
              <p:spPr>
                <a:xfrm>
                  <a:off x="4839818" y="1739709"/>
                  <a:ext cx="536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798750" name="墨迹 798749">
                  <a:extLst>
                    <a:ext uri="{FF2B5EF4-FFF2-40B4-BE49-F238E27FC236}">
                      <a16:creationId xmlns:a16="http://schemas.microsoft.com/office/drawing/2014/main" id="{77086610-5CD5-4B6E-88C4-14F0559267C9}"/>
                    </a:ext>
                  </a:extLst>
                </p14:cNvPr>
                <p14:cNvContentPartPr/>
                <p14:nvPr/>
              </p14:nvContentPartPr>
              <p14:xfrm>
                <a:off x="4841618" y="1726029"/>
                <a:ext cx="134640" cy="159480"/>
              </p14:xfrm>
            </p:contentPart>
          </mc:Choice>
          <mc:Fallback xmlns="">
            <p:pic>
              <p:nvPicPr>
                <p:cNvPr id="798750" name="墨迹 798749">
                  <a:extLst>
                    <a:ext uri="{FF2B5EF4-FFF2-40B4-BE49-F238E27FC236}">
                      <a16:creationId xmlns:a16="http://schemas.microsoft.com/office/drawing/2014/main" id="{77086610-5CD5-4B6E-88C4-14F0559267C9}"/>
                    </a:ext>
                  </a:extLst>
                </p:cNvPr>
                <p:cNvPicPr/>
                <p:nvPr/>
              </p:nvPicPr>
              <p:blipFill>
                <a:blip r:embed="rId159"/>
                <a:stretch>
                  <a:fillRect/>
                </a:stretch>
              </p:blipFill>
              <p:spPr>
                <a:xfrm>
                  <a:off x="4823618" y="1708389"/>
                  <a:ext cx="17028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798751" name="墨迹 798750">
                  <a:extLst>
                    <a:ext uri="{FF2B5EF4-FFF2-40B4-BE49-F238E27FC236}">
                      <a16:creationId xmlns:a16="http://schemas.microsoft.com/office/drawing/2014/main" id="{9B366041-A945-4BAB-A59F-DD64A7B9492D}"/>
                    </a:ext>
                  </a:extLst>
                </p14:cNvPr>
                <p14:cNvContentPartPr/>
                <p14:nvPr/>
              </p14:nvContentPartPr>
              <p14:xfrm>
                <a:off x="4796258" y="1961469"/>
                <a:ext cx="110880" cy="117000"/>
              </p14:xfrm>
            </p:contentPart>
          </mc:Choice>
          <mc:Fallback xmlns="">
            <p:pic>
              <p:nvPicPr>
                <p:cNvPr id="798751" name="墨迹 798750">
                  <a:extLst>
                    <a:ext uri="{FF2B5EF4-FFF2-40B4-BE49-F238E27FC236}">
                      <a16:creationId xmlns:a16="http://schemas.microsoft.com/office/drawing/2014/main" id="{9B366041-A945-4BAB-A59F-DD64A7B9492D}"/>
                    </a:ext>
                  </a:extLst>
                </p:cNvPr>
                <p:cNvPicPr/>
                <p:nvPr/>
              </p:nvPicPr>
              <p:blipFill>
                <a:blip r:embed="rId161"/>
                <a:stretch>
                  <a:fillRect/>
                </a:stretch>
              </p:blipFill>
              <p:spPr>
                <a:xfrm>
                  <a:off x="4778618" y="1943829"/>
                  <a:ext cx="1465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798752" name="墨迹 798751">
                  <a:extLst>
                    <a:ext uri="{FF2B5EF4-FFF2-40B4-BE49-F238E27FC236}">
                      <a16:creationId xmlns:a16="http://schemas.microsoft.com/office/drawing/2014/main" id="{842CAE17-4A95-4D8A-85D0-9FBE67CE1A19}"/>
                    </a:ext>
                  </a:extLst>
                </p14:cNvPr>
                <p14:cNvContentPartPr/>
                <p14:nvPr/>
              </p14:nvContentPartPr>
              <p14:xfrm>
                <a:off x="4939538" y="1912149"/>
                <a:ext cx="126000" cy="151200"/>
              </p14:xfrm>
            </p:contentPart>
          </mc:Choice>
          <mc:Fallback xmlns="">
            <p:pic>
              <p:nvPicPr>
                <p:cNvPr id="798752" name="墨迹 798751">
                  <a:extLst>
                    <a:ext uri="{FF2B5EF4-FFF2-40B4-BE49-F238E27FC236}">
                      <a16:creationId xmlns:a16="http://schemas.microsoft.com/office/drawing/2014/main" id="{842CAE17-4A95-4D8A-85D0-9FBE67CE1A19}"/>
                    </a:ext>
                  </a:extLst>
                </p:cNvPr>
                <p:cNvPicPr/>
                <p:nvPr/>
              </p:nvPicPr>
              <p:blipFill>
                <a:blip r:embed="rId163"/>
                <a:stretch>
                  <a:fillRect/>
                </a:stretch>
              </p:blipFill>
              <p:spPr>
                <a:xfrm>
                  <a:off x="4921538" y="1894509"/>
                  <a:ext cx="16164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798754" name="墨迹 798753">
                  <a:extLst>
                    <a:ext uri="{FF2B5EF4-FFF2-40B4-BE49-F238E27FC236}">
                      <a16:creationId xmlns:a16="http://schemas.microsoft.com/office/drawing/2014/main" id="{BEA5249C-6312-40B8-AD18-415246A21B74}"/>
                    </a:ext>
                  </a:extLst>
                </p14:cNvPr>
                <p14:cNvContentPartPr/>
                <p14:nvPr/>
              </p14:nvContentPartPr>
              <p14:xfrm>
                <a:off x="2695298" y="2415429"/>
                <a:ext cx="212040" cy="20520"/>
              </p14:xfrm>
            </p:contentPart>
          </mc:Choice>
          <mc:Fallback xmlns="">
            <p:pic>
              <p:nvPicPr>
                <p:cNvPr id="798754" name="墨迹 798753">
                  <a:extLst>
                    <a:ext uri="{FF2B5EF4-FFF2-40B4-BE49-F238E27FC236}">
                      <a16:creationId xmlns:a16="http://schemas.microsoft.com/office/drawing/2014/main" id="{BEA5249C-6312-40B8-AD18-415246A21B74}"/>
                    </a:ext>
                  </a:extLst>
                </p:cNvPr>
                <p:cNvPicPr/>
                <p:nvPr/>
              </p:nvPicPr>
              <p:blipFill>
                <a:blip r:embed="rId165"/>
                <a:stretch>
                  <a:fillRect/>
                </a:stretch>
              </p:blipFill>
              <p:spPr>
                <a:xfrm>
                  <a:off x="2677298" y="2397789"/>
                  <a:ext cx="2476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798755" name="墨迹 798754">
                  <a:extLst>
                    <a:ext uri="{FF2B5EF4-FFF2-40B4-BE49-F238E27FC236}">
                      <a16:creationId xmlns:a16="http://schemas.microsoft.com/office/drawing/2014/main" id="{1880EF50-7D70-4BC0-89A4-64602BDAB40C}"/>
                    </a:ext>
                  </a:extLst>
                </p14:cNvPr>
                <p14:cNvContentPartPr/>
                <p14:nvPr/>
              </p14:nvContentPartPr>
              <p14:xfrm>
                <a:off x="3075818" y="2315709"/>
                <a:ext cx="97200" cy="37080"/>
              </p14:xfrm>
            </p:contentPart>
          </mc:Choice>
          <mc:Fallback xmlns="">
            <p:pic>
              <p:nvPicPr>
                <p:cNvPr id="798755" name="墨迹 798754">
                  <a:extLst>
                    <a:ext uri="{FF2B5EF4-FFF2-40B4-BE49-F238E27FC236}">
                      <a16:creationId xmlns:a16="http://schemas.microsoft.com/office/drawing/2014/main" id="{1880EF50-7D70-4BC0-89A4-64602BDAB40C}"/>
                    </a:ext>
                  </a:extLst>
                </p:cNvPr>
                <p:cNvPicPr/>
                <p:nvPr/>
              </p:nvPicPr>
              <p:blipFill>
                <a:blip r:embed="rId167"/>
                <a:stretch>
                  <a:fillRect/>
                </a:stretch>
              </p:blipFill>
              <p:spPr>
                <a:xfrm>
                  <a:off x="3058178" y="2298069"/>
                  <a:ext cx="13284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798756" name="墨迹 798755">
                  <a:extLst>
                    <a:ext uri="{FF2B5EF4-FFF2-40B4-BE49-F238E27FC236}">
                      <a16:creationId xmlns:a16="http://schemas.microsoft.com/office/drawing/2014/main" id="{829BA2E2-72C6-4E1E-9D25-284B1DB58D62}"/>
                    </a:ext>
                  </a:extLst>
                </p14:cNvPr>
                <p14:cNvContentPartPr/>
                <p14:nvPr/>
              </p14:nvContentPartPr>
              <p14:xfrm>
                <a:off x="3128738" y="2236149"/>
                <a:ext cx="30240" cy="203760"/>
              </p14:xfrm>
            </p:contentPart>
          </mc:Choice>
          <mc:Fallback xmlns="">
            <p:pic>
              <p:nvPicPr>
                <p:cNvPr id="798756" name="墨迹 798755">
                  <a:extLst>
                    <a:ext uri="{FF2B5EF4-FFF2-40B4-BE49-F238E27FC236}">
                      <a16:creationId xmlns:a16="http://schemas.microsoft.com/office/drawing/2014/main" id="{829BA2E2-72C6-4E1E-9D25-284B1DB58D62}"/>
                    </a:ext>
                  </a:extLst>
                </p:cNvPr>
                <p:cNvPicPr/>
                <p:nvPr/>
              </p:nvPicPr>
              <p:blipFill>
                <a:blip r:embed="rId169"/>
                <a:stretch>
                  <a:fillRect/>
                </a:stretch>
              </p:blipFill>
              <p:spPr>
                <a:xfrm>
                  <a:off x="3110738" y="2218509"/>
                  <a:ext cx="6588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798757" name="墨迹 798756">
                  <a:extLst>
                    <a:ext uri="{FF2B5EF4-FFF2-40B4-BE49-F238E27FC236}">
                      <a16:creationId xmlns:a16="http://schemas.microsoft.com/office/drawing/2014/main" id="{D5485A80-4FAB-4429-A9B1-99242B7225EB}"/>
                    </a:ext>
                  </a:extLst>
                </p14:cNvPr>
                <p14:cNvContentPartPr/>
                <p14:nvPr/>
              </p14:nvContentPartPr>
              <p14:xfrm>
                <a:off x="3004898" y="2412189"/>
                <a:ext cx="196560" cy="172440"/>
              </p14:xfrm>
            </p:contentPart>
          </mc:Choice>
          <mc:Fallback xmlns="">
            <p:pic>
              <p:nvPicPr>
                <p:cNvPr id="798757" name="墨迹 798756">
                  <a:extLst>
                    <a:ext uri="{FF2B5EF4-FFF2-40B4-BE49-F238E27FC236}">
                      <a16:creationId xmlns:a16="http://schemas.microsoft.com/office/drawing/2014/main" id="{D5485A80-4FAB-4429-A9B1-99242B7225EB}"/>
                    </a:ext>
                  </a:extLst>
                </p:cNvPr>
                <p:cNvPicPr/>
                <p:nvPr/>
              </p:nvPicPr>
              <p:blipFill>
                <a:blip r:embed="rId171"/>
                <a:stretch>
                  <a:fillRect/>
                </a:stretch>
              </p:blipFill>
              <p:spPr>
                <a:xfrm>
                  <a:off x="2986898" y="2394189"/>
                  <a:ext cx="23220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798758" name="墨迹 798757">
                  <a:extLst>
                    <a:ext uri="{FF2B5EF4-FFF2-40B4-BE49-F238E27FC236}">
                      <a16:creationId xmlns:a16="http://schemas.microsoft.com/office/drawing/2014/main" id="{CDDD2F43-4CAE-4DFF-8F90-D6DBF384A00B}"/>
                    </a:ext>
                  </a:extLst>
                </p14:cNvPr>
                <p14:cNvContentPartPr/>
                <p14:nvPr/>
              </p14:nvContentPartPr>
              <p14:xfrm>
                <a:off x="3144218" y="2520549"/>
                <a:ext cx="102960" cy="43200"/>
              </p14:xfrm>
            </p:contentPart>
          </mc:Choice>
          <mc:Fallback xmlns="">
            <p:pic>
              <p:nvPicPr>
                <p:cNvPr id="798758" name="墨迹 798757">
                  <a:extLst>
                    <a:ext uri="{FF2B5EF4-FFF2-40B4-BE49-F238E27FC236}">
                      <a16:creationId xmlns:a16="http://schemas.microsoft.com/office/drawing/2014/main" id="{CDDD2F43-4CAE-4DFF-8F90-D6DBF384A00B}"/>
                    </a:ext>
                  </a:extLst>
                </p:cNvPr>
                <p:cNvPicPr/>
                <p:nvPr/>
              </p:nvPicPr>
              <p:blipFill>
                <a:blip r:embed="rId173"/>
                <a:stretch>
                  <a:fillRect/>
                </a:stretch>
              </p:blipFill>
              <p:spPr>
                <a:xfrm>
                  <a:off x="3126218" y="2502549"/>
                  <a:ext cx="13860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798759" name="墨迹 798758">
                  <a:extLst>
                    <a:ext uri="{FF2B5EF4-FFF2-40B4-BE49-F238E27FC236}">
                      <a16:creationId xmlns:a16="http://schemas.microsoft.com/office/drawing/2014/main" id="{C2126191-7848-4123-A416-FE6CDF5448BF}"/>
                    </a:ext>
                  </a:extLst>
                </p14:cNvPr>
                <p14:cNvContentPartPr/>
                <p14:nvPr/>
              </p14:nvContentPartPr>
              <p14:xfrm>
                <a:off x="3073658" y="2531349"/>
                <a:ext cx="336960" cy="203040"/>
              </p14:xfrm>
            </p:contentPart>
          </mc:Choice>
          <mc:Fallback xmlns="">
            <p:pic>
              <p:nvPicPr>
                <p:cNvPr id="798759" name="墨迹 798758">
                  <a:extLst>
                    <a:ext uri="{FF2B5EF4-FFF2-40B4-BE49-F238E27FC236}">
                      <a16:creationId xmlns:a16="http://schemas.microsoft.com/office/drawing/2014/main" id="{C2126191-7848-4123-A416-FE6CDF5448BF}"/>
                    </a:ext>
                  </a:extLst>
                </p:cNvPr>
                <p:cNvPicPr/>
                <p:nvPr/>
              </p:nvPicPr>
              <p:blipFill>
                <a:blip r:embed="rId175"/>
                <a:stretch>
                  <a:fillRect/>
                </a:stretch>
              </p:blipFill>
              <p:spPr>
                <a:xfrm>
                  <a:off x="3055658" y="2513709"/>
                  <a:ext cx="3726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798760" name="墨迹 798759">
                  <a:extLst>
                    <a:ext uri="{FF2B5EF4-FFF2-40B4-BE49-F238E27FC236}">
                      <a16:creationId xmlns:a16="http://schemas.microsoft.com/office/drawing/2014/main" id="{37ACBA73-D347-465F-9348-893731E5B8FD}"/>
                    </a:ext>
                  </a:extLst>
                </p14:cNvPr>
                <p14:cNvContentPartPr/>
                <p14:nvPr/>
              </p14:nvContentPartPr>
              <p14:xfrm>
                <a:off x="3202538" y="2381589"/>
                <a:ext cx="219600" cy="279360"/>
              </p14:xfrm>
            </p:contentPart>
          </mc:Choice>
          <mc:Fallback xmlns="">
            <p:pic>
              <p:nvPicPr>
                <p:cNvPr id="798760" name="墨迹 798759">
                  <a:extLst>
                    <a:ext uri="{FF2B5EF4-FFF2-40B4-BE49-F238E27FC236}">
                      <a16:creationId xmlns:a16="http://schemas.microsoft.com/office/drawing/2014/main" id="{37ACBA73-D347-465F-9348-893731E5B8FD}"/>
                    </a:ext>
                  </a:extLst>
                </p:cNvPr>
                <p:cNvPicPr/>
                <p:nvPr/>
              </p:nvPicPr>
              <p:blipFill>
                <a:blip r:embed="rId177"/>
                <a:stretch>
                  <a:fillRect/>
                </a:stretch>
              </p:blipFill>
              <p:spPr>
                <a:xfrm>
                  <a:off x="3184538" y="2363589"/>
                  <a:ext cx="25524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798761" name="墨迹 798760">
                  <a:extLst>
                    <a:ext uri="{FF2B5EF4-FFF2-40B4-BE49-F238E27FC236}">
                      <a16:creationId xmlns:a16="http://schemas.microsoft.com/office/drawing/2014/main" id="{77AB9177-6B7F-4E5E-8293-66F2866699F7}"/>
                    </a:ext>
                  </a:extLst>
                </p14:cNvPr>
                <p14:cNvContentPartPr/>
                <p14:nvPr/>
              </p14:nvContentPartPr>
              <p14:xfrm>
                <a:off x="3477578" y="2323989"/>
                <a:ext cx="177480" cy="45000"/>
              </p14:xfrm>
            </p:contentPart>
          </mc:Choice>
          <mc:Fallback xmlns="">
            <p:pic>
              <p:nvPicPr>
                <p:cNvPr id="798761" name="墨迹 798760">
                  <a:extLst>
                    <a:ext uri="{FF2B5EF4-FFF2-40B4-BE49-F238E27FC236}">
                      <a16:creationId xmlns:a16="http://schemas.microsoft.com/office/drawing/2014/main" id="{77AB9177-6B7F-4E5E-8293-66F2866699F7}"/>
                    </a:ext>
                  </a:extLst>
                </p:cNvPr>
                <p:cNvPicPr/>
                <p:nvPr/>
              </p:nvPicPr>
              <p:blipFill>
                <a:blip r:embed="rId179"/>
                <a:stretch>
                  <a:fillRect/>
                </a:stretch>
              </p:blipFill>
              <p:spPr>
                <a:xfrm>
                  <a:off x="3459938" y="2305989"/>
                  <a:ext cx="2131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798762" name="墨迹 798761">
                  <a:extLst>
                    <a:ext uri="{FF2B5EF4-FFF2-40B4-BE49-F238E27FC236}">
                      <a16:creationId xmlns:a16="http://schemas.microsoft.com/office/drawing/2014/main" id="{718D59A5-2F7A-4187-B20B-BB51E7EE03DB}"/>
                    </a:ext>
                  </a:extLst>
                </p14:cNvPr>
                <p14:cNvContentPartPr/>
                <p14:nvPr/>
              </p14:nvContentPartPr>
              <p14:xfrm>
                <a:off x="3548858" y="2309589"/>
                <a:ext cx="14760" cy="155880"/>
              </p14:xfrm>
            </p:contentPart>
          </mc:Choice>
          <mc:Fallback xmlns="">
            <p:pic>
              <p:nvPicPr>
                <p:cNvPr id="798762" name="墨迹 798761">
                  <a:extLst>
                    <a:ext uri="{FF2B5EF4-FFF2-40B4-BE49-F238E27FC236}">
                      <a16:creationId xmlns:a16="http://schemas.microsoft.com/office/drawing/2014/main" id="{718D59A5-2F7A-4187-B20B-BB51E7EE03DB}"/>
                    </a:ext>
                  </a:extLst>
                </p:cNvPr>
                <p:cNvPicPr/>
                <p:nvPr/>
              </p:nvPicPr>
              <p:blipFill>
                <a:blip r:embed="rId181"/>
                <a:stretch>
                  <a:fillRect/>
                </a:stretch>
              </p:blipFill>
              <p:spPr>
                <a:xfrm>
                  <a:off x="3530858" y="2291589"/>
                  <a:ext cx="5040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798763" name="墨迹 798762">
                  <a:extLst>
                    <a:ext uri="{FF2B5EF4-FFF2-40B4-BE49-F238E27FC236}">
                      <a16:creationId xmlns:a16="http://schemas.microsoft.com/office/drawing/2014/main" id="{B2C8008F-D563-46A3-ADB6-087AF716213B}"/>
                    </a:ext>
                  </a:extLst>
                </p14:cNvPr>
                <p14:cNvContentPartPr/>
                <p14:nvPr/>
              </p14:nvContentPartPr>
              <p14:xfrm>
                <a:off x="3580538" y="2233989"/>
                <a:ext cx="70200" cy="241200"/>
              </p14:xfrm>
            </p:contentPart>
          </mc:Choice>
          <mc:Fallback xmlns="">
            <p:pic>
              <p:nvPicPr>
                <p:cNvPr id="798763" name="墨迹 798762">
                  <a:extLst>
                    <a:ext uri="{FF2B5EF4-FFF2-40B4-BE49-F238E27FC236}">
                      <a16:creationId xmlns:a16="http://schemas.microsoft.com/office/drawing/2014/main" id="{B2C8008F-D563-46A3-ADB6-087AF716213B}"/>
                    </a:ext>
                  </a:extLst>
                </p:cNvPr>
                <p:cNvPicPr/>
                <p:nvPr/>
              </p:nvPicPr>
              <p:blipFill>
                <a:blip r:embed="rId183"/>
                <a:stretch>
                  <a:fillRect/>
                </a:stretch>
              </p:blipFill>
              <p:spPr>
                <a:xfrm>
                  <a:off x="3562538" y="2215989"/>
                  <a:ext cx="10584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798764" name="墨迹 798763">
                  <a:extLst>
                    <a:ext uri="{FF2B5EF4-FFF2-40B4-BE49-F238E27FC236}">
                      <a16:creationId xmlns:a16="http://schemas.microsoft.com/office/drawing/2014/main" id="{1E46A77E-2C8E-46AC-AD03-022F21FA37A6}"/>
                    </a:ext>
                  </a:extLst>
                </p14:cNvPr>
                <p14:cNvContentPartPr/>
                <p14:nvPr/>
              </p14:nvContentPartPr>
              <p14:xfrm>
                <a:off x="3497738" y="2458629"/>
                <a:ext cx="46800" cy="90360"/>
              </p14:xfrm>
            </p:contentPart>
          </mc:Choice>
          <mc:Fallback xmlns="">
            <p:pic>
              <p:nvPicPr>
                <p:cNvPr id="798764" name="墨迹 798763">
                  <a:extLst>
                    <a:ext uri="{FF2B5EF4-FFF2-40B4-BE49-F238E27FC236}">
                      <a16:creationId xmlns:a16="http://schemas.microsoft.com/office/drawing/2014/main" id="{1E46A77E-2C8E-46AC-AD03-022F21FA37A6}"/>
                    </a:ext>
                  </a:extLst>
                </p:cNvPr>
                <p:cNvPicPr/>
                <p:nvPr/>
              </p:nvPicPr>
              <p:blipFill>
                <a:blip r:embed="rId185"/>
                <a:stretch>
                  <a:fillRect/>
                </a:stretch>
              </p:blipFill>
              <p:spPr>
                <a:xfrm>
                  <a:off x="3480098" y="2440629"/>
                  <a:ext cx="824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798765" name="墨迹 798764">
                  <a:extLst>
                    <a:ext uri="{FF2B5EF4-FFF2-40B4-BE49-F238E27FC236}">
                      <a16:creationId xmlns:a16="http://schemas.microsoft.com/office/drawing/2014/main" id="{74E84022-3FD5-47D9-A336-71ACD783C749}"/>
                    </a:ext>
                  </a:extLst>
                </p14:cNvPr>
                <p14:cNvContentPartPr/>
                <p14:nvPr/>
              </p14:nvContentPartPr>
              <p14:xfrm>
                <a:off x="3567218" y="2421549"/>
                <a:ext cx="120240" cy="99360"/>
              </p14:xfrm>
            </p:contentPart>
          </mc:Choice>
          <mc:Fallback xmlns="">
            <p:pic>
              <p:nvPicPr>
                <p:cNvPr id="798765" name="墨迹 798764">
                  <a:extLst>
                    <a:ext uri="{FF2B5EF4-FFF2-40B4-BE49-F238E27FC236}">
                      <a16:creationId xmlns:a16="http://schemas.microsoft.com/office/drawing/2014/main" id="{74E84022-3FD5-47D9-A336-71ACD783C749}"/>
                    </a:ext>
                  </a:extLst>
                </p:cNvPr>
                <p:cNvPicPr/>
                <p:nvPr/>
              </p:nvPicPr>
              <p:blipFill>
                <a:blip r:embed="rId187"/>
                <a:stretch>
                  <a:fillRect/>
                </a:stretch>
              </p:blipFill>
              <p:spPr>
                <a:xfrm>
                  <a:off x="3549218" y="2403549"/>
                  <a:ext cx="15588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798766" name="墨迹 798765">
                  <a:extLst>
                    <a:ext uri="{FF2B5EF4-FFF2-40B4-BE49-F238E27FC236}">
                      <a16:creationId xmlns:a16="http://schemas.microsoft.com/office/drawing/2014/main" id="{AF6AFA9A-1636-4132-800F-FEF9D26BC156}"/>
                    </a:ext>
                  </a:extLst>
                </p14:cNvPr>
                <p14:cNvContentPartPr/>
                <p14:nvPr/>
              </p14:nvContentPartPr>
              <p14:xfrm>
                <a:off x="3569738" y="2429469"/>
                <a:ext cx="117720" cy="288000"/>
              </p14:xfrm>
            </p:contentPart>
          </mc:Choice>
          <mc:Fallback xmlns="">
            <p:pic>
              <p:nvPicPr>
                <p:cNvPr id="798766" name="墨迹 798765">
                  <a:extLst>
                    <a:ext uri="{FF2B5EF4-FFF2-40B4-BE49-F238E27FC236}">
                      <a16:creationId xmlns:a16="http://schemas.microsoft.com/office/drawing/2014/main" id="{AF6AFA9A-1636-4132-800F-FEF9D26BC156}"/>
                    </a:ext>
                  </a:extLst>
                </p:cNvPr>
                <p:cNvPicPr/>
                <p:nvPr/>
              </p:nvPicPr>
              <p:blipFill>
                <a:blip r:embed="rId189"/>
                <a:stretch>
                  <a:fillRect/>
                </a:stretch>
              </p:blipFill>
              <p:spPr>
                <a:xfrm>
                  <a:off x="3552098" y="2411829"/>
                  <a:ext cx="15336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798767" name="墨迹 798766">
                  <a:extLst>
                    <a:ext uri="{FF2B5EF4-FFF2-40B4-BE49-F238E27FC236}">
                      <a16:creationId xmlns:a16="http://schemas.microsoft.com/office/drawing/2014/main" id="{2BB596C4-28DF-429C-A78C-22BFBC6A6909}"/>
                    </a:ext>
                  </a:extLst>
                </p14:cNvPr>
                <p14:cNvContentPartPr/>
                <p14:nvPr/>
              </p14:nvContentPartPr>
              <p14:xfrm>
                <a:off x="3732818" y="2365749"/>
                <a:ext cx="28440" cy="148680"/>
              </p14:xfrm>
            </p:contentPart>
          </mc:Choice>
          <mc:Fallback xmlns="">
            <p:pic>
              <p:nvPicPr>
                <p:cNvPr id="798767" name="墨迹 798766">
                  <a:extLst>
                    <a:ext uri="{FF2B5EF4-FFF2-40B4-BE49-F238E27FC236}">
                      <a16:creationId xmlns:a16="http://schemas.microsoft.com/office/drawing/2014/main" id="{2BB596C4-28DF-429C-A78C-22BFBC6A6909}"/>
                    </a:ext>
                  </a:extLst>
                </p:cNvPr>
                <p:cNvPicPr/>
                <p:nvPr/>
              </p:nvPicPr>
              <p:blipFill>
                <a:blip r:embed="rId191"/>
                <a:stretch>
                  <a:fillRect/>
                </a:stretch>
              </p:blipFill>
              <p:spPr>
                <a:xfrm>
                  <a:off x="3715178" y="2347749"/>
                  <a:ext cx="6408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798768" name="墨迹 798767">
                  <a:extLst>
                    <a:ext uri="{FF2B5EF4-FFF2-40B4-BE49-F238E27FC236}">
                      <a16:creationId xmlns:a16="http://schemas.microsoft.com/office/drawing/2014/main" id="{788780C6-AADA-4025-A071-D11649648490}"/>
                    </a:ext>
                  </a:extLst>
                </p14:cNvPr>
                <p14:cNvContentPartPr/>
                <p14:nvPr/>
              </p14:nvContentPartPr>
              <p14:xfrm>
                <a:off x="3792938" y="2353509"/>
                <a:ext cx="139320" cy="174240"/>
              </p14:xfrm>
            </p:contentPart>
          </mc:Choice>
          <mc:Fallback xmlns="">
            <p:pic>
              <p:nvPicPr>
                <p:cNvPr id="798768" name="墨迹 798767">
                  <a:extLst>
                    <a:ext uri="{FF2B5EF4-FFF2-40B4-BE49-F238E27FC236}">
                      <a16:creationId xmlns:a16="http://schemas.microsoft.com/office/drawing/2014/main" id="{788780C6-AADA-4025-A071-D11649648490}"/>
                    </a:ext>
                  </a:extLst>
                </p:cNvPr>
                <p:cNvPicPr/>
                <p:nvPr/>
              </p:nvPicPr>
              <p:blipFill>
                <a:blip r:embed="rId193"/>
                <a:stretch>
                  <a:fillRect/>
                </a:stretch>
              </p:blipFill>
              <p:spPr>
                <a:xfrm>
                  <a:off x="3775298" y="2335509"/>
                  <a:ext cx="17496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798769" name="墨迹 798768">
                  <a:extLst>
                    <a:ext uri="{FF2B5EF4-FFF2-40B4-BE49-F238E27FC236}">
                      <a16:creationId xmlns:a16="http://schemas.microsoft.com/office/drawing/2014/main" id="{D57E0699-0874-499D-9EFF-24B48A1D3653}"/>
                    </a:ext>
                  </a:extLst>
                </p14:cNvPr>
                <p14:cNvContentPartPr/>
                <p14:nvPr/>
              </p14:nvContentPartPr>
              <p14:xfrm>
                <a:off x="3736418" y="2460789"/>
                <a:ext cx="155880" cy="98280"/>
              </p14:xfrm>
            </p:contentPart>
          </mc:Choice>
          <mc:Fallback xmlns="">
            <p:pic>
              <p:nvPicPr>
                <p:cNvPr id="798769" name="墨迹 798768">
                  <a:extLst>
                    <a:ext uri="{FF2B5EF4-FFF2-40B4-BE49-F238E27FC236}">
                      <a16:creationId xmlns:a16="http://schemas.microsoft.com/office/drawing/2014/main" id="{D57E0699-0874-499D-9EFF-24B48A1D3653}"/>
                    </a:ext>
                  </a:extLst>
                </p:cNvPr>
                <p:cNvPicPr/>
                <p:nvPr/>
              </p:nvPicPr>
              <p:blipFill>
                <a:blip r:embed="rId195"/>
                <a:stretch>
                  <a:fillRect/>
                </a:stretch>
              </p:blipFill>
              <p:spPr>
                <a:xfrm>
                  <a:off x="3718418" y="2443149"/>
                  <a:ext cx="19152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798770" name="墨迹 798769">
                  <a:extLst>
                    <a:ext uri="{FF2B5EF4-FFF2-40B4-BE49-F238E27FC236}">
                      <a16:creationId xmlns:a16="http://schemas.microsoft.com/office/drawing/2014/main" id="{F828CF06-5E00-4A39-AFA0-F92E06210CFD}"/>
                    </a:ext>
                  </a:extLst>
                </p14:cNvPr>
                <p14:cNvContentPartPr/>
                <p14:nvPr/>
              </p14:nvContentPartPr>
              <p14:xfrm>
                <a:off x="3810938" y="2290509"/>
                <a:ext cx="135360" cy="390240"/>
              </p14:xfrm>
            </p:contentPart>
          </mc:Choice>
          <mc:Fallback xmlns="">
            <p:pic>
              <p:nvPicPr>
                <p:cNvPr id="798770" name="墨迹 798769">
                  <a:extLst>
                    <a:ext uri="{FF2B5EF4-FFF2-40B4-BE49-F238E27FC236}">
                      <a16:creationId xmlns:a16="http://schemas.microsoft.com/office/drawing/2014/main" id="{F828CF06-5E00-4A39-AFA0-F92E06210CFD}"/>
                    </a:ext>
                  </a:extLst>
                </p:cNvPr>
                <p:cNvPicPr/>
                <p:nvPr/>
              </p:nvPicPr>
              <p:blipFill>
                <a:blip r:embed="rId197"/>
                <a:stretch>
                  <a:fillRect/>
                </a:stretch>
              </p:blipFill>
              <p:spPr>
                <a:xfrm>
                  <a:off x="3793298" y="2272869"/>
                  <a:ext cx="171000" cy="4258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798771" name="墨迹 798770">
                  <a:extLst>
                    <a:ext uri="{FF2B5EF4-FFF2-40B4-BE49-F238E27FC236}">
                      <a16:creationId xmlns:a16="http://schemas.microsoft.com/office/drawing/2014/main" id="{8E243F05-FF2B-4F7F-B232-72C3BE6ED83E}"/>
                    </a:ext>
                  </a:extLst>
                </p14:cNvPr>
                <p14:cNvContentPartPr/>
                <p14:nvPr/>
              </p14:nvContentPartPr>
              <p14:xfrm>
                <a:off x="3914978" y="2385909"/>
                <a:ext cx="242640" cy="168480"/>
              </p14:xfrm>
            </p:contentPart>
          </mc:Choice>
          <mc:Fallback xmlns="">
            <p:pic>
              <p:nvPicPr>
                <p:cNvPr id="798771" name="墨迹 798770">
                  <a:extLst>
                    <a:ext uri="{FF2B5EF4-FFF2-40B4-BE49-F238E27FC236}">
                      <a16:creationId xmlns:a16="http://schemas.microsoft.com/office/drawing/2014/main" id="{8E243F05-FF2B-4F7F-B232-72C3BE6ED83E}"/>
                    </a:ext>
                  </a:extLst>
                </p:cNvPr>
                <p:cNvPicPr/>
                <p:nvPr/>
              </p:nvPicPr>
              <p:blipFill>
                <a:blip r:embed="rId199"/>
                <a:stretch>
                  <a:fillRect/>
                </a:stretch>
              </p:blipFill>
              <p:spPr>
                <a:xfrm>
                  <a:off x="3896978" y="2367909"/>
                  <a:ext cx="27828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798772" name="墨迹 798771">
                  <a:extLst>
                    <a:ext uri="{FF2B5EF4-FFF2-40B4-BE49-F238E27FC236}">
                      <a16:creationId xmlns:a16="http://schemas.microsoft.com/office/drawing/2014/main" id="{9F0AFF51-CF2A-4745-98E5-D035CA6DEA84}"/>
                    </a:ext>
                  </a:extLst>
                </p14:cNvPr>
                <p14:cNvContentPartPr/>
                <p14:nvPr/>
              </p14:nvContentPartPr>
              <p14:xfrm>
                <a:off x="4074098" y="2420469"/>
                <a:ext cx="42120" cy="209880"/>
              </p14:xfrm>
            </p:contentPart>
          </mc:Choice>
          <mc:Fallback xmlns="">
            <p:pic>
              <p:nvPicPr>
                <p:cNvPr id="798772" name="墨迹 798771">
                  <a:extLst>
                    <a:ext uri="{FF2B5EF4-FFF2-40B4-BE49-F238E27FC236}">
                      <a16:creationId xmlns:a16="http://schemas.microsoft.com/office/drawing/2014/main" id="{9F0AFF51-CF2A-4745-98E5-D035CA6DEA84}"/>
                    </a:ext>
                  </a:extLst>
                </p:cNvPr>
                <p:cNvPicPr/>
                <p:nvPr/>
              </p:nvPicPr>
              <p:blipFill>
                <a:blip r:embed="rId201"/>
                <a:stretch>
                  <a:fillRect/>
                </a:stretch>
              </p:blipFill>
              <p:spPr>
                <a:xfrm>
                  <a:off x="4056458" y="2402469"/>
                  <a:ext cx="7776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798773" name="墨迹 798772">
                  <a:extLst>
                    <a:ext uri="{FF2B5EF4-FFF2-40B4-BE49-F238E27FC236}">
                      <a16:creationId xmlns:a16="http://schemas.microsoft.com/office/drawing/2014/main" id="{AC455F7D-05EF-4E51-90FD-D409286E1AB9}"/>
                    </a:ext>
                  </a:extLst>
                </p14:cNvPr>
                <p14:cNvContentPartPr/>
                <p14:nvPr/>
              </p14:nvContentPartPr>
              <p14:xfrm>
                <a:off x="4128098" y="2327949"/>
                <a:ext cx="15120" cy="466200"/>
              </p14:xfrm>
            </p:contentPart>
          </mc:Choice>
          <mc:Fallback xmlns="">
            <p:pic>
              <p:nvPicPr>
                <p:cNvPr id="798773" name="墨迹 798772">
                  <a:extLst>
                    <a:ext uri="{FF2B5EF4-FFF2-40B4-BE49-F238E27FC236}">
                      <a16:creationId xmlns:a16="http://schemas.microsoft.com/office/drawing/2014/main" id="{AC455F7D-05EF-4E51-90FD-D409286E1AB9}"/>
                    </a:ext>
                  </a:extLst>
                </p:cNvPr>
                <p:cNvPicPr/>
                <p:nvPr/>
              </p:nvPicPr>
              <p:blipFill>
                <a:blip r:embed="rId203"/>
                <a:stretch>
                  <a:fillRect/>
                </a:stretch>
              </p:blipFill>
              <p:spPr>
                <a:xfrm>
                  <a:off x="4110098" y="2309949"/>
                  <a:ext cx="50760" cy="5018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798774" name="墨迹 798773">
                  <a:extLst>
                    <a:ext uri="{FF2B5EF4-FFF2-40B4-BE49-F238E27FC236}">
                      <a16:creationId xmlns:a16="http://schemas.microsoft.com/office/drawing/2014/main" id="{A40742AD-3221-4E07-9855-2A64BB662422}"/>
                    </a:ext>
                  </a:extLst>
                </p14:cNvPr>
                <p14:cNvContentPartPr/>
                <p14:nvPr/>
              </p14:nvContentPartPr>
              <p14:xfrm>
                <a:off x="4230698" y="2325429"/>
                <a:ext cx="119160" cy="222480"/>
              </p14:xfrm>
            </p:contentPart>
          </mc:Choice>
          <mc:Fallback xmlns="">
            <p:pic>
              <p:nvPicPr>
                <p:cNvPr id="798774" name="墨迹 798773">
                  <a:extLst>
                    <a:ext uri="{FF2B5EF4-FFF2-40B4-BE49-F238E27FC236}">
                      <a16:creationId xmlns:a16="http://schemas.microsoft.com/office/drawing/2014/main" id="{A40742AD-3221-4E07-9855-2A64BB662422}"/>
                    </a:ext>
                  </a:extLst>
                </p:cNvPr>
                <p:cNvPicPr/>
                <p:nvPr/>
              </p:nvPicPr>
              <p:blipFill>
                <a:blip r:embed="rId205"/>
                <a:stretch>
                  <a:fillRect/>
                </a:stretch>
              </p:blipFill>
              <p:spPr>
                <a:xfrm>
                  <a:off x="4212698" y="2307429"/>
                  <a:ext cx="15480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798775" name="墨迹 798774">
                  <a:extLst>
                    <a:ext uri="{FF2B5EF4-FFF2-40B4-BE49-F238E27FC236}">
                      <a16:creationId xmlns:a16="http://schemas.microsoft.com/office/drawing/2014/main" id="{8425DAF9-10C8-40F8-B706-6CEEF0709C3E}"/>
                    </a:ext>
                  </a:extLst>
                </p14:cNvPr>
                <p14:cNvContentPartPr/>
                <p14:nvPr/>
              </p14:nvContentPartPr>
              <p14:xfrm>
                <a:off x="4367498" y="2370789"/>
                <a:ext cx="107640" cy="124200"/>
              </p14:xfrm>
            </p:contentPart>
          </mc:Choice>
          <mc:Fallback xmlns="">
            <p:pic>
              <p:nvPicPr>
                <p:cNvPr id="798775" name="墨迹 798774">
                  <a:extLst>
                    <a:ext uri="{FF2B5EF4-FFF2-40B4-BE49-F238E27FC236}">
                      <a16:creationId xmlns:a16="http://schemas.microsoft.com/office/drawing/2014/main" id="{8425DAF9-10C8-40F8-B706-6CEEF0709C3E}"/>
                    </a:ext>
                  </a:extLst>
                </p:cNvPr>
                <p:cNvPicPr/>
                <p:nvPr/>
              </p:nvPicPr>
              <p:blipFill>
                <a:blip r:embed="rId207"/>
                <a:stretch>
                  <a:fillRect/>
                </a:stretch>
              </p:blipFill>
              <p:spPr>
                <a:xfrm>
                  <a:off x="4349858" y="2353149"/>
                  <a:ext cx="14328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798776" name="墨迹 798775">
                  <a:extLst>
                    <a:ext uri="{FF2B5EF4-FFF2-40B4-BE49-F238E27FC236}">
                      <a16:creationId xmlns:a16="http://schemas.microsoft.com/office/drawing/2014/main" id="{E5675625-A1B6-4438-9ABD-DFCADC2184C6}"/>
                    </a:ext>
                  </a:extLst>
                </p14:cNvPr>
                <p14:cNvContentPartPr/>
                <p14:nvPr/>
              </p14:nvContentPartPr>
              <p14:xfrm>
                <a:off x="4392698" y="2321829"/>
                <a:ext cx="135000" cy="151560"/>
              </p14:xfrm>
            </p:contentPart>
          </mc:Choice>
          <mc:Fallback xmlns="">
            <p:pic>
              <p:nvPicPr>
                <p:cNvPr id="798776" name="墨迹 798775">
                  <a:extLst>
                    <a:ext uri="{FF2B5EF4-FFF2-40B4-BE49-F238E27FC236}">
                      <a16:creationId xmlns:a16="http://schemas.microsoft.com/office/drawing/2014/main" id="{E5675625-A1B6-4438-9ABD-DFCADC2184C6}"/>
                    </a:ext>
                  </a:extLst>
                </p:cNvPr>
                <p:cNvPicPr/>
                <p:nvPr/>
              </p:nvPicPr>
              <p:blipFill>
                <a:blip r:embed="rId209"/>
                <a:stretch>
                  <a:fillRect/>
                </a:stretch>
              </p:blipFill>
              <p:spPr>
                <a:xfrm>
                  <a:off x="4375058" y="2304189"/>
                  <a:ext cx="17064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798777" name="墨迹 798776">
                  <a:extLst>
                    <a:ext uri="{FF2B5EF4-FFF2-40B4-BE49-F238E27FC236}">
                      <a16:creationId xmlns:a16="http://schemas.microsoft.com/office/drawing/2014/main" id="{1B822120-4789-426E-8242-64B0B24BC722}"/>
                    </a:ext>
                  </a:extLst>
                </p14:cNvPr>
                <p14:cNvContentPartPr/>
                <p14:nvPr/>
              </p14:nvContentPartPr>
              <p14:xfrm>
                <a:off x="4219178" y="2498949"/>
                <a:ext cx="301320" cy="244800"/>
              </p14:xfrm>
            </p:contentPart>
          </mc:Choice>
          <mc:Fallback xmlns="">
            <p:pic>
              <p:nvPicPr>
                <p:cNvPr id="798777" name="墨迹 798776">
                  <a:extLst>
                    <a:ext uri="{FF2B5EF4-FFF2-40B4-BE49-F238E27FC236}">
                      <a16:creationId xmlns:a16="http://schemas.microsoft.com/office/drawing/2014/main" id="{1B822120-4789-426E-8242-64B0B24BC722}"/>
                    </a:ext>
                  </a:extLst>
                </p:cNvPr>
                <p:cNvPicPr/>
                <p:nvPr/>
              </p:nvPicPr>
              <p:blipFill>
                <a:blip r:embed="rId211"/>
                <a:stretch>
                  <a:fillRect/>
                </a:stretch>
              </p:blipFill>
              <p:spPr>
                <a:xfrm>
                  <a:off x="4201178" y="2480949"/>
                  <a:ext cx="33696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798778" name="墨迹 798777">
                  <a:extLst>
                    <a:ext uri="{FF2B5EF4-FFF2-40B4-BE49-F238E27FC236}">
                      <a16:creationId xmlns:a16="http://schemas.microsoft.com/office/drawing/2014/main" id="{F288DE3F-3070-4B58-B57D-D1817FB0B936}"/>
                    </a:ext>
                  </a:extLst>
                </p14:cNvPr>
                <p14:cNvContentPartPr/>
                <p14:nvPr/>
              </p14:nvContentPartPr>
              <p14:xfrm>
                <a:off x="4583498" y="2673189"/>
                <a:ext cx="21600" cy="42840"/>
              </p14:xfrm>
            </p:contentPart>
          </mc:Choice>
          <mc:Fallback xmlns="">
            <p:pic>
              <p:nvPicPr>
                <p:cNvPr id="798778" name="墨迹 798777">
                  <a:extLst>
                    <a:ext uri="{FF2B5EF4-FFF2-40B4-BE49-F238E27FC236}">
                      <a16:creationId xmlns:a16="http://schemas.microsoft.com/office/drawing/2014/main" id="{F288DE3F-3070-4B58-B57D-D1817FB0B936}"/>
                    </a:ext>
                  </a:extLst>
                </p:cNvPr>
                <p:cNvPicPr/>
                <p:nvPr/>
              </p:nvPicPr>
              <p:blipFill>
                <a:blip r:embed="rId213"/>
                <a:stretch>
                  <a:fillRect/>
                </a:stretch>
              </p:blipFill>
              <p:spPr>
                <a:xfrm>
                  <a:off x="4565858" y="2655189"/>
                  <a:ext cx="57240" cy="78480"/>
                </a:xfrm>
                <a:prstGeom prst="rect">
                  <a:avLst/>
                </a:prstGeom>
              </p:spPr>
            </p:pic>
          </mc:Fallback>
        </mc:AlternateContent>
      </p:grpSp>
      <p:grpSp>
        <p:nvGrpSpPr>
          <p:cNvPr id="798802" name="组合 798801">
            <a:extLst>
              <a:ext uri="{FF2B5EF4-FFF2-40B4-BE49-F238E27FC236}">
                <a16:creationId xmlns:a16="http://schemas.microsoft.com/office/drawing/2014/main" id="{E88A6938-0204-4A11-8575-6F6EB0BD74A7}"/>
              </a:ext>
            </a:extLst>
          </p:cNvPr>
          <p:cNvGrpSpPr/>
          <p:nvPr/>
        </p:nvGrpSpPr>
        <p:grpSpPr>
          <a:xfrm>
            <a:off x="6249218" y="2096829"/>
            <a:ext cx="1231560" cy="660960"/>
            <a:chOff x="6249218" y="2096829"/>
            <a:chExt cx="1231560" cy="660960"/>
          </a:xfrm>
        </p:grpSpPr>
        <mc:AlternateContent xmlns:mc="http://schemas.openxmlformats.org/markup-compatibility/2006" xmlns:p14="http://schemas.microsoft.com/office/powerpoint/2010/main">
          <mc:Choice Requires="p14">
            <p:contentPart p14:bwMode="auto" r:id="rId214">
              <p14:nvContentPartPr>
                <p14:cNvPr id="798780" name="墨迹 798779">
                  <a:extLst>
                    <a:ext uri="{FF2B5EF4-FFF2-40B4-BE49-F238E27FC236}">
                      <a16:creationId xmlns:a16="http://schemas.microsoft.com/office/drawing/2014/main" id="{F7C61FB5-8EF4-42B4-B2AF-47C3DA42208B}"/>
                    </a:ext>
                  </a:extLst>
                </p14:cNvPr>
                <p14:cNvContentPartPr/>
                <p14:nvPr/>
              </p14:nvContentPartPr>
              <p14:xfrm>
                <a:off x="6249218" y="2273589"/>
                <a:ext cx="32040" cy="149400"/>
              </p14:xfrm>
            </p:contentPart>
          </mc:Choice>
          <mc:Fallback xmlns="">
            <p:pic>
              <p:nvPicPr>
                <p:cNvPr id="798780" name="墨迹 798779">
                  <a:extLst>
                    <a:ext uri="{FF2B5EF4-FFF2-40B4-BE49-F238E27FC236}">
                      <a16:creationId xmlns:a16="http://schemas.microsoft.com/office/drawing/2014/main" id="{F7C61FB5-8EF4-42B4-B2AF-47C3DA42208B}"/>
                    </a:ext>
                  </a:extLst>
                </p:cNvPr>
                <p:cNvPicPr/>
                <p:nvPr/>
              </p:nvPicPr>
              <p:blipFill>
                <a:blip r:embed="rId215"/>
                <a:stretch>
                  <a:fillRect/>
                </a:stretch>
              </p:blipFill>
              <p:spPr>
                <a:xfrm>
                  <a:off x="6231218" y="2255589"/>
                  <a:ext cx="6768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798781" name="墨迹 798780">
                  <a:extLst>
                    <a:ext uri="{FF2B5EF4-FFF2-40B4-BE49-F238E27FC236}">
                      <a16:creationId xmlns:a16="http://schemas.microsoft.com/office/drawing/2014/main" id="{E1CCFDC7-1768-4634-A729-BDDA12FB6D19}"/>
                    </a:ext>
                  </a:extLst>
                </p14:cNvPr>
                <p14:cNvContentPartPr/>
                <p14:nvPr/>
              </p14:nvContentPartPr>
              <p14:xfrm>
                <a:off x="6319058" y="2245149"/>
                <a:ext cx="236880" cy="219240"/>
              </p14:xfrm>
            </p:contentPart>
          </mc:Choice>
          <mc:Fallback xmlns="">
            <p:pic>
              <p:nvPicPr>
                <p:cNvPr id="798781" name="墨迹 798780">
                  <a:extLst>
                    <a:ext uri="{FF2B5EF4-FFF2-40B4-BE49-F238E27FC236}">
                      <a16:creationId xmlns:a16="http://schemas.microsoft.com/office/drawing/2014/main" id="{E1CCFDC7-1768-4634-A729-BDDA12FB6D19}"/>
                    </a:ext>
                  </a:extLst>
                </p:cNvPr>
                <p:cNvPicPr/>
                <p:nvPr/>
              </p:nvPicPr>
              <p:blipFill>
                <a:blip r:embed="rId217"/>
                <a:stretch>
                  <a:fillRect/>
                </a:stretch>
              </p:blipFill>
              <p:spPr>
                <a:xfrm>
                  <a:off x="6301418" y="2227149"/>
                  <a:ext cx="27252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798782" name="墨迹 798781">
                  <a:extLst>
                    <a:ext uri="{FF2B5EF4-FFF2-40B4-BE49-F238E27FC236}">
                      <a16:creationId xmlns:a16="http://schemas.microsoft.com/office/drawing/2014/main" id="{0B944D5A-BB53-43BB-88A4-6B975515AF41}"/>
                    </a:ext>
                  </a:extLst>
                </p14:cNvPr>
                <p14:cNvContentPartPr/>
                <p14:nvPr/>
              </p14:nvContentPartPr>
              <p14:xfrm>
                <a:off x="6351818" y="2329029"/>
                <a:ext cx="104760" cy="29160"/>
              </p14:xfrm>
            </p:contentPart>
          </mc:Choice>
          <mc:Fallback xmlns="">
            <p:pic>
              <p:nvPicPr>
                <p:cNvPr id="798782" name="墨迹 798781">
                  <a:extLst>
                    <a:ext uri="{FF2B5EF4-FFF2-40B4-BE49-F238E27FC236}">
                      <a16:creationId xmlns:a16="http://schemas.microsoft.com/office/drawing/2014/main" id="{0B944D5A-BB53-43BB-88A4-6B975515AF41}"/>
                    </a:ext>
                  </a:extLst>
                </p:cNvPr>
                <p:cNvPicPr/>
                <p:nvPr/>
              </p:nvPicPr>
              <p:blipFill>
                <a:blip r:embed="rId219"/>
                <a:stretch>
                  <a:fillRect/>
                </a:stretch>
              </p:blipFill>
              <p:spPr>
                <a:xfrm>
                  <a:off x="6333818" y="2311389"/>
                  <a:ext cx="14040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798783" name="墨迹 798782">
                  <a:extLst>
                    <a:ext uri="{FF2B5EF4-FFF2-40B4-BE49-F238E27FC236}">
                      <a16:creationId xmlns:a16="http://schemas.microsoft.com/office/drawing/2014/main" id="{5A52FAA5-D0FC-4CAC-9CD8-6BB7E8D74736}"/>
                    </a:ext>
                  </a:extLst>
                </p14:cNvPr>
                <p14:cNvContentPartPr/>
                <p14:nvPr/>
              </p14:nvContentPartPr>
              <p14:xfrm>
                <a:off x="6341378" y="2404629"/>
                <a:ext cx="171360" cy="81360"/>
              </p14:xfrm>
            </p:contentPart>
          </mc:Choice>
          <mc:Fallback xmlns="">
            <p:pic>
              <p:nvPicPr>
                <p:cNvPr id="798783" name="墨迹 798782">
                  <a:extLst>
                    <a:ext uri="{FF2B5EF4-FFF2-40B4-BE49-F238E27FC236}">
                      <a16:creationId xmlns:a16="http://schemas.microsoft.com/office/drawing/2014/main" id="{5A52FAA5-D0FC-4CAC-9CD8-6BB7E8D74736}"/>
                    </a:ext>
                  </a:extLst>
                </p:cNvPr>
                <p:cNvPicPr/>
                <p:nvPr/>
              </p:nvPicPr>
              <p:blipFill>
                <a:blip r:embed="rId221"/>
                <a:stretch>
                  <a:fillRect/>
                </a:stretch>
              </p:blipFill>
              <p:spPr>
                <a:xfrm>
                  <a:off x="6323738" y="2386989"/>
                  <a:ext cx="20700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798784" name="墨迹 798783">
                  <a:extLst>
                    <a:ext uri="{FF2B5EF4-FFF2-40B4-BE49-F238E27FC236}">
                      <a16:creationId xmlns:a16="http://schemas.microsoft.com/office/drawing/2014/main" id="{173164D6-42B7-4BA2-9450-4781B86254B3}"/>
                    </a:ext>
                  </a:extLst>
                </p14:cNvPr>
                <p14:cNvContentPartPr/>
                <p14:nvPr/>
              </p14:nvContentPartPr>
              <p14:xfrm>
                <a:off x="6371978" y="2149749"/>
                <a:ext cx="237960" cy="445320"/>
              </p14:xfrm>
            </p:contentPart>
          </mc:Choice>
          <mc:Fallback xmlns="">
            <p:pic>
              <p:nvPicPr>
                <p:cNvPr id="798784" name="墨迹 798783">
                  <a:extLst>
                    <a:ext uri="{FF2B5EF4-FFF2-40B4-BE49-F238E27FC236}">
                      <a16:creationId xmlns:a16="http://schemas.microsoft.com/office/drawing/2014/main" id="{173164D6-42B7-4BA2-9450-4781B86254B3}"/>
                    </a:ext>
                  </a:extLst>
                </p:cNvPr>
                <p:cNvPicPr/>
                <p:nvPr/>
              </p:nvPicPr>
              <p:blipFill>
                <a:blip r:embed="rId223"/>
                <a:stretch>
                  <a:fillRect/>
                </a:stretch>
              </p:blipFill>
              <p:spPr>
                <a:xfrm>
                  <a:off x="6354338" y="2131749"/>
                  <a:ext cx="273600" cy="4809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98785" name="墨迹 798784">
                  <a:extLst>
                    <a:ext uri="{FF2B5EF4-FFF2-40B4-BE49-F238E27FC236}">
                      <a16:creationId xmlns:a16="http://schemas.microsoft.com/office/drawing/2014/main" id="{992941B8-0021-41AA-9B28-0BCBCFE8828B}"/>
                    </a:ext>
                  </a:extLst>
                </p14:cNvPr>
                <p14:cNvContentPartPr/>
                <p14:nvPr/>
              </p14:nvContentPartPr>
              <p14:xfrm>
                <a:off x="6634058" y="2284389"/>
                <a:ext cx="120600" cy="141840"/>
              </p14:xfrm>
            </p:contentPart>
          </mc:Choice>
          <mc:Fallback xmlns="">
            <p:pic>
              <p:nvPicPr>
                <p:cNvPr id="798785" name="墨迹 798784">
                  <a:extLst>
                    <a:ext uri="{FF2B5EF4-FFF2-40B4-BE49-F238E27FC236}">
                      <a16:creationId xmlns:a16="http://schemas.microsoft.com/office/drawing/2014/main" id="{992941B8-0021-41AA-9B28-0BCBCFE8828B}"/>
                    </a:ext>
                  </a:extLst>
                </p:cNvPr>
                <p:cNvPicPr/>
                <p:nvPr/>
              </p:nvPicPr>
              <p:blipFill>
                <a:blip r:embed="rId225"/>
                <a:stretch>
                  <a:fillRect/>
                </a:stretch>
              </p:blipFill>
              <p:spPr>
                <a:xfrm>
                  <a:off x="6616058" y="2266749"/>
                  <a:ext cx="15624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98786" name="墨迹 798785">
                  <a:extLst>
                    <a:ext uri="{FF2B5EF4-FFF2-40B4-BE49-F238E27FC236}">
                      <a16:creationId xmlns:a16="http://schemas.microsoft.com/office/drawing/2014/main" id="{5308BFCA-7CF9-4271-8C72-CA0F6A481826}"/>
                    </a:ext>
                  </a:extLst>
                </p14:cNvPr>
                <p14:cNvContentPartPr/>
                <p14:nvPr/>
              </p14:nvContentPartPr>
              <p14:xfrm>
                <a:off x="6809738" y="2194389"/>
                <a:ext cx="138600" cy="75600"/>
              </p14:xfrm>
            </p:contentPart>
          </mc:Choice>
          <mc:Fallback xmlns="">
            <p:pic>
              <p:nvPicPr>
                <p:cNvPr id="798786" name="墨迹 798785">
                  <a:extLst>
                    <a:ext uri="{FF2B5EF4-FFF2-40B4-BE49-F238E27FC236}">
                      <a16:creationId xmlns:a16="http://schemas.microsoft.com/office/drawing/2014/main" id="{5308BFCA-7CF9-4271-8C72-CA0F6A481826}"/>
                    </a:ext>
                  </a:extLst>
                </p:cNvPr>
                <p:cNvPicPr/>
                <p:nvPr/>
              </p:nvPicPr>
              <p:blipFill>
                <a:blip r:embed="rId227"/>
                <a:stretch>
                  <a:fillRect/>
                </a:stretch>
              </p:blipFill>
              <p:spPr>
                <a:xfrm>
                  <a:off x="6792098" y="2176389"/>
                  <a:ext cx="17424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98787" name="墨迹 798786">
                  <a:extLst>
                    <a:ext uri="{FF2B5EF4-FFF2-40B4-BE49-F238E27FC236}">
                      <a16:creationId xmlns:a16="http://schemas.microsoft.com/office/drawing/2014/main" id="{99765276-1F0D-43AA-9A9F-B9505F798F00}"/>
                    </a:ext>
                  </a:extLst>
                </p14:cNvPr>
                <p14:cNvContentPartPr/>
                <p14:nvPr/>
              </p14:nvContentPartPr>
              <p14:xfrm>
                <a:off x="6707138" y="2096829"/>
                <a:ext cx="227880" cy="271440"/>
              </p14:xfrm>
            </p:contentPart>
          </mc:Choice>
          <mc:Fallback xmlns="">
            <p:pic>
              <p:nvPicPr>
                <p:cNvPr id="798787" name="墨迹 798786">
                  <a:extLst>
                    <a:ext uri="{FF2B5EF4-FFF2-40B4-BE49-F238E27FC236}">
                      <a16:creationId xmlns:a16="http://schemas.microsoft.com/office/drawing/2014/main" id="{99765276-1F0D-43AA-9A9F-B9505F798F00}"/>
                    </a:ext>
                  </a:extLst>
                </p:cNvPr>
                <p:cNvPicPr/>
                <p:nvPr/>
              </p:nvPicPr>
              <p:blipFill>
                <a:blip r:embed="rId229"/>
                <a:stretch>
                  <a:fillRect/>
                </a:stretch>
              </p:blipFill>
              <p:spPr>
                <a:xfrm>
                  <a:off x="6689498" y="2079189"/>
                  <a:ext cx="26352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98788" name="墨迹 798787">
                  <a:extLst>
                    <a:ext uri="{FF2B5EF4-FFF2-40B4-BE49-F238E27FC236}">
                      <a16:creationId xmlns:a16="http://schemas.microsoft.com/office/drawing/2014/main" id="{C4BE342C-11B4-4690-9DDA-2141ACEEBC57}"/>
                    </a:ext>
                  </a:extLst>
                </p14:cNvPr>
                <p14:cNvContentPartPr/>
                <p14:nvPr/>
              </p14:nvContentPartPr>
              <p14:xfrm>
                <a:off x="6786338" y="2306709"/>
                <a:ext cx="50760" cy="112320"/>
              </p14:xfrm>
            </p:contentPart>
          </mc:Choice>
          <mc:Fallback xmlns="">
            <p:pic>
              <p:nvPicPr>
                <p:cNvPr id="798788" name="墨迹 798787">
                  <a:extLst>
                    <a:ext uri="{FF2B5EF4-FFF2-40B4-BE49-F238E27FC236}">
                      <a16:creationId xmlns:a16="http://schemas.microsoft.com/office/drawing/2014/main" id="{C4BE342C-11B4-4690-9DDA-2141ACEEBC57}"/>
                    </a:ext>
                  </a:extLst>
                </p:cNvPr>
                <p:cNvPicPr/>
                <p:nvPr/>
              </p:nvPicPr>
              <p:blipFill>
                <a:blip r:embed="rId231"/>
                <a:stretch>
                  <a:fillRect/>
                </a:stretch>
              </p:blipFill>
              <p:spPr>
                <a:xfrm>
                  <a:off x="6768698" y="2288709"/>
                  <a:ext cx="864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98789" name="墨迹 798788">
                  <a:extLst>
                    <a:ext uri="{FF2B5EF4-FFF2-40B4-BE49-F238E27FC236}">
                      <a16:creationId xmlns:a16="http://schemas.microsoft.com/office/drawing/2014/main" id="{255C4451-A6CA-45BA-9D47-9AFEBDAA8D43}"/>
                    </a:ext>
                  </a:extLst>
                </p14:cNvPr>
                <p14:cNvContentPartPr/>
                <p14:nvPr/>
              </p14:nvContentPartPr>
              <p14:xfrm>
                <a:off x="6764738" y="2281869"/>
                <a:ext cx="176400" cy="219960"/>
              </p14:xfrm>
            </p:contentPart>
          </mc:Choice>
          <mc:Fallback xmlns="">
            <p:pic>
              <p:nvPicPr>
                <p:cNvPr id="798789" name="墨迹 798788">
                  <a:extLst>
                    <a:ext uri="{FF2B5EF4-FFF2-40B4-BE49-F238E27FC236}">
                      <a16:creationId xmlns:a16="http://schemas.microsoft.com/office/drawing/2014/main" id="{255C4451-A6CA-45BA-9D47-9AFEBDAA8D43}"/>
                    </a:ext>
                  </a:extLst>
                </p:cNvPr>
                <p:cNvPicPr/>
                <p:nvPr/>
              </p:nvPicPr>
              <p:blipFill>
                <a:blip r:embed="rId233"/>
                <a:stretch>
                  <a:fillRect/>
                </a:stretch>
              </p:blipFill>
              <p:spPr>
                <a:xfrm>
                  <a:off x="6746738" y="2264229"/>
                  <a:ext cx="21204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798790" name="墨迹 798789">
                  <a:extLst>
                    <a:ext uri="{FF2B5EF4-FFF2-40B4-BE49-F238E27FC236}">
                      <a16:creationId xmlns:a16="http://schemas.microsoft.com/office/drawing/2014/main" id="{A2D1C1E3-8BF0-4471-9AAB-37CAE9F2242D}"/>
                    </a:ext>
                  </a:extLst>
                </p14:cNvPr>
                <p14:cNvContentPartPr/>
                <p14:nvPr/>
              </p14:nvContentPartPr>
              <p14:xfrm>
                <a:off x="6770858" y="2420829"/>
                <a:ext cx="196200" cy="132840"/>
              </p14:xfrm>
            </p:contentPart>
          </mc:Choice>
          <mc:Fallback xmlns="">
            <p:pic>
              <p:nvPicPr>
                <p:cNvPr id="798790" name="墨迹 798789">
                  <a:extLst>
                    <a:ext uri="{FF2B5EF4-FFF2-40B4-BE49-F238E27FC236}">
                      <a16:creationId xmlns:a16="http://schemas.microsoft.com/office/drawing/2014/main" id="{A2D1C1E3-8BF0-4471-9AAB-37CAE9F2242D}"/>
                    </a:ext>
                  </a:extLst>
                </p:cNvPr>
                <p:cNvPicPr/>
                <p:nvPr/>
              </p:nvPicPr>
              <p:blipFill>
                <a:blip r:embed="rId235"/>
                <a:stretch>
                  <a:fillRect/>
                </a:stretch>
              </p:blipFill>
              <p:spPr>
                <a:xfrm>
                  <a:off x="6753218" y="2402829"/>
                  <a:ext cx="23184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798791" name="墨迹 798790">
                  <a:extLst>
                    <a:ext uri="{FF2B5EF4-FFF2-40B4-BE49-F238E27FC236}">
                      <a16:creationId xmlns:a16="http://schemas.microsoft.com/office/drawing/2014/main" id="{CF6E7C5E-4E00-42C2-A26A-49A4EBD12277}"/>
                    </a:ext>
                  </a:extLst>
                </p14:cNvPr>
                <p14:cNvContentPartPr/>
                <p14:nvPr/>
              </p14:nvContentPartPr>
              <p14:xfrm>
                <a:off x="6768698" y="2443869"/>
                <a:ext cx="274320" cy="189000"/>
              </p14:xfrm>
            </p:contentPart>
          </mc:Choice>
          <mc:Fallback xmlns="">
            <p:pic>
              <p:nvPicPr>
                <p:cNvPr id="798791" name="墨迹 798790">
                  <a:extLst>
                    <a:ext uri="{FF2B5EF4-FFF2-40B4-BE49-F238E27FC236}">
                      <a16:creationId xmlns:a16="http://schemas.microsoft.com/office/drawing/2014/main" id="{CF6E7C5E-4E00-42C2-A26A-49A4EBD12277}"/>
                    </a:ext>
                  </a:extLst>
                </p:cNvPr>
                <p:cNvPicPr/>
                <p:nvPr/>
              </p:nvPicPr>
              <p:blipFill>
                <a:blip r:embed="rId237"/>
                <a:stretch>
                  <a:fillRect/>
                </a:stretch>
              </p:blipFill>
              <p:spPr>
                <a:xfrm>
                  <a:off x="6750698" y="2425869"/>
                  <a:ext cx="30996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798792" name="墨迹 798791">
                  <a:extLst>
                    <a:ext uri="{FF2B5EF4-FFF2-40B4-BE49-F238E27FC236}">
                      <a16:creationId xmlns:a16="http://schemas.microsoft.com/office/drawing/2014/main" id="{CBA9AB6F-677E-4C5A-AB7E-A9BD7E03A87A}"/>
                    </a:ext>
                  </a:extLst>
                </p14:cNvPr>
                <p14:cNvContentPartPr/>
                <p14:nvPr/>
              </p14:nvContentPartPr>
              <p14:xfrm>
                <a:off x="7145978" y="2131749"/>
                <a:ext cx="190800" cy="89280"/>
              </p14:xfrm>
            </p:contentPart>
          </mc:Choice>
          <mc:Fallback xmlns="">
            <p:pic>
              <p:nvPicPr>
                <p:cNvPr id="798792" name="墨迹 798791">
                  <a:extLst>
                    <a:ext uri="{FF2B5EF4-FFF2-40B4-BE49-F238E27FC236}">
                      <a16:creationId xmlns:a16="http://schemas.microsoft.com/office/drawing/2014/main" id="{CBA9AB6F-677E-4C5A-AB7E-A9BD7E03A87A}"/>
                    </a:ext>
                  </a:extLst>
                </p:cNvPr>
                <p:cNvPicPr/>
                <p:nvPr/>
              </p:nvPicPr>
              <p:blipFill>
                <a:blip r:embed="rId239"/>
                <a:stretch>
                  <a:fillRect/>
                </a:stretch>
              </p:blipFill>
              <p:spPr>
                <a:xfrm>
                  <a:off x="7127978" y="2114109"/>
                  <a:ext cx="2264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798793" name="墨迹 798792">
                  <a:extLst>
                    <a:ext uri="{FF2B5EF4-FFF2-40B4-BE49-F238E27FC236}">
                      <a16:creationId xmlns:a16="http://schemas.microsoft.com/office/drawing/2014/main" id="{620DC0AA-95EB-4145-90ED-3BA5506DEBA5}"/>
                    </a:ext>
                  </a:extLst>
                </p14:cNvPr>
                <p14:cNvContentPartPr/>
                <p14:nvPr/>
              </p14:nvContentPartPr>
              <p14:xfrm>
                <a:off x="7087298" y="2273589"/>
                <a:ext cx="16560" cy="97920"/>
              </p14:xfrm>
            </p:contentPart>
          </mc:Choice>
          <mc:Fallback xmlns="">
            <p:pic>
              <p:nvPicPr>
                <p:cNvPr id="798793" name="墨迹 798792">
                  <a:extLst>
                    <a:ext uri="{FF2B5EF4-FFF2-40B4-BE49-F238E27FC236}">
                      <a16:creationId xmlns:a16="http://schemas.microsoft.com/office/drawing/2014/main" id="{620DC0AA-95EB-4145-90ED-3BA5506DEBA5}"/>
                    </a:ext>
                  </a:extLst>
                </p:cNvPr>
                <p:cNvPicPr/>
                <p:nvPr/>
              </p:nvPicPr>
              <p:blipFill>
                <a:blip r:embed="rId241"/>
                <a:stretch>
                  <a:fillRect/>
                </a:stretch>
              </p:blipFill>
              <p:spPr>
                <a:xfrm>
                  <a:off x="7069658" y="2255589"/>
                  <a:ext cx="522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798794" name="墨迹 798793">
                  <a:extLst>
                    <a:ext uri="{FF2B5EF4-FFF2-40B4-BE49-F238E27FC236}">
                      <a16:creationId xmlns:a16="http://schemas.microsoft.com/office/drawing/2014/main" id="{44425186-7F1F-4D9D-917F-4AC559C745CF}"/>
                    </a:ext>
                  </a:extLst>
                </p14:cNvPr>
                <p14:cNvContentPartPr/>
                <p14:nvPr/>
              </p14:nvContentPartPr>
              <p14:xfrm>
                <a:off x="7186658" y="2239749"/>
                <a:ext cx="294120" cy="122760"/>
              </p14:xfrm>
            </p:contentPart>
          </mc:Choice>
          <mc:Fallback xmlns="">
            <p:pic>
              <p:nvPicPr>
                <p:cNvPr id="798794" name="墨迹 798793">
                  <a:extLst>
                    <a:ext uri="{FF2B5EF4-FFF2-40B4-BE49-F238E27FC236}">
                      <a16:creationId xmlns:a16="http://schemas.microsoft.com/office/drawing/2014/main" id="{44425186-7F1F-4D9D-917F-4AC559C745CF}"/>
                    </a:ext>
                  </a:extLst>
                </p:cNvPr>
                <p:cNvPicPr/>
                <p:nvPr/>
              </p:nvPicPr>
              <p:blipFill>
                <a:blip r:embed="rId243"/>
                <a:stretch>
                  <a:fillRect/>
                </a:stretch>
              </p:blipFill>
              <p:spPr>
                <a:xfrm>
                  <a:off x="7168658" y="2222109"/>
                  <a:ext cx="3297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798795" name="墨迹 798794">
                  <a:extLst>
                    <a:ext uri="{FF2B5EF4-FFF2-40B4-BE49-F238E27FC236}">
                      <a16:creationId xmlns:a16="http://schemas.microsoft.com/office/drawing/2014/main" id="{15D445A5-BCFC-419C-981F-0D7CD741DA82}"/>
                    </a:ext>
                  </a:extLst>
                </p14:cNvPr>
                <p14:cNvContentPartPr/>
                <p14:nvPr/>
              </p14:nvContentPartPr>
              <p14:xfrm>
                <a:off x="7172258" y="2230029"/>
                <a:ext cx="65160" cy="151200"/>
              </p14:xfrm>
            </p:contentPart>
          </mc:Choice>
          <mc:Fallback xmlns="">
            <p:pic>
              <p:nvPicPr>
                <p:cNvPr id="798795" name="墨迹 798794">
                  <a:extLst>
                    <a:ext uri="{FF2B5EF4-FFF2-40B4-BE49-F238E27FC236}">
                      <a16:creationId xmlns:a16="http://schemas.microsoft.com/office/drawing/2014/main" id="{15D445A5-BCFC-419C-981F-0D7CD741DA82}"/>
                    </a:ext>
                  </a:extLst>
                </p:cNvPr>
                <p:cNvPicPr/>
                <p:nvPr/>
              </p:nvPicPr>
              <p:blipFill>
                <a:blip r:embed="rId245"/>
                <a:stretch>
                  <a:fillRect/>
                </a:stretch>
              </p:blipFill>
              <p:spPr>
                <a:xfrm>
                  <a:off x="7154258" y="2212029"/>
                  <a:ext cx="1008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798796" name="墨迹 798795">
                  <a:extLst>
                    <a:ext uri="{FF2B5EF4-FFF2-40B4-BE49-F238E27FC236}">
                      <a16:creationId xmlns:a16="http://schemas.microsoft.com/office/drawing/2014/main" id="{4556BCD1-7D2A-4F1C-B977-18A9FA1CAC99}"/>
                    </a:ext>
                  </a:extLst>
                </p14:cNvPr>
                <p14:cNvContentPartPr/>
                <p14:nvPr/>
              </p14:nvContentPartPr>
              <p14:xfrm>
                <a:off x="7127978" y="2356389"/>
                <a:ext cx="75960" cy="28440"/>
              </p14:xfrm>
            </p:contentPart>
          </mc:Choice>
          <mc:Fallback xmlns="">
            <p:pic>
              <p:nvPicPr>
                <p:cNvPr id="798796" name="墨迹 798795">
                  <a:extLst>
                    <a:ext uri="{FF2B5EF4-FFF2-40B4-BE49-F238E27FC236}">
                      <a16:creationId xmlns:a16="http://schemas.microsoft.com/office/drawing/2014/main" id="{4556BCD1-7D2A-4F1C-B977-18A9FA1CAC99}"/>
                    </a:ext>
                  </a:extLst>
                </p:cNvPr>
                <p:cNvPicPr/>
                <p:nvPr/>
              </p:nvPicPr>
              <p:blipFill>
                <a:blip r:embed="rId247"/>
                <a:stretch>
                  <a:fillRect/>
                </a:stretch>
              </p:blipFill>
              <p:spPr>
                <a:xfrm>
                  <a:off x="7110338" y="2338749"/>
                  <a:ext cx="11160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798797" name="墨迹 798796">
                  <a:extLst>
                    <a:ext uri="{FF2B5EF4-FFF2-40B4-BE49-F238E27FC236}">
                      <a16:creationId xmlns:a16="http://schemas.microsoft.com/office/drawing/2014/main" id="{39C3BCC9-594E-43AE-AD83-14578C3364A5}"/>
                    </a:ext>
                  </a:extLst>
                </p14:cNvPr>
                <p14:cNvContentPartPr/>
                <p14:nvPr/>
              </p14:nvContentPartPr>
              <p14:xfrm>
                <a:off x="7278098" y="2305629"/>
                <a:ext cx="65160" cy="54360"/>
              </p14:xfrm>
            </p:contentPart>
          </mc:Choice>
          <mc:Fallback xmlns="">
            <p:pic>
              <p:nvPicPr>
                <p:cNvPr id="798797" name="墨迹 798796">
                  <a:extLst>
                    <a:ext uri="{FF2B5EF4-FFF2-40B4-BE49-F238E27FC236}">
                      <a16:creationId xmlns:a16="http://schemas.microsoft.com/office/drawing/2014/main" id="{39C3BCC9-594E-43AE-AD83-14578C3364A5}"/>
                    </a:ext>
                  </a:extLst>
                </p:cNvPr>
                <p:cNvPicPr/>
                <p:nvPr/>
              </p:nvPicPr>
              <p:blipFill>
                <a:blip r:embed="rId249"/>
                <a:stretch>
                  <a:fillRect/>
                </a:stretch>
              </p:blipFill>
              <p:spPr>
                <a:xfrm>
                  <a:off x="7260458" y="2287629"/>
                  <a:ext cx="1008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798798" name="墨迹 798797">
                  <a:extLst>
                    <a:ext uri="{FF2B5EF4-FFF2-40B4-BE49-F238E27FC236}">
                      <a16:creationId xmlns:a16="http://schemas.microsoft.com/office/drawing/2014/main" id="{B3E54D41-B419-4D0C-A069-5379B14E8B0D}"/>
                    </a:ext>
                  </a:extLst>
                </p14:cNvPr>
                <p14:cNvContentPartPr/>
                <p14:nvPr/>
              </p14:nvContentPartPr>
              <p14:xfrm>
                <a:off x="7094858" y="2377629"/>
                <a:ext cx="132120" cy="154440"/>
              </p14:xfrm>
            </p:contentPart>
          </mc:Choice>
          <mc:Fallback xmlns="">
            <p:pic>
              <p:nvPicPr>
                <p:cNvPr id="798798" name="墨迹 798797">
                  <a:extLst>
                    <a:ext uri="{FF2B5EF4-FFF2-40B4-BE49-F238E27FC236}">
                      <a16:creationId xmlns:a16="http://schemas.microsoft.com/office/drawing/2014/main" id="{B3E54D41-B419-4D0C-A069-5379B14E8B0D}"/>
                    </a:ext>
                  </a:extLst>
                </p:cNvPr>
                <p:cNvPicPr/>
                <p:nvPr/>
              </p:nvPicPr>
              <p:blipFill>
                <a:blip r:embed="rId251"/>
                <a:stretch>
                  <a:fillRect/>
                </a:stretch>
              </p:blipFill>
              <p:spPr>
                <a:xfrm>
                  <a:off x="7076858" y="2359989"/>
                  <a:ext cx="16776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798799" name="墨迹 798798">
                  <a:extLst>
                    <a:ext uri="{FF2B5EF4-FFF2-40B4-BE49-F238E27FC236}">
                      <a16:creationId xmlns:a16="http://schemas.microsoft.com/office/drawing/2014/main" id="{966D0907-1C5C-4142-B9E1-043E400FE8F2}"/>
                    </a:ext>
                  </a:extLst>
                </p14:cNvPr>
                <p14:cNvContentPartPr/>
                <p14:nvPr/>
              </p14:nvContentPartPr>
              <p14:xfrm>
                <a:off x="7066058" y="2404269"/>
                <a:ext cx="263880" cy="240840"/>
              </p14:xfrm>
            </p:contentPart>
          </mc:Choice>
          <mc:Fallback xmlns="">
            <p:pic>
              <p:nvPicPr>
                <p:cNvPr id="798799" name="墨迹 798798">
                  <a:extLst>
                    <a:ext uri="{FF2B5EF4-FFF2-40B4-BE49-F238E27FC236}">
                      <a16:creationId xmlns:a16="http://schemas.microsoft.com/office/drawing/2014/main" id="{966D0907-1C5C-4142-B9E1-043E400FE8F2}"/>
                    </a:ext>
                  </a:extLst>
                </p:cNvPr>
                <p:cNvPicPr/>
                <p:nvPr/>
              </p:nvPicPr>
              <p:blipFill>
                <a:blip r:embed="rId253"/>
                <a:stretch>
                  <a:fillRect/>
                </a:stretch>
              </p:blipFill>
              <p:spPr>
                <a:xfrm>
                  <a:off x="7048058" y="2386629"/>
                  <a:ext cx="29952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798800" name="墨迹 798799">
                  <a:extLst>
                    <a:ext uri="{FF2B5EF4-FFF2-40B4-BE49-F238E27FC236}">
                      <a16:creationId xmlns:a16="http://schemas.microsoft.com/office/drawing/2014/main" id="{8988E892-99F5-4D05-8077-9C9680CF654C}"/>
                    </a:ext>
                  </a:extLst>
                </p14:cNvPr>
                <p14:cNvContentPartPr/>
                <p14:nvPr/>
              </p14:nvContentPartPr>
              <p14:xfrm>
                <a:off x="7136618" y="2487429"/>
                <a:ext cx="269640" cy="29160"/>
              </p14:xfrm>
            </p:contentPart>
          </mc:Choice>
          <mc:Fallback xmlns="">
            <p:pic>
              <p:nvPicPr>
                <p:cNvPr id="798800" name="墨迹 798799">
                  <a:extLst>
                    <a:ext uri="{FF2B5EF4-FFF2-40B4-BE49-F238E27FC236}">
                      <a16:creationId xmlns:a16="http://schemas.microsoft.com/office/drawing/2014/main" id="{8988E892-99F5-4D05-8077-9C9680CF654C}"/>
                    </a:ext>
                  </a:extLst>
                </p:cNvPr>
                <p:cNvPicPr/>
                <p:nvPr/>
              </p:nvPicPr>
              <p:blipFill>
                <a:blip r:embed="rId255"/>
                <a:stretch>
                  <a:fillRect/>
                </a:stretch>
              </p:blipFill>
              <p:spPr>
                <a:xfrm>
                  <a:off x="7118978" y="2469429"/>
                  <a:ext cx="30528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798801" name="墨迹 798800">
                  <a:extLst>
                    <a:ext uri="{FF2B5EF4-FFF2-40B4-BE49-F238E27FC236}">
                      <a16:creationId xmlns:a16="http://schemas.microsoft.com/office/drawing/2014/main" id="{631BB619-4487-4E53-9F97-DB6C1BE1F697}"/>
                    </a:ext>
                  </a:extLst>
                </p14:cNvPr>
                <p14:cNvContentPartPr/>
                <p14:nvPr/>
              </p14:nvContentPartPr>
              <p14:xfrm>
                <a:off x="7107458" y="2508669"/>
                <a:ext cx="256320" cy="249120"/>
              </p14:xfrm>
            </p:contentPart>
          </mc:Choice>
          <mc:Fallback xmlns="">
            <p:pic>
              <p:nvPicPr>
                <p:cNvPr id="798801" name="墨迹 798800">
                  <a:extLst>
                    <a:ext uri="{FF2B5EF4-FFF2-40B4-BE49-F238E27FC236}">
                      <a16:creationId xmlns:a16="http://schemas.microsoft.com/office/drawing/2014/main" id="{631BB619-4487-4E53-9F97-DB6C1BE1F697}"/>
                    </a:ext>
                  </a:extLst>
                </p:cNvPr>
                <p:cNvPicPr/>
                <p:nvPr/>
              </p:nvPicPr>
              <p:blipFill>
                <a:blip r:embed="rId257"/>
                <a:stretch>
                  <a:fillRect/>
                </a:stretch>
              </p:blipFill>
              <p:spPr>
                <a:xfrm>
                  <a:off x="7089818" y="2490669"/>
                  <a:ext cx="291960" cy="284760"/>
                </a:xfrm>
                <a:prstGeom prst="rect">
                  <a:avLst/>
                </a:prstGeom>
              </p:spPr>
            </p:pic>
          </mc:Fallback>
        </mc:AlternateContent>
      </p:grpSp>
    </p:spTree>
  </p:cSld>
  <p:clrMapOvr>
    <a:masterClrMapping/>
  </p:clrMapOvr>
  <p:transition>
    <p:randomBar dir="ver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4" name="Rectangle 2"/>
          <p:cNvSpPr>
            <a:spLocks noGrp="1" noChangeArrowheads="1"/>
          </p:cNvSpPr>
          <p:nvPr>
            <p:ph type="title"/>
          </p:nvPr>
        </p:nvSpPr>
        <p:spPr>
          <a:xfrm>
            <a:off x="1547813" y="260350"/>
            <a:ext cx="7772400" cy="114300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mj-ea"/>
                <a:cs typeface="Times New Roman" panose="02020603050405020304" pitchFamily="18" charset="0"/>
              </a:rPr>
              <a:t>Soft Ionization </a:t>
            </a:r>
          </a:p>
        </p:txBody>
      </p:sp>
      <p:sp>
        <p:nvSpPr>
          <p:cNvPr id="796675" name="Rectangle 3"/>
          <p:cNvSpPr>
            <a:spLocks noGrp="1" noChangeArrowheads="1"/>
          </p:cNvSpPr>
          <p:nvPr>
            <p:ph idx="1"/>
          </p:nvPr>
        </p:nvSpPr>
        <p:spPr>
          <a:xfrm>
            <a:off x="685800" y="1524000"/>
            <a:ext cx="7772400" cy="4114800"/>
          </a:xfrm>
        </p:spPr>
        <p:txBody>
          <a:bodyPr vert="horz" wrap="square" lIns="91440" tIns="45720" rIns="91440" bIns="45720" numCol="1" anchor="t" anchorCtr="0" compatLnSpc="1"/>
          <a:lstStyle/>
          <a:p>
            <a:pPr marL="342900" marR="0" lvl="0" indent="-342900" algn="l" defTabSz="914400" rtl="0" eaLnBrk="1" fontAlgn="base" latinLnBrk="0" hangingPunct="1">
              <a:lnSpc>
                <a:spcPct val="110000"/>
              </a:lnSpc>
              <a:spcBef>
                <a:spcPct val="20000"/>
              </a:spcBef>
              <a:spcAft>
                <a:spcPct val="0"/>
              </a:spcAft>
              <a:buClrTx/>
              <a:buSzTx/>
              <a:buFont typeface="Wingdings" panose="05000000000000000000" pitchFamily="2" charset="2"/>
              <a:buChar char="l"/>
              <a:defRPr/>
            </a:pPr>
            <a:r>
              <a:rPr kumimoji="0" lang="en-US" altLang="zh-CN" sz="24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Mainly two method:</a:t>
            </a:r>
          </a:p>
          <a:p>
            <a:pPr marL="742950" marR="0" lvl="1" indent="-285750" algn="l" defTabSz="914400" rtl="0" eaLnBrk="1" fontAlgn="base" latinLnBrk="0" hangingPunct="1">
              <a:lnSpc>
                <a:spcPct val="110000"/>
              </a:lnSpc>
              <a:spcBef>
                <a:spcPct val="20000"/>
              </a:spcBef>
              <a:spcAft>
                <a:spcPct val="0"/>
              </a:spcAft>
              <a:buClrTx/>
              <a:buSzTx/>
              <a:buFontTx/>
              <a:buChar char="–"/>
              <a:defRPr/>
            </a:pPr>
            <a:r>
              <a:rPr kumimoji="0" lang="en-US" altLang="zh-CN" sz="24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Electro-spray ionization(ESI): first conceived in 1960’s by Malcolm Dole but put into practice in 1980’s by John Fenn (Yale)</a:t>
            </a:r>
          </a:p>
          <a:p>
            <a:pPr marL="742950" marR="0" lvl="1" indent="-285750" algn="l" defTabSz="914400" rtl="0" eaLnBrk="1" fontAlgn="base" latinLnBrk="0" hangingPunct="1">
              <a:lnSpc>
                <a:spcPct val="110000"/>
              </a:lnSpc>
              <a:spcBef>
                <a:spcPct val="20000"/>
              </a:spcBef>
              <a:spcAft>
                <a:spcPct val="0"/>
              </a:spcAft>
              <a:buClrTx/>
              <a:buSzTx/>
              <a:buFontTx/>
              <a:buChar char="–"/>
              <a:defRPr/>
            </a:pPr>
            <a:r>
              <a:rPr kumimoji="0" lang="en-US" altLang="zh-CN" sz="24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MALDI : first introduced in 1985 by Franz Hillenkamp and Michael Karas (Frankfurt)</a:t>
            </a:r>
          </a:p>
          <a:p>
            <a:pPr marL="342900" marR="0" lvl="0" indent="-342900" algn="l" defTabSz="914400" rtl="0" eaLnBrk="1" fontAlgn="base" latinLnBrk="0" hangingPunct="1">
              <a:lnSpc>
                <a:spcPct val="110000"/>
              </a:lnSpc>
              <a:spcBef>
                <a:spcPct val="20000"/>
              </a:spcBef>
              <a:spcAft>
                <a:spcPct val="0"/>
              </a:spcAft>
              <a:buClrTx/>
              <a:buSzTx/>
              <a:buFont typeface="Wingdings" panose="05000000000000000000" pitchFamily="2" charset="2"/>
              <a:buChar char="l"/>
              <a:defRPr/>
            </a:pPr>
            <a:r>
              <a:rPr kumimoji="0" lang="en-US" altLang="zh-CN" sz="24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Made it possible to analyze large molecules via inexpensive mass analyzers such as quadrupole, ion trap and TOF</a:t>
            </a:r>
          </a:p>
        </p:txBody>
      </p:sp>
      <p:grpSp>
        <p:nvGrpSpPr>
          <p:cNvPr id="19" name="组合 18">
            <a:extLst>
              <a:ext uri="{FF2B5EF4-FFF2-40B4-BE49-F238E27FC236}">
                <a16:creationId xmlns:a16="http://schemas.microsoft.com/office/drawing/2014/main" id="{3435C932-4457-46CE-B450-8ED544DDC1E3}"/>
              </a:ext>
            </a:extLst>
          </p:cNvPr>
          <p:cNvGrpSpPr/>
          <p:nvPr/>
        </p:nvGrpSpPr>
        <p:grpSpPr>
          <a:xfrm>
            <a:off x="2344658" y="5326029"/>
            <a:ext cx="1205640" cy="535680"/>
            <a:chOff x="2344658" y="5326029"/>
            <a:chExt cx="1205640" cy="535680"/>
          </a:xfrm>
        </p:grpSpPr>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3DD78CBE-8EAE-4645-8A3E-24A439146206}"/>
                    </a:ext>
                  </a:extLst>
                </p14:cNvPr>
                <p14:cNvContentPartPr/>
                <p14:nvPr/>
              </p14:nvContentPartPr>
              <p14:xfrm>
                <a:off x="2441858" y="5521869"/>
                <a:ext cx="141840" cy="168840"/>
              </p14:xfrm>
            </p:contentPart>
          </mc:Choice>
          <mc:Fallback xmlns="">
            <p:pic>
              <p:nvPicPr>
                <p:cNvPr id="2" name="墨迹 1">
                  <a:extLst>
                    <a:ext uri="{FF2B5EF4-FFF2-40B4-BE49-F238E27FC236}">
                      <a16:creationId xmlns:a16="http://schemas.microsoft.com/office/drawing/2014/main" id="{3DD78CBE-8EAE-4645-8A3E-24A439146206}"/>
                    </a:ext>
                  </a:extLst>
                </p:cNvPr>
                <p:cNvPicPr/>
                <p:nvPr/>
              </p:nvPicPr>
              <p:blipFill>
                <a:blip r:embed="rId4"/>
                <a:stretch>
                  <a:fillRect/>
                </a:stretch>
              </p:blipFill>
              <p:spPr>
                <a:xfrm>
                  <a:off x="2424218" y="5503869"/>
                  <a:ext cx="17748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32E28CCA-8F6C-4489-B001-238896F5A5AE}"/>
                    </a:ext>
                  </a:extLst>
                </p14:cNvPr>
                <p14:cNvContentPartPr/>
                <p14:nvPr/>
              </p14:nvContentPartPr>
              <p14:xfrm>
                <a:off x="2344658" y="5397669"/>
                <a:ext cx="235080" cy="269280"/>
              </p14:xfrm>
            </p:contentPart>
          </mc:Choice>
          <mc:Fallback xmlns="">
            <p:pic>
              <p:nvPicPr>
                <p:cNvPr id="3" name="墨迹 2">
                  <a:extLst>
                    <a:ext uri="{FF2B5EF4-FFF2-40B4-BE49-F238E27FC236}">
                      <a16:creationId xmlns:a16="http://schemas.microsoft.com/office/drawing/2014/main" id="{32E28CCA-8F6C-4489-B001-238896F5A5AE}"/>
                    </a:ext>
                  </a:extLst>
                </p:cNvPr>
                <p:cNvPicPr/>
                <p:nvPr/>
              </p:nvPicPr>
              <p:blipFill>
                <a:blip r:embed="rId6"/>
                <a:stretch>
                  <a:fillRect/>
                </a:stretch>
              </p:blipFill>
              <p:spPr>
                <a:xfrm>
                  <a:off x="2326658" y="5380029"/>
                  <a:ext cx="27072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0A7ADB59-22B4-4543-AE19-CB63219F4BD6}"/>
                    </a:ext>
                  </a:extLst>
                </p14:cNvPr>
                <p14:cNvContentPartPr/>
                <p14:nvPr/>
              </p14:nvContentPartPr>
              <p14:xfrm>
                <a:off x="2529698" y="5401269"/>
                <a:ext cx="95040" cy="187200"/>
              </p14:xfrm>
            </p:contentPart>
          </mc:Choice>
          <mc:Fallback xmlns="">
            <p:pic>
              <p:nvPicPr>
                <p:cNvPr id="4" name="墨迹 3">
                  <a:extLst>
                    <a:ext uri="{FF2B5EF4-FFF2-40B4-BE49-F238E27FC236}">
                      <a16:creationId xmlns:a16="http://schemas.microsoft.com/office/drawing/2014/main" id="{0A7ADB59-22B4-4543-AE19-CB63219F4BD6}"/>
                    </a:ext>
                  </a:extLst>
                </p:cNvPr>
                <p:cNvPicPr/>
                <p:nvPr/>
              </p:nvPicPr>
              <p:blipFill>
                <a:blip r:embed="rId8"/>
                <a:stretch>
                  <a:fillRect/>
                </a:stretch>
              </p:blipFill>
              <p:spPr>
                <a:xfrm>
                  <a:off x="2511698" y="5383629"/>
                  <a:ext cx="13068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墨迹 4">
                  <a:extLst>
                    <a:ext uri="{FF2B5EF4-FFF2-40B4-BE49-F238E27FC236}">
                      <a16:creationId xmlns:a16="http://schemas.microsoft.com/office/drawing/2014/main" id="{DEACAFE0-36A9-4C05-A142-B919AC4F23DA}"/>
                    </a:ext>
                  </a:extLst>
                </p14:cNvPr>
                <p14:cNvContentPartPr/>
                <p14:nvPr/>
              </p14:nvContentPartPr>
              <p14:xfrm>
                <a:off x="2662898" y="5360589"/>
                <a:ext cx="67320" cy="156240"/>
              </p14:xfrm>
            </p:contentPart>
          </mc:Choice>
          <mc:Fallback xmlns="">
            <p:pic>
              <p:nvPicPr>
                <p:cNvPr id="5" name="墨迹 4">
                  <a:extLst>
                    <a:ext uri="{FF2B5EF4-FFF2-40B4-BE49-F238E27FC236}">
                      <a16:creationId xmlns:a16="http://schemas.microsoft.com/office/drawing/2014/main" id="{DEACAFE0-36A9-4C05-A142-B919AC4F23DA}"/>
                    </a:ext>
                  </a:extLst>
                </p:cNvPr>
                <p:cNvPicPr/>
                <p:nvPr/>
              </p:nvPicPr>
              <p:blipFill>
                <a:blip r:embed="rId10"/>
                <a:stretch>
                  <a:fillRect/>
                </a:stretch>
              </p:blipFill>
              <p:spPr>
                <a:xfrm>
                  <a:off x="2645258" y="5342949"/>
                  <a:ext cx="10296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墨迹 5">
                  <a:extLst>
                    <a:ext uri="{FF2B5EF4-FFF2-40B4-BE49-F238E27FC236}">
                      <a16:creationId xmlns:a16="http://schemas.microsoft.com/office/drawing/2014/main" id="{07AF6E72-3358-41D7-95FD-78AE84E4ABA5}"/>
                    </a:ext>
                  </a:extLst>
                </p14:cNvPr>
                <p14:cNvContentPartPr/>
                <p14:nvPr/>
              </p14:nvContentPartPr>
              <p14:xfrm>
                <a:off x="2629778" y="5419629"/>
                <a:ext cx="119880" cy="356400"/>
              </p14:xfrm>
            </p:contentPart>
          </mc:Choice>
          <mc:Fallback xmlns="">
            <p:pic>
              <p:nvPicPr>
                <p:cNvPr id="6" name="墨迹 5">
                  <a:extLst>
                    <a:ext uri="{FF2B5EF4-FFF2-40B4-BE49-F238E27FC236}">
                      <a16:creationId xmlns:a16="http://schemas.microsoft.com/office/drawing/2014/main" id="{07AF6E72-3358-41D7-95FD-78AE84E4ABA5}"/>
                    </a:ext>
                  </a:extLst>
                </p:cNvPr>
                <p:cNvPicPr/>
                <p:nvPr/>
              </p:nvPicPr>
              <p:blipFill>
                <a:blip r:embed="rId12"/>
                <a:stretch>
                  <a:fillRect/>
                </a:stretch>
              </p:blipFill>
              <p:spPr>
                <a:xfrm>
                  <a:off x="2611778" y="5401989"/>
                  <a:ext cx="155520" cy="392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墨迹 6">
                  <a:extLst>
                    <a:ext uri="{FF2B5EF4-FFF2-40B4-BE49-F238E27FC236}">
                      <a16:creationId xmlns:a16="http://schemas.microsoft.com/office/drawing/2014/main" id="{D281D5A8-059B-4DFE-BAAD-973AFFCBA277}"/>
                    </a:ext>
                  </a:extLst>
                </p14:cNvPr>
                <p14:cNvContentPartPr/>
                <p14:nvPr/>
              </p14:nvContentPartPr>
              <p14:xfrm>
                <a:off x="2798258" y="5419629"/>
                <a:ext cx="78840" cy="23400"/>
              </p14:xfrm>
            </p:contentPart>
          </mc:Choice>
          <mc:Fallback xmlns="">
            <p:pic>
              <p:nvPicPr>
                <p:cNvPr id="7" name="墨迹 6">
                  <a:extLst>
                    <a:ext uri="{FF2B5EF4-FFF2-40B4-BE49-F238E27FC236}">
                      <a16:creationId xmlns:a16="http://schemas.microsoft.com/office/drawing/2014/main" id="{D281D5A8-059B-4DFE-BAAD-973AFFCBA277}"/>
                    </a:ext>
                  </a:extLst>
                </p:cNvPr>
                <p:cNvPicPr/>
                <p:nvPr/>
              </p:nvPicPr>
              <p:blipFill>
                <a:blip r:embed="rId14"/>
                <a:stretch>
                  <a:fillRect/>
                </a:stretch>
              </p:blipFill>
              <p:spPr>
                <a:xfrm>
                  <a:off x="2780618" y="5401989"/>
                  <a:ext cx="11448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墨迹 7">
                  <a:extLst>
                    <a:ext uri="{FF2B5EF4-FFF2-40B4-BE49-F238E27FC236}">
                      <a16:creationId xmlns:a16="http://schemas.microsoft.com/office/drawing/2014/main" id="{074E0820-784A-4581-A552-4C6F604446E6}"/>
                    </a:ext>
                  </a:extLst>
                </p14:cNvPr>
                <p14:cNvContentPartPr/>
                <p14:nvPr/>
              </p14:nvContentPartPr>
              <p14:xfrm>
                <a:off x="2709338" y="5498829"/>
                <a:ext cx="165600" cy="278640"/>
              </p14:xfrm>
            </p:contentPart>
          </mc:Choice>
          <mc:Fallback xmlns="">
            <p:pic>
              <p:nvPicPr>
                <p:cNvPr id="8" name="墨迹 7">
                  <a:extLst>
                    <a:ext uri="{FF2B5EF4-FFF2-40B4-BE49-F238E27FC236}">
                      <a16:creationId xmlns:a16="http://schemas.microsoft.com/office/drawing/2014/main" id="{074E0820-784A-4581-A552-4C6F604446E6}"/>
                    </a:ext>
                  </a:extLst>
                </p:cNvPr>
                <p:cNvPicPr/>
                <p:nvPr/>
              </p:nvPicPr>
              <p:blipFill>
                <a:blip r:embed="rId16"/>
                <a:stretch>
                  <a:fillRect/>
                </a:stretch>
              </p:blipFill>
              <p:spPr>
                <a:xfrm>
                  <a:off x="2691698" y="5480829"/>
                  <a:ext cx="2012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墨迹 8">
                  <a:extLst>
                    <a:ext uri="{FF2B5EF4-FFF2-40B4-BE49-F238E27FC236}">
                      <a16:creationId xmlns:a16="http://schemas.microsoft.com/office/drawing/2014/main" id="{3FDD7217-D9A5-40C2-85B0-611351EC03EE}"/>
                    </a:ext>
                  </a:extLst>
                </p14:cNvPr>
                <p14:cNvContentPartPr/>
                <p14:nvPr/>
              </p14:nvContentPartPr>
              <p14:xfrm>
                <a:off x="2885378" y="5463189"/>
                <a:ext cx="57240" cy="205200"/>
              </p14:xfrm>
            </p:contentPart>
          </mc:Choice>
          <mc:Fallback xmlns="">
            <p:pic>
              <p:nvPicPr>
                <p:cNvPr id="9" name="墨迹 8">
                  <a:extLst>
                    <a:ext uri="{FF2B5EF4-FFF2-40B4-BE49-F238E27FC236}">
                      <a16:creationId xmlns:a16="http://schemas.microsoft.com/office/drawing/2014/main" id="{3FDD7217-D9A5-40C2-85B0-611351EC03EE}"/>
                    </a:ext>
                  </a:extLst>
                </p:cNvPr>
                <p:cNvPicPr/>
                <p:nvPr/>
              </p:nvPicPr>
              <p:blipFill>
                <a:blip r:embed="rId18"/>
                <a:stretch>
                  <a:fillRect/>
                </a:stretch>
              </p:blipFill>
              <p:spPr>
                <a:xfrm>
                  <a:off x="2867738" y="5445549"/>
                  <a:ext cx="9288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墨迹 9">
                  <a:extLst>
                    <a:ext uri="{FF2B5EF4-FFF2-40B4-BE49-F238E27FC236}">
                      <a16:creationId xmlns:a16="http://schemas.microsoft.com/office/drawing/2014/main" id="{42FBFB60-07C5-4878-AE38-FA82AABA58F7}"/>
                    </a:ext>
                  </a:extLst>
                </p14:cNvPr>
                <p14:cNvContentPartPr/>
                <p14:nvPr/>
              </p14:nvContentPartPr>
              <p14:xfrm>
                <a:off x="2907338" y="5403429"/>
                <a:ext cx="154440" cy="293760"/>
              </p14:xfrm>
            </p:contentPart>
          </mc:Choice>
          <mc:Fallback xmlns="">
            <p:pic>
              <p:nvPicPr>
                <p:cNvPr id="10" name="墨迹 9">
                  <a:extLst>
                    <a:ext uri="{FF2B5EF4-FFF2-40B4-BE49-F238E27FC236}">
                      <a16:creationId xmlns:a16="http://schemas.microsoft.com/office/drawing/2014/main" id="{42FBFB60-07C5-4878-AE38-FA82AABA58F7}"/>
                    </a:ext>
                  </a:extLst>
                </p:cNvPr>
                <p:cNvPicPr/>
                <p:nvPr/>
              </p:nvPicPr>
              <p:blipFill>
                <a:blip r:embed="rId20"/>
                <a:stretch>
                  <a:fillRect/>
                </a:stretch>
              </p:blipFill>
              <p:spPr>
                <a:xfrm>
                  <a:off x="2889338" y="5385429"/>
                  <a:ext cx="19008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 name="墨迹 10">
                  <a:extLst>
                    <a:ext uri="{FF2B5EF4-FFF2-40B4-BE49-F238E27FC236}">
                      <a16:creationId xmlns:a16="http://schemas.microsoft.com/office/drawing/2014/main" id="{3D412B34-637D-4CDC-9FB2-94CD12E3592F}"/>
                    </a:ext>
                  </a:extLst>
                </p14:cNvPr>
                <p14:cNvContentPartPr/>
                <p14:nvPr/>
              </p14:nvContentPartPr>
              <p14:xfrm>
                <a:off x="2878178" y="5561829"/>
                <a:ext cx="165600" cy="122400"/>
              </p14:xfrm>
            </p:contentPart>
          </mc:Choice>
          <mc:Fallback xmlns="">
            <p:pic>
              <p:nvPicPr>
                <p:cNvPr id="11" name="墨迹 10">
                  <a:extLst>
                    <a:ext uri="{FF2B5EF4-FFF2-40B4-BE49-F238E27FC236}">
                      <a16:creationId xmlns:a16="http://schemas.microsoft.com/office/drawing/2014/main" id="{3D412B34-637D-4CDC-9FB2-94CD12E3592F}"/>
                    </a:ext>
                  </a:extLst>
                </p:cNvPr>
                <p:cNvPicPr/>
                <p:nvPr/>
              </p:nvPicPr>
              <p:blipFill>
                <a:blip r:embed="rId22"/>
                <a:stretch>
                  <a:fillRect/>
                </a:stretch>
              </p:blipFill>
              <p:spPr>
                <a:xfrm>
                  <a:off x="2860178" y="5544189"/>
                  <a:ext cx="20124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2" name="墨迹 11">
                  <a:extLst>
                    <a:ext uri="{FF2B5EF4-FFF2-40B4-BE49-F238E27FC236}">
                      <a16:creationId xmlns:a16="http://schemas.microsoft.com/office/drawing/2014/main" id="{7B5EE4B4-EEEE-48C6-B0EB-C7F0A6B87DDB}"/>
                    </a:ext>
                  </a:extLst>
                </p14:cNvPr>
                <p14:cNvContentPartPr/>
                <p14:nvPr/>
              </p14:nvContentPartPr>
              <p14:xfrm>
                <a:off x="3071138" y="5506389"/>
                <a:ext cx="124200" cy="54360"/>
              </p14:xfrm>
            </p:contentPart>
          </mc:Choice>
          <mc:Fallback xmlns="">
            <p:pic>
              <p:nvPicPr>
                <p:cNvPr id="12" name="墨迹 11">
                  <a:extLst>
                    <a:ext uri="{FF2B5EF4-FFF2-40B4-BE49-F238E27FC236}">
                      <a16:creationId xmlns:a16="http://schemas.microsoft.com/office/drawing/2014/main" id="{7B5EE4B4-EEEE-48C6-B0EB-C7F0A6B87DDB}"/>
                    </a:ext>
                  </a:extLst>
                </p:cNvPr>
                <p:cNvPicPr/>
                <p:nvPr/>
              </p:nvPicPr>
              <p:blipFill>
                <a:blip r:embed="rId24"/>
                <a:stretch>
                  <a:fillRect/>
                </a:stretch>
              </p:blipFill>
              <p:spPr>
                <a:xfrm>
                  <a:off x="3053498" y="5488389"/>
                  <a:ext cx="15984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3" name="墨迹 12">
                  <a:extLst>
                    <a:ext uri="{FF2B5EF4-FFF2-40B4-BE49-F238E27FC236}">
                      <a16:creationId xmlns:a16="http://schemas.microsoft.com/office/drawing/2014/main" id="{FD9D0180-85AA-4E10-9CDE-15438A3D27F1}"/>
                    </a:ext>
                  </a:extLst>
                </p14:cNvPr>
                <p14:cNvContentPartPr/>
                <p14:nvPr/>
              </p14:nvContentPartPr>
              <p14:xfrm>
                <a:off x="3097058" y="5364189"/>
                <a:ext cx="56520" cy="470520"/>
              </p14:xfrm>
            </p:contentPart>
          </mc:Choice>
          <mc:Fallback xmlns="">
            <p:pic>
              <p:nvPicPr>
                <p:cNvPr id="13" name="墨迹 12">
                  <a:extLst>
                    <a:ext uri="{FF2B5EF4-FFF2-40B4-BE49-F238E27FC236}">
                      <a16:creationId xmlns:a16="http://schemas.microsoft.com/office/drawing/2014/main" id="{FD9D0180-85AA-4E10-9CDE-15438A3D27F1}"/>
                    </a:ext>
                  </a:extLst>
                </p:cNvPr>
                <p:cNvPicPr/>
                <p:nvPr/>
              </p:nvPicPr>
              <p:blipFill>
                <a:blip r:embed="rId26"/>
                <a:stretch>
                  <a:fillRect/>
                </a:stretch>
              </p:blipFill>
              <p:spPr>
                <a:xfrm>
                  <a:off x="3079418" y="5346189"/>
                  <a:ext cx="9216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4" name="墨迹 13">
                  <a:extLst>
                    <a:ext uri="{FF2B5EF4-FFF2-40B4-BE49-F238E27FC236}">
                      <a16:creationId xmlns:a16="http://schemas.microsoft.com/office/drawing/2014/main" id="{7A694AF9-515A-4B63-A2BC-44030CA9C47A}"/>
                    </a:ext>
                  </a:extLst>
                </p14:cNvPr>
                <p14:cNvContentPartPr/>
                <p14:nvPr/>
              </p14:nvContentPartPr>
              <p14:xfrm>
                <a:off x="3228458" y="5326029"/>
                <a:ext cx="126360" cy="407520"/>
              </p14:xfrm>
            </p:contentPart>
          </mc:Choice>
          <mc:Fallback xmlns="">
            <p:pic>
              <p:nvPicPr>
                <p:cNvPr id="14" name="墨迹 13">
                  <a:extLst>
                    <a:ext uri="{FF2B5EF4-FFF2-40B4-BE49-F238E27FC236}">
                      <a16:creationId xmlns:a16="http://schemas.microsoft.com/office/drawing/2014/main" id="{7A694AF9-515A-4B63-A2BC-44030CA9C47A}"/>
                    </a:ext>
                  </a:extLst>
                </p:cNvPr>
                <p:cNvPicPr/>
                <p:nvPr/>
              </p:nvPicPr>
              <p:blipFill>
                <a:blip r:embed="rId28"/>
                <a:stretch>
                  <a:fillRect/>
                </a:stretch>
              </p:blipFill>
              <p:spPr>
                <a:xfrm>
                  <a:off x="3210458" y="5308389"/>
                  <a:ext cx="162000" cy="443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5" name="墨迹 14">
                  <a:extLst>
                    <a:ext uri="{FF2B5EF4-FFF2-40B4-BE49-F238E27FC236}">
                      <a16:creationId xmlns:a16="http://schemas.microsoft.com/office/drawing/2014/main" id="{9E9C19D8-8268-4A63-BBFA-C1BBD5365B95}"/>
                    </a:ext>
                  </a:extLst>
                </p14:cNvPr>
                <p14:cNvContentPartPr/>
                <p14:nvPr/>
              </p14:nvContentPartPr>
              <p14:xfrm>
                <a:off x="3353378" y="5448069"/>
                <a:ext cx="196920" cy="413640"/>
              </p14:xfrm>
            </p:contentPart>
          </mc:Choice>
          <mc:Fallback xmlns="">
            <p:pic>
              <p:nvPicPr>
                <p:cNvPr id="15" name="墨迹 14">
                  <a:extLst>
                    <a:ext uri="{FF2B5EF4-FFF2-40B4-BE49-F238E27FC236}">
                      <a16:creationId xmlns:a16="http://schemas.microsoft.com/office/drawing/2014/main" id="{9E9C19D8-8268-4A63-BBFA-C1BBD5365B95}"/>
                    </a:ext>
                  </a:extLst>
                </p:cNvPr>
                <p:cNvPicPr/>
                <p:nvPr/>
              </p:nvPicPr>
              <p:blipFill>
                <a:blip r:embed="rId30"/>
                <a:stretch>
                  <a:fillRect/>
                </a:stretch>
              </p:blipFill>
              <p:spPr>
                <a:xfrm>
                  <a:off x="3335378" y="5430069"/>
                  <a:ext cx="232560" cy="449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6" name="墨迹 15">
                  <a:extLst>
                    <a:ext uri="{FF2B5EF4-FFF2-40B4-BE49-F238E27FC236}">
                      <a16:creationId xmlns:a16="http://schemas.microsoft.com/office/drawing/2014/main" id="{0768EC21-1980-4039-B6B1-B58E90DED041}"/>
                    </a:ext>
                  </a:extLst>
                </p14:cNvPr>
                <p14:cNvContentPartPr/>
                <p14:nvPr/>
              </p14:nvContentPartPr>
              <p14:xfrm>
                <a:off x="3340778" y="5561829"/>
                <a:ext cx="31320" cy="145800"/>
              </p14:xfrm>
            </p:contentPart>
          </mc:Choice>
          <mc:Fallback xmlns="">
            <p:pic>
              <p:nvPicPr>
                <p:cNvPr id="16" name="墨迹 15">
                  <a:extLst>
                    <a:ext uri="{FF2B5EF4-FFF2-40B4-BE49-F238E27FC236}">
                      <a16:creationId xmlns:a16="http://schemas.microsoft.com/office/drawing/2014/main" id="{0768EC21-1980-4039-B6B1-B58E90DED041}"/>
                    </a:ext>
                  </a:extLst>
                </p:cNvPr>
                <p:cNvPicPr/>
                <p:nvPr/>
              </p:nvPicPr>
              <p:blipFill>
                <a:blip r:embed="rId32"/>
                <a:stretch>
                  <a:fillRect/>
                </a:stretch>
              </p:blipFill>
              <p:spPr>
                <a:xfrm>
                  <a:off x="3322778" y="5544189"/>
                  <a:ext cx="669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7" name="墨迹 16">
                  <a:extLst>
                    <a:ext uri="{FF2B5EF4-FFF2-40B4-BE49-F238E27FC236}">
                      <a16:creationId xmlns:a16="http://schemas.microsoft.com/office/drawing/2014/main" id="{1FA864C2-0CDE-4BD0-9E78-91BC77AE2EF4}"/>
                    </a:ext>
                  </a:extLst>
                </p14:cNvPr>
                <p14:cNvContentPartPr/>
                <p14:nvPr/>
              </p14:nvContentPartPr>
              <p14:xfrm>
                <a:off x="3368138" y="5508909"/>
                <a:ext cx="109080" cy="222120"/>
              </p14:xfrm>
            </p:contentPart>
          </mc:Choice>
          <mc:Fallback xmlns="">
            <p:pic>
              <p:nvPicPr>
                <p:cNvPr id="17" name="墨迹 16">
                  <a:extLst>
                    <a:ext uri="{FF2B5EF4-FFF2-40B4-BE49-F238E27FC236}">
                      <a16:creationId xmlns:a16="http://schemas.microsoft.com/office/drawing/2014/main" id="{1FA864C2-0CDE-4BD0-9E78-91BC77AE2EF4}"/>
                    </a:ext>
                  </a:extLst>
                </p:cNvPr>
                <p:cNvPicPr/>
                <p:nvPr/>
              </p:nvPicPr>
              <p:blipFill>
                <a:blip r:embed="rId34"/>
                <a:stretch>
                  <a:fillRect/>
                </a:stretch>
              </p:blipFill>
              <p:spPr>
                <a:xfrm>
                  <a:off x="3350498" y="5491269"/>
                  <a:ext cx="14472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8" name="墨迹 17">
                  <a:extLst>
                    <a:ext uri="{FF2B5EF4-FFF2-40B4-BE49-F238E27FC236}">
                      <a16:creationId xmlns:a16="http://schemas.microsoft.com/office/drawing/2014/main" id="{E2304D97-784C-4292-A110-B8D5F11C908A}"/>
                    </a:ext>
                  </a:extLst>
                </p14:cNvPr>
                <p14:cNvContentPartPr/>
                <p14:nvPr/>
              </p14:nvContentPartPr>
              <p14:xfrm>
                <a:off x="3333218" y="5695389"/>
                <a:ext cx="131760" cy="40320"/>
              </p14:xfrm>
            </p:contentPart>
          </mc:Choice>
          <mc:Fallback xmlns="">
            <p:pic>
              <p:nvPicPr>
                <p:cNvPr id="18" name="墨迹 17">
                  <a:extLst>
                    <a:ext uri="{FF2B5EF4-FFF2-40B4-BE49-F238E27FC236}">
                      <a16:creationId xmlns:a16="http://schemas.microsoft.com/office/drawing/2014/main" id="{E2304D97-784C-4292-A110-B8D5F11C908A}"/>
                    </a:ext>
                  </a:extLst>
                </p:cNvPr>
                <p:cNvPicPr/>
                <p:nvPr/>
              </p:nvPicPr>
              <p:blipFill>
                <a:blip r:embed="rId36"/>
                <a:stretch>
                  <a:fillRect/>
                </a:stretch>
              </p:blipFill>
              <p:spPr>
                <a:xfrm>
                  <a:off x="3315578" y="5677749"/>
                  <a:ext cx="167400" cy="75960"/>
                </a:xfrm>
                <a:prstGeom prst="rect">
                  <a:avLst/>
                </a:prstGeom>
              </p:spPr>
            </p:pic>
          </mc:Fallback>
        </mc:AlternateContent>
      </p:grpSp>
      <p:grpSp>
        <p:nvGrpSpPr>
          <p:cNvPr id="27" name="组合 26">
            <a:extLst>
              <a:ext uri="{FF2B5EF4-FFF2-40B4-BE49-F238E27FC236}">
                <a16:creationId xmlns:a16="http://schemas.microsoft.com/office/drawing/2014/main" id="{5112BF75-8218-42C2-B9C5-96391FDB21C3}"/>
              </a:ext>
            </a:extLst>
          </p:cNvPr>
          <p:cNvGrpSpPr/>
          <p:nvPr/>
        </p:nvGrpSpPr>
        <p:grpSpPr>
          <a:xfrm>
            <a:off x="7394738" y="5019669"/>
            <a:ext cx="615960" cy="447120"/>
            <a:chOff x="7394738" y="5019669"/>
            <a:chExt cx="615960" cy="447120"/>
          </a:xfrm>
        </p:grpSpPr>
        <mc:AlternateContent xmlns:mc="http://schemas.openxmlformats.org/markup-compatibility/2006" xmlns:p14="http://schemas.microsoft.com/office/powerpoint/2010/main">
          <mc:Choice Requires="p14">
            <p:contentPart p14:bwMode="auto" r:id="rId37">
              <p14:nvContentPartPr>
                <p14:cNvPr id="20" name="墨迹 19">
                  <a:extLst>
                    <a:ext uri="{FF2B5EF4-FFF2-40B4-BE49-F238E27FC236}">
                      <a16:creationId xmlns:a16="http://schemas.microsoft.com/office/drawing/2014/main" id="{D243E42D-3370-4783-B25D-5B513AFC26F0}"/>
                    </a:ext>
                  </a:extLst>
                </p14:cNvPr>
                <p14:cNvContentPartPr/>
                <p14:nvPr/>
              </p14:nvContentPartPr>
              <p14:xfrm>
                <a:off x="7552778" y="5019669"/>
                <a:ext cx="35280" cy="69840"/>
              </p14:xfrm>
            </p:contentPart>
          </mc:Choice>
          <mc:Fallback xmlns="">
            <p:pic>
              <p:nvPicPr>
                <p:cNvPr id="20" name="墨迹 19">
                  <a:extLst>
                    <a:ext uri="{FF2B5EF4-FFF2-40B4-BE49-F238E27FC236}">
                      <a16:creationId xmlns:a16="http://schemas.microsoft.com/office/drawing/2014/main" id="{D243E42D-3370-4783-B25D-5B513AFC26F0}"/>
                    </a:ext>
                  </a:extLst>
                </p:cNvPr>
                <p:cNvPicPr/>
                <p:nvPr/>
              </p:nvPicPr>
              <p:blipFill>
                <a:blip r:embed="rId38"/>
                <a:stretch>
                  <a:fillRect/>
                </a:stretch>
              </p:blipFill>
              <p:spPr>
                <a:xfrm>
                  <a:off x="7535138" y="5001669"/>
                  <a:ext cx="709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1" name="墨迹 20">
                  <a:extLst>
                    <a:ext uri="{FF2B5EF4-FFF2-40B4-BE49-F238E27FC236}">
                      <a16:creationId xmlns:a16="http://schemas.microsoft.com/office/drawing/2014/main" id="{F280EDC4-92A3-4905-A052-088D5F1564D1}"/>
                    </a:ext>
                  </a:extLst>
                </p14:cNvPr>
                <p14:cNvContentPartPr/>
                <p14:nvPr/>
              </p14:nvContentPartPr>
              <p14:xfrm>
                <a:off x="7394738" y="5064309"/>
                <a:ext cx="252000" cy="88200"/>
              </p14:xfrm>
            </p:contentPart>
          </mc:Choice>
          <mc:Fallback xmlns="">
            <p:pic>
              <p:nvPicPr>
                <p:cNvPr id="21" name="墨迹 20">
                  <a:extLst>
                    <a:ext uri="{FF2B5EF4-FFF2-40B4-BE49-F238E27FC236}">
                      <a16:creationId xmlns:a16="http://schemas.microsoft.com/office/drawing/2014/main" id="{F280EDC4-92A3-4905-A052-088D5F1564D1}"/>
                    </a:ext>
                  </a:extLst>
                </p:cNvPr>
                <p:cNvPicPr/>
                <p:nvPr/>
              </p:nvPicPr>
              <p:blipFill>
                <a:blip r:embed="rId40"/>
                <a:stretch>
                  <a:fillRect/>
                </a:stretch>
              </p:blipFill>
              <p:spPr>
                <a:xfrm>
                  <a:off x="7376738" y="5046309"/>
                  <a:ext cx="287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2" name="墨迹 21">
                  <a:extLst>
                    <a:ext uri="{FF2B5EF4-FFF2-40B4-BE49-F238E27FC236}">
                      <a16:creationId xmlns:a16="http://schemas.microsoft.com/office/drawing/2014/main" id="{E7C961AE-E110-4236-B543-C7CFBC4B929E}"/>
                    </a:ext>
                  </a:extLst>
                </p14:cNvPr>
                <p14:cNvContentPartPr/>
                <p14:nvPr/>
              </p14:nvContentPartPr>
              <p14:xfrm>
                <a:off x="7553858" y="5101389"/>
                <a:ext cx="92520" cy="149400"/>
              </p14:xfrm>
            </p:contentPart>
          </mc:Choice>
          <mc:Fallback xmlns="">
            <p:pic>
              <p:nvPicPr>
                <p:cNvPr id="22" name="墨迹 21">
                  <a:extLst>
                    <a:ext uri="{FF2B5EF4-FFF2-40B4-BE49-F238E27FC236}">
                      <a16:creationId xmlns:a16="http://schemas.microsoft.com/office/drawing/2014/main" id="{E7C961AE-E110-4236-B543-C7CFBC4B929E}"/>
                    </a:ext>
                  </a:extLst>
                </p:cNvPr>
                <p:cNvPicPr/>
                <p:nvPr/>
              </p:nvPicPr>
              <p:blipFill>
                <a:blip r:embed="rId42"/>
                <a:stretch>
                  <a:fillRect/>
                </a:stretch>
              </p:blipFill>
              <p:spPr>
                <a:xfrm>
                  <a:off x="7536218" y="5083749"/>
                  <a:ext cx="12816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3" name="墨迹 22">
                  <a:extLst>
                    <a:ext uri="{FF2B5EF4-FFF2-40B4-BE49-F238E27FC236}">
                      <a16:creationId xmlns:a16="http://schemas.microsoft.com/office/drawing/2014/main" id="{9FF7B42D-13FF-4176-BB4C-6FBE384387ED}"/>
                    </a:ext>
                  </a:extLst>
                </p14:cNvPr>
                <p14:cNvContentPartPr/>
                <p14:nvPr/>
              </p14:nvContentPartPr>
              <p14:xfrm>
                <a:off x="7496618" y="5121549"/>
                <a:ext cx="223200" cy="185760"/>
              </p14:xfrm>
            </p:contentPart>
          </mc:Choice>
          <mc:Fallback xmlns="">
            <p:pic>
              <p:nvPicPr>
                <p:cNvPr id="23" name="墨迹 22">
                  <a:extLst>
                    <a:ext uri="{FF2B5EF4-FFF2-40B4-BE49-F238E27FC236}">
                      <a16:creationId xmlns:a16="http://schemas.microsoft.com/office/drawing/2014/main" id="{9FF7B42D-13FF-4176-BB4C-6FBE384387ED}"/>
                    </a:ext>
                  </a:extLst>
                </p:cNvPr>
                <p:cNvPicPr/>
                <p:nvPr/>
              </p:nvPicPr>
              <p:blipFill>
                <a:blip r:embed="rId44"/>
                <a:stretch>
                  <a:fillRect/>
                </a:stretch>
              </p:blipFill>
              <p:spPr>
                <a:xfrm>
                  <a:off x="7478618" y="5103549"/>
                  <a:ext cx="25884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4" name="墨迹 23">
                  <a:extLst>
                    <a:ext uri="{FF2B5EF4-FFF2-40B4-BE49-F238E27FC236}">
                      <a16:creationId xmlns:a16="http://schemas.microsoft.com/office/drawing/2014/main" id="{7D8CB57B-0EF5-46AA-BED3-862CB90C1ED2}"/>
                    </a:ext>
                  </a:extLst>
                </p14:cNvPr>
                <p14:cNvContentPartPr/>
                <p14:nvPr/>
              </p14:nvContentPartPr>
              <p14:xfrm>
                <a:off x="7450178" y="5310189"/>
                <a:ext cx="292680" cy="156600"/>
              </p14:xfrm>
            </p:contentPart>
          </mc:Choice>
          <mc:Fallback xmlns="">
            <p:pic>
              <p:nvPicPr>
                <p:cNvPr id="24" name="墨迹 23">
                  <a:extLst>
                    <a:ext uri="{FF2B5EF4-FFF2-40B4-BE49-F238E27FC236}">
                      <a16:creationId xmlns:a16="http://schemas.microsoft.com/office/drawing/2014/main" id="{7D8CB57B-0EF5-46AA-BED3-862CB90C1ED2}"/>
                    </a:ext>
                  </a:extLst>
                </p:cNvPr>
                <p:cNvPicPr/>
                <p:nvPr/>
              </p:nvPicPr>
              <p:blipFill>
                <a:blip r:embed="rId46"/>
                <a:stretch>
                  <a:fillRect/>
                </a:stretch>
              </p:blipFill>
              <p:spPr>
                <a:xfrm>
                  <a:off x="7432178" y="5292189"/>
                  <a:ext cx="32832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5" name="墨迹 24">
                  <a:extLst>
                    <a:ext uri="{FF2B5EF4-FFF2-40B4-BE49-F238E27FC236}">
                      <a16:creationId xmlns:a16="http://schemas.microsoft.com/office/drawing/2014/main" id="{A57BD788-535E-4C60-9BA0-95FEE13CF171}"/>
                    </a:ext>
                  </a:extLst>
                </p14:cNvPr>
                <p14:cNvContentPartPr/>
                <p14:nvPr/>
              </p14:nvContentPartPr>
              <p14:xfrm>
                <a:off x="7585178" y="5257269"/>
                <a:ext cx="66960" cy="165960"/>
              </p14:xfrm>
            </p:contentPart>
          </mc:Choice>
          <mc:Fallback xmlns="">
            <p:pic>
              <p:nvPicPr>
                <p:cNvPr id="25" name="墨迹 24">
                  <a:extLst>
                    <a:ext uri="{FF2B5EF4-FFF2-40B4-BE49-F238E27FC236}">
                      <a16:creationId xmlns:a16="http://schemas.microsoft.com/office/drawing/2014/main" id="{A57BD788-535E-4C60-9BA0-95FEE13CF171}"/>
                    </a:ext>
                  </a:extLst>
                </p:cNvPr>
                <p:cNvPicPr/>
                <p:nvPr/>
              </p:nvPicPr>
              <p:blipFill>
                <a:blip r:embed="rId48"/>
                <a:stretch>
                  <a:fillRect/>
                </a:stretch>
              </p:blipFill>
              <p:spPr>
                <a:xfrm>
                  <a:off x="7567178" y="5239629"/>
                  <a:ext cx="10260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6" name="墨迹 25">
                  <a:extLst>
                    <a:ext uri="{FF2B5EF4-FFF2-40B4-BE49-F238E27FC236}">
                      <a16:creationId xmlns:a16="http://schemas.microsoft.com/office/drawing/2014/main" id="{E9668660-CB2D-4DF6-8875-89BEEB886B34}"/>
                    </a:ext>
                  </a:extLst>
                </p14:cNvPr>
                <p14:cNvContentPartPr/>
                <p14:nvPr/>
              </p14:nvContentPartPr>
              <p14:xfrm>
                <a:off x="7719458" y="5076909"/>
                <a:ext cx="291240" cy="367920"/>
              </p14:xfrm>
            </p:contentPart>
          </mc:Choice>
          <mc:Fallback xmlns="">
            <p:pic>
              <p:nvPicPr>
                <p:cNvPr id="26" name="墨迹 25">
                  <a:extLst>
                    <a:ext uri="{FF2B5EF4-FFF2-40B4-BE49-F238E27FC236}">
                      <a16:creationId xmlns:a16="http://schemas.microsoft.com/office/drawing/2014/main" id="{E9668660-CB2D-4DF6-8875-89BEEB886B34}"/>
                    </a:ext>
                  </a:extLst>
                </p:cNvPr>
                <p:cNvPicPr/>
                <p:nvPr/>
              </p:nvPicPr>
              <p:blipFill>
                <a:blip r:embed="rId50"/>
                <a:stretch>
                  <a:fillRect/>
                </a:stretch>
              </p:blipFill>
              <p:spPr>
                <a:xfrm>
                  <a:off x="7701818" y="5059269"/>
                  <a:ext cx="326880" cy="403560"/>
                </a:xfrm>
                <a:prstGeom prst="rect">
                  <a:avLst/>
                </a:prstGeom>
              </p:spPr>
            </p:pic>
          </mc:Fallback>
        </mc:AlternateContent>
      </p:grpSp>
      <p:grpSp>
        <p:nvGrpSpPr>
          <p:cNvPr id="53" name="组合 52">
            <a:extLst>
              <a:ext uri="{FF2B5EF4-FFF2-40B4-BE49-F238E27FC236}">
                <a16:creationId xmlns:a16="http://schemas.microsoft.com/office/drawing/2014/main" id="{ADE587FD-CD71-4A02-A750-1E4E0659524E}"/>
              </a:ext>
            </a:extLst>
          </p:cNvPr>
          <p:cNvGrpSpPr/>
          <p:nvPr/>
        </p:nvGrpSpPr>
        <p:grpSpPr>
          <a:xfrm>
            <a:off x="8028338" y="5008149"/>
            <a:ext cx="617760" cy="473400"/>
            <a:chOff x="8028338" y="5008149"/>
            <a:chExt cx="617760" cy="473400"/>
          </a:xfrm>
        </p:grpSpPr>
        <mc:AlternateContent xmlns:mc="http://schemas.openxmlformats.org/markup-compatibility/2006" xmlns:p14="http://schemas.microsoft.com/office/powerpoint/2010/main">
          <mc:Choice Requires="p14">
            <p:contentPart p14:bwMode="auto" r:id="rId51">
              <p14:nvContentPartPr>
                <p14:cNvPr id="28" name="墨迹 27">
                  <a:extLst>
                    <a:ext uri="{FF2B5EF4-FFF2-40B4-BE49-F238E27FC236}">
                      <a16:creationId xmlns:a16="http://schemas.microsoft.com/office/drawing/2014/main" id="{BE251758-A13A-403E-9F79-2DB16FDB8E1C}"/>
                    </a:ext>
                  </a:extLst>
                </p14:cNvPr>
                <p14:cNvContentPartPr/>
                <p14:nvPr/>
              </p14:nvContentPartPr>
              <p14:xfrm>
                <a:off x="8028338" y="5109309"/>
                <a:ext cx="91800" cy="335880"/>
              </p14:xfrm>
            </p:contentPart>
          </mc:Choice>
          <mc:Fallback xmlns="">
            <p:pic>
              <p:nvPicPr>
                <p:cNvPr id="28" name="墨迹 27">
                  <a:extLst>
                    <a:ext uri="{FF2B5EF4-FFF2-40B4-BE49-F238E27FC236}">
                      <a16:creationId xmlns:a16="http://schemas.microsoft.com/office/drawing/2014/main" id="{BE251758-A13A-403E-9F79-2DB16FDB8E1C}"/>
                    </a:ext>
                  </a:extLst>
                </p:cNvPr>
                <p:cNvPicPr/>
                <p:nvPr/>
              </p:nvPicPr>
              <p:blipFill>
                <a:blip r:embed="rId52"/>
                <a:stretch>
                  <a:fillRect/>
                </a:stretch>
              </p:blipFill>
              <p:spPr>
                <a:xfrm>
                  <a:off x="8010698" y="5091309"/>
                  <a:ext cx="12744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9" name="墨迹 28">
                  <a:extLst>
                    <a:ext uri="{FF2B5EF4-FFF2-40B4-BE49-F238E27FC236}">
                      <a16:creationId xmlns:a16="http://schemas.microsoft.com/office/drawing/2014/main" id="{36E1D4C2-3FEC-4178-BE43-14CE93CC14CA}"/>
                    </a:ext>
                  </a:extLst>
                </p14:cNvPr>
                <p14:cNvContentPartPr/>
                <p14:nvPr/>
              </p14:nvContentPartPr>
              <p14:xfrm>
                <a:off x="8137778" y="5008149"/>
                <a:ext cx="111600" cy="155880"/>
              </p14:xfrm>
            </p:contentPart>
          </mc:Choice>
          <mc:Fallback xmlns="">
            <p:pic>
              <p:nvPicPr>
                <p:cNvPr id="29" name="墨迹 28">
                  <a:extLst>
                    <a:ext uri="{FF2B5EF4-FFF2-40B4-BE49-F238E27FC236}">
                      <a16:creationId xmlns:a16="http://schemas.microsoft.com/office/drawing/2014/main" id="{36E1D4C2-3FEC-4178-BE43-14CE93CC14CA}"/>
                    </a:ext>
                  </a:extLst>
                </p:cNvPr>
                <p:cNvPicPr/>
                <p:nvPr/>
              </p:nvPicPr>
              <p:blipFill>
                <a:blip r:embed="rId54"/>
                <a:stretch>
                  <a:fillRect/>
                </a:stretch>
              </p:blipFill>
              <p:spPr>
                <a:xfrm>
                  <a:off x="8119778" y="4990149"/>
                  <a:ext cx="14724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0" name="墨迹 29">
                  <a:extLst>
                    <a:ext uri="{FF2B5EF4-FFF2-40B4-BE49-F238E27FC236}">
                      <a16:creationId xmlns:a16="http://schemas.microsoft.com/office/drawing/2014/main" id="{4C659A95-1E1F-4296-A036-381B13A37184}"/>
                    </a:ext>
                  </a:extLst>
                </p14:cNvPr>
                <p14:cNvContentPartPr/>
                <p14:nvPr/>
              </p14:nvContentPartPr>
              <p14:xfrm>
                <a:off x="8091338" y="5088069"/>
                <a:ext cx="163800" cy="331920"/>
              </p14:xfrm>
            </p:contentPart>
          </mc:Choice>
          <mc:Fallback xmlns="">
            <p:pic>
              <p:nvPicPr>
                <p:cNvPr id="30" name="墨迹 29">
                  <a:extLst>
                    <a:ext uri="{FF2B5EF4-FFF2-40B4-BE49-F238E27FC236}">
                      <a16:creationId xmlns:a16="http://schemas.microsoft.com/office/drawing/2014/main" id="{4C659A95-1E1F-4296-A036-381B13A37184}"/>
                    </a:ext>
                  </a:extLst>
                </p:cNvPr>
                <p:cNvPicPr/>
                <p:nvPr/>
              </p:nvPicPr>
              <p:blipFill>
                <a:blip r:embed="rId56"/>
                <a:stretch>
                  <a:fillRect/>
                </a:stretch>
              </p:blipFill>
              <p:spPr>
                <a:xfrm>
                  <a:off x="8073338" y="5070429"/>
                  <a:ext cx="19944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1" name="墨迹 30">
                  <a:extLst>
                    <a:ext uri="{FF2B5EF4-FFF2-40B4-BE49-F238E27FC236}">
                      <a16:creationId xmlns:a16="http://schemas.microsoft.com/office/drawing/2014/main" id="{6F5AB95E-8240-4979-B4FA-F4D50A98D07D}"/>
                    </a:ext>
                  </a:extLst>
                </p14:cNvPr>
                <p14:cNvContentPartPr/>
                <p14:nvPr/>
              </p14:nvContentPartPr>
              <p14:xfrm>
                <a:off x="8202578" y="5179149"/>
                <a:ext cx="104760" cy="205200"/>
              </p14:xfrm>
            </p:contentPart>
          </mc:Choice>
          <mc:Fallback xmlns="">
            <p:pic>
              <p:nvPicPr>
                <p:cNvPr id="31" name="墨迹 30">
                  <a:extLst>
                    <a:ext uri="{FF2B5EF4-FFF2-40B4-BE49-F238E27FC236}">
                      <a16:creationId xmlns:a16="http://schemas.microsoft.com/office/drawing/2014/main" id="{6F5AB95E-8240-4979-B4FA-F4D50A98D07D}"/>
                    </a:ext>
                  </a:extLst>
                </p:cNvPr>
                <p:cNvPicPr/>
                <p:nvPr/>
              </p:nvPicPr>
              <p:blipFill>
                <a:blip r:embed="rId58"/>
                <a:stretch>
                  <a:fillRect/>
                </a:stretch>
              </p:blipFill>
              <p:spPr>
                <a:xfrm>
                  <a:off x="8184578" y="5161509"/>
                  <a:ext cx="14040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2" name="墨迹 31">
                  <a:extLst>
                    <a:ext uri="{FF2B5EF4-FFF2-40B4-BE49-F238E27FC236}">
                      <a16:creationId xmlns:a16="http://schemas.microsoft.com/office/drawing/2014/main" id="{CD86E31D-07A1-44BA-9BFE-46744B3211B5}"/>
                    </a:ext>
                  </a:extLst>
                </p14:cNvPr>
                <p14:cNvContentPartPr/>
                <p14:nvPr/>
              </p14:nvContentPartPr>
              <p14:xfrm>
                <a:off x="8146778" y="5277069"/>
                <a:ext cx="147240" cy="13680"/>
              </p14:xfrm>
            </p:contentPart>
          </mc:Choice>
          <mc:Fallback xmlns="">
            <p:pic>
              <p:nvPicPr>
                <p:cNvPr id="32" name="墨迹 31">
                  <a:extLst>
                    <a:ext uri="{FF2B5EF4-FFF2-40B4-BE49-F238E27FC236}">
                      <a16:creationId xmlns:a16="http://schemas.microsoft.com/office/drawing/2014/main" id="{CD86E31D-07A1-44BA-9BFE-46744B3211B5}"/>
                    </a:ext>
                  </a:extLst>
                </p:cNvPr>
                <p:cNvPicPr/>
                <p:nvPr/>
              </p:nvPicPr>
              <p:blipFill>
                <a:blip r:embed="rId60"/>
                <a:stretch>
                  <a:fillRect/>
                </a:stretch>
              </p:blipFill>
              <p:spPr>
                <a:xfrm>
                  <a:off x="8129138" y="5259069"/>
                  <a:ext cx="18288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4" name="墨迹 33">
                  <a:extLst>
                    <a:ext uri="{FF2B5EF4-FFF2-40B4-BE49-F238E27FC236}">
                      <a16:creationId xmlns:a16="http://schemas.microsoft.com/office/drawing/2014/main" id="{A6DED277-7313-42DE-BF74-2D22574DA146}"/>
                    </a:ext>
                  </a:extLst>
                </p14:cNvPr>
                <p14:cNvContentPartPr/>
                <p14:nvPr/>
              </p14:nvContentPartPr>
              <p14:xfrm>
                <a:off x="8339378" y="5092389"/>
                <a:ext cx="131040" cy="349920"/>
              </p14:xfrm>
            </p:contentPart>
          </mc:Choice>
          <mc:Fallback xmlns="">
            <p:pic>
              <p:nvPicPr>
                <p:cNvPr id="34" name="墨迹 33">
                  <a:extLst>
                    <a:ext uri="{FF2B5EF4-FFF2-40B4-BE49-F238E27FC236}">
                      <a16:creationId xmlns:a16="http://schemas.microsoft.com/office/drawing/2014/main" id="{A6DED277-7313-42DE-BF74-2D22574DA146}"/>
                    </a:ext>
                  </a:extLst>
                </p:cNvPr>
                <p:cNvPicPr/>
                <p:nvPr/>
              </p:nvPicPr>
              <p:blipFill>
                <a:blip r:embed="rId62"/>
                <a:stretch>
                  <a:fillRect/>
                </a:stretch>
              </p:blipFill>
              <p:spPr>
                <a:xfrm>
                  <a:off x="8321378" y="5074389"/>
                  <a:ext cx="16668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5" name="墨迹 34">
                  <a:extLst>
                    <a:ext uri="{FF2B5EF4-FFF2-40B4-BE49-F238E27FC236}">
                      <a16:creationId xmlns:a16="http://schemas.microsoft.com/office/drawing/2014/main" id="{4F7640CB-E94D-4789-A318-43B3666C29F9}"/>
                    </a:ext>
                  </a:extLst>
                </p14:cNvPr>
                <p14:cNvContentPartPr/>
                <p14:nvPr/>
              </p14:nvContentPartPr>
              <p14:xfrm>
                <a:off x="8531618" y="5165829"/>
                <a:ext cx="60120" cy="9360"/>
              </p14:xfrm>
            </p:contentPart>
          </mc:Choice>
          <mc:Fallback xmlns="">
            <p:pic>
              <p:nvPicPr>
                <p:cNvPr id="35" name="墨迹 34">
                  <a:extLst>
                    <a:ext uri="{FF2B5EF4-FFF2-40B4-BE49-F238E27FC236}">
                      <a16:creationId xmlns:a16="http://schemas.microsoft.com/office/drawing/2014/main" id="{4F7640CB-E94D-4789-A318-43B3666C29F9}"/>
                    </a:ext>
                  </a:extLst>
                </p:cNvPr>
                <p:cNvPicPr/>
                <p:nvPr/>
              </p:nvPicPr>
              <p:blipFill>
                <a:blip r:embed="rId64"/>
                <a:stretch>
                  <a:fillRect/>
                </a:stretch>
              </p:blipFill>
              <p:spPr>
                <a:xfrm>
                  <a:off x="8513618" y="5147829"/>
                  <a:ext cx="957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6" name="墨迹 35">
                  <a:extLst>
                    <a:ext uri="{FF2B5EF4-FFF2-40B4-BE49-F238E27FC236}">
                      <a16:creationId xmlns:a16="http://schemas.microsoft.com/office/drawing/2014/main" id="{C699EEBB-9F25-4EC5-BCD8-C61C63E9A795}"/>
                    </a:ext>
                  </a:extLst>
                </p14:cNvPr>
                <p14:cNvContentPartPr/>
                <p14:nvPr/>
              </p14:nvContentPartPr>
              <p14:xfrm>
                <a:off x="8454218" y="5266989"/>
                <a:ext cx="191880" cy="11160"/>
              </p14:xfrm>
            </p:contentPart>
          </mc:Choice>
          <mc:Fallback xmlns="">
            <p:pic>
              <p:nvPicPr>
                <p:cNvPr id="36" name="墨迹 35">
                  <a:extLst>
                    <a:ext uri="{FF2B5EF4-FFF2-40B4-BE49-F238E27FC236}">
                      <a16:creationId xmlns:a16="http://schemas.microsoft.com/office/drawing/2014/main" id="{C699EEBB-9F25-4EC5-BCD8-C61C63E9A795}"/>
                    </a:ext>
                  </a:extLst>
                </p:cNvPr>
                <p:cNvPicPr/>
                <p:nvPr/>
              </p:nvPicPr>
              <p:blipFill>
                <a:blip r:embed="rId66"/>
                <a:stretch>
                  <a:fillRect/>
                </a:stretch>
              </p:blipFill>
              <p:spPr>
                <a:xfrm>
                  <a:off x="8436218" y="5249349"/>
                  <a:ext cx="22752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7" name="墨迹 36">
                  <a:extLst>
                    <a:ext uri="{FF2B5EF4-FFF2-40B4-BE49-F238E27FC236}">
                      <a16:creationId xmlns:a16="http://schemas.microsoft.com/office/drawing/2014/main" id="{9DAC19C8-1232-461D-82B0-0D3588E360D3}"/>
                    </a:ext>
                  </a:extLst>
                </p14:cNvPr>
                <p14:cNvContentPartPr/>
                <p14:nvPr/>
              </p14:nvContentPartPr>
              <p14:xfrm>
                <a:off x="8519738" y="5092749"/>
                <a:ext cx="86760" cy="388800"/>
              </p14:xfrm>
            </p:contentPart>
          </mc:Choice>
          <mc:Fallback xmlns="">
            <p:pic>
              <p:nvPicPr>
                <p:cNvPr id="37" name="墨迹 36">
                  <a:extLst>
                    <a:ext uri="{FF2B5EF4-FFF2-40B4-BE49-F238E27FC236}">
                      <a16:creationId xmlns:a16="http://schemas.microsoft.com/office/drawing/2014/main" id="{9DAC19C8-1232-461D-82B0-0D3588E360D3}"/>
                    </a:ext>
                  </a:extLst>
                </p:cNvPr>
                <p:cNvPicPr/>
                <p:nvPr/>
              </p:nvPicPr>
              <p:blipFill>
                <a:blip r:embed="rId68"/>
                <a:stretch>
                  <a:fillRect/>
                </a:stretch>
              </p:blipFill>
              <p:spPr>
                <a:xfrm>
                  <a:off x="8501738" y="5075109"/>
                  <a:ext cx="122400" cy="424440"/>
                </a:xfrm>
                <a:prstGeom prst="rect">
                  <a:avLst/>
                </a:prstGeom>
              </p:spPr>
            </p:pic>
          </mc:Fallback>
        </mc:AlternateContent>
      </p:grpSp>
      <p:grpSp>
        <p:nvGrpSpPr>
          <p:cNvPr id="52" name="组合 51">
            <a:extLst>
              <a:ext uri="{FF2B5EF4-FFF2-40B4-BE49-F238E27FC236}">
                <a16:creationId xmlns:a16="http://schemas.microsoft.com/office/drawing/2014/main" id="{A0C5E20C-4517-451C-9A7A-428CD9B726D7}"/>
              </a:ext>
            </a:extLst>
          </p:cNvPr>
          <p:cNvGrpSpPr/>
          <p:nvPr/>
        </p:nvGrpSpPr>
        <p:grpSpPr>
          <a:xfrm>
            <a:off x="5592218" y="5027589"/>
            <a:ext cx="982080" cy="490320"/>
            <a:chOff x="5592218" y="5027589"/>
            <a:chExt cx="982080" cy="490320"/>
          </a:xfrm>
        </p:grpSpPr>
        <mc:AlternateContent xmlns:mc="http://schemas.openxmlformats.org/markup-compatibility/2006" xmlns:p14="http://schemas.microsoft.com/office/powerpoint/2010/main">
          <mc:Choice Requires="p14">
            <p:contentPart p14:bwMode="auto" r:id="rId69">
              <p14:nvContentPartPr>
                <p14:cNvPr id="38" name="墨迹 37">
                  <a:extLst>
                    <a:ext uri="{FF2B5EF4-FFF2-40B4-BE49-F238E27FC236}">
                      <a16:creationId xmlns:a16="http://schemas.microsoft.com/office/drawing/2014/main" id="{E5DE2C68-E072-4612-BF8E-196494CBC4DC}"/>
                    </a:ext>
                  </a:extLst>
                </p14:cNvPr>
                <p14:cNvContentPartPr/>
                <p14:nvPr/>
              </p14:nvContentPartPr>
              <p14:xfrm>
                <a:off x="5592218" y="5177709"/>
                <a:ext cx="27720" cy="174600"/>
              </p14:xfrm>
            </p:contentPart>
          </mc:Choice>
          <mc:Fallback xmlns="">
            <p:pic>
              <p:nvPicPr>
                <p:cNvPr id="38" name="墨迹 37">
                  <a:extLst>
                    <a:ext uri="{FF2B5EF4-FFF2-40B4-BE49-F238E27FC236}">
                      <a16:creationId xmlns:a16="http://schemas.microsoft.com/office/drawing/2014/main" id="{E5DE2C68-E072-4612-BF8E-196494CBC4DC}"/>
                    </a:ext>
                  </a:extLst>
                </p:cNvPr>
                <p:cNvPicPr/>
                <p:nvPr/>
              </p:nvPicPr>
              <p:blipFill>
                <a:blip r:embed="rId70"/>
                <a:stretch>
                  <a:fillRect/>
                </a:stretch>
              </p:blipFill>
              <p:spPr>
                <a:xfrm>
                  <a:off x="5574218" y="5160069"/>
                  <a:ext cx="6336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9" name="墨迹 38">
                  <a:extLst>
                    <a:ext uri="{FF2B5EF4-FFF2-40B4-BE49-F238E27FC236}">
                      <a16:creationId xmlns:a16="http://schemas.microsoft.com/office/drawing/2014/main" id="{8B2E8EE7-933C-47A5-99FF-4E2AB32DB9E5}"/>
                    </a:ext>
                  </a:extLst>
                </p14:cNvPr>
                <p14:cNvContentPartPr/>
                <p14:nvPr/>
              </p14:nvContentPartPr>
              <p14:xfrm>
                <a:off x="5678618" y="5133789"/>
                <a:ext cx="209880" cy="264600"/>
              </p14:xfrm>
            </p:contentPart>
          </mc:Choice>
          <mc:Fallback xmlns="">
            <p:pic>
              <p:nvPicPr>
                <p:cNvPr id="39" name="墨迹 38">
                  <a:extLst>
                    <a:ext uri="{FF2B5EF4-FFF2-40B4-BE49-F238E27FC236}">
                      <a16:creationId xmlns:a16="http://schemas.microsoft.com/office/drawing/2014/main" id="{8B2E8EE7-933C-47A5-99FF-4E2AB32DB9E5}"/>
                    </a:ext>
                  </a:extLst>
                </p:cNvPr>
                <p:cNvPicPr/>
                <p:nvPr/>
              </p:nvPicPr>
              <p:blipFill>
                <a:blip r:embed="rId72"/>
                <a:stretch>
                  <a:fillRect/>
                </a:stretch>
              </p:blipFill>
              <p:spPr>
                <a:xfrm>
                  <a:off x="5660978" y="5116149"/>
                  <a:ext cx="24552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0" name="墨迹 39">
                  <a:extLst>
                    <a:ext uri="{FF2B5EF4-FFF2-40B4-BE49-F238E27FC236}">
                      <a16:creationId xmlns:a16="http://schemas.microsoft.com/office/drawing/2014/main" id="{7C5725BC-6979-4478-8B9B-50CCE6200F6C}"/>
                    </a:ext>
                  </a:extLst>
                </p14:cNvPr>
                <p14:cNvContentPartPr/>
                <p14:nvPr/>
              </p14:nvContentPartPr>
              <p14:xfrm>
                <a:off x="5678258" y="5230989"/>
                <a:ext cx="12240" cy="94320"/>
              </p14:xfrm>
            </p:contentPart>
          </mc:Choice>
          <mc:Fallback xmlns="">
            <p:pic>
              <p:nvPicPr>
                <p:cNvPr id="40" name="墨迹 39">
                  <a:extLst>
                    <a:ext uri="{FF2B5EF4-FFF2-40B4-BE49-F238E27FC236}">
                      <a16:creationId xmlns:a16="http://schemas.microsoft.com/office/drawing/2014/main" id="{7C5725BC-6979-4478-8B9B-50CCE6200F6C}"/>
                    </a:ext>
                  </a:extLst>
                </p:cNvPr>
                <p:cNvPicPr/>
                <p:nvPr/>
              </p:nvPicPr>
              <p:blipFill>
                <a:blip r:embed="rId74"/>
                <a:stretch>
                  <a:fillRect/>
                </a:stretch>
              </p:blipFill>
              <p:spPr>
                <a:xfrm>
                  <a:off x="5660258" y="5213349"/>
                  <a:ext cx="478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1" name="墨迹 40">
                  <a:extLst>
                    <a:ext uri="{FF2B5EF4-FFF2-40B4-BE49-F238E27FC236}">
                      <a16:creationId xmlns:a16="http://schemas.microsoft.com/office/drawing/2014/main" id="{F36C9857-FBDE-4E14-A7CE-EE7E00A07FAA}"/>
                    </a:ext>
                  </a:extLst>
                </p14:cNvPr>
                <p14:cNvContentPartPr/>
                <p14:nvPr/>
              </p14:nvContentPartPr>
              <p14:xfrm>
                <a:off x="5681138" y="5222349"/>
                <a:ext cx="164160" cy="187560"/>
              </p14:xfrm>
            </p:contentPart>
          </mc:Choice>
          <mc:Fallback xmlns="">
            <p:pic>
              <p:nvPicPr>
                <p:cNvPr id="41" name="墨迹 40">
                  <a:extLst>
                    <a:ext uri="{FF2B5EF4-FFF2-40B4-BE49-F238E27FC236}">
                      <a16:creationId xmlns:a16="http://schemas.microsoft.com/office/drawing/2014/main" id="{F36C9857-FBDE-4E14-A7CE-EE7E00A07FAA}"/>
                    </a:ext>
                  </a:extLst>
                </p:cNvPr>
                <p:cNvPicPr/>
                <p:nvPr/>
              </p:nvPicPr>
              <p:blipFill>
                <a:blip r:embed="rId76"/>
                <a:stretch>
                  <a:fillRect/>
                </a:stretch>
              </p:blipFill>
              <p:spPr>
                <a:xfrm>
                  <a:off x="5663138" y="5204349"/>
                  <a:ext cx="19980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2" name="墨迹 41">
                  <a:extLst>
                    <a:ext uri="{FF2B5EF4-FFF2-40B4-BE49-F238E27FC236}">
                      <a16:creationId xmlns:a16="http://schemas.microsoft.com/office/drawing/2014/main" id="{F52F1D13-DF02-4B19-AD6C-6BA6728A0C2E}"/>
                    </a:ext>
                  </a:extLst>
                </p14:cNvPr>
                <p14:cNvContentPartPr/>
                <p14:nvPr/>
              </p14:nvContentPartPr>
              <p14:xfrm>
                <a:off x="5894618" y="5129469"/>
                <a:ext cx="204120" cy="276120"/>
              </p14:xfrm>
            </p:contentPart>
          </mc:Choice>
          <mc:Fallback xmlns="">
            <p:pic>
              <p:nvPicPr>
                <p:cNvPr id="42" name="墨迹 41">
                  <a:extLst>
                    <a:ext uri="{FF2B5EF4-FFF2-40B4-BE49-F238E27FC236}">
                      <a16:creationId xmlns:a16="http://schemas.microsoft.com/office/drawing/2014/main" id="{F52F1D13-DF02-4B19-AD6C-6BA6728A0C2E}"/>
                    </a:ext>
                  </a:extLst>
                </p:cNvPr>
                <p:cNvPicPr/>
                <p:nvPr/>
              </p:nvPicPr>
              <p:blipFill>
                <a:blip r:embed="rId78"/>
                <a:stretch>
                  <a:fillRect/>
                </a:stretch>
              </p:blipFill>
              <p:spPr>
                <a:xfrm>
                  <a:off x="5876618" y="5111829"/>
                  <a:ext cx="23976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3" name="墨迹 42">
                  <a:extLst>
                    <a:ext uri="{FF2B5EF4-FFF2-40B4-BE49-F238E27FC236}">
                      <a16:creationId xmlns:a16="http://schemas.microsoft.com/office/drawing/2014/main" id="{73670689-0FBD-4F1F-91A7-F9F8C7879FE8}"/>
                    </a:ext>
                  </a:extLst>
                </p14:cNvPr>
                <p14:cNvContentPartPr/>
                <p14:nvPr/>
              </p14:nvContentPartPr>
              <p14:xfrm>
                <a:off x="6126098" y="5094549"/>
                <a:ext cx="129960" cy="372600"/>
              </p14:xfrm>
            </p:contentPart>
          </mc:Choice>
          <mc:Fallback xmlns="">
            <p:pic>
              <p:nvPicPr>
                <p:cNvPr id="43" name="墨迹 42">
                  <a:extLst>
                    <a:ext uri="{FF2B5EF4-FFF2-40B4-BE49-F238E27FC236}">
                      <a16:creationId xmlns:a16="http://schemas.microsoft.com/office/drawing/2014/main" id="{73670689-0FBD-4F1F-91A7-F9F8C7879FE8}"/>
                    </a:ext>
                  </a:extLst>
                </p:cNvPr>
                <p:cNvPicPr/>
                <p:nvPr/>
              </p:nvPicPr>
              <p:blipFill>
                <a:blip r:embed="rId80"/>
                <a:stretch>
                  <a:fillRect/>
                </a:stretch>
              </p:blipFill>
              <p:spPr>
                <a:xfrm>
                  <a:off x="6108098" y="5076909"/>
                  <a:ext cx="165600" cy="4082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4" name="墨迹 43">
                  <a:extLst>
                    <a:ext uri="{FF2B5EF4-FFF2-40B4-BE49-F238E27FC236}">
                      <a16:creationId xmlns:a16="http://schemas.microsoft.com/office/drawing/2014/main" id="{26FFDD90-B206-4B8F-9E34-A897DF1B54CE}"/>
                    </a:ext>
                  </a:extLst>
                </p14:cNvPr>
                <p14:cNvContentPartPr/>
                <p14:nvPr/>
              </p14:nvContentPartPr>
              <p14:xfrm>
                <a:off x="6323738" y="5030829"/>
                <a:ext cx="99000" cy="132840"/>
              </p14:xfrm>
            </p:contentPart>
          </mc:Choice>
          <mc:Fallback xmlns="">
            <p:pic>
              <p:nvPicPr>
                <p:cNvPr id="44" name="墨迹 43">
                  <a:extLst>
                    <a:ext uri="{FF2B5EF4-FFF2-40B4-BE49-F238E27FC236}">
                      <a16:creationId xmlns:a16="http://schemas.microsoft.com/office/drawing/2014/main" id="{26FFDD90-B206-4B8F-9E34-A897DF1B54CE}"/>
                    </a:ext>
                  </a:extLst>
                </p:cNvPr>
                <p:cNvPicPr/>
                <p:nvPr/>
              </p:nvPicPr>
              <p:blipFill>
                <a:blip r:embed="rId82"/>
                <a:stretch>
                  <a:fillRect/>
                </a:stretch>
              </p:blipFill>
              <p:spPr>
                <a:xfrm>
                  <a:off x="6305738" y="5013189"/>
                  <a:ext cx="13464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5" name="墨迹 44">
                  <a:extLst>
                    <a:ext uri="{FF2B5EF4-FFF2-40B4-BE49-F238E27FC236}">
                      <a16:creationId xmlns:a16="http://schemas.microsoft.com/office/drawing/2014/main" id="{E6871C93-67EF-49ED-8C8D-18CA8DF935F9}"/>
                    </a:ext>
                  </a:extLst>
                </p14:cNvPr>
                <p14:cNvContentPartPr/>
                <p14:nvPr/>
              </p14:nvContentPartPr>
              <p14:xfrm>
                <a:off x="6375218" y="5077989"/>
                <a:ext cx="18720" cy="84240"/>
              </p14:xfrm>
            </p:contentPart>
          </mc:Choice>
          <mc:Fallback xmlns="">
            <p:pic>
              <p:nvPicPr>
                <p:cNvPr id="45" name="墨迹 44">
                  <a:extLst>
                    <a:ext uri="{FF2B5EF4-FFF2-40B4-BE49-F238E27FC236}">
                      <a16:creationId xmlns:a16="http://schemas.microsoft.com/office/drawing/2014/main" id="{E6871C93-67EF-49ED-8C8D-18CA8DF935F9}"/>
                    </a:ext>
                  </a:extLst>
                </p:cNvPr>
                <p:cNvPicPr/>
                <p:nvPr/>
              </p:nvPicPr>
              <p:blipFill>
                <a:blip r:embed="rId84"/>
                <a:stretch>
                  <a:fillRect/>
                </a:stretch>
              </p:blipFill>
              <p:spPr>
                <a:xfrm>
                  <a:off x="6357578" y="5059989"/>
                  <a:ext cx="5436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6" name="墨迹 45">
                  <a:extLst>
                    <a:ext uri="{FF2B5EF4-FFF2-40B4-BE49-F238E27FC236}">
                      <a16:creationId xmlns:a16="http://schemas.microsoft.com/office/drawing/2014/main" id="{896A4574-CDCC-4EB5-8A4A-C1315A4D3412}"/>
                    </a:ext>
                  </a:extLst>
                </p14:cNvPr>
                <p14:cNvContentPartPr/>
                <p14:nvPr/>
              </p14:nvContentPartPr>
              <p14:xfrm>
                <a:off x="6467378" y="5027589"/>
                <a:ext cx="106920" cy="84960"/>
              </p14:xfrm>
            </p:contentPart>
          </mc:Choice>
          <mc:Fallback xmlns="">
            <p:pic>
              <p:nvPicPr>
                <p:cNvPr id="46" name="墨迹 45">
                  <a:extLst>
                    <a:ext uri="{FF2B5EF4-FFF2-40B4-BE49-F238E27FC236}">
                      <a16:creationId xmlns:a16="http://schemas.microsoft.com/office/drawing/2014/main" id="{896A4574-CDCC-4EB5-8A4A-C1315A4D3412}"/>
                    </a:ext>
                  </a:extLst>
                </p:cNvPr>
                <p:cNvPicPr/>
                <p:nvPr/>
              </p:nvPicPr>
              <p:blipFill>
                <a:blip r:embed="rId86"/>
                <a:stretch>
                  <a:fillRect/>
                </a:stretch>
              </p:blipFill>
              <p:spPr>
                <a:xfrm>
                  <a:off x="6449738" y="5009589"/>
                  <a:ext cx="1425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7" name="墨迹 46">
                  <a:extLst>
                    <a:ext uri="{FF2B5EF4-FFF2-40B4-BE49-F238E27FC236}">
                      <a16:creationId xmlns:a16="http://schemas.microsoft.com/office/drawing/2014/main" id="{C22E23F1-0344-4882-85D0-93F61F73F8CA}"/>
                    </a:ext>
                  </a:extLst>
                </p14:cNvPr>
                <p14:cNvContentPartPr/>
                <p14:nvPr/>
              </p14:nvContentPartPr>
              <p14:xfrm>
                <a:off x="6424538" y="5061789"/>
                <a:ext cx="147240" cy="119160"/>
              </p14:xfrm>
            </p:contentPart>
          </mc:Choice>
          <mc:Fallback xmlns="">
            <p:pic>
              <p:nvPicPr>
                <p:cNvPr id="47" name="墨迹 46">
                  <a:extLst>
                    <a:ext uri="{FF2B5EF4-FFF2-40B4-BE49-F238E27FC236}">
                      <a16:creationId xmlns:a16="http://schemas.microsoft.com/office/drawing/2014/main" id="{C22E23F1-0344-4882-85D0-93F61F73F8CA}"/>
                    </a:ext>
                  </a:extLst>
                </p:cNvPr>
                <p:cNvPicPr/>
                <p:nvPr/>
              </p:nvPicPr>
              <p:blipFill>
                <a:blip r:embed="rId88"/>
                <a:stretch>
                  <a:fillRect/>
                </a:stretch>
              </p:blipFill>
              <p:spPr>
                <a:xfrm>
                  <a:off x="6406898" y="5044149"/>
                  <a:ext cx="1828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8" name="墨迹 47">
                  <a:extLst>
                    <a:ext uri="{FF2B5EF4-FFF2-40B4-BE49-F238E27FC236}">
                      <a16:creationId xmlns:a16="http://schemas.microsoft.com/office/drawing/2014/main" id="{9477E7F8-3A0E-4887-A392-BDB0662B140C}"/>
                    </a:ext>
                  </a:extLst>
                </p14:cNvPr>
                <p14:cNvContentPartPr/>
                <p14:nvPr/>
              </p14:nvContentPartPr>
              <p14:xfrm>
                <a:off x="6327698" y="5226309"/>
                <a:ext cx="20520" cy="91440"/>
              </p14:xfrm>
            </p:contentPart>
          </mc:Choice>
          <mc:Fallback xmlns="">
            <p:pic>
              <p:nvPicPr>
                <p:cNvPr id="48" name="墨迹 47">
                  <a:extLst>
                    <a:ext uri="{FF2B5EF4-FFF2-40B4-BE49-F238E27FC236}">
                      <a16:creationId xmlns:a16="http://schemas.microsoft.com/office/drawing/2014/main" id="{9477E7F8-3A0E-4887-A392-BDB0662B140C}"/>
                    </a:ext>
                  </a:extLst>
                </p:cNvPr>
                <p:cNvPicPr/>
                <p:nvPr/>
              </p:nvPicPr>
              <p:blipFill>
                <a:blip r:embed="rId90"/>
                <a:stretch>
                  <a:fillRect/>
                </a:stretch>
              </p:blipFill>
              <p:spPr>
                <a:xfrm>
                  <a:off x="6309698" y="5208669"/>
                  <a:ext cx="561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9" name="墨迹 48">
                  <a:extLst>
                    <a:ext uri="{FF2B5EF4-FFF2-40B4-BE49-F238E27FC236}">
                      <a16:creationId xmlns:a16="http://schemas.microsoft.com/office/drawing/2014/main" id="{27351FC1-44C7-40A7-B341-8BBD94F5546B}"/>
                    </a:ext>
                  </a:extLst>
                </p14:cNvPr>
                <p14:cNvContentPartPr/>
                <p14:nvPr/>
              </p14:nvContentPartPr>
              <p14:xfrm>
                <a:off x="6353618" y="5191029"/>
                <a:ext cx="217080" cy="95400"/>
              </p14:xfrm>
            </p:contentPart>
          </mc:Choice>
          <mc:Fallback xmlns="">
            <p:pic>
              <p:nvPicPr>
                <p:cNvPr id="49" name="墨迹 48">
                  <a:extLst>
                    <a:ext uri="{FF2B5EF4-FFF2-40B4-BE49-F238E27FC236}">
                      <a16:creationId xmlns:a16="http://schemas.microsoft.com/office/drawing/2014/main" id="{27351FC1-44C7-40A7-B341-8BBD94F5546B}"/>
                    </a:ext>
                  </a:extLst>
                </p:cNvPr>
                <p:cNvPicPr/>
                <p:nvPr/>
              </p:nvPicPr>
              <p:blipFill>
                <a:blip r:embed="rId92"/>
                <a:stretch>
                  <a:fillRect/>
                </a:stretch>
              </p:blipFill>
              <p:spPr>
                <a:xfrm>
                  <a:off x="6335618" y="5173389"/>
                  <a:ext cx="25272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0" name="墨迹 49">
                  <a:extLst>
                    <a:ext uri="{FF2B5EF4-FFF2-40B4-BE49-F238E27FC236}">
                      <a16:creationId xmlns:a16="http://schemas.microsoft.com/office/drawing/2014/main" id="{89DEEB9D-C120-4210-93FE-5453370D4D23}"/>
                    </a:ext>
                  </a:extLst>
                </p14:cNvPr>
                <p14:cNvContentPartPr/>
                <p14:nvPr/>
              </p14:nvContentPartPr>
              <p14:xfrm>
                <a:off x="6379898" y="5265909"/>
                <a:ext cx="133200" cy="106560"/>
              </p14:xfrm>
            </p:contentPart>
          </mc:Choice>
          <mc:Fallback xmlns="">
            <p:pic>
              <p:nvPicPr>
                <p:cNvPr id="50" name="墨迹 49">
                  <a:extLst>
                    <a:ext uri="{FF2B5EF4-FFF2-40B4-BE49-F238E27FC236}">
                      <a16:creationId xmlns:a16="http://schemas.microsoft.com/office/drawing/2014/main" id="{89DEEB9D-C120-4210-93FE-5453370D4D23}"/>
                    </a:ext>
                  </a:extLst>
                </p:cNvPr>
                <p:cNvPicPr/>
                <p:nvPr/>
              </p:nvPicPr>
              <p:blipFill>
                <a:blip r:embed="rId94"/>
                <a:stretch>
                  <a:fillRect/>
                </a:stretch>
              </p:blipFill>
              <p:spPr>
                <a:xfrm>
                  <a:off x="6361898" y="5248269"/>
                  <a:ext cx="16884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1" name="墨迹 50">
                  <a:extLst>
                    <a:ext uri="{FF2B5EF4-FFF2-40B4-BE49-F238E27FC236}">
                      <a16:creationId xmlns:a16="http://schemas.microsoft.com/office/drawing/2014/main" id="{2E0F74F7-9A67-4C8A-9DC1-2A0D0BF098A1}"/>
                    </a:ext>
                  </a:extLst>
                </p14:cNvPr>
                <p14:cNvContentPartPr/>
                <p14:nvPr/>
              </p14:nvContentPartPr>
              <p14:xfrm>
                <a:off x="6355778" y="5284989"/>
                <a:ext cx="179280" cy="232920"/>
              </p14:xfrm>
            </p:contentPart>
          </mc:Choice>
          <mc:Fallback xmlns="">
            <p:pic>
              <p:nvPicPr>
                <p:cNvPr id="51" name="墨迹 50">
                  <a:extLst>
                    <a:ext uri="{FF2B5EF4-FFF2-40B4-BE49-F238E27FC236}">
                      <a16:creationId xmlns:a16="http://schemas.microsoft.com/office/drawing/2014/main" id="{2E0F74F7-9A67-4C8A-9DC1-2A0D0BF098A1}"/>
                    </a:ext>
                  </a:extLst>
                </p:cNvPr>
                <p:cNvPicPr/>
                <p:nvPr/>
              </p:nvPicPr>
              <p:blipFill>
                <a:blip r:embed="rId96"/>
                <a:stretch>
                  <a:fillRect/>
                </a:stretch>
              </p:blipFill>
              <p:spPr>
                <a:xfrm>
                  <a:off x="6337778" y="5266989"/>
                  <a:ext cx="214920" cy="268560"/>
                </a:xfrm>
                <a:prstGeom prst="rect">
                  <a:avLst/>
                </a:prstGeom>
              </p:spPr>
            </p:pic>
          </mc:Fallback>
        </mc:AlternateContent>
      </p:gr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9667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79667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79667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9667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6675"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746" name="Rectangle 2"/>
          <p:cNvSpPr>
            <a:spLocks noGrp="1" noChangeArrowheads="1"/>
          </p:cNvSpPr>
          <p:nvPr>
            <p:ph type="title"/>
          </p:nvPr>
        </p:nvSpPr>
        <p:spPr>
          <a:xfrm>
            <a:off x="685800" y="465138"/>
            <a:ext cx="7772400" cy="1431925"/>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5000" b="1" i="0" u="none" strike="noStrike" kern="0" cap="none" spc="0" normalizeH="0" baseline="0" noProof="0">
              <a:ln>
                <a:noFill/>
              </a:ln>
              <a:solidFill>
                <a:srgbClr val="CC0000"/>
              </a:solidFill>
              <a:effectLst>
                <a:outerShdw blurRad="38100" dist="38100" dir="2700000" algn="tl">
                  <a:srgbClr val="C0C0C0"/>
                </a:outerShdw>
              </a:effectLst>
              <a:uLnTx/>
              <a:uFillTx/>
              <a:latin typeface="+mj-lt"/>
              <a:ea typeface="+mj-ea"/>
              <a:cs typeface="+mj-cs"/>
            </a:endParaRPr>
          </a:p>
        </p:txBody>
      </p:sp>
      <p:sp>
        <p:nvSpPr>
          <p:cNvPr id="799747" name="Rectangle 3"/>
          <p:cNvSpPr>
            <a:spLocks noGrp="1" noChangeArrowheads="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zh-CN" altLang="zh-CN" sz="4000" b="1" i="0" u="none" strike="noStrike" kern="0" cap="none" spc="0" normalizeH="0" baseline="0" noProof="0">
              <a:ln>
                <a:noFill/>
              </a:ln>
              <a:solidFill>
                <a:schemeClr val="accent2"/>
              </a:solidFill>
              <a:effectLst>
                <a:outerShdw blurRad="38100" dist="38100" dir="2700000" algn="tl">
                  <a:srgbClr val="C0C0C0"/>
                </a:outerShdw>
              </a:effectLst>
              <a:uLnTx/>
              <a:uFillTx/>
              <a:latin typeface="+mn-lt"/>
              <a:ea typeface="+mn-ea"/>
              <a:cs typeface="+mn-cs"/>
            </a:endParaRPr>
          </a:p>
        </p:txBody>
      </p:sp>
      <p:pic>
        <p:nvPicPr>
          <p:cNvPr id="73731" name="Picture 4"/>
          <p:cNvPicPr>
            <a:picLocks noChangeAspect="1"/>
          </p:cNvPicPr>
          <p:nvPr/>
        </p:nvPicPr>
        <p:blipFill>
          <a:blip r:embed="rId2"/>
          <a:srcRect t="26042" r="36719" b="7292"/>
          <a:stretch>
            <a:fillRect/>
          </a:stretch>
        </p:blipFill>
        <p:spPr>
          <a:xfrm>
            <a:off x="0" y="0"/>
            <a:ext cx="8985250" cy="6502400"/>
          </a:xfrm>
          <a:prstGeom prst="rect">
            <a:avLst/>
          </a:prstGeom>
          <a:noFill/>
          <a:ln w="9525">
            <a:noFill/>
          </a:ln>
        </p:spPr>
      </p:pic>
    </p:spTree>
  </p:cSld>
  <p:clrMapOvr>
    <a:masterClrMapping/>
  </p:clrMapOvr>
  <p:transition>
    <p:randomBar dir="ver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794" name="Rectangle 2"/>
          <p:cNvSpPr>
            <a:spLocks noGrp="1" noChangeArrowheads="1"/>
          </p:cNvSpPr>
          <p:nvPr>
            <p:ph type="title"/>
          </p:nvPr>
        </p:nvSpPr>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0" cap="none" spc="0" normalizeH="0" baseline="0" noProof="0">
                <a:ln>
                  <a:noFill/>
                </a:ln>
                <a:solidFill>
                  <a:schemeClr val="accent2"/>
                </a:solidFill>
                <a:effectLst>
                  <a:outerShdw blurRad="38100" dist="38100" dir="2700000" algn="tl">
                    <a:srgbClr val="C0C0C0"/>
                  </a:outerShdw>
                </a:effectLst>
                <a:uLnTx/>
                <a:uFillTx/>
                <a:latin typeface="+mj-lt"/>
                <a:ea typeface="+mj-ea"/>
                <a:cs typeface="+mj-cs"/>
              </a:rPr>
              <a:t>MALDI Ionization</a:t>
            </a:r>
          </a:p>
        </p:txBody>
      </p:sp>
      <p:sp>
        <p:nvSpPr>
          <p:cNvPr id="76803" name="Rectangle 3"/>
          <p:cNvSpPr>
            <a:spLocks noGrp="1"/>
          </p:cNvSpPr>
          <p:nvPr>
            <p:ph idx="1"/>
          </p:nvPr>
        </p:nvSpPr>
        <p:spPr>
          <a:xfrm>
            <a:off x="3318510" y="1557655"/>
            <a:ext cx="5281295" cy="4493895"/>
          </a:xfrm>
        </p:spPr>
        <p:txBody>
          <a:bodyPr vert="horz" wrap="square" lIns="91440" tIns="45720" rIns="91440" bIns="45720" anchor="t">
            <a:normAutofit fontScale="87500" lnSpcReduction="10000"/>
          </a:bodyPr>
          <a:lstStyle/>
          <a:p>
            <a:pPr eaLnBrk="1" fontAlgn="base" hangingPunct="1">
              <a:lnSpc>
                <a:spcPct val="140000"/>
              </a:lnSpc>
            </a:pPr>
            <a:r>
              <a:rPr lang="en-US" altLang="zh-CN" sz="2400" strike="noStrike" noProof="1">
                <a:solidFill>
                  <a:schemeClr val="tx1"/>
                </a:solidFill>
              </a:rPr>
              <a:t>Sample is ionized by bombarding sample with laser light</a:t>
            </a:r>
          </a:p>
          <a:p>
            <a:pPr eaLnBrk="1" fontAlgn="base" hangingPunct="1">
              <a:lnSpc>
                <a:spcPct val="140000"/>
              </a:lnSpc>
            </a:pPr>
            <a:r>
              <a:rPr lang="en-US" altLang="zh-CN" sz="2400" strike="noStrike" noProof="1">
                <a:solidFill>
                  <a:schemeClr val="tx1"/>
                </a:solidFill>
              </a:rPr>
              <a:t>Sample is mixed with a UV absorbant matrix (sinapinic acid(SA) for proteins, 4-hydroxycin-naminic(CHCA) acid for peptides)</a:t>
            </a:r>
          </a:p>
          <a:p>
            <a:pPr eaLnBrk="1" fontAlgn="base" hangingPunct="1">
              <a:lnSpc>
                <a:spcPct val="140000"/>
              </a:lnSpc>
            </a:pPr>
            <a:r>
              <a:rPr lang="en-US" altLang="zh-CN" sz="2400" strike="noStrike" noProof="1">
                <a:solidFill>
                  <a:schemeClr val="tx1"/>
                </a:solidFill>
              </a:rPr>
              <a:t>Light wavelength matches that of absorbance maximum of matrix so that the matrix transfers some of its energy to the analyte (leads to ion sputtering)</a:t>
            </a:r>
          </a:p>
        </p:txBody>
      </p:sp>
      <p:grpSp>
        <p:nvGrpSpPr>
          <p:cNvPr id="74754" name="Group 3"/>
          <p:cNvGrpSpPr/>
          <p:nvPr/>
        </p:nvGrpSpPr>
        <p:grpSpPr>
          <a:xfrm>
            <a:off x="77470" y="1922780"/>
            <a:ext cx="3168015" cy="3573862"/>
            <a:chOff x="1584" y="1440"/>
            <a:chExt cx="2208" cy="2401"/>
          </a:xfrm>
        </p:grpSpPr>
        <p:sp>
          <p:nvSpPr>
            <p:cNvPr id="74757" name="Oval 4"/>
            <p:cNvSpPr/>
            <p:nvPr/>
          </p:nvSpPr>
          <p:spPr>
            <a:xfrm>
              <a:off x="2064" y="2736"/>
              <a:ext cx="1728" cy="336"/>
            </a:xfrm>
            <a:prstGeom prst="ellipse">
              <a:avLst/>
            </a:prstGeom>
            <a:solidFill>
              <a:schemeClr val="bg2"/>
            </a:solidFill>
            <a:ln w="9525" cap="flat" cmpd="sng">
              <a:prstDash val="solid"/>
              <a:headEnd type="none" w="med" len="med"/>
              <a:tailEnd type="none" w="med" len="med"/>
            </a:ln>
            <a:scene3d>
              <a:camera prst="legacyObliqueBottom">
                <a:rot lat="0" lon="0" rev="0"/>
              </a:camera>
              <a:lightRig rig="legacyFlat4" dir="t"/>
            </a:scene3d>
            <a:sp3d extrusionH="887400" prstMaterial="legacyMatte">
              <a:bevelT w="13500" h="13500" prst="angle"/>
              <a:bevelB w="13500" h="13500" prst="angle"/>
              <a:extrusionClr>
                <a:schemeClr val="bg2"/>
              </a:extrusionClr>
            </a:sp3d>
          </p:spPr>
          <p:txBody>
            <a:bodyPr wrap="none" anchor="ctr">
              <a:flatTx/>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74758" name="AutoShape 5"/>
            <p:cNvSpPr/>
            <p:nvPr/>
          </p:nvSpPr>
          <p:spPr>
            <a:xfrm>
              <a:off x="2064" y="1728"/>
              <a:ext cx="240" cy="288"/>
            </a:xfrm>
            <a:prstGeom prst="irregularSeal1">
              <a:avLst/>
            </a:prstGeom>
            <a:solidFill>
              <a:srgbClr val="6600CC"/>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2" name="Line 6"/>
            <p:cNvSpPr/>
            <p:nvPr/>
          </p:nvSpPr>
          <p:spPr>
            <a:xfrm>
              <a:off x="2208" y="1920"/>
              <a:ext cx="576" cy="864"/>
            </a:xfrm>
            <a:prstGeom prst="line">
              <a:avLst/>
            </a:prstGeom>
            <a:ln w="76200" cap="flat" cmpd="sng">
              <a:solidFill>
                <a:srgbClr val="6600CC"/>
              </a:solidFill>
              <a:prstDash val="solid"/>
              <a:round/>
              <a:headEnd type="none" w="med" len="med"/>
              <a:tailEnd type="none" w="med" len="med"/>
            </a:ln>
          </p:spPr>
        </p:sp>
        <p:sp>
          <p:nvSpPr>
            <p:cNvPr id="3" name="Line 7"/>
            <p:cNvSpPr/>
            <p:nvPr/>
          </p:nvSpPr>
          <p:spPr>
            <a:xfrm>
              <a:off x="2304" y="2016"/>
              <a:ext cx="576" cy="864"/>
            </a:xfrm>
            <a:prstGeom prst="line">
              <a:avLst/>
            </a:prstGeom>
            <a:ln w="76200" cap="flat" cmpd="sng">
              <a:solidFill>
                <a:srgbClr val="6600CC"/>
              </a:solidFill>
              <a:prstDash val="solid"/>
              <a:round/>
              <a:headEnd type="none" w="med" len="med"/>
              <a:tailEnd type="none" w="med" len="med"/>
            </a:ln>
          </p:spPr>
        </p:sp>
        <p:sp>
          <p:nvSpPr>
            <p:cNvPr id="74759" name="Line 8"/>
            <p:cNvSpPr/>
            <p:nvPr/>
          </p:nvSpPr>
          <p:spPr>
            <a:xfrm>
              <a:off x="2256" y="1920"/>
              <a:ext cx="576" cy="864"/>
            </a:xfrm>
            <a:prstGeom prst="line">
              <a:avLst/>
            </a:prstGeom>
            <a:ln w="76200" cap="flat" cmpd="sng">
              <a:solidFill>
                <a:srgbClr val="6600CC"/>
              </a:solidFill>
              <a:prstDash val="solid"/>
              <a:round/>
              <a:headEnd type="none" w="med" len="med"/>
              <a:tailEnd type="none" w="med" len="med"/>
            </a:ln>
          </p:spPr>
        </p:sp>
        <p:sp>
          <p:nvSpPr>
            <p:cNvPr id="74762" name="AutoShape 9"/>
            <p:cNvSpPr/>
            <p:nvPr/>
          </p:nvSpPr>
          <p:spPr>
            <a:xfrm>
              <a:off x="2688" y="2688"/>
              <a:ext cx="240" cy="288"/>
            </a:xfrm>
            <a:prstGeom prst="irregularSeal1">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74763" name="Text Box 10"/>
            <p:cNvSpPr txBox="1"/>
            <p:nvPr/>
          </p:nvSpPr>
          <p:spPr>
            <a:xfrm>
              <a:off x="1584" y="1440"/>
              <a:ext cx="1351" cy="268"/>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2000" strike="noStrike" noProof="1">
                  <a:solidFill>
                    <a:schemeClr val="tx1"/>
                  </a:solidFill>
                  <a:latin typeface="+mn-lt"/>
                  <a:ea typeface="宋体" panose="02010600030101010101" pitchFamily="2" charset="-122"/>
                  <a:cs typeface="+mn-cs"/>
                </a:rPr>
                <a:t>337 nm UV laser</a:t>
              </a:r>
              <a:endParaRPr lang="en-US" altLang="zh-CN" sz="2000" strike="noStrike" noProof="1">
                <a:solidFill>
                  <a:schemeClr val="tx1"/>
                </a:solidFill>
                <a:ea typeface="宋体" panose="02010600030101010101" pitchFamily="2" charset="-122"/>
              </a:endParaRPr>
            </a:p>
          </p:txBody>
        </p:sp>
        <p:sp>
          <p:nvSpPr>
            <p:cNvPr id="74764" name="Oval 11"/>
            <p:cNvSpPr/>
            <p:nvPr/>
          </p:nvSpPr>
          <p:spPr>
            <a:xfrm>
              <a:off x="2880" y="2544"/>
              <a:ext cx="48" cy="48"/>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74765" name="Oval 12"/>
            <p:cNvSpPr/>
            <p:nvPr/>
          </p:nvSpPr>
          <p:spPr>
            <a:xfrm>
              <a:off x="2976" y="2640"/>
              <a:ext cx="48" cy="48"/>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74766" name="Oval 13"/>
            <p:cNvSpPr/>
            <p:nvPr/>
          </p:nvSpPr>
          <p:spPr>
            <a:xfrm>
              <a:off x="3072" y="2544"/>
              <a:ext cx="48" cy="48"/>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74767" name="Oval 14"/>
            <p:cNvSpPr/>
            <p:nvPr/>
          </p:nvSpPr>
          <p:spPr>
            <a:xfrm>
              <a:off x="3072" y="2688"/>
              <a:ext cx="48" cy="48"/>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74768" name="Oval 15"/>
            <p:cNvSpPr/>
            <p:nvPr/>
          </p:nvSpPr>
          <p:spPr>
            <a:xfrm>
              <a:off x="3168" y="2448"/>
              <a:ext cx="48" cy="48"/>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74769" name="Oval 16"/>
            <p:cNvSpPr/>
            <p:nvPr/>
          </p:nvSpPr>
          <p:spPr>
            <a:xfrm>
              <a:off x="3120" y="2256"/>
              <a:ext cx="48" cy="48"/>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74770" name="Oval 17"/>
            <p:cNvSpPr/>
            <p:nvPr/>
          </p:nvSpPr>
          <p:spPr>
            <a:xfrm>
              <a:off x="3072" y="2400"/>
              <a:ext cx="48" cy="48"/>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74771" name="Oval 18"/>
            <p:cNvSpPr/>
            <p:nvPr/>
          </p:nvSpPr>
          <p:spPr>
            <a:xfrm>
              <a:off x="3264" y="2544"/>
              <a:ext cx="48" cy="48"/>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74772" name="Oval 19"/>
            <p:cNvSpPr/>
            <p:nvPr/>
          </p:nvSpPr>
          <p:spPr>
            <a:xfrm>
              <a:off x="3024" y="2304"/>
              <a:ext cx="48" cy="48"/>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74773" name="Oval 20"/>
            <p:cNvSpPr/>
            <p:nvPr/>
          </p:nvSpPr>
          <p:spPr>
            <a:xfrm>
              <a:off x="3120" y="2400"/>
              <a:ext cx="48" cy="48"/>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74774" name="Oval 21"/>
            <p:cNvSpPr/>
            <p:nvPr/>
          </p:nvSpPr>
          <p:spPr>
            <a:xfrm>
              <a:off x="3216" y="2304"/>
              <a:ext cx="48" cy="48"/>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74775" name="Oval 22"/>
            <p:cNvSpPr/>
            <p:nvPr/>
          </p:nvSpPr>
          <p:spPr>
            <a:xfrm>
              <a:off x="3408" y="2304"/>
              <a:ext cx="48" cy="48"/>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74776" name="Text Box 23"/>
            <p:cNvSpPr txBox="1"/>
            <p:nvPr/>
          </p:nvSpPr>
          <p:spPr>
            <a:xfrm>
              <a:off x="2448" y="3408"/>
              <a:ext cx="1028" cy="43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3600" strike="noStrike" noProof="1">
                  <a:solidFill>
                    <a:schemeClr val="tx1"/>
                  </a:solidFill>
                  <a:latin typeface="+mn-lt"/>
                  <a:ea typeface="宋体" panose="02010600030101010101" pitchFamily="2" charset="-122"/>
                  <a:cs typeface="+mn-cs"/>
                </a:rPr>
                <a:t>MALDI</a:t>
              </a:r>
              <a:endParaRPr lang="en-US" altLang="zh-CN" strike="noStrike" noProof="1">
                <a:solidFill>
                  <a:schemeClr val="tx1"/>
                </a:solidFill>
                <a:ea typeface="宋体" panose="02010600030101010101" pitchFamily="2" charset="-122"/>
              </a:endParaRPr>
            </a:p>
          </p:txBody>
        </p:sp>
        <p:sp>
          <p:nvSpPr>
            <p:cNvPr id="74777" name="Text Box 24"/>
            <p:cNvSpPr txBox="1"/>
            <p:nvPr/>
          </p:nvSpPr>
          <p:spPr>
            <a:xfrm>
              <a:off x="2431" y="2994"/>
              <a:ext cx="1025" cy="39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1600" strike="noStrike" noProof="1">
                  <a:solidFill>
                    <a:schemeClr val="folHlink"/>
                  </a:solidFill>
                  <a:latin typeface="+mn-lt"/>
                  <a:ea typeface="宋体" panose="02010600030101010101" pitchFamily="2" charset="-122"/>
                  <a:cs typeface="+mn-cs"/>
                </a:rPr>
                <a:t>cyano-hydroxy</a:t>
              </a:r>
              <a:endParaRPr lang="en-US" altLang="zh-CN" sz="1600" strike="noStrike" noProof="1">
                <a:solidFill>
                  <a:schemeClr val="folHlink"/>
                </a:solidFill>
                <a:ea typeface="宋体" panose="02010600030101010101" pitchFamily="2" charset="-122"/>
              </a:endParaRPr>
            </a:p>
            <a:p>
              <a:pPr marL="0" lvl="0" indent="0" fontAlgn="base">
                <a:spcBef>
                  <a:spcPct val="0"/>
                </a:spcBef>
                <a:buNone/>
              </a:pPr>
              <a:r>
                <a:rPr lang="en-US" altLang="zh-CN" sz="1600" strike="noStrike" noProof="1">
                  <a:solidFill>
                    <a:schemeClr val="folHlink"/>
                  </a:solidFill>
                  <a:latin typeface="+mn-lt"/>
                  <a:ea typeface="宋体" panose="02010600030101010101" pitchFamily="2" charset="-122"/>
                  <a:cs typeface="+mn-cs"/>
                </a:rPr>
                <a:t>cinnamic acid</a:t>
              </a:r>
              <a:endParaRPr lang="en-US" altLang="zh-CN" sz="2000" strike="noStrike" noProof="1">
                <a:solidFill>
                  <a:schemeClr val="folHlink"/>
                </a:solidFill>
                <a:ea typeface="宋体" panose="02010600030101010101" pitchFamily="2" charset="-122"/>
              </a:endParaRPr>
            </a:p>
          </p:txBody>
        </p:sp>
        <p:sp>
          <p:nvSpPr>
            <p:cNvPr id="74778" name="Oval 25"/>
            <p:cNvSpPr/>
            <p:nvPr/>
          </p:nvSpPr>
          <p:spPr>
            <a:xfrm>
              <a:off x="3216" y="2352"/>
              <a:ext cx="48" cy="48"/>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74779" name="Oval 26"/>
            <p:cNvSpPr/>
            <p:nvPr/>
          </p:nvSpPr>
          <p:spPr>
            <a:xfrm>
              <a:off x="3120" y="2400"/>
              <a:ext cx="48" cy="48"/>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74780" name="Oval 27"/>
            <p:cNvSpPr/>
            <p:nvPr/>
          </p:nvSpPr>
          <p:spPr>
            <a:xfrm>
              <a:off x="3312" y="2400"/>
              <a:ext cx="48" cy="48"/>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74781" name="Oval 28"/>
            <p:cNvSpPr/>
            <p:nvPr/>
          </p:nvSpPr>
          <p:spPr>
            <a:xfrm>
              <a:off x="3408" y="2304"/>
              <a:ext cx="48" cy="48"/>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74782" name="Oval 29"/>
            <p:cNvSpPr/>
            <p:nvPr/>
          </p:nvSpPr>
          <p:spPr>
            <a:xfrm>
              <a:off x="3312" y="2256"/>
              <a:ext cx="48" cy="48"/>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74783" name="Oval 30"/>
            <p:cNvSpPr/>
            <p:nvPr/>
          </p:nvSpPr>
          <p:spPr>
            <a:xfrm>
              <a:off x="3504" y="2400"/>
              <a:ext cx="48" cy="48"/>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grpSp>
          <p:nvGrpSpPr>
            <p:cNvPr id="4" name="Group 31"/>
            <p:cNvGrpSpPr/>
            <p:nvPr/>
          </p:nvGrpSpPr>
          <p:grpSpPr>
            <a:xfrm>
              <a:off x="3312" y="2112"/>
              <a:ext cx="192" cy="240"/>
              <a:chOff x="0" y="0"/>
              <a:chExt cx="192" cy="240"/>
            </a:xfrm>
          </p:grpSpPr>
          <p:sp>
            <p:nvSpPr>
              <p:cNvPr id="74785" name="Oval 32"/>
              <p:cNvSpPr/>
              <p:nvPr/>
            </p:nvSpPr>
            <p:spPr>
              <a:xfrm>
                <a:off x="96" y="192"/>
                <a:ext cx="48" cy="48"/>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74786" name="Oval 33"/>
              <p:cNvSpPr/>
              <p:nvPr/>
            </p:nvSpPr>
            <p:spPr>
              <a:xfrm>
                <a:off x="48" y="0"/>
                <a:ext cx="48" cy="48"/>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74787" name="Oval 34"/>
              <p:cNvSpPr/>
              <p:nvPr/>
            </p:nvSpPr>
            <p:spPr>
              <a:xfrm>
                <a:off x="0" y="144"/>
                <a:ext cx="48" cy="48"/>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74788" name="Oval 35"/>
              <p:cNvSpPr/>
              <p:nvPr/>
            </p:nvSpPr>
            <p:spPr>
              <a:xfrm>
                <a:off x="144" y="96"/>
                <a:ext cx="48" cy="48"/>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grpSp>
      </p:grpSp>
    </p:spTree>
  </p:cSld>
  <p:clrMapOvr>
    <a:masterClrMapping/>
  </p:clrMapOvr>
  <p:transition>
    <p:randomBar dir="ver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49" name="Picture 2" descr="MALDI"/>
          <p:cNvPicPr>
            <a:picLocks noChangeAspect="1"/>
          </p:cNvPicPr>
          <p:nvPr/>
        </p:nvPicPr>
        <p:blipFill>
          <a:blip r:embed="rId2"/>
          <a:stretch>
            <a:fillRect/>
          </a:stretch>
        </p:blipFill>
        <p:spPr>
          <a:xfrm>
            <a:off x="1066800" y="1600200"/>
            <a:ext cx="6691313" cy="3854450"/>
          </a:xfrm>
          <a:prstGeom prst="rect">
            <a:avLst/>
          </a:prstGeom>
          <a:noFill/>
          <a:ln w="9525">
            <a:noFill/>
          </a:ln>
        </p:spPr>
      </p:pic>
      <p:sp>
        <p:nvSpPr>
          <p:cNvPr id="78851" name="Text Box 3"/>
          <p:cNvSpPr txBox="1"/>
          <p:nvPr/>
        </p:nvSpPr>
        <p:spPr>
          <a:xfrm>
            <a:off x="533400" y="463550"/>
            <a:ext cx="184150"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endParaRPr lang="zh-CN" altLang="zh-CN" sz="1800" i="1" strike="noStrike" noProof="1">
              <a:solidFill>
                <a:schemeClr val="tx1"/>
              </a:solidFill>
              <a:ea typeface="楷体" panose="02010609060101010101" pitchFamily="49" charset="-122"/>
            </a:endParaRPr>
          </a:p>
        </p:txBody>
      </p:sp>
      <p:sp>
        <p:nvSpPr>
          <p:cNvPr id="800772" name="Rectangle 4"/>
          <p:cNvSpPr>
            <a:spLocks noGrp="1" noChangeArrowheads="1"/>
          </p:cNvSpPr>
          <p:nvPr>
            <p:ph type="title"/>
          </p:nvPr>
        </p:nvSpPr>
        <p:spPr>
          <a:xfrm>
            <a:off x="1692275" y="260350"/>
            <a:ext cx="6765925" cy="822325"/>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楷体" panose="02010609060101010101" pitchFamily="49" charset="-122"/>
                <a:cs typeface="Times New Roman" panose="02020603050405020304" pitchFamily="18" charset="0"/>
              </a:rPr>
              <a:t>Generalized schematic of proton energy absorption by the matrix in MALDI</a:t>
            </a:r>
          </a:p>
        </p:txBody>
      </p:sp>
      <p:grpSp>
        <p:nvGrpSpPr>
          <p:cNvPr id="17" name="组合 16">
            <a:extLst>
              <a:ext uri="{FF2B5EF4-FFF2-40B4-BE49-F238E27FC236}">
                <a16:creationId xmlns:a16="http://schemas.microsoft.com/office/drawing/2014/main" id="{8558BF1E-B146-4E80-9E82-666DB8BB7BEA}"/>
              </a:ext>
            </a:extLst>
          </p:cNvPr>
          <p:cNvGrpSpPr/>
          <p:nvPr/>
        </p:nvGrpSpPr>
        <p:grpSpPr>
          <a:xfrm>
            <a:off x="4562618" y="4906269"/>
            <a:ext cx="1184760" cy="554400"/>
            <a:chOff x="4562618" y="4906269"/>
            <a:chExt cx="1184760" cy="554400"/>
          </a:xfrm>
        </p:grpSpPr>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07E1C8F1-FF2A-4EE1-9BF5-47B7670EC5CA}"/>
                    </a:ext>
                  </a:extLst>
                </p14:cNvPr>
                <p14:cNvContentPartPr/>
                <p14:nvPr/>
              </p14:nvContentPartPr>
              <p14:xfrm>
                <a:off x="4562618" y="4906269"/>
                <a:ext cx="1184760" cy="149040"/>
              </p14:xfrm>
            </p:contentPart>
          </mc:Choice>
          <mc:Fallback xmlns="">
            <p:pic>
              <p:nvPicPr>
                <p:cNvPr id="2" name="墨迹 1">
                  <a:extLst>
                    <a:ext uri="{FF2B5EF4-FFF2-40B4-BE49-F238E27FC236}">
                      <a16:creationId xmlns:a16="http://schemas.microsoft.com/office/drawing/2014/main" id="{07E1C8F1-FF2A-4EE1-9BF5-47B7670EC5CA}"/>
                    </a:ext>
                  </a:extLst>
                </p:cNvPr>
                <p:cNvPicPr/>
                <p:nvPr/>
              </p:nvPicPr>
              <p:blipFill>
                <a:blip r:embed="rId4"/>
                <a:stretch>
                  <a:fillRect/>
                </a:stretch>
              </p:blipFill>
              <p:spPr>
                <a:xfrm>
                  <a:off x="4544978" y="4888269"/>
                  <a:ext cx="122040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08BAACEC-AC3F-4EFF-94DD-831855F5BA53}"/>
                    </a:ext>
                  </a:extLst>
                </p14:cNvPr>
                <p14:cNvContentPartPr/>
                <p14:nvPr/>
              </p14:nvContentPartPr>
              <p14:xfrm>
                <a:off x="4741178" y="5091309"/>
                <a:ext cx="42840" cy="90360"/>
              </p14:xfrm>
            </p:contentPart>
          </mc:Choice>
          <mc:Fallback xmlns="">
            <p:pic>
              <p:nvPicPr>
                <p:cNvPr id="3" name="墨迹 2">
                  <a:extLst>
                    <a:ext uri="{FF2B5EF4-FFF2-40B4-BE49-F238E27FC236}">
                      <a16:creationId xmlns:a16="http://schemas.microsoft.com/office/drawing/2014/main" id="{08BAACEC-AC3F-4EFF-94DD-831855F5BA53}"/>
                    </a:ext>
                  </a:extLst>
                </p:cNvPr>
                <p:cNvPicPr/>
                <p:nvPr/>
              </p:nvPicPr>
              <p:blipFill>
                <a:blip r:embed="rId6"/>
                <a:stretch>
                  <a:fillRect/>
                </a:stretch>
              </p:blipFill>
              <p:spPr>
                <a:xfrm>
                  <a:off x="4723538" y="5073309"/>
                  <a:ext cx="784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4BEA5A89-57E9-46D7-B7EC-9D3A189931A8}"/>
                    </a:ext>
                  </a:extLst>
                </p14:cNvPr>
                <p14:cNvContentPartPr/>
                <p14:nvPr/>
              </p14:nvContentPartPr>
              <p14:xfrm>
                <a:off x="4843418" y="5032989"/>
                <a:ext cx="119520" cy="149040"/>
              </p14:xfrm>
            </p:contentPart>
          </mc:Choice>
          <mc:Fallback xmlns="">
            <p:pic>
              <p:nvPicPr>
                <p:cNvPr id="4" name="墨迹 3">
                  <a:extLst>
                    <a:ext uri="{FF2B5EF4-FFF2-40B4-BE49-F238E27FC236}">
                      <a16:creationId xmlns:a16="http://schemas.microsoft.com/office/drawing/2014/main" id="{4BEA5A89-57E9-46D7-B7EC-9D3A189931A8}"/>
                    </a:ext>
                  </a:extLst>
                </p:cNvPr>
                <p:cNvPicPr/>
                <p:nvPr/>
              </p:nvPicPr>
              <p:blipFill>
                <a:blip r:embed="rId8"/>
                <a:stretch>
                  <a:fillRect/>
                </a:stretch>
              </p:blipFill>
              <p:spPr>
                <a:xfrm>
                  <a:off x="4825418" y="5015349"/>
                  <a:ext cx="1551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墨迹 4">
                  <a:extLst>
                    <a:ext uri="{FF2B5EF4-FFF2-40B4-BE49-F238E27FC236}">
                      <a16:creationId xmlns:a16="http://schemas.microsoft.com/office/drawing/2014/main" id="{9564E675-C627-482C-B818-873FD9E4F779}"/>
                    </a:ext>
                  </a:extLst>
                </p14:cNvPr>
                <p14:cNvContentPartPr/>
                <p14:nvPr/>
              </p14:nvContentPartPr>
              <p14:xfrm>
                <a:off x="4826858" y="5111109"/>
                <a:ext cx="84600" cy="35280"/>
              </p14:xfrm>
            </p:contentPart>
          </mc:Choice>
          <mc:Fallback xmlns="">
            <p:pic>
              <p:nvPicPr>
                <p:cNvPr id="5" name="墨迹 4">
                  <a:extLst>
                    <a:ext uri="{FF2B5EF4-FFF2-40B4-BE49-F238E27FC236}">
                      <a16:creationId xmlns:a16="http://schemas.microsoft.com/office/drawing/2014/main" id="{9564E675-C627-482C-B818-873FD9E4F779}"/>
                    </a:ext>
                  </a:extLst>
                </p:cNvPr>
                <p:cNvPicPr/>
                <p:nvPr/>
              </p:nvPicPr>
              <p:blipFill>
                <a:blip r:embed="rId10"/>
                <a:stretch>
                  <a:fillRect/>
                </a:stretch>
              </p:blipFill>
              <p:spPr>
                <a:xfrm>
                  <a:off x="4808858" y="5093469"/>
                  <a:ext cx="1202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墨迹 5">
                  <a:extLst>
                    <a:ext uri="{FF2B5EF4-FFF2-40B4-BE49-F238E27FC236}">
                      <a16:creationId xmlns:a16="http://schemas.microsoft.com/office/drawing/2014/main" id="{AEDBC07A-9C12-4E3D-AAA5-34D1D04CA28E}"/>
                    </a:ext>
                  </a:extLst>
                </p14:cNvPr>
                <p14:cNvContentPartPr/>
                <p14:nvPr/>
              </p14:nvContentPartPr>
              <p14:xfrm>
                <a:off x="4681778" y="5171589"/>
                <a:ext cx="192960" cy="222120"/>
              </p14:xfrm>
            </p:contentPart>
          </mc:Choice>
          <mc:Fallback xmlns="">
            <p:pic>
              <p:nvPicPr>
                <p:cNvPr id="6" name="墨迹 5">
                  <a:extLst>
                    <a:ext uri="{FF2B5EF4-FFF2-40B4-BE49-F238E27FC236}">
                      <a16:creationId xmlns:a16="http://schemas.microsoft.com/office/drawing/2014/main" id="{AEDBC07A-9C12-4E3D-AAA5-34D1D04CA28E}"/>
                    </a:ext>
                  </a:extLst>
                </p:cNvPr>
                <p:cNvPicPr/>
                <p:nvPr/>
              </p:nvPicPr>
              <p:blipFill>
                <a:blip r:embed="rId12"/>
                <a:stretch>
                  <a:fillRect/>
                </a:stretch>
              </p:blipFill>
              <p:spPr>
                <a:xfrm>
                  <a:off x="4663778" y="5153589"/>
                  <a:ext cx="22860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墨迹 6">
                  <a:extLst>
                    <a:ext uri="{FF2B5EF4-FFF2-40B4-BE49-F238E27FC236}">
                      <a16:creationId xmlns:a16="http://schemas.microsoft.com/office/drawing/2014/main" id="{245E80A0-967A-4A66-A268-D8ABD3CA53AF}"/>
                    </a:ext>
                  </a:extLst>
                </p14:cNvPr>
                <p14:cNvContentPartPr/>
                <p14:nvPr/>
              </p14:nvContentPartPr>
              <p14:xfrm>
                <a:off x="4732898" y="5270589"/>
                <a:ext cx="118800" cy="190080"/>
              </p14:xfrm>
            </p:contentPart>
          </mc:Choice>
          <mc:Fallback xmlns="">
            <p:pic>
              <p:nvPicPr>
                <p:cNvPr id="7" name="墨迹 6">
                  <a:extLst>
                    <a:ext uri="{FF2B5EF4-FFF2-40B4-BE49-F238E27FC236}">
                      <a16:creationId xmlns:a16="http://schemas.microsoft.com/office/drawing/2014/main" id="{245E80A0-967A-4A66-A268-D8ABD3CA53AF}"/>
                    </a:ext>
                  </a:extLst>
                </p:cNvPr>
                <p:cNvPicPr/>
                <p:nvPr/>
              </p:nvPicPr>
              <p:blipFill>
                <a:blip r:embed="rId14"/>
                <a:stretch>
                  <a:fillRect/>
                </a:stretch>
              </p:blipFill>
              <p:spPr>
                <a:xfrm>
                  <a:off x="4714898" y="5252589"/>
                  <a:ext cx="1544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墨迹 7">
                  <a:extLst>
                    <a:ext uri="{FF2B5EF4-FFF2-40B4-BE49-F238E27FC236}">
                      <a16:creationId xmlns:a16="http://schemas.microsoft.com/office/drawing/2014/main" id="{FB4D392D-CB7E-425D-9845-0DF1CE69C569}"/>
                    </a:ext>
                  </a:extLst>
                </p14:cNvPr>
                <p14:cNvContentPartPr/>
                <p14:nvPr/>
              </p14:nvContentPartPr>
              <p14:xfrm>
                <a:off x="4718858" y="5365629"/>
                <a:ext cx="114480" cy="78840"/>
              </p14:xfrm>
            </p:contentPart>
          </mc:Choice>
          <mc:Fallback xmlns="">
            <p:pic>
              <p:nvPicPr>
                <p:cNvPr id="8" name="墨迹 7">
                  <a:extLst>
                    <a:ext uri="{FF2B5EF4-FFF2-40B4-BE49-F238E27FC236}">
                      <a16:creationId xmlns:a16="http://schemas.microsoft.com/office/drawing/2014/main" id="{FB4D392D-CB7E-425D-9845-0DF1CE69C569}"/>
                    </a:ext>
                  </a:extLst>
                </p:cNvPr>
                <p:cNvPicPr/>
                <p:nvPr/>
              </p:nvPicPr>
              <p:blipFill>
                <a:blip r:embed="rId16"/>
                <a:stretch>
                  <a:fillRect/>
                </a:stretch>
              </p:blipFill>
              <p:spPr>
                <a:xfrm>
                  <a:off x="4701218" y="5347989"/>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墨迹 8">
                  <a:extLst>
                    <a:ext uri="{FF2B5EF4-FFF2-40B4-BE49-F238E27FC236}">
                      <a16:creationId xmlns:a16="http://schemas.microsoft.com/office/drawing/2014/main" id="{BB01D78B-FB13-4006-B3FC-596B8C3DDCF3}"/>
                    </a:ext>
                  </a:extLst>
                </p14:cNvPr>
                <p14:cNvContentPartPr/>
                <p14:nvPr/>
              </p14:nvContentPartPr>
              <p14:xfrm>
                <a:off x="4887698" y="5271669"/>
                <a:ext cx="10800" cy="114840"/>
              </p14:xfrm>
            </p:contentPart>
          </mc:Choice>
          <mc:Fallback xmlns="">
            <p:pic>
              <p:nvPicPr>
                <p:cNvPr id="9" name="墨迹 8">
                  <a:extLst>
                    <a:ext uri="{FF2B5EF4-FFF2-40B4-BE49-F238E27FC236}">
                      <a16:creationId xmlns:a16="http://schemas.microsoft.com/office/drawing/2014/main" id="{BB01D78B-FB13-4006-B3FC-596B8C3DDCF3}"/>
                    </a:ext>
                  </a:extLst>
                </p:cNvPr>
                <p:cNvPicPr/>
                <p:nvPr/>
              </p:nvPicPr>
              <p:blipFill>
                <a:blip r:embed="rId18"/>
                <a:stretch>
                  <a:fillRect/>
                </a:stretch>
              </p:blipFill>
              <p:spPr>
                <a:xfrm>
                  <a:off x="4869698" y="5254029"/>
                  <a:ext cx="464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墨迹 9">
                  <a:extLst>
                    <a:ext uri="{FF2B5EF4-FFF2-40B4-BE49-F238E27FC236}">
                      <a16:creationId xmlns:a16="http://schemas.microsoft.com/office/drawing/2014/main" id="{464EF8DC-A09A-4EB8-AA2C-1A0FAA93C1B0}"/>
                    </a:ext>
                  </a:extLst>
                </p14:cNvPr>
                <p14:cNvContentPartPr/>
                <p14:nvPr/>
              </p14:nvContentPartPr>
              <p14:xfrm>
                <a:off x="4921898" y="5195349"/>
                <a:ext cx="160200" cy="212040"/>
              </p14:xfrm>
            </p:contentPart>
          </mc:Choice>
          <mc:Fallback xmlns="">
            <p:pic>
              <p:nvPicPr>
                <p:cNvPr id="10" name="墨迹 9">
                  <a:extLst>
                    <a:ext uri="{FF2B5EF4-FFF2-40B4-BE49-F238E27FC236}">
                      <a16:creationId xmlns:a16="http://schemas.microsoft.com/office/drawing/2014/main" id="{464EF8DC-A09A-4EB8-AA2C-1A0FAA93C1B0}"/>
                    </a:ext>
                  </a:extLst>
                </p:cNvPr>
                <p:cNvPicPr/>
                <p:nvPr/>
              </p:nvPicPr>
              <p:blipFill>
                <a:blip r:embed="rId20"/>
                <a:stretch>
                  <a:fillRect/>
                </a:stretch>
              </p:blipFill>
              <p:spPr>
                <a:xfrm>
                  <a:off x="4904258" y="5177349"/>
                  <a:ext cx="19584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 name="墨迹 10">
                  <a:extLst>
                    <a:ext uri="{FF2B5EF4-FFF2-40B4-BE49-F238E27FC236}">
                      <a16:creationId xmlns:a16="http://schemas.microsoft.com/office/drawing/2014/main" id="{53291661-7B39-4F1F-83C7-171FB1BF3651}"/>
                    </a:ext>
                  </a:extLst>
                </p14:cNvPr>
                <p14:cNvContentPartPr/>
                <p14:nvPr/>
              </p14:nvContentPartPr>
              <p14:xfrm>
                <a:off x="4928378" y="5322789"/>
                <a:ext cx="113760" cy="96840"/>
              </p14:xfrm>
            </p:contentPart>
          </mc:Choice>
          <mc:Fallback xmlns="">
            <p:pic>
              <p:nvPicPr>
                <p:cNvPr id="11" name="墨迹 10">
                  <a:extLst>
                    <a:ext uri="{FF2B5EF4-FFF2-40B4-BE49-F238E27FC236}">
                      <a16:creationId xmlns:a16="http://schemas.microsoft.com/office/drawing/2014/main" id="{53291661-7B39-4F1F-83C7-171FB1BF3651}"/>
                    </a:ext>
                  </a:extLst>
                </p:cNvPr>
                <p:cNvPicPr/>
                <p:nvPr/>
              </p:nvPicPr>
              <p:blipFill>
                <a:blip r:embed="rId22"/>
                <a:stretch>
                  <a:fillRect/>
                </a:stretch>
              </p:blipFill>
              <p:spPr>
                <a:xfrm>
                  <a:off x="4910378" y="5304789"/>
                  <a:ext cx="14940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2" name="墨迹 11">
                  <a:extLst>
                    <a:ext uri="{FF2B5EF4-FFF2-40B4-BE49-F238E27FC236}">
                      <a16:creationId xmlns:a16="http://schemas.microsoft.com/office/drawing/2014/main" id="{23FE82C6-26F1-48F1-8A91-F310F3266BDF}"/>
                    </a:ext>
                  </a:extLst>
                </p14:cNvPr>
                <p14:cNvContentPartPr/>
                <p14:nvPr/>
              </p14:nvContentPartPr>
              <p14:xfrm>
                <a:off x="5088938" y="5051709"/>
                <a:ext cx="93240" cy="367920"/>
              </p14:xfrm>
            </p:contentPart>
          </mc:Choice>
          <mc:Fallback xmlns="">
            <p:pic>
              <p:nvPicPr>
                <p:cNvPr id="12" name="墨迹 11">
                  <a:extLst>
                    <a:ext uri="{FF2B5EF4-FFF2-40B4-BE49-F238E27FC236}">
                      <a16:creationId xmlns:a16="http://schemas.microsoft.com/office/drawing/2014/main" id="{23FE82C6-26F1-48F1-8A91-F310F3266BDF}"/>
                    </a:ext>
                  </a:extLst>
                </p:cNvPr>
                <p:cNvPicPr/>
                <p:nvPr/>
              </p:nvPicPr>
              <p:blipFill>
                <a:blip r:embed="rId24"/>
                <a:stretch>
                  <a:fillRect/>
                </a:stretch>
              </p:blipFill>
              <p:spPr>
                <a:xfrm>
                  <a:off x="5070938" y="5033709"/>
                  <a:ext cx="12888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3" name="墨迹 12">
                  <a:extLst>
                    <a:ext uri="{FF2B5EF4-FFF2-40B4-BE49-F238E27FC236}">
                      <a16:creationId xmlns:a16="http://schemas.microsoft.com/office/drawing/2014/main" id="{249D1A9F-002C-4B9B-B6F9-30D44750C210}"/>
                    </a:ext>
                  </a:extLst>
                </p14:cNvPr>
                <p14:cNvContentPartPr/>
                <p14:nvPr/>
              </p14:nvContentPartPr>
              <p14:xfrm>
                <a:off x="5217098" y="5108229"/>
                <a:ext cx="156240" cy="69120"/>
              </p14:xfrm>
            </p:contentPart>
          </mc:Choice>
          <mc:Fallback xmlns="">
            <p:pic>
              <p:nvPicPr>
                <p:cNvPr id="13" name="墨迹 12">
                  <a:extLst>
                    <a:ext uri="{FF2B5EF4-FFF2-40B4-BE49-F238E27FC236}">
                      <a16:creationId xmlns:a16="http://schemas.microsoft.com/office/drawing/2014/main" id="{249D1A9F-002C-4B9B-B6F9-30D44750C210}"/>
                    </a:ext>
                  </a:extLst>
                </p:cNvPr>
                <p:cNvPicPr/>
                <p:nvPr/>
              </p:nvPicPr>
              <p:blipFill>
                <a:blip r:embed="rId26"/>
                <a:stretch>
                  <a:fillRect/>
                </a:stretch>
              </p:blipFill>
              <p:spPr>
                <a:xfrm>
                  <a:off x="5199458" y="5090589"/>
                  <a:ext cx="1918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4" name="墨迹 13">
                  <a:extLst>
                    <a:ext uri="{FF2B5EF4-FFF2-40B4-BE49-F238E27FC236}">
                      <a16:creationId xmlns:a16="http://schemas.microsoft.com/office/drawing/2014/main" id="{351A3675-7940-49DB-8714-489732E463EA}"/>
                    </a:ext>
                  </a:extLst>
                </p14:cNvPr>
                <p14:cNvContentPartPr/>
                <p14:nvPr/>
              </p14:nvContentPartPr>
              <p14:xfrm>
                <a:off x="5293778" y="5035509"/>
                <a:ext cx="52200" cy="392760"/>
              </p14:xfrm>
            </p:contentPart>
          </mc:Choice>
          <mc:Fallback xmlns="">
            <p:pic>
              <p:nvPicPr>
                <p:cNvPr id="14" name="墨迹 13">
                  <a:extLst>
                    <a:ext uri="{FF2B5EF4-FFF2-40B4-BE49-F238E27FC236}">
                      <a16:creationId xmlns:a16="http://schemas.microsoft.com/office/drawing/2014/main" id="{351A3675-7940-49DB-8714-489732E463EA}"/>
                    </a:ext>
                  </a:extLst>
                </p:cNvPr>
                <p:cNvPicPr/>
                <p:nvPr/>
              </p:nvPicPr>
              <p:blipFill>
                <a:blip r:embed="rId28"/>
                <a:stretch>
                  <a:fillRect/>
                </a:stretch>
              </p:blipFill>
              <p:spPr>
                <a:xfrm>
                  <a:off x="5276138" y="5017869"/>
                  <a:ext cx="87840" cy="4284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5" name="墨迹 14">
                  <a:extLst>
                    <a:ext uri="{FF2B5EF4-FFF2-40B4-BE49-F238E27FC236}">
                      <a16:creationId xmlns:a16="http://schemas.microsoft.com/office/drawing/2014/main" id="{69732A89-4050-4039-8D6A-193F4AAAAC3F}"/>
                    </a:ext>
                  </a:extLst>
                </p14:cNvPr>
                <p14:cNvContentPartPr/>
                <p14:nvPr/>
              </p14:nvContentPartPr>
              <p14:xfrm>
                <a:off x="5191898" y="5161149"/>
                <a:ext cx="275400" cy="181080"/>
              </p14:xfrm>
            </p:contentPart>
          </mc:Choice>
          <mc:Fallback xmlns="">
            <p:pic>
              <p:nvPicPr>
                <p:cNvPr id="15" name="墨迹 14">
                  <a:extLst>
                    <a:ext uri="{FF2B5EF4-FFF2-40B4-BE49-F238E27FC236}">
                      <a16:creationId xmlns:a16="http://schemas.microsoft.com/office/drawing/2014/main" id="{69732A89-4050-4039-8D6A-193F4AAAAC3F}"/>
                    </a:ext>
                  </a:extLst>
                </p:cNvPr>
                <p:cNvPicPr/>
                <p:nvPr/>
              </p:nvPicPr>
              <p:blipFill>
                <a:blip r:embed="rId30"/>
                <a:stretch>
                  <a:fillRect/>
                </a:stretch>
              </p:blipFill>
              <p:spPr>
                <a:xfrm>
                  <a:off x="5174258" y="5143149"/>
                  <a:ext cx="31104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6" name="墨迹 15">
                  <a:extLst>
                    <a:ext uri="{FF2B5EF4-FFF2-40B4-BE49-F238E27FC236}">
                      <a16:creationId xmlns:a16="http://schemas.microsoft.com/office/drawing/2014/main" id="{AEE64F22-9857-458F-8CF5-165E442BBF6A}"/>
                    </a:ext>
                  </a:extLst>
                </p14:cNvPr>
                <p14:cNvContentPartPr/>
                <p14:nvPr/>
              </p14:nvContentPartPr>
              <p14:xfrm>
                <a:off x="5250938" y="5283189"/>
                <a:ext cx="175680" cy="43920"/>
              </p14:xfrm>
            </p:contentPart>
          </mc:Choice>
          <mc:Fallback xmlns="">
            <p:pic>
              <p:nvPicPr>
                <p:cNvPr id="16" name="墨迹 15">
                  <a:extLst>
                    <a:ext uri="{FF2B5EF4-FFF2-40B4-BE49-F238E27FC236}">
                      <a16:creationId xmlns:a16="http://schemas.microsoft.com/office/drawing/2014/main" id="{AEE64F22-9857-458F-8CF5-165E442BBF6A}"/>
                    </a:ext>
                  </a:extLst>
                </p:cNvPr>
                <p:cNvPicPr/>
                <p:nvPr/>
              </p:nvPicPr>
              <p:blipFill>
                <a:blip r:embed="rId32"/>
                <a:stretch>
                  <a:fillRect/>
                </a:stretch>
              </p:blipFill>
              <p:spPr>
                <a:xfrm>
                  <a:off x="5233298" y="5265549"/>
                  <a:ext cx="211320" cy="79560"/>
                </a:xfrm>
                <a:prstGeom prst="rect">
                  <a:avLst/>
                </a:prstGeom>
              </p:spPr>
            </p:pic>
          </mc:Fallback>
        </mc:AlternateContent>
      </p:grpSp>
    </p:spTree>
  </p:cSld>
  <p:clrMapOvr>
    <a:masterClrMapping/>
  </p:clrMapOvr>
  <p:transition>
    <p:randomBar dir="ver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938" name="Rectangle 2"/>
          <p:cNvSpPr>
            <a:spLocks noGrp="1" noChangeArrowheads="1"/>
          </p:cNvSpPr>
          <p:nvPr>
            <p:ph type="title"/>
          </p:nvPr>
        </p:nvSpPr>
        <p:spPr>
          <a:xfrm>
            <a:off x="1547813" y="188913"/>
            <a:ext cx="7772400" cy="1311275"/>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mj-ea"/>
                <a:cs typeface="+mj-cs"/>
              </a:rPr>
              <a:t>MALDI</a:t>
            </a:r>
            <a:r>
              <a:rPr kumimoji="0" lang="en-US" altLang="zh-CN" sz="3600" b="0" i="0" u="none" strike="noStrike" kern="0" cap="none" spc="0" normalizeH="0" baseline="0" noProof="0">
                <a:ln>
                  <a:noFill/>
                </a:ln>
                <a:solidFill>
                  <a:schemeClr val="accent2"/>
                </a:solidFill>
                <a:effectLst>
                  <a:outerShdw blurRad="38100" dist="38100" dir="2700000" algn="tl">
                    <a:srgbClr val="C0C0C0"/>
                  </a:outerShdw>
                </a:effectLst>
                <a:uLnTx/>
                <a:uFillTx/>
                <a:latin typeface="华文中宋"/>
                <a:ea typeface="+mj-ea"/>
                <a:cs typeface="+mj-cs"/>
              </a:rPr>
              <a:t>—</a:t>
            </a:r>
            <a:r>
              <a:rPr kumimoji="0" lang="en-US" altLang="zh-CN" sz="3600" b="0" i="0" u="none" strike="noStrike" kern="0" cap="none" spc="0" normalizeH="0" baseline="0" noProof="0">
                <a:ln>
                  <a:noFill/>
                </a:ln>
                <a:solidFill>
                  <a:srgbClr val="FF0066"/>
                </a:solidFill>
                <a:effectLst>
                  <a:outerShdw blurRad="38100" dist="38100" dir="2700000" algn="tl">
                    <a:srgbClr val="C0C0C0"/>
                  </a:outerShdw>
                </a:effectLst>
                <a:uLnTx/>
                <a:uFillTx/>
                <a:latin typeface="Times New Roman" panose="02020603050405020304" pitchFamily="18" charset="0"/>
                <a:ea typeface="+mj-ea"/>
                <a:cs typeface="+mj-cs"/>
              </a:rPr>
              <a:t>pulsed</a:t>
            </a:r>
            <a:r>
              <a:rPr kumimoji="0" lang="en-US" altLang="zh-CN" sz="3600" b="0" i="0" u="none"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mj-ea"/>
                <a:cs typeface="+mj-cs"/>
              </a:rPr>
              <a:t> generate ions from </a:t>
            </a:r>
            <a:r>
              <a:rPr kumimoji="0" lang="en-US" altLang="zh-CN" sz="3600" b="0" i="0" u="none" strike="noStrike" kern="0" cap="none" spc="0" normalizeH="0" baseline="0" noProof="0">
                <a:ln>
                  <a:noFill/>
                </a:ln>
                <a:solidFill>
                  <a:srgbClr val="FF0066"/>
                </a:solidFill>
                <a:effectLst>
                  <a:outerShdw blurRad="38100" dist="38100" dir="2700000" algn="tl">
                    <a:srgbClr val="C0C0C0"/>
                  </a:outerShdw>
                </a:effectLst>
                <a:uLnTx/>
                <a:uFillTx/>
                <a:latin typeface="Times New Roman" panose="02020603050405020304" pitchFamily="18" charset="0"/>
                <a:ea typeface="+mj-ea"/>
                <a:cs typeface="+mj-cs"/>
              </a:rPr>
              <a:t>solid</a:t>
            </a:r>
            <a:r>
              <a:rPr kumimoji="0" lang="en-US" altLang="zh-CN" sz="3600" b="0" i="0" u="none"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mj-ea"/>
                <a:cs typeface="+mj-cs"/>
              </a:rPr>
              <a:t> matrix</a:t>
            </a:r>
          </a:p>
        </p:txBody>
      </p:sp>
      <p:sp>
        <p:nvSpPr>
          <p:cNvPr id="81923" name="Rectangle 3"/>
          <p:cNvSpPr>
            <a:spLocks noGrp="1"/>
          </p:cNvSpPr>
          <p:nvPr>
            <p:ph idx="1"/>
          </p:nvPr>
        </p:nvSpPr>
        <p:spPr>
          <a:xfrm>
            <a:off x="684213" y="1773238"/>
            <a:ext cx="7772400" cy="4340225"/>
          </a:xfrm>
        </p:spPr>
        <p:txBody>
          <a:bodyPr vert="horz" wrap="square" lIns="91440" tIns="45720" rIns="91440" bIns="45720" anchor="t"/>
          <a:lstStyle/>
          <a:p>
            <a:pPr eaLnBrk="1" fontAlgn="base" hangingPunct="1">
              <a:lnSpc>
                <a:spcPct val="110000"/>
              </a:lnSpc>
            </a:pPr>
            <a:r>
              <a:rPr lang="en-US" altLang="zh-CN" sz="2400" b="1" strike="noStrike" noProof="1">
                <a:solidFill>
                  <a:schemeClr val="tx1"/>
                </a:solidFill>
                <a:latin typeface="Times New Roman" panose="02020603050405020304" pitchFamily="18" charset="0"/>
                <a:cs typeface="Times New Roman" panose="02020603050405020304" pitchFamily="18" charset="0"/>
              </a:rPr>
              <a:t>G</a:t>
            </a:r>
            <a:r>
              <a:rPr lang="zh-CN" altLang="zh-CN" sz="2400" b="1" strike="noStrike" noProof="1">
                <a:solidFill>
                  <a:schemeClr val="tx1"/>
                </a:solidFill>
                <a:latin typeface="Times New Roman" panose="02020603050405020304" pitchFamily="18" charset="0"/>
                <a:cs typeface="Times New Roman" panose="02020603050405020304" pitchFamily="18" charset="0"/>
              </a:rPr>
              <a:t>enerates spectra that have just a </a:t>
            </a:r>
            <a:r>
              <a:rPr lang="zh-CN" altLang="zh-CN" sz="2400" b="1" strike="noStrike" noProof="1">
                <a:solidFill>
                  <a:srgbClr val="FF0066"/>
                </a:solidFill>
                <a:latin typeface="Times New Roman" panose="02020603050405020304" pitchFamily="18" charset="0"/>
                <a:cs typeface="Times New Roman" panose="02020603050405020304" pitchFamily="18" charset="0"/>
              </a:rPr>
              <a:t>singly charged ion</a:t>
            </a:r>
          </a:p>
          <a:p>
            <a:pPr lvl="1" eaLnBrk="1" fontAlgn="base" hangingPunct="1">
              <a:lnSpc>
                <a:spcPct val="110000"/>
              </a:lnSpc>
            </a:pPr>
            <a:r>
              <a:rPr lang="zh-CN" altLang="zh-CN" sz="2400" b="1" strike="noStrike" noProof="1">
                <a:latin typeface="Times New Roman" panose="02020603050405020304" pitchFamily="18" charset="0"/>
                <a:cs typeface="Times New Roman" panose="02020603050405020304" pitchFamily="18" charset="0"/>
              </a:rPr>
              <a:t>Positive mode generates ions of M + H</a:t>
            </a:r>
          </a:p>
          <a:p>
            <a:pPr lvl="1" eaLnBrk="1" fontAlgn="base" hangingPunct="1">
              <a:lnSpc>
                <a:spcPct val="110000"/>
              </a:lnSpc>
            </a:pPr>
            <a:r>
              <a:rPr lang="zh-CN" altLang="zh-CN" sz="2400" b="1" strike="noStrike" noProof="1">
                <a:latin typeface="Times New Roman" panose="02020603050405020304" pitchFamily="18" charset="0"/>
                <a:cs typeface="Times New Roman" panose="02020603050405020304" pitchFamily="18" charset="0"/>
              </a:rPr>
              <a:t>Negative mode generates ions of M - H</a:t>
            </a:r>
          </a:p>
          <a:p>
            <a:pPr eaLnBrk="1" fontAlgn="base" hangingPunct="1">
              <a:lnSpc>
                <a:spcPct val="110000"/>
              </a:lnSpc>
            </a:pPr>
            <a:r>
              <a:rPr lang="zh-CN" altLang="zh-CN" sz="2400" b="1" strike="noStrike" noProof="1">
                <a:solidFill>
                  <a:schemeClr val="tx1"/>
                </a:solidFill>
                <a:latin typeface="Times New Roman" panose="02020603050405020304" pitchFamily="18" charset="0"/>
                <a:cs typeface="Times New Roman" panose="02020603050405020304" pitchFamily="18" charset="0"/>
              </a:rPr>
              <a:t>Generally more robust than ESI (tolerates salts and nonvolatile components)</a:t>
            </a:r>
          </a:p>
          <a:p>
            <a:pPr eaLnBrk="1" fontAlgn="base" hangingPunct="1">
              <a:lnSpc>
                <a:spcPct val="110000"/>
              </a:lnSpc>
            </a:pPr>
            <a:r>
              <a:rPr lang="zh-CN" altLang="zh-CN" sz="2400" b="1" strike="noStrike" noProof="1">
                <a:solidFill>
                  <a:schemeClr val="tx1"/>
                </a:solidFill>
                <a:latin typeface="Times New Roman" panose="02020603050405020304" pitchFamily="18" charset="0"/>
                <a:cs typeface="Times New Roman" panose="02020603050405020304" pitchFamily="18" charset="0"/>
              </a:rPr>
              <a:t>Easier to use and maintain, capable of higher throughput</a:t>
            </a:r>
          </a:p>
          <a:p>
            <a:pPr eaLnBrk="1" fontAlgn="base" hangingPunct="1">
              <a:lnSpc>
                <a:spcPct val="110000"/>
              </a:lnSpc>
            </a:pPr>
            <a:r>
              <a:rPr lang="zh-CN" altLang="zh-CN" sz="2400" b="1" strike="noStrike" noProof="1">
                <a:solidFill>
                  <a:schemeClr val="tx1"/>
                </a:solidFill>
                <a:latin typeface="Times New Roman" panose="02020603050405020304" pitchFamily="18" charset="0"/>
                <a:cs typeface="Times New Roman" panose="02020603050405020304" pitchFamily="18" charset="0"/>
              </a:rPr>
              <a:t>Requires 10 mL of 1 pmol/mL sample</a:t>
            </a:r>
            <a:endParaRPr lang="en-US" altLang="zh-CN" sz="2400" b="1" strike="noStrike" noProof="1">
              <a:solidFill>
                <a:schemeClr val="tx1"/>
              </a:solidFill>
              <a:latin typeface="Times New Roman" panose="02020603050405020304" pitchFamily="18" charset="0"/>
              <a:cs typeface="Times New Roman" panose="02020603050405020304" pitchFamily="18" charset="0"/>
            </a:endParaRPr>
          </a:p>
          <a:p>
            <a:pPr eaLnBrk="1" fontAlgn="base" hangingPunct="1">
              <a:lnSpc>
                <a:spcPct val="110000"/>
              </a:lnSpc>
            </a:pPr>
            <a:r>
              <a:rPr lang="en-US" altLang="zh-CN" sz="2400" b="1" strike="noStrike" noProof="1">
                <a:solidFill>
                  <a:schemeClr val="tx1"/>
                </a:solidFill>
                <a:latin typeface="Times New Roman" panose="02020603050405020304" pitchFamily="18" charset="0"/>
                <a:cs typeface="Times New Roman" panose="02020603050405020304" pitchFamily="18" charset="0"/>
              </a:rPr>
              <a:t>Mainly used for peptide/protein mixture analysis</a:t>
            </a:r>
            <a:endParaRPr lang="zh-CN" altLang="zh-CN" sz="2400" b="1" strike="noStrike" noProof="1">
              <a:solidFill>
                <a:schemeClr val="tx1"/>
              </a:solidFill>
              <a:latin typeface="Times New Roman" panose="02020603050405020304" pitchFamily="18" charset="0"/>
              <a:cs typeface="Times New Roman" panose="02020603050405020304" pitchFamily="18" charset="0"/>
            </a:endParaRPr>
          </a:p>
        </p:txBody>
      </p:sp>
      <p:grpSp>
        <p:nvGrpSpPr>
          <p:cNvPr id="19" name="组合 18">
            <a:extLst>
              <a:ext uri="{FF2B5EF4-FFF2-40B4-BE49-F238E27FC236}">
                <a16:creationId xmlns:a16="http://schemas.microsoft.com/office/drawing/2014/main" id="{EAF0B4D5-AA41-47D2-8AC8-93048945727C}"/>
              </a:ext>
            </a:extLst>
          </p:cNvPr>
          <p:cNvGrpSpPr/>
          <p:nvPr/>
        </p:nvGrpSpPr>
        <p:grpSpPr>
          <a:xfrm>
            <a:off x="6401498" y="1229589"/>
            <a:ext cx="1150560" cy="669600"/>
            <a:chOff x="6401498" y="1229589"/>
            <a:chExt cx="1150560" cy="669600"/>
          </a:xfrm>
        </p:grpSpPr>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43C3F9C7-D545-46A7-B03B-E320BF50D27E}"/>
                    </a:ext>
                  </a:extLst>
                </p14:cNvPr>
                <p14:cNvContentPartPr/>
                <p14:nvPr/>
              </p14:nvContentPartPr>
              <p14:xfrm>
                <a:off x="6505538" y="1269189"/>
                <a:ext cx="64440" cy="165960"/>
              </p14:xfrm>
            </p:contentPart>
          </mc:Choice>
          <mc:Fallback xmlns="">
            <p:pic>
              <p:nvPicPr>
                <p:cNvPr id="2" name="墨迹 1">
                  <a:extLst>
                    <a:ext uri="{FF2B5EF4-FFF2-40B4-BE49-F238E27FC236}">
                      <a16:creationId xmlns:a16="http://schemas.microsoft.com/office/drawing/2014/main" id="{43C3F9C7-D545-46A7-B03B-E320BF50D27E}"/>
                    </a:ext>
                  </a:extLst>
                </p:cNvPr>
                <p:cNvPicPr/>
                <p:nvPr/>
              </p:nvPicPr>
              <p:blipFill>
                <a:blip r:embed="rId3"/>
                <a:stretch>
                  <a:fillRect/>
                </a:stretch>
              </p:blipFill>
              <p:spPr>
                <a:xfrm>
                  <a:off x="6487538" y="1251189"/>
                  <a:ext cx="10008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8DD5D074-2386-4560-9F11-75929FF8116A}"/>
                    </a:ext>
                  </a:extLst>
                </p14:cNvPr>
                <p14:cNvContentPartPr/>
                <p14:nvPr/>
              </p14:nvContentPartPr>
              <p14:xfrm>
                <a:off x="6586178" y="1229589"/>
                <a:ext cx="72720" cy="163800"/>
              </p14:xfrm>
            </p:contentPart>
          </mc:Choice>
          <mc:Fallback xmlns="">
            <p:pic>
              <p:nvPicPr>
                <p:cNvPr id="3" name="墨迹 2">
                  <a:extLst>
                    <a:ext uri="{FF2B5EF4-FFF2-40B4-BE49-F238E27FC236}">
                      <a16:creationId xmlns:a16="http://schemas.microsoft.com/office/drawing/2014/main" id="{8DD5D074-2386-4560-9F11-75929FF8116A}"/>
                    </a:ext>
                  </a:extLst>
                </p:cNvPr>
                <p:cNvPicPr/>
                <p:nvPr/>
              </p:nvPicPr>
              <p:blipFill>
                <a:blip r:embed="rId5"/>
                <a:stretch>
                  <a:fillRect/>
                </a:stretch>
              </p:blipFill>
              <p:spPr>
                <a:xfrm>
                  <a:off x="6568538" y="1211589"/>
                  <a:ext cx="10836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墨迹 3">
                  <a:extLst>
                    <a:ext uri="{FF2B5EF4-FFF2-40B4-BE49-F238E27FC236}">
                      <a16:creationId xmlns:a16="http://schemas.microsoft.com/office/drawing/2014/main" id="{99924FD3-094F-4DC2-BA41-E1B73078278E}"/>
                    </a:ext>
                  </a:extLst>
                </p14:cNvPr>
                <p14:cNvContentPartPr/>
                <p14:nvPr/>
              </p14:nvContentPartPr>
              <p14:xfrm>
                <a:off x="6502658" y="1393389"/>
                <a:ext cx="45720" cy="190080"/>
              </p14:xfrm>
            </p:contentPart>
          </mc:Choice>
          <mc:Fallback xmlns="">
            <p:pic>
              <p:nvPicPr>
                <p:cNvPr id="4" name="墨迹 3">
                  <a:extLst>
                    <a:ext uri="{FF2B5EF4-FFF2-40B4-BE49-F238E27FC236}">
                      <a16:creationId xmlns:a16="http://schemas.microsoft.com/office/drawing/2014/main" id="{99924FD3-094F-4DC2-BA41-E1B73078278E}"/>
                    </a:ext>
                  </a:extLst>
                </p:cNvPr>
                <p:cNvPicPr/>
                <p:nvPr/>
              </p:nvPicPr>
              <p:blipFill>
                <a:blip r:embed="rId7"/>
                <a:stretch>
                  <a:fillRect/>
                </a:stretch>
              </p:blipFill>
              <p:spPr>
                <a:xfrm>
                  <a:off x="6484658" y="1375749"/>
                  <a:ext cx="8136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墨迹 4">
                  <a:extLst>
                    <a:ext uri="{FF2B5EF4-FFF2-40B4-BE49-F238E27FC236}">
                      <a16:creationId xmlns:a16="http://schemas.microsoft.com/office/drawing/2014/main" id="{E1467B3E-93E2-4C5C-9D08-FC288C9C90A0}"/>
                    </a:ext>
                  </a:extLst>
                </p14:cNvPr>
                <p14:cNvContentPartPr/>
                <p14:nvPr/>
              </p14:nvContentPartPr>
              <p14:xfrm>
                <a:off x="6561698" y="1418589"/>
                <a:ext cx="133920" cy="197280"/>
              </p14:xfrm>
            </p:contentPart>
          </mc:Choice>
          <mc:Fallback xmlns="">
            <p:pic>
              <p:nvPicPr>
                <p:cNvPr id="5" name="墨迹 4">
                  <a:extLst>
                    <a:ext uri="{FF2B5EF4-FFF2-40B4-BE49-F238E27FC236}">
                      <a16:creationId xmlns:a16="http://schemas.microsoft.com/office/drawing/2014/main" id="{E1467B3E-93E2-4C5C-9D08-FC288C9C90A0}"/>
                    </a:ext>
                  </a:extLst>
                </p:cNvPr>
                <p:cNvPicPr/>
                <p:nvPr/>
              </p:nvPicPr>
              <p:blipFill>
                <a:blip r:embed="rId9"/>
                <a:stretch>
                  <a:fillRect/>
                </a:stretch>
              </p:blipFill>
              <p:spPr>
                <a:xfrm>
                  <a:off x="6543698" y="1400949"/>
                  <a:ext cx="16956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墨迹 5">
                  <a:extLst>
                    <a:ext uri="{FF2B5EF4-FFF2-40B4-BE49-F238E27FC236}">
                      <a16:creationId xmlns:a16="http://schemas.microsoft.com/office/drawing/2014/main" id="{76A72205-DC79-404D-A6A2-B940A3FC0A88}"/>
                    </a:ext>
                  </a:extLst>
                </p14:cNvPr>
                <p14:cNvContentPartPr/>
                <p14:nvPr/>
              </p14:nvContentPartPr>
              <p14:xfrm>
                <a:off x="6526778" y="1521189"/>
                <a:ext cx="131040" cy="89280"/>
              </p14:xfrm>
            </p:contentPart>
          </mc:Choice>
          <mc:Fallback xmlns="">
            <p:pic>
              <p:nvPicPr>
                <p:cNvPr id="6" name="墨迹 5">
                  <a:extLst>
                    <a:ext uri="{FF2B5EF4-FFF2-40B4-BE49-F238E27FC236}">
                      <a16:creationId xmlns:a16="http://schemas.microsoft.com/office/drawing/2014/main" id="{76A72205-DC79-404D-A6A2-B940A3FC0A88}"/>
                    </a:ext>
                  </a:extLst>
                </p:cNvPr>
                <p:cNvPicPr/>
                <p:nvPr/>
              </p:nvPicPr>
              <p:blipFill>
                <a:blip r:embed="rId11"/>
                <a:stretch>
                  <a:fillRect/>
                </a:stretch>
              </p:blipFill>
              <p:spPr>
                <a:xfrm>
                  <a:off x="6508778" y="1503549"/>
                  <a:ext cx="16668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墨迹 6">
                  <a:extLst>
                    <a:ext uri="{FF2B5EF4-FFF2-40B4-BE49-F238E27FC236}">
                      <a16:creationId xmlns:a16="http://schemas.microsoft.com/office/drawing/2014/main" id="{90C07018-50A4-4ACE-A07D-2382B6EC2B5F}"/>
                    </a:ext>
                  </a:extLst>
                </p14:cNvPr>
                <p14:cNvContentPartPr/>
                <p14:nvPr/>
              </p14:nvContentPartPr>
              <p14:xfrm>
                <a:off x="6401498" y="1651869"/>
                <a:ext cx="346680" cy="84240"/>
              </p14:xfrm>
            </p:contentPart>
          </mc:Choice>
          <mc:Fallback xmlns="">
            <p:pic>
              <p:nvPicPr>
                <p:cNvPr id="7" name="墨迹 6">
                  <a:extLst>
                    <a:ext uri="{FF2B5EF4-FFF2-40B4-BE49-F238E27FC236}">
                      <a16:creationId xmlns:a16="http://schemas.microsoft.com/office/drawing/2014/main" id="{90C07018-50A4-4ACE-A07D-2382B6EC2B5F}"/>
                    </a:ext>
                  </a:extLst>
                </p:cNvPr>
                <p:cNvPicPr/>
                <p:nvPr/>
              </p:nvPicPr>
              <p:blipFill>
                <a:blip r:embed="rId13"/>
                <a:stretch>
                  <a:fillRect/>
                </a:stretch>
              </p:blipFill>
              <p:spPr>
                <a:xfrm>
                  <a:off x="6383858" y="1634229"/>
                  <a:ext cx="38232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墨迹 7">
                  <a:extLst>
                    <a:ext uri="{FF2B5EF4-FFF2-40B4-BE49-F238E27FC236}">
                      <a16:creationId xmlns:a16="http://schemas.microsoft.com/office/drawing/2014/main" id="{8905190A-BBEA-49B8-8626-09B83D87EA38}"/>
                    </a:ext>
                  </a:extLst>
                </p14:cNvPr>
                <p14:cNvContentPartPr/>
                <p14:nvPr/>
              </p14:nvContentPartPr>
              <p14:xfrm>
                <a:off x="6572138" y="1432269"/>
                <a:ext cx="39240" cy="440640"/>
              </p14:xfrm>
            </p:contentPart>
          </mc:Choice>
          <mc:Fallback xmlns="">
            <p:pic>
              <p:nvPicPr>
                <p:cNvPr id="8" name="墨迹 7">
                  <a:extLst>
                    <a:ext uri="{FF2B5EF4-FFF2-40B4-BE49-F238E27FC236}">
                      <a16:creationId xmlns:a16="http://schemas.microsoft.com/office/drawing/2014/main" id="{8905190A-BBEA-49B8-8626-09B83D87EA38}"/>
                    </a:ext>
                  </a:extLst>
                </p:cNvPr>
                <p:cNvPicPr/>
                <p:nvPr/>
              </p:nvPicPr>
              <p:blipFill>
                <a:blip r:embed="rId15"/>
                <a:stretch>
                  <a:fillRect/>
                </a:stretch>
              </p:blipFill>
              <p:spPr>
                <a:xfrm>
                  <a:off x="6554498" y="1414629"/>
                  <a:ext cx="74880" cy="476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墨迹 8">
                  <a:extLst>
                    <a:ext uri="{FF2B5EF4-FFF2-40B4-BE49-F238E27FC236}">
                      <a16:creationId xmlns:a16="http://schemas.microsoft.com/office/drawing/2014/main" id="{5012B655-F027-4B71-ABD7-A99BD176906F}"/>
                    </a:ext>
                  </a:extLst>
                </p14:cNvPr>
                <p14:cNvContentPartPr/>
                <p14:nvPr/>
              </p14:nvContentPartPr>
              <p14:xfrm>
                <a:off x="6799658" y="1483749"/>
                <a:ext cx="274680" cy="188640"/>
              </p14:xfrm>
            </p:contentPart>
          </mc:Choice>
          <mc:Fallback xmlns="">
            <p:pic>
              <p:nvPicPr>
                <p:cNvPr id="9" name="墨迹 8">
                  <a:extLst>
                    <a:ext uri="{FF2B5EF4-FFF2-40B4-BE49-F238E27FC236}">
                      <a16:creationId xmlns:a16="http://schemas.microsoft.com/office/drawing/2014/main" id="{5012B655-F027-4B71-ABD7-A99BD176906F}"/>
                    </a:ext>
                  </a:extLst>
                </p:cNvPr>
                <p:cNvPicPr/>
                <p:nvPr/>
              </p:nvPicPr>
              <p:blipFill>
                <a:blip r:embed="rId17"/>
                <a:stretch>
                  <a:fillRect/>
                </a:stretch>
              </p:blipFill>
              <p:spPr>
                <a:xfrm>
                  <a:off x="6781658" y="1465749"/>
                  <a:ext cx="31032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墨迹 9">
                  <a:extLst>
                    <a:ext uri="{FF2B5EF4-FFF2-40B4-BE49-F238E27FC236}">
                      <a16:creationId xmlns:a16="http://schemas.microsoft.com/office/drawing/2014/main" id="{76063328-6373-4FF2-B540-D78069B4737E}"/>
                    </a:ext>
                  </a:extLst>
                </p14:cNvPr>
                <p14:cNvContentPartPr/>
                <p14:nvPr/>
              </p14:nvContentPartPr>
              <p14:xfrm>
                <a:off x="6859058" y="1582749"/>
                <a:ext cx="162000" cy="9360"/>
              </p14:xfrm>
            </p:contentPart>
          </mc:Choice>
          <mc:Fallback xmlns="">
            <p:pic>
              <p:nvPicPr>
                <p:cNvPr id="10" name="墨迹 9">
                  <a:extLst>
                    <a:ext uri="{FF2B5EF4-FFF2-40B4-BE49-F238E27FC236}">
                      <a16:creationId xmlns:a16="http://schemas.microsoft.com/office/drawing/2014/main" id="{76063328-6373-4FF2-B540-D78069B4737E}"/>
                    </a:ext>
                  </a:extLst>
                </p:cNvPr>
                <p:cNvPicPr/>
                <p:nvPr/>
              </p:nvPicPr>
              <p:blipFill>
                <a:blip r:embed="rId19"/>
                <a:stretch>
                  <a:fillRect/>
                </a:stretch>
              </p:blipFill>
              <p:spPr>
                <a:xfrm>
                  <a:off x="6841418" y="1564749"/>
                  <a:ext cx="19764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墨迹 10">
                  <a:extLst>
                    <a:ext uri="{FF2B5EF4-FFF2-40B4-BE49-F238E27FC236}">
                      <a16:creationId xmlns:a16="http://schemas.microsoft.com/office/drawing/2014/main" id="{6C8C4248-5FDA-468A-86CA-E94202B57735}"/>
                    </a:ext>
                  </a:extLst>
                </p14:cNvPr>
                <p14:cNvContentPartPr/>
                <p14:nvPr/>
              </p14:nvContentPartPr>
              <p14:xfrm>
                <a:off x="6831698" y="1694349"/>
                <a:ext cx="192600" cy="15120"/>
              </p14:xfrm>
            </p:contentPart>
          </mc:Choice>
          <mc:Fallback xmlns="">
            <p:pic>
              <p:nvPicPr>
                <p:cNvPr id="11" name="墨迹 10">
                  <a:extLst>
                    <a:ext uri="{FF2B5EF4-FFF2-40B4-BE49-F238E27FC236}">
                      <a16:creationId xmlns:a16="http://schemas.microsoft.com/office/drawing/2014/main" id="{6C8C4248-5FDA-468A-86CA-E94202B57735}"/>
                    </a:ext>
                  </a:extLst>
                </p:cNvPr>
                <p:cNvPicPr/>
                <p:nvPr/>
              </p:nvPicPr>
              <p:blipFill>
                <a:blip r:embed="rId21"/>
                <a:stretch>
                  <a:fillRect/>
                </a:stretch>
              </p:blipFill>
              <p:spPr>
                <a:xfrm>
                  <a:off x="6813698" y="1676709"/>
                  <a:ext cx="2282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墨迹 11">
                  <a:extLst>
                    <a:ext uri="{FF2B5EF4-FFF2-40B4-BE49-F238E27FC236}">
                      <a16:creationId xmlns:a16="http://schemas.microsoft.com/office/drawing/2014/main" id="{AA57182B-2224-4B31-A0CD-820EFC4148C6}"/>
                    </a:ext>
                  </a:extLst>
                </p14:cNvPr>
                <p14:cNvContentPartPr/>
                <p14:nvPr/>
              </p14:nvContentPartPr>
              <p14:xfrm>
                <a:off x="6888218" y="1446669"/>
                <a:ext cx="194400" cy="452520"/>
              </p14:xfrm>
            </p:contentPart>
          </mc:Choice>
          <mc:Fallback xmlns="">
            <p:pic>
              <p:nvPicPr>
                <p:cNvPr id="12" name="墨迹 11">
                  <a:extLst>
                    <a:ext uri="{FF2B5EF4-FFF2-40B4-BE49-F238E27FC236}">
                      <a16:creationId xmlns:a16="http://schemas.microsoft.com/office/drawing/2014/main" id="{AA57182B-2224-4B31-A0CD-820EFC4148C6}"/>
                    </a:ext>
                  </a:extLst>
                </p:cNvPr>
                <p:cNvPicPr/>
                <p:nvPr/>
              </p:nvPicPr>
              <p:blipFill>
                <a:blip r:embed="rId23"/>
                <a:stretch>
                  <a:fillRect/>
                </a:stretch>
              </p:blipFill>
              <p:spPr>
                <a:xfrm>
                  <a:off x="6870578" y="1429029"/>
                  <a:ext cx="230040" cy="488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 name="墨迹 12">
                  <a:extLst>
                    <a:ext uri="{FF2B5EF4-FFF2-40B4-BE49-F238E27FC236}">
                      <a16:creationId xmlns:a16="http://schemas.microsoft.com/office/drawing/2014/main" id="{B86AEDEA-6D0A-473D-B96C-CDFEDE566C5A}"/>
                    </a:ext>
                  </a:extLst>
                </p14:cNvPr>
                <p14:cNvContentPartPr/>
                <p14:nvPr/>
              </p14:nvContentPartPr>
              <p14:xfrm>
                <a:off x="7135898" y="1360629"/>
                <a:ext cx="362520" cy="123120"/>
              </p14:xfrm>
            </p:contentPart>
          </mc:Choice>
          <mc:Fallback xmlns="">
            <p:pic>
              <p:nvPicPr>
                <p:cNvPr id="13" name="墨迹 12">
                  <a:extLst>
                    <a:ext uri="{FF2B5EF4-FFF2-40B4-BE49-F238E27FC236}">
                      <a16:creationId xmlns:a16="http://schemas.microsoft.com/office/drawing/2014/main" id="{B86AEDEA-6D0A-473D-B96C-CDFEDE566C5A}"/>
                    </a:ext>
                  </a:extLst>
                </p:cNvPr>
                <p:cNvPicPr/>
                <p:nvPr/>
              </p:nvPicPr>
              <p:blipFill>
                <a:blip r:embed="rId25"/>
                <a:stretch>
                  <a:fillRect/>
                </a:stretch>
              </p:blipFill>
              <p:spPr>
                <a:xfrm>
                  <a:off x="7118258" y="1342989"/>
                  <a:ext cx="39816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 name="墨迹 13">
                  <a:extLst>
                    <a:ext uri="{FF2B5EF4-FFF2-40B4-BE49-F238E27FC236}">
                      <a16:creationId xmlns:a16="http://schemas.microsoft.com/office/drawing/2014/main" id="{E1664C77-8215-47CE-AEF7-6AF9597A180E}"/>
                    </a:ext>
                  </a:extLst>
                </p14:cNvPr>
                <p14:cNvContentPartPr/>
                <p14:nvPr/>
              </p14:nvContentPartPr>
              <p14:xfrm>
                <a:off x="7275218" y="1305549"/>
                <a:ext cx="130680" cy="272160"/>
              </p14:xfrm>
            </p:contentPart>
          </mc:Choice>
          <mc:Fallback xmlns="">
            <p:pic>
              <p:nvPicPr>
                <p:cNvPr id="14" name="墨迹 13">
                  <a:extLst>
                    <a:ext uri="{FF2B5EF4-FFF2-40B4-BE49-F238E27FC236}">
                      <a16:creationId xmlns:a16="http://schemas.microsoft.com/office/drawing/2014/main" id="{E1664C77-8215-47CE-AEF7-6AF9597A180E}"/>
                    </a:ext>
                  </a:extLst>
                </p:cNvPr>
                <p:cNvPicPr/>
                <p:nvPr/>
              </p:nvPicPr>
              <p:blipFill>
                <a:blip r:embed="rId27"/>
                <a:stretch>
                  <a:fillRect/>
                </a:stretch>
              </p:blipFill>
              <p:spPr>
                <a:xfrm>
                  <a:off x="7257578" y="1287909"/>
                  <a:ext cx="16632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5" name="墨迹 14">
                  <a:extLst>
                    <a:ext uri="{FF2B5EF4-FFF2-40B4-BE49-F238E27FC236}">
                      <a16:creationId xmlns:a16="http://schemas.microsoft.com/office/drawing/2014/main" id="{C5AD0892-172B-48FC-8EFA-6E6FAA53B5A1}"/>
                    </a:ext>
                  </a:extLst>
                </p14:cNvPr>
                <p14:cNvContentPartPr/>
                <p14:nvPr/>
              </p14:nvContentPartPr>
              <p14:xfrm>
                <a:off x="7152458" y="1517229"/>
                <a:ext cx="225720" cy="344520"/>
              </p14:xfrm>
            </p:contentPart>
          </mc:Choice>
          <mc:Fallback xmlns="">
            <p:pic>
              <p:nvPicPr>
                <p:cNvPr id="15" name="墨迹 14">
                  <a:extLst>
                    <a:ext uri="{FF2B5EF4-FFF2-40B4-BE49-F238E27FC236}">
                      <a16:creationId xmlns:a16="http://schemas.microsoft.com/office/drawing/2014/main" id="{C5AD0892-172B-48FC-8EFA-6E6FAA53B5A1}"/>
                    </a:ext>
                  </a:extLst>
                </p:cNvPr>
                <p:cNvPicPr/>
                <p:nvPr/>
              </p:nvPicPr>
              <p:blipFill>
                <a:blip r:embed="rId29"/>
                <a:stretch>
                  <a:fillRect/>
                </a:stretch>
              </p:blipFill>
              <p:spPr>
                <a:xfrm>
                  <a:off x="7134818" y="1499589"/>
                  <a:ext cx="261360"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6" name="墨迹 15">
                  <a:extLst>
                    <a:ext uri="{FF2B5EF4-FFF2-40B4-BE49-F238E27FC236}">
                      <a16:creationId xmlns:a16="http://schemas.microsoft.com/office/drawing/2014/main" id="{C6A8CBEF-554B-419E-A892-9B178C4C5BC5}"/>
                    </a:ext>
                  </a:extLst>
                </p14:cNvPr>
                <p14:cNvContentPartPr/>
                <p14:nvPr/>
              </p14:nvContentPartPr>
              <p14:xfrm>
                <a:off x="7376738" y="1528029"/>
                <a:ext cx="175320" cy="41040"/>
              </p14:xfrm>
            </p:contentPart>
          </mc:Choice>
          <mc:Fallback xmlns="">
            <p:pic>
              <p:nvPicPr>
                <p:cNvPr id="16" name="墨迹 15">
                  <a:extLst>
                    <a:ext uri="{FF2B5EF4-FFF2-40B4-BE49-F238E27FC236}">
                      <a16:creationId xmlns:a16="http://schemas.microsoft.com/office/drawing/2014/main" id="{C6A8CBEF-554B-419E-A892-9B178C4C5BC5}"/>
                    </a:ext>
                  </a:extLst>
                </p:cNvPr>
                <p:cNvPicPr/>
                <p:nvPr/>
              </p:nvPicPr>
              <p:blipFill>
                <a:blip r:embed="rId31"/>
                <a:stretch>
                  <a:fillRect/>
                </a:stretch>
              </p:blipFill>
              <p:spPr>
                <a:xfrm>
                  <a:off x="7359098" y="1510389"/>
                  <a:ext cx="21096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7" name="墨迹 16">
                  <a:extLst>
                    <a:ext uri="{FF2B5EF4-FFF2-40B4-BE49-F238E27FC236}">
                      <a16:creationId xmlns:a16="http://schemas.microsoft.com/office/drawing/2014/main" id="{FAD607C3-9E57-45D7-8A22-99875E2C2331}"/>
                    </a:ext>
                  </a:extLst>
                </p14:cNvPr>
                <p14:cNvContentPartPr/>
                <p14:nvPr/>
              </p14:nvContentPartPr>
              <p14:xfrm>
                <a:off x="7315178" y="1647549"/>
                <a:ext cx="145440" cy="143280"/>
              </p14:xfrm>
            </p:contentPart>
          </mc:Choice>
          <mc:Fallback xmlns="">
            <p:pic>
              <p:nvPicPr>
                <p:cNvPr id="17" name="墨迹 16">
                  <a:extLst>
                    <a:ext uri="{FF2B5EF4-FFF2-40B4-BE49-F238E27FC236}">
                      <a16:creationId xmlns:a16="http://schemas.microsoft.com/office/drawing/2014/main" id="{FAD607C3-9E57-45D7-8A22-99875E2C2331}"/>
                    </a:ext>
                  </a:extLst>
                </p:cNvPr>
                <p:cNvPicPr/>
                <p:nvPr/>
              </p:nvPicPr>
              <p:blipFill>
                <a:blip r:embed="rId33"/>
                <a:stretch>
                  <a:fillRect/>
                </a:stretch>
              </p:blipFill>
              <p:spPr>
                <a:xfrm>
                  <a:off x="7297538" y="1629549"/>
                  <a:ext cx="1810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8" name="墨迹 17">
                  <a:extLst>
                    <a:ext uri="{FF2B5EF4-FFF2-40B4-BE49-F238E27FC236}">
                      <a16:creationId xmlns:a16="http://schemas.microsoft.com/office/drawing/2014/main" id="{1E30A91C-A45C-49E6-927F-5DAD4FC0B55A}"/>
                    </a:ext>
                  </a:extLst>
                </p14:cNvPr>
                <p14:cNvContentPartPr/>
                <p14:nvPr/>
              </p14:nvContentPartPr>
              <p14:xfrm>
                <a:off x="7275218" y="1599669"/>
                <a:ext cx="257400" cy="286920"/>
              </p14:xfrm>
            </p:contentPart>
          </mc:Choice>
          <mc:Fallback xmlns="">
            <p:pic>
              <p:nvPicPr>
                <p:cNvPr id="18" name="墨迹 17">
                  <a:extLst>
                    <a:ext uri="{FF2B5EF4-FFF2-40B4-BE49-F238E27FC236}">
                      <a16:creationId xmlns:a16="http://schemas.microsoft.com/office/drawing/2014/main" id="{1E30A91C-A45C-49E6-927F-5DAD4FC0B55A}"/>
                    </a:ext>
                  </a:extLst>
                </p:cNvPr>
                <p:cNvPicPr/>
                <p:nvPr/>
              </p:nvPicPr>
              <p:blipFill>
                <a:blip r:embed="rId35"/>
                <a:stretch>
                  <a:fillRect/>
                </a:stretch>
              </p:blipFill>
              <p:spPr>
                <a:xfrm>
                  <a:off x="7257578" y="1582029"/>
                  <a:ext cx="293040" cy="322560"/>
                </a:xfrm>
                <a:prstGeom prst="rect">
                  <a:avLst/>
                </a:prstGeom>
              </p:spPr>
            </p:pic>
          </mc:Fallback>
        </mc:AlternateContent>
      </p:grpSp>
    </p:spTree>
  </p:cSld>
  <p:clrMapOvr>
    <a:masterClrMapping/>
  </p:clrMapOvr>
  <p:transition>
    <p:randomBar dir="ver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46225" y="365125"/>
            <a:ext cx="6969125" cy="726440"/>
          </a:xfrm>
        </p:spPr>
        <p:txBody>
          <a:bodyPr/>
          <a:lstStyle/>
          <a:p>
            <a:r>
              <a:rPr lang="en-US" altLang="zh-CN" dirty="0">
                <a:solidFill>
                  <a:schemeClr val="tx1"/>
                </a:solidFill>
                <a:sym typeface="+mn-ea"/>
              </a:rPr>
              <a:t>Electrospray Ionization(ESI)</a:t>
            </a:r>
            <a:endParaRPr lang="zh-CN" altLang="en-US"/>
          </a:p>
        </p:txBody>
      </p:sp>
      <p:sp>
        <p:nvSpPr>
          <p:cNvPr id="3" name="内容占位符 2"/>
          <p:cNvSpPr>
            <a:spLocks noGrp="1"/>
          </p:cNvSpPr>
          <p:nvPr>
            <p:ph idx="1"/>
          </p:nvPr>
        </p:nvSpPr>
        <p:spPr>
          <a:xfrm>
            <a:off x="805815" y="1167130"/>
            <a:ext cx="7886700" cy="4841240"/>
          </a:xfrm>
        </p:spPr>
        <p:txBody>
          <a:bodyPr/>
          <a:lstStyle/>
          <a:p>
            <a:r>
              <a:rPr lang="en-US" altLang="zh-CN" sz="2400"/>
              <a:t>A</a:t>
            </a:r>
            <a:r>
              <a:rPr lang="zh-CN" altLang="en-US" sz="2400"/>
              <a:t> technique used in mass spectrometry to produce ions using an electrospray in which a high voltage is applied to a liquid to create an aerosol</a:t>
            </a:r>
          </a:p>
          <a:p>
            <a:r>
              <a:rPr lang="en-US" altLang="zh-CN" sz="2400"/>
              <a:t>F</a:t>
            </a:r>
            <a:r>
              <a:rPr lang="zh-CN" altLang="en-US" sz="2400"/>
              <a:t>irst reported by Masamichi Yamashita and John Fenn in 1984. </a:t>
            </a:r>
          </a:p>
          <a:p>
            <a:r>
              <a:rPr lang="zh-CN" altLang="en-US" sz="2400">
                <a:sym typeface="+mn-ea"/>
              </a:rPr>
              <a:t>the Nobel Prize in Chemistry to John Bennett Fenn in 2002</a:t>
            </a:r>
            <a:r>
              <a:rPr lang="en-US" altLang="zh-CN" sz="2400">
                <a:sym typeface="+mn-ea"/>
              </a:rPr>
              <a:t>--ESI</a:t>
            </a:r>
            <a:r>
              <a:rPr lang="zh-CN" altLang="en-US" sz="2400"/>
              <a:t> for biological macromolecules </a:t>
            </a:r>
            <a:r>
              <a:rPr lang="en-US" altLang="zh-CN" sz="2400"/>
              <a:t>analysis</a:t>
            </a:r>
            <a:endParaRPr lang="zh-CN" altLang="en-US" sz="2400"/>
          </a:p>
        </p:txBody>
      </p:sp>
      <p:pic>
        <p:nvPicPr>
          <p:cNvPr id="808968" name="Picture 8"/>
          <p:cNvPicPr>
            <a:picLocks noGrp="1" noChangeAspect="1"/>
          </p:cNvPicPr>
          <p:nvPr>
            <p:ph sz="half" idx="2"/>
          </p:nvPr>
        </p:nvPicPr>
        <p:blipFill>
          <a:blip r:embed="rId2"/>
          <a:stretch>
            <a:fillRect/>
          </a:stretch>
        </p:blipFill>
        <p:spPr>
          <a:xfrm>
            <a:off x="248920" y="3823970"/>
            <a:ext cx="5640705" cy="2812415"/>
          </a:xfrm>
          <a:solidFill>
            <a:srgbClr val="FFFFFF"/>
          </a:solidFill>
        </p:spPr>
      </p:pic>
      <p:pic>
        <p:nvPicPr>
          <p:cNvPr id="4" name="图片 3"/>
          <p:cNvPicPr>
            <a:picLocks noChangeAspect="1"/>
          </p:cNvPicPr>
          <p:nvPr/>
        </p:nvPicPr>
        <p:blipFill>
          <a:blip r:embed="rId3"/>
          <a:stretch>
            <a:fillRect/>
          </a:stretch>
        </p:blipFill>
        <p:spPr>
          <a:xfrm>
            <a:off x="6597015" y="4455160"/>
            <a:ext cx="2095500" cy="14287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08968"/>
                                        </p:tgtEl>
                                        <p:attrNameLst>
                                          <p:attrName>style.visibility</p:attrName>
                                        </p:attrNameLst>
                                      </p:cBhvr>
                                      <p:to>
                                        <p:strVal val="visible"/>
                                      </p:to>
                                    </p:set>
                                    <p:animEffect transition="in" filter="box(in)">
                                      <p:cBhvr>
                                        <p:cTn id="7" dur="500"/>
                                        <p:tgtEl>
                                          <p:spTgt spid="8089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010" name="Rectangle 2"/>
          <p:cNvSpPr>
            <a:spLocks noGrp="1" noChangeArrowheads="1"/>
          </p:cNvSpPr>
          <p:nvPr>
            <p:ph type="title"/>
          </p:nvPr>
        </p:nvSpPr>
        <p:spPr>
          <a:xfrm>
            <a:off x="1619250" y="188913"/>
            <a:ext cx="7772400" cy="701675"/>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mj-ea"/>
                <a:cs typeface="+mj-cs"/>
              </a:rPr>
              <a:t>Electrospray Ionization(ESI)</a:t>
            </a:r>
          </a:p>
        </p:txBody>
      </p:sp>
      <p:sp>
        <p:nvSpPr>
          <p:cNvPr id="83971" name="Rectangle 3"/>
          <p:cNvSpPr>
            <a:spLocks noGrp="1"/>
          </p:cNvSpPr>
          <p:nvPr>
            <p:ph idx="1"/>
          </p:nvPr>
        </p:nvSpPr>
        <p:spPr>
          <a:xfrm>
            <a:off x="1187450" y="1196975"/>
            <a:ext cx="7772400" cy="4648200"/>
          </a:xfrm>
        </p:spPr>
        <p:txBody>
          <a:bodyPr vert="horz" wrap="square" lIns="91440" tIns="45720" rIns="91440" bIns="45720" anchor="t">
            <a:normAutofit lnSpcReduction="10000"/>
          </a:bodyPr>
          <a:lstStyle/>
          <a:p>
            <a:pPr eaLnBrk="1" fontAlgn="base" hangingPunct="1">
              <a:lnSpc>
                <a:spcPct val="110000"/>
              </a:lnSpc>
            </a:pPr>
            <a:r>
              <a:rPr lang="en-US" altLang="zh-CN" sz="2000" b="1" strike="noStrike" noProof="1">
                <a:latin typeface="Times New Roman" panose="02020603050405020304" pitchFamily="18" charset="0"/>
                <a:cs typeface="Times New Roman" panose="02020603050405020304" pitchFamily="18" charset="0"/>
              </a:rPr>
              <a:t>A method for </a:t>
            </a:r>
            <a:r>
              <a:rPr lang="en-US" altLang="zh-CN" sz="2000" b="1" strike="noStrike" noProof="1">
                <a:solidFill>
                  <a:srgbClr val="FF0066"/>
                </a:solidFill>
                <a:latin typeface="Times New Roman" panose="02020603050405020304" pitchFamily="18" charset="0"/>
                <a:cs typeface="Times New Roman" panose="02020603050405020304" pitchFamily="18" charset="0"/>
              </a:rPr>
              <a:t>continuously</a:t>
            </a:r>
            <a:r>
              <a:rPr lang="en-US" altLang="zh-CN" sz="2000" b="1" strike="noStrike" noProof="1">
                <a:latin typeface="Times New Roman" panose="02020603050405020304" pitchFamily="18" charset="0"/>
                <a:cs typeface="Times New Roman" panose="02020603050405020304" pitchFamily="18" charset="0"/>
              </a:rPr>
              <a:t> generate ion from </a:t>
            </a:r>
            <a:r>
              <a:rPr lang="en-US" altLang="zh-CN" sz="2000" b="1" strike="noStrike" noProof="1">
                <a:solidFill>
                  <a:srgbClr val="FF0066"/>
                </a:solidFill>
                <a:latin typeface="Times New Roman" panose="02020603050405020304" pitchFamily="18" charset="0"/>
                <a:cs typeface="Times New Roman" panose="02020603050405020304" pitchFamily="18" charset="0"/>
              </a:rPr>
              <a:t>liquids </a:t>
            </a:r>
          </a:p>
          <a:p>
            <a:pPr eaLnBrk="1" fontAlgn="base" hangingPunct="1">
              <a:lnSpc>
                <a:spcPct val="110000"/>
              </a:lnSpc>
            </a:pPr>
            <a:r>
              <a:rPr lang="en-US" altLang="zh-CN" sz="2000" b="1" strike="noStrike" noProof="1">
                <a:latin typeface="Times New Roman" panose="02020603050405020304" pitchFamily="18" charset="0"/>
                <a:cs typeface="Times New Roman" panose="02020603050405020304" pitchFamily="18" charset="0"/>
              </a:rPr>
              <a:t>Principles: </a:t>
            </a:r>
          </a:p>
          <a:p>
            <a:pPr lvl="1" eaLnBrk="1" fontAlgn="base" hangingPunct="1">
              <a:lnSpc>
                <a:spcPct val="110000"/>
              </a:lnSpc>
            </a:pPr>
            <a:r>
              <a:rPr lang="en-US" altLang="zh-CN" sz="2000" b="1" strike="noStrike" noProof="1">
                <a:latin typeface="Times New Roman" panose="02020603050405020304" pitchFamily="18" charset="0"/>
                <a:cs typeface="Times New Roman" panose="02020603050405020304" pitchFamily="18" charset="0"/>
              </a:rPr>
              <a:t>Sample dissolved in polar, volatile buffer (no salts) and pumped through a stainless steel capillary (70 - 150 mm) at a rate of 10-100 mL/min</a:t>
            </a:r>
          </a:p>
          <a:p>
            <a:pPr lvl="1" eaLnBrk="1" fontAlgn="base" hangingPunct="1">
              <a:lnSpc>
                <a:spcPct val="110000"/>
              </a:lnSpc>
            </a:pPr>
            <a:r>
              <a:rPr lang="en-US" altLang="zh-CN" sz="2000" b="1" strike="noStrike" noProof="1">
                <a:latin typeface="Times New Roman" panose="02020603050405020304" pitchFamily="18" charset="0"/>
                <a:cs typeface="Times New Roman" panose="02020603050405020304" pitchFamily="18" charset="0"/>
              </a:rPr>
              <a:t>Strong voltage (3-4 kV) applied at tip along with flow of nebulizing gas causes the sample to “nebulize” or aerosolize</a:t>
            </a:r>
          </a:p>
          <a:p>
            <a:pPr lvl="1" eaLnBrk="1" fontAlgn="base" hangingPunct="1">
              <a:lnSpc>
                <a:spcPct val="110000"/>
              </a:lnSpc>
            </a:pPr>
            <a:r>
              <a:rPr lang="en-US" altLang="zh-CN" sz="2000" b="1" strike="noStrike" noProof="1">
                <a:latin typeface="Times New Roman" panose="02020603050405020304" pitchFamily="18" charset="0"/>
                <a:cs typeface="Times New Roman" panose="02020603050405020304" pitchFamily="18" charset="0"/>
              </a:rPr>
              <a:t>Aerosol is directed through regions of higher vacuum until droplets evaporate to near atomic size (still carrying charges)</a:t>
            </a:r>
          </a:p>
          <a:p>
            <a:pPr eaLnBrk="1" fontAlgn="base" hangingPunct="1">
              <a:lnSpc>
                <a:spcPct val="110000"/>
              </a:lnSpc>
            </a:pPr>
            <a:r>
              <a:rPr lang="en-US" altLang="zh-CN" sz="2000" b="1" strike="noStrike" noProof="1">
                <a:solidFill>
                  <a:schemeClr val="tx1"/>
                </a:solidFill>
                <a:latin typeface="Times New Roman" panose="02020603050405020304" pitchFamily="18" charset="0"/>
                <a:cs typeface="Times New Roman" panose="02020603050405020304" pitchFamily="18" charset="0"/>
              </a:rPr>
              <a:t>Easily disturb by </a:t>
            </a:r>
            <a:r>
              <a:rPr lang="zh-CN" altLang="zh-CN" sz="2000" b="1" strike="noStrike" noProof="1">
                <a:solidFill>
                  <a:schemeClr val="tx1"/>
                </a:solidFill>
                <a:latin typeface="Times New Roman" panose="02020603050405020304" pitchFamily="18" charset="0"/>
                <a:cs typeface="Times New Roman" panose="02020603050405020304" pitchFamily="18" charset="0"/>
              </a:rPr>
              <a:t>salts and nonvolatile components</a:t>
            </a:r>
            <a:endParaRPr lang="en-US" altLang="zh-CN" sz="2000" b="1" strike="noStrike" noProof="1">
              <a:latin typeface="Times New Roman" panose="02020603050405020304" pitchFamily="18" charset="0"/>
              <a:cs typeface="Times New Roman" panose="02020603050405020304" pitchFamily="18" charset="0"/>
            </a:endParaRPr>
          </a:p>
          <a:p>
            <a:pPr eaLnBrk="1" fontAlgn="base" hangingPunct="1">
              <a:lnSpc>
                <a:spcPct val="110000"/>
              </a:lnSpc>
            </a:pPr>
            <a:r>
              <a:rPr lang="en-US" altLang="zh-CN" sz="2000" b="1" strike="noStrike" noProof="1">
                <a:latin typeface="Times New Roman" panose="02020603050405020304" pitchFamily="18" charset="0"/>
                <a:cs typeface="Times New Roman" panose="02020603050405020304" pitchFamily="18" charset="0"/>
              </a:rPr>
              <a:t>Low sensitivity– “nanospray” </a:t>
            </a:r>
          </a:p>
          <a:p>
            <a:pPr eaLnBrk="1" fontAlgn="base" hangingPunct="1">
              <a:lnSpc>
                <a:spcPct val="110000"/>
              </a:lnSpc>
            </a:pPr>
            <a:r>
              <a:rPr lang="en-US" altLang="zh-CN" sz="2000" b="1" strike="noStrike" noProof="1">
                <a:latin typeface="Times New Roman" panose="02020603050405020304" pitchFamily="18" charset="0"/>
                <a:cs typeface="Times New Roman" panose="02020603050405020304" pitchFamily="18" charset="0"/>
              </a:rPr>
              <a:t>Multiply Charged Ions</a:t>
            </a:r>
          </a:p>
          <a:p>
            <a:pPr eaLnBrk="1" fontAlgn="base" hangingPunct="1"/>
            <a:endParaRPr lang="en-US" altLang="zh-CN" sz="2000" b="1" strike="noStrike" noProof="1">
              <a:latin typeface="Times New Roman" panose="02020603050405020304" pitchFamily="18" charset="0"/>
              <a:cs typeface="Times New Roman" panose="02020603050405020304" pitchFamily="18" charset="0"/>
            </a:endParaRPr>
          </a:p>
        </p:txBody>
      </p:sp>
      <p:grpSp>
        <p:nvGrpSpPr>
          <p:cNvPr id="15" name="组合 14">
            <a:extLst>
              <a:ext uri="{FF2B5EF4-FFF2-40B4-BE49-F238E27FC236}">
                <a16:creationId xmlns:a16="http://schemas.microsoft.com/office/drawing/2014/main" id="{AF7401BE-4B7E-4625-AC43-9B74ECE25211}"/>
              </a:ext>
            </a:extLst>
          </p:cNvPr>
          <p:cNvGrpSpPr/>
          <p:nvPr/>
        </p:nvGrpSpPr>
        <p:grpSpPr>
          <a:xfrm>
            <a:off x="7095218" y="1212669"/>
            <a:ext cx="721800" cy="534960"/>
            <a:chOff x="7095218" y="1212669"/>
            <a:chExt cx="721800" cy="534960"/>
          </a:xfrm>
        </p:grpSpPr>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BB46F971-635E-4F14-B033-5C227745ACB1}"/>
                    </a:ext>
                  </a:extLst>
                </p14:cNvPr>
                <p14:cNvContentPartPr/>
                <p14:nvPr/>
              </p14:nvContentPartPr>
              <p14:xfrm>
                <a:off x="7185938" y="1256589"/>
                <a:ext cx="19800" cy="82440"/>
              </p14:xfrm>
            </p:contentPart>
          </mc:Choice>
          <mc:Fallback xmlns="">
            <p:pic>
              <p:nvPicPr>
                <p:cNvPr id="2" name="墨迹 1">
                  <a:extLst>
                    <a:ext uri="{FF2B5EF4-FFF2-40B4-BE49-F238E27FC236}">
                      <a16:creationId xmlns:a16="http://schemas.microsoft.com/office/drawing/2014/main" id="{BB46F971-635E-4F14-B033-5C227745ACB1}"/>
                    </a:ext>
                  </a:extLst>
                </p:cNvPr>
                <p:cNvPicPr/>
                <p:nvPr/>
              </p:nvPicPr>
              <p:blipFill>
                <a:blip r:embed="rId3"/>
                <a:stretch>
                  <a:fillRect/>
                </a:stretch>
              </p:blipFill>
              <p:spPr>
                <a:xfrm>
                  <a:off x="7168298" y="1238589"/>
                  <a:ext cx="5544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33394017-FBEB-4101-BBD7-57A0DB8F120C}"/>
                    </a:ext>
                  </a:extLst>
                </p14:cNvPr>
                <p14:cNvContentPartPr/>
                <p14:nvPr/>
              </p14:nvContentPartPr>
              <p14:xfrm>
                <a:off x="7130858" y="1357749"/>
                <a:ext cx="29520" cy="133200"/>
              </p14:xfrm>
            </p:contentPart>
          </mc:Choice>
          <mc:Fallback xmlns="">
            <p:pic>
              <p:nvPicPr>
                <p:cNvPr id="3" name="墨迹 2">
                  <a:extLst>
                    <a:ext uri="{FF2B5EF4-FFF2-40B4-BE49-F238E27FC236}">
                      <a16:creationId xmlns:a16="http://schemas.microsoft.com/office/drawing/2014/main" id="{33394017-FBEB-4101-BBD7-57A0DB8F120C}"/>
                    </a:ext>
                  </a:extLst>
                </p:cNvPr>
                <p:cNvPicPr/>
                <p:nvPr/>
              </p:nvPicPr>
              <p:blipFill>
                <a:blip r:embed="rId5"/>
                <a:stretch>
                  <a:fillRect/>
                </a:stretch>
              </p:blipFill>
              <p:spPr>
                <a:xfrm>
                  <a:off x="7113218" y="1340109"/>
                  <a:ext cx="6516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墨迹 3">
                  <a:extLst>
                    <a:ext uri="{FF2B5EF4-FFF2-40B4-BE49-F238E27FC236}">
                      <a16:creationId xmlns:a16="http://schemas.microsoft.com/office/drawing/2014/main" id="{8735D05E-C87B-4863-8161-15ED9C7C048D}"/>
                    </a:ext>
                  </a:extLst>
                </p14:cNvPr>
                <p14:cNvContentPartPr/>
                <p14:nvPr/>
              </p14:nvContentPartPr>
              <p14:xfrm>
                <a:off x="7095218" y="1212669"/>
                <a:ext cx="231840" cy="422280"/>
              </p14:xfrm>
            </p:contentPart>
          </mc:Choice>
          <mc:Fallback xmlns="">
            <p:pic>
              <p:nvPicPr>
                <p:cNvPr id="4" name="墨迹 3">
                  <a:extLst>
                    <a:ext uri="{FF2B5EF4-FFF2-40B4-BE49-F238E27FC236}">
                      <a16:creationId xmlns:a16="http://schemas.microsoft.com/office/drawing/2014/main" id="{8735D05E-C87B-4863-8161-15ED9C7C048D}"/>
                    </a:ext>
                  </a:extLst>
                </p:cNvPr>
                <p:cNvPicPr/>
                <p:nvPr/>
              </p:nvPicPr>
              <p:blipFill>
                <a:blip r:embed="rId7"/>
                <a:stretch>
                  <a:fillRect/>
                </a:stretch>
              </p:blipFill>
              <p:spPr>
                <a:xfrm>
                  <a:off x="7077578" y="1195029"/>
                  <a:ext cx="26748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墨迹 4">
                  <a:extLst>
                    <a:ext uri="{FF2B5EF4-FFF2-40B4-BE49-F238E27FC236}">
                      <a16:creationId xmlns:a16="http://schemas.microsoft.com/office/drawing/2014/main" id="{AF07187E-62CC-410C-B27C-13FA52A80D77}"/>
                    </a:ext>
                  </a:extLst>
                </p14:cNvPr>
                <p14:cNvContentPartPr/>
                <p14:nvPr/>
              </p14:nvContentPartPr>
              <p14:xfrm>
                <a:off x="7189538" y="1282149"/>
                <a:ext cx="223920" cy="71280"/>
              </p14:xfrm>
            </p:contentPart>
          </mc:Choice>
          <mc:Fallback xmlns="">
            <p:pic>
              <p:nvPicPr>
                <p:cNvPr id="5" name="墨迹 4">
                  <a:extLst>
                    <a:ext uri="{FF2B5EF4-FFF2-40B4-BE49-F238E27FC236}">
                      <a16:creationId xmlns:a16="http://schemas.microsoft.com/office/drawing/2014/main" id="{AF07187E-62CC-410C-B27C-13FA52A80D77}"/>
                    </a:ext>
                  </a:extLst>
                </p:cNvPr>
                <p:cNvPicPr/>
                <p:nvPr/>
              </p:nvPicPr>
              <p:blipFill>
                <a:blip r:embed="rId9"/>
                <a:stretch>
                  <a:fillRect/>
                </a:stretch>
              </p:blipFill>
              <p:spPr>
                <a:xfrm>
                  <a:off x="7171538" y="1264509"/>
                  <a:ext cx="25956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墨迹 5">
                  <a:extLst>
                    <a:ext uri="{FF2B5EF4-FFF2-40B4-BE49-F238E27FC236}">
                      <a16:creationId xmlns:a16="http://schemas.microsoft.com/office/drawing/2014/main" id="{5CF0563B-0134-4528-8CC5-FC09402927D3}"/>
                    </a:ext>
                  </a:extLst>
                </p14:cNvPr>
                <p14:cNvContentPartPr/>
                <p14:nvPr/>
              </p14:nvContentPartPr>
              <p14:xfrm>
                <a:off x="7180538" y="1332549"/>
                <a:ext cx="127440" cy="356760"/>
              </p14:xfrm>
            </p:contentPart>
          </mc:Choice>
          <mc:Fallback xmlns="">
            <p:pic>
              <p:nvPicPr>
                <p:cNvPr id="6" name="墨迹 5">
                  <a:extLst>
                    <a:ext uri="{FF2B5EF4-FFF2-40B4-BE49-F238E27FC236}">
                      <a16:creationId xmlns:a16="http://schemas.microsoft.com/office/drawing/2014/main" id="{5CF0563B-0134-4528-8CC5-FC09402927D3}"/>
                    </a:ext>
                  </a:extLst>
                </p:cNvPr>
                <p:cNvPicPr/>
                <p:nvPr/>
              </p:nvPicPr>
              <p:blipFill>
                <a:blip r:embed="rId11"/>
                <a:stretch>
                  <a:fillRect/>
                </a:stretch>
              </p:blipFill>
              <p:spPr>
                <a:xfrm>
                  <a:off x="7162538" y="1314909"/>
                  <a:ext cx="163080" cy="392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墨迹 6">
                  <a:extLst>
                    <a:ext uri="{FF2B5EF4-FFF2-40B4-BE49-F238E27FC236}">
                      <a16:creationId xmlns:a16="http://schemas.microsoft.com/office/drawing/2014/main" id="{2AAAEFFD-C4AF-4EA4-B8B5-53E9294FB002}"/>
                    </a:ext>
                  </a:extLst>
                </p14:cNvPr>
                <p14:cNvContentPartPr/>
                <p14:nvPr/>
              </p14:nvContentPartPr>
              <p14:xfrm>
                <a:off x="7280978" y="1327509"/>
                <a:ext cx="181440" cy="420120"/>
              </p14:xfrm>
            </p:contentPart>
          </mc:Choice>
          <mc:Fallback xmlns="">
            <p:pic>
              <p:nvPicPr>
                <p:cNvPr id="7" name="墨迹 6">
                  <a:extLst>
                    <a:ext uri="{FF2B5EF4-FFF2-40B4-BE49-F238E27FC236}">
                      <a16:creationId xmlns:a16="http://schemas.microsoft.com/office/drawing/2014/main" id="{2AAAEFFD-C4AF-4EA4-B8B5-53E9294FB002}"/>
                    </a:ext>
                  </a:extLst>
                </p:cNvPr>
                <p:cNvPicPr/>
                <p:nvPr/>
              </p:nvPicPr>
              <p:blipFill>
                <a:blip r:embed="rId13"/>
                <a:stretch>
                  <a:fillRect/>
                </a:stretch>
              </p:blipFill>
              <p:spPr>
                <a:xfrm>
                  <a:off x="7262978" y="1309509"/>
                  <a:ext cx="217080" cy="455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墨迹 7">
                  <a:extLst>
                    <a:ext uri="{FF2B5EF4-FFF2-40B4-BE49-F238E27FC236}">
                      <a16:creationId xmlns:a16="http://schemas.microsoft.com/office/drawing/2014/main" id="{0BA48AD5-23D5-4ED4-B20C-8FA3BABF3F7F}"/>
                    </a:ext>
                  </a:extLst>
                </p14:cNvPr>
                <p14:cNvContentPartPr/>
                <p14:nvPr/>
              </p14:nvContentPartPr>
              <p14:xfrm>
                <a:off x="7336778" y="1484469"/>
                <a:ext cx="39240" cy="29160"/>
              </p14:xfrm>
            </p:contentPart>
          </mc:Choice>
          <mc:Fallback xmlns="">
            <p:pic>
              <p:nvPicPr>
                <p:cNvPr id="8" name="墨迹 7">
                  <a:extLst>
                    <a:ext uri="{FF2B5EF4-FFF2-40B4-BE49-F238E27FC236}">
                      <a16:creationId xmlns:a16="http://schemas.microsoft.com/office/drawing/2014/main" id="{0BA48AD5-23D5-4ED4-B20C-8FA3BABF3F7F}"/>
                    </a:ext>
                  </a:extLst>
                </p:cNvPr>
                <p:cNvPicPr/>
                <p:nvPr/>
              </p:nvPicPr>
              <p:blipFill>
                <a:blip r:embed="rId15"/>
                <a:stretch>
                  <a:fillRect/>
                </a:stretch>
              </p:blipFill>
              <p:spPr>
                <a:xfrm>
                  <a:off x="7318778" y="1466829"/>
                  <a:ext cx="7488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墨迹 8">
                  <a:extLst>
                    <a:ext uri="{FF2B5EF4-FFF2-40B4-BE49-F238E27FC236}">
                      <a16:creationId xmlns:a16="http://schemas.microsoft.com/office/drawing/2014/main" id="{A5AFC657-8263-4FF8-B26E-901FD5713438}"/>
                    </a:ext>
                  </a:extLst>
                </p14:cNvPr>
                <p14:cNvContentPartPr/>
                <p14:nvPr/>
              </p14:nvContentPartPr>
              <p14:xfrm>
                <a:off x="7270178" y="1529469"/>
                <a:ext cx="272160" cy="209160"/>
              </p14:xfrm>
            </p:contentPart>
          </mc:Choice>
          <mc:Fallback xmlns="">
            <p:pic>
              <p:nvPicPr>
                <p:cNvPr id="9" name="墨迹 8">
                  <a:extLst>
                    <a:ext uri="{FF2B5EF4-FFF2-40B4-BE49-F238E27FC236}">
                      <a16:creationId xmlns:a16="http://schemas.microsoft.com/office/drawing/2014/main" id="{A5AFC657-8263-4FF8-B26E-901FD5713438}"/>
                    </a:ext>
                  </a:extLst>
                </p:cNvPr>
                <p:cNvPicPr/>
                <p:nvPr/>
              </p:nvPicPr>
              <p:blipFill>
                <a:blip r:embed="rId17"/>
                <a:stretch>
                  <a:fillRect/>
                </a:stretch>
              </p:blipFill>
              <p:spPr>
                <a:xfrm>
                  <a:off x="7252538" y="1511469"/>
                  <a:ext cx="30780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墨迹 9">
                  <a:extLst>
                    <a:ext uri="{FF2B5EF4-FFF2-40B4-BE49-F238E27FC236}">
                      <a16:creationId xmlns:a16="http://schemas.microsoft.com/office/drawing/2014/main" id="{4EBD286D-5A5A-455E-A4DD-80704A21CE90}"/>
                    </a:ext>
                  </a:extLst>
                </p14:cNvPr>
                <p14:cNvContentPartPr/>
                <p14:nvPr/>
              </p14:nvContentPartPr>
              <p14:xfrm>
                <a:off x="7471418" y="1281789"/>
                <a:ext cx="149760" cy="461880"/>
              </p14:xfrm>
            </p:contentPart>
          </mc:Choice>
          <mc:Fallback xmlns="">
            <p:pic>
              <p:nvPicPr>
                <p:cNvPr id="10" name="墨迹 9">
                  <a:extLst>
                    <a:ext uri="{FF2B5EF4-FFF2-40B4-BE49-F238E27FC236}">
                      <a16:creationId xmlns:a16="http://schemas.microsoft.com/office/drawing/2014/main" id="{4EBD286D-5A5A-455E-A4DD-80704A21CE90}"/>
                    </a:ext>
                  </a:extLst>
                </p:cNvPr>
                <p:cNvPicPr/>
                <p:nvPr/>
              </p:nvPicPr>
              <p:blipFill>
                <a:blip r:embed="rId19"/>
                <a:stretch>
                  <a:fillRect/>
                </a:stretch>
              </p:blipFill>
              <p:spPr>
                <a:xfrm>
                  <a:off x="7453418" y="1264149"/>
                  <a:ext cx="18540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墨迹 10">
                  <a:extLst>
                    <a:ext uri="{FF2B5EF4-FFF2-40B4-BE49-F238E27FC236}">
                      <a16:creationId xmlns:a16="http://schemas.microsoft.com/office/drawing/2014/main" id="{99DEEEC5-CC07-4B8E-A8B5-4536D0C6BB9A}"/>
                    </a:ext>
                  </a:extLst>
                </p14:cNvPr>
                <p14:cNvContentPartPr/>
                <p14:nvPr/>
              </p14:nvContentPartPr>
              <p14:xfrm>
                <a:off x="7645658" y="1349829"/>
                <a:ext cx="171360" cy="87480"/>
              </p14:xfrm>
            </p:contentPart>
          </mc:Choice>
          <mc:Fallback xmlns="">
            <p:pic>
              <p:nvPicPr>
                <p:cNvPr id="11" name="墨迹 10">
                  <a:extLst>
                    <a:ext uri="{FF2B5EF4-FFF2-40B4-BE49-F238E27FC236}">
                      <a16:creationId xmlns:a16="http://schemas.microsoft.com/office/drawing/2014/main" id="{99DEEEC5-CC07-4B8E-A8B5-4536D0C6BB9A}"/>
                    </a:ext>
                  </a:extLst>
                </p:cNvPr>
                <p:cNvPicPr/>
                <p:nvPr/>
              </p:nvPicPr>
              <p:blipFill>
                <a:blip r:embed="rId21"/>
                <a:stretch>
                  <a:fillRect/>
                </a:stretch>
              </p:blipFill>
              <p:spPr>
                <a:xfrm>
                  <a:off x="7628018" y="1332189"/>
                  <a:ext cx="20700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墨迹 11">
                  <a:extLst>
                    <a:ext uri="{FF2B5EF4-FFF2-40B4-BE49-F238E27FC236}">
                      <a16:creationId xmlns:a16="http://schemas.microsoft.com/office/drawing/2014/main" id="{2294E96F-72A0-44DF-AD42-AD41EDD38CBD}"/>
                    </a:ext>
                  </a:extLst>
                </p14:cNvPr>
                <p14:cNvContentPartPr/>
                <p14:nvPr/>
              </p14:nvContentPartPr>
              <p14:xfrm>
                <a:off x="7682018" y="1300149"/>
                <a:ext cx="91080" cy="409680"/>
              </p14:xfrm>
            </p:contentPart>
          </mc:Choice>
          <mc:Fallback xmlns="">
            <p:pic>
              <p:nvPicPr>
                <p:cNvPr id="12" name="墨迹 11">
                  <a:extLst>
                    <a:ext uri="{FF2B5EF4-FFF2-40B4-BE49-F238E27FC236}">
                      <a16:creationId xmlns:a16="http://schemas.microsoft.com/office/drawing/2014/main" id="{2294E96F-72A0-44DF-AD42-AD41EDD38CBD}"/>
                    </a:ext>
                  </a:extLst>
                </p:cNvPr>
                <p:cNvPicPr/>
                <p:nvPr/>
              </p:nvPicPr>
              <p:blipFill>
                <a:blip r:embed="rId23"/>
                <a:stretch>
                  <a:fillRect/>
                </a:stretch>
              </p:blipFill>
              <p:spPr>
                <a:xfrm>
                  <a:off x="7664378" y="1282509"/>
                  <a:ext cx="126720" cy="445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 name="墨迹 12">
                  <a:extLst>
                    <a:ext uri="{FF2B5EF4-FFF2-40B4-BE49-F238E27FC236}">
                      <a16:creationId xmlns:a16="http://schemas.microsoft.com/office/drawing/2014/main" id="{9DC978FD-4C98-4ACD-A150-7737ACF4FD79}"/>
                    </a:ext>
                  </a:extLst>
                </p14:cNvPr>
                <p14:cNvContentPartPr/>
                <p14:nvPr/>
              </p14:nvContentPartPr>
              <p14:xfrm>
                <a:off x="7597058" y="1417509"/>
                <a:ext cx="203400" cy="258840"/>
              </p14:xfrm>
            </p:contentPart>
          </mc:Choice>
          <mc:Fallback xmlns="">
            <p:pic>
              <p:nvPicPr>
                <p:cNvPr id="13" name="墨迹 12">
                  <a:extLst>
                    <a:ext uri="{FF2B5EF4-FFF2-40B4-BE49-F238E27FC236}">
                      <a16:creationId xmlns:a16="http://schemas.microsoft.com/office/drawing/2014/main" id="{9DC978FD-4C98-4ACD-A150-7737ACF4FD79}"/>
                    </a:ext>
                  </a:extLst>
                </p:cNvPr>
                <p:cNvPicPr/>
                <p:nvPr/>
              </p:nvPicPr>
              <p:blipFill>
                <a:blip r:embed="rId25"/>
                <a:stretch>
                  <a:fillRect/>
                </a:stretch>
              </p:blipFill>
              <p:spPr>
                <a:xfrm>
                  <a:off x="7579058" y="1399509"/>
                  <a:ext cx="23904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 name="墨迹 13">
                  <a:extLst>
                    <a:ext uri="{FF2B5EF4-FFF2-40B4-BE49-F238E27FC236}">
                      <a16:creationId xmlns:a16="http://schemas.microsoft.com/office/drawing/2014/main" id="{5C71DCA3-5B3C-46BB-8836-9FFA63DFF108}"/>
                    </a:ext>
                  </a:extLst>
                </p14:cNvPr>
                <p14:cNvContentPartPr/>
                <p14:nvPr/>
              </p14:nvContentPartPr>
              <p14:xfrm>
                <a:off x="7655378" y="1576989"/>
                <a:ext cx="143640" cy="5400"/>
              </p14:xfrm>
            </p:contentPart>
          </mc:Choice>
          <mc:Fallback xmlns="">
            <p:pic>
              <p:nvPicPr>
                <p:cNvPr id="14" name="墨迹 13">
                  <a:extLst>
                    <a:ext uri="{FF2B5EF4-FFF2-40B4-BE49-F238E27FC236}">
                      <a16:creationId xmlns:a16="http://schemas.microsoft.com/office/drawing/2014/main" id="{5C71DCA3-5B3C-46BB-8836-9FFA63DFF108}"/>
                    </a:ext>
                  </a:extLst>
                </p:cNvPr>
                <p:cNvPicPr/>
                <p:nvPr/>
              </p:nvPicPr>
              <p:blipFill>
                <a:blip r:embed="rId27"/>
                <a:stretch>
                  <a:fillRect/>
                </a:stretch>
              </p:blipFill>
              <p:spPr>
                <a:xfrm>
                  <a:off x="7637738" y="1558989"/>
                  <a:ext cx="179280" cy="41040"/>
                </a:xfrm>
                <a:prstGeom prst="rect">
                  <a:avLst/>
                </a:prstGeom>
              </p:spPr>
            </p:pic>
          </mc:Fallback>
        </mc:AlternateContent>
      </p:grpSp>
    </p:spTree>
  </p:cSld>
  <p:clrMapOvr>
    <a:masterClrMapping/>
  </p:clrMapOvr>
  <p:transition>
    <p:randomBar dir="ver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p:cNvSpPr>
          <p:nvPr>
            <p:ph type="title"/>
          </p:nvPr>
        </p:nvSpPr>
        <p:spPr>
          <a:xfrm>
            <a:off x="1619250" y="404813"/>
            <a:ext cx="7772400" cy="701675"/>
          </a:xfrm>
        </p:spPr>
        <p:txBody>
          <a:bodyPr vert="horz" wrap="square" lIns="91440" tIns="45720" rIns="91440" bIns="45720" anchor="ctr"/>
          <a:lstStyle/>
          <a:p>
            <a:pPr eaLnBrk="1" fontAlgn="base" hangingPunct="1"/>
            <a:r>
              <a:rPr lang="en-US" altLang="zh-CN" sz="3600" b="0" strike="noStrike" noProof="1">
                <a:solidFill>
                  <a:schemeClr val="tx1"/>
                </a:solidFill>
                <a:latin typeface="Times New Roman" panose="02020603050405020304" pitchFamily="18" charset="0"/>
              </a:rPr>
              <a:t>Multiply Charged Ions</a:t>
            </a:r>
          </a:p>
        </p:txBody>
      </p:sp>
      <p:graphicFrame>
        <p:nvGraphicFramePr>
          <p:cNvPr id="2" name="Object 3"/>
          <p:cNvGraphicFramePr>
            <a:graphicFrameLocks noChangeAspect="1"/>
          </p:cNvGraphicFramePr>
          <p:nvPr/>
        </p:nvGraphicFramePr>
        <p:xfrm>
          <a:off x="609600" y="1676400"/>
          <a:ext cx="7772400" cy="4465638"/>
        </p:xfrm>
        <a:graphic>
          <a:graphicData uri="http://schemas.openxmlformats.org/presentationml/2006/ole">
            <mc:AlternateContent xmlns:mc="http://schemas.openxmlformats.org/markup-compatibility/2006">
              <mc:Choice xmlns:v="urn:schemas-microsoft-com:vml" Requires="v">
                <p:oleObj r:id="rId2" imgW="5305425" imgH="3048000" progId="CorelPhotoPaint.Image.7">
                  <p:embed/>
                </p:oleObj>
              </mc:Choice>
              <mc:Fallback>
                <p:oleObj r:id="rId2" imgW="5305425" imgH="3048000" progId="CorelPhotoPaint.Image.7">
                  <p:embed/>
                  <p:pic>
                    <p:nvPicPr>
                      <p:cNvPr id="0" name="图片 3078"/>
                      <p:cNvPicPr/>
                      <p:nvPr/>
                    </p:nvPicPr>
                    <p:blipFill>
                      <a:blip r:embed="rId3"/>
                      <a:stretch>
                        <a:fillRect/>
                      </a:stretch>
                    </p:blipFill>
                    <p:spPr>
                      <a:xfrm>
                        <a:off x="609600" y="1676400"/>
                        <a:ext cx="7772400" cy="4465638"/>
                      </a:xfrm>
                      <a:prstGeom prst="rect">
                        <a:avLst/>
                      </a:prstGeom>
                      <a:noFill/>
                      <a:ln w="38100">
                        <a:noFill/>
                        <a:miter/>
                      </a:ln>
                    </p:spPr>
                  </p:pic>
                </p:oleObj>
              </mc:Fallback>
            </mc:AlternateContent>
          </a:graphicData>
        </a:graphic>
      </p:graphicFrame>
      <p:sp>
        <p:nvSpPr>
          <p:cNvPr id="84996" name="Text Box 4"/>
          <p:cNvSpPr txBox="1"/>
          <p:nvPr/>
        </p:nvSpPr>
        <p:spPr>
          <a:xfrm>
            <a:off x="5851525" y="2554288"/>
            <a:ext cx="2503488" cy="11874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2400" strike="noStrike" noProof="1">
                <a:latin typeface="+mn-lt"/>
                <a:ea typeface="宋体" panose="02010600030101010101" pitchFamily="2" charset="-122"/>
                <a:cs typeface="+mn-cs"/>
              </a:rPr>
              <a:t>ESI spectrum of</a:t>
            </a:r>
            <a:endParaRPr lang="en-US" altLang="zh-CN" sz="2400" strike="noStrike" noProof="1">
              <a:ea typeface="宋体" panose="02010600030101010101" pitchFamily="2" charset="-122"/>
            </a:endParaRPr>
          </a:p>
          <a:p>
            <a:pPr marL="0" lvl="0" indent="0" fontAlgn="base">
              <a:spcBef>
                <a:spcPct val="0"/>
              </a:spcBef>
              <a:buNone/>
            </a:pPr>
            <a:r>
              <a:rPr lang="en-US" altLang="zh-CN" sz="2400" strike="noStrike" noProof="1">
                <a:latin typeface="+mn-lt"/>
                <a:ea typeface="宋体" panose="02010600030101010101" pitchFamily="2" charset="-122"/>
                <a:cs typeface="+mn-cs"/>
              </a:rPr>
              <a:t>HEW Lysozyme</a:t>
            </a:r>
            <a:endParaRPr lang="en-US" altLang="zh-CN" sz="2400" strike="noStrike" noProof="1">
              <a:ea typeface="宋体" panose="02010600030101010101" pitchFamily="2" charset="-122"/>
            </a:endParaRPr>
          </a:p>
          <a:p>
            <a:pPr marL="0" lvl="0" indent="0" fontAlgn="base">
              <a:spcBef>
                <a:spcPct val="0"/>
              </a:spcBef>
              <a:buNone/>
            </a:pPr>
            <a:r>
              <a:rPr lang="en-US" altLang="zh-CN" sz="2400" strike="noStrike" noProof="1">
                <a:latin typeface="+mn-lt"/>
                <a:ea typeface="宋体" panose="02010600030101010101" pitchFamily="2" charset="-122"/>
                <a:cs typeface="+mn-cs"/>
              </a:rPr>
              <a:t>MW = 14,305.14</a:t>
            </a:r>
            <a:endParaRPr lang="en-US" altLang="zh-CN" sz="2400" strike="noStrike" noProof="1">
              <a:ea typeface="宋体" panose="02010600030101010101" pitchFamily="2" charset="-122"/>
            </a:endParaRPr>
          </a:p>
        </p:txBody>
      </p:sp>
    </p:spTree>
  </p:cSld>
  <p:clrMapOvr>
    <a:masterClrMapping/>
  </p:clrMapOvr>
  <p:transition>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a:xfrm>
            <a:off x="1835150" y="333375"/>
            <a:ext cx="6840855" cy="76200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mj-ea"/>
                <a:cs typeface="Times New Roman" panose="02020603050405020304" pitchFamily="18" charset="0"/>
              </a:rPr>
              <a:t>Amino Acid Composition</a:t>
            </a:r>
          </a:p>
        </p:txBody>
      </p:sp>
      <p:sp>
        <p:nvSpPr>
          <p:cNvPr id="557059" name="Rectangle 3"/>
          <p:cNvSpPr>
            <a:spLocks noGrp="1" noChangeArrowheads="1"/>
          </p:cNvSpPr>
          <p:nvPr>
            <p:ph idx="1"/>
          </p:nvPr>
        </p:nvSpPr>
        <p:spPr>
          <a:xfrm>
            <a:off x="1116013" y="1628775"/>
            <a:ext cx="7772400" cy="4648200"/>
          </a:xfrm>
        </p:spPr>
        <p:txBody>
          <a:bodyPr vert="horz" wrap="square" lIns="91440" tIns="45720" rIns="91440" bIns="45720" numCol="1" anchor="t" anchorCtr="0" compatLnSpc="1"/>
          <a:lstStyle/>
          <a:p>
            <a:pPr marL="342900" marR="0" lvl="0" indent="-342900" algn="l" defTabSz="914400" rtl="0" eaLnBrk="1" fontAlgn="base" latinLnBrk="0" hangingPunct="1">
              <a:lnSpc>
                <a:spcPct val="110000"/>
              </a:lnSpc>
              <a:spcBef>
                <a:spcPct val="20000"/>
              </a:spcBef>
              <a:spcAft>
                <a:spcPct val="0"/>
              </a:spcAft>
              <a:buClr>
                <a:schemeClr val="tx1"/>
              </a:buClr>
              <a:buSzTx/>
              <a:buFont typeface="Wingdings" panose="05000000000000000000" pitchFamily="2" charset="2"/>
              <a:buChar char="v"/>
              <a:defRPr/>
            </a:pPr>
            <a:r>
              <a:rPr kumimoji="0" lang="en-US" altLang="zh-CN" sz="2800" b="0"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cs typeface="Times New Roman" panose="02020603050405020304" pitchFamily="18" charset="0"/>
              </a:rPr>
              <a:t>Hydrolysis a protein to its amino acid  </a:t>
            </a:r>
          </a:p>
          <a:p>
            <a:pPr marL="342900" marR="0" lvl="0" indent="-342900" algn="l" defTabSz="914400" rtl="0" eaLnBrk="1" fontAlgn="base" latinLnBrk="0" hangingPunct="1">
              <a:lnSpc>
                <a:spcPct val="110000"/>
              </a:lnSpc>
              <a:spcBef>
                <a:spcPct val="20000"/>
              </a:spcBef>
              <a:spcAft>
                <a:spcPct val="0"/>
              </a:spcAft>
              <a:buClr>
                <a:schemeClr val="tx1"/>
              </a:buClr>
              <a:buSzTx/>
              <a:buFont typeface="Wingdings" panose="05000000000000000000" pitchFamily="2" charset="2"/>
              <a:buChar char="v"/>
              <a:defRPr/>
            </a:pPr>
            <a:r>
              <a:rPr kumimoji="0" lang="en-US" altLang="zh-CN" sz="2800" b="0"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cs typeface="Times New Roman" panose="02020603050405020304" pitchFamily="18" charset="0"/>
              </a:rPr>
              <a:t>Calculate the percent/mole ratio of each amino acid in the protein </a:t>
            </a:r>
          </a:p>
          <a:p>
            <a:pPr marL="342900" marR="0" lvl="0" indent="-342900" algn="l" defTabSz="914400" rtl="0" eaLnBrk="1" fontAlgn="base" latinLnBrk="0" hangingPunct="1">
              <a:lnSpc>
                <a:spcPct val="110000"/>
              </a:lnSpc>
              <a:spcBef>
                <a:spcPct val="20000"/>
              </a:spcBef>
              <a:spcAft>
                <a:spcPct val="0"/>
              </a:spcAft>
              <a:buClr>
                <a:schemeClr val="tx1"/>
              </a:buClr>
              <a:buSzTx/>
              <a:buFont typeface="Wingdings" panose="05000000000000000000" pitchFamily="2" charset="2"/>
              <a:buChar char="v"/>
              <a:defRPr/>
            </a:pPr>
            <a:r>
              <a:rPr kumimoji="0" lang="en-US" altLang="zh-CN" sz="2800" b="0"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cs typeface="Times New Roman" panose="02020603050405020304" pitchFamily="18" charset="0"/>
              </a:rPr>
              <a:t>Search and match the databases</a:t>
            </a:r>
          </a:p>
          <a:p>
            <a:pPr marL="342900" marR="0" lvl="0" indent="-342900" algn="l" defTabSz="914400" rtl="0" eaLnBrk="1" fontAlgn="base" latinLnBrk="0" hangingPunct="1">
              <a:lnSpc>
                <a:spcPct val="110000"/>
              </a:lnSpc>
              <a:spcBef>
                <a:spcPct val="20000"/>
              </a:spcBef>
              <a:spcAft>
                <a:spcPct val="0"/>
              </a:spcAft>
              <a:buClr>
                <a:schemeClr val="tx1"/>
              </a:buClr>
              <a:buSzTx/>
              <a:buFont typeface="Wingdings" panose="05000000000000000000" pitchFamily="2" charset="2"/>
              <a:buChar char="v"/>
              <a:defRPr/>
            </a:pPr>
            <a:r>
              <a:rPr kumimoji="0" lang="en-US" altLang="zh-CN" sz="2800" b="0" i="0" u="none" strike="noStrike" kern="0" cap="none" spc="0" normalizeH="0" baseline="0" noProof="0">
                <a:ln>
                  <a:noFill/>
                </a:ln>
                <a:solidFill>
                  <a:srgbClr val="FF3399"/>
                </a:solidFill>
                <a:effectLst>
                  <a:outerShdw blurRad="38100" dist="38100" dir="2700000" algn="tl">
                    <a:srgbClr val="C0C0C0"/>
                  </a:outerShdw>
                </a:effectLst>
                <a:uLnTx/>
                <a:uFillTx/>
                <a:latin typeface="Times New Roman" panose="02020603050405020304" pitchFamily="18" charset="0"/>
                <a:cs typeface="Times New Roman" panose="02020603050405020304" pitchFamily="18" charset="0"/>
              </a:rPr>
              <a:t>Software</a:t>
            </a:r>
            <a:r>
              <a:rPr kumimoji="0" lang="en-US" altLang="zh-CN" sz="2800" b="0"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cs typeface="Times New Roman" panose="02020603050405020304" pitchFamily="18" charset="0"/>
              </a:rPr>
              <a:t>: AACompIdent, AACompSim, ASA, FINDER, AAC-PI, PROP-SEARCH etc</a:t>
            </a:r>
          </a:p>
        </p:txBody>
      </p:sp>
      <p:grpSp>
        <p:nvGrpSpPr>
          <p:cNvPr id="11" name="组合 10">
            <a:extLst>
              <a:ext uri="{FF2B5EF4-FFF2-40B4-BE49-F238E27FC236}">
                <a16:creationId xmlns:a16="http://schemas.microsoft.com/office/drawing/2014/main" id="{BB3F47AC-16A6-4FA9-97B5-D73338373CE8}"/>
              </a:ext>
            </a:extLst>
          </p:cNvPr>
          <p:cNvGrpSpPr/>
          <p:nvPr/>
        </p:nvGrpSpPr>
        <p:grpSpPr>
          <a:xfrm>
            <a:off x="2067750" y="1397730"/>
            <a:ext cx="799920" cy="445320"/>
            <a:chOff x="2067750" y="1397730"/>
            <a:chExt cx="799920" cy="445320"/>
          </a:xfrm>
        </p:grpSpPr>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7FE613F0-3A32-45E6-9B10-7F4DA695934C}"/>
                    </a:ext>
                  </a:extLst>
                </p14:cNvPr>
                <p14:cNvContentPartPr/>
                <p14:nvPr/>
              </p14:nvContentPartPr>
              <p14:xfrm>
                <a:off x="2106630" y="1425090"/>
                <a:ext cx="135360" cy="360720"/>
              </p14:xfrm>
            </p:contentPart>
          </mc:Choice>
          <mc:Fallback xmlns="">
            <p:pic>
              <p:nvPicPr>
                <p:cNvPr id="2" name="墨迹 1">
                  <a:extLst>
                    <a:ext uri="{FF2B5EF4-FFF2-40B4-BE49-F238E27FC236}">
                      <a16:creationId xmlns:a16="http://schemas.microsoft.com/office/drawing/2014/main" id="{7FE613F0-3A32-45E6-9B10-7F4DA695934C}"/>
                    </a:ext>
                  </a:extLst>
                </p:cNvPr>
                <p:cNvPicPr/>
                <p:nvPr/>
              </p:nvPicPr>
              <p:blipFill>
                <a:blip r:embed="rId4"/>
                <a:stretch>
                  <a:fillRect/>
                </a:stretch>
              </p:blipFill>
              <p:spPr>
                <a:xfrm>
                  <a:off x="2088990" y="1407450"/>
                  <a:ext cx="17100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17B5AE17-68D8-4952-9E28-851F2F8D305F}"/>
                    </a:ext>
                  </a:extLst>
                </p14:cNvPr>
                <p14:cNvContentPartPr/>
                <p14:nvPr/>
              </p14:nvContentPartPr>
              <p14:xfrm>
                <a:off x="2067750" y="1496010"/>
                <a:ext cx="64440" cy="286200"/>
              </p14:xfrm>
            </p:contentPart>
          </mc:Choice>
          <mc:Fallback xmlns="">
            <p:pic>
              <p:nvPicPr>
                <p:cNvPr id="3" name="墨迹 2">
                  <a:extLst>
                    <a:ext uri="{FF2B5EF4-FFF2-40B4-BE49-F238E27FC236}">
                      <a16:creationId xmlns:a16="http://schemas.microsoft.com/office/drawing/2014/main" id="{17B5AE17-68D8-4952-9E28-851F2F8D305F}"/>
                    </a:ext>
                  </a:extLst>
                </p:cNvPr>
                <p:cNvPicPr/>
                <p:nvPr/>
              </p:nvPicPr>
              <p:blipFill>
                <a:blip r:embed="rId6"/>
                <a:stretch>
                  <a:fillRect/>
                </a:stretch>
              </p:blipFill>
              <p:spPr>
                <a:xfrm>
                  <a:off x="2049750" y="1478010"/>
                  <a:ext cx="10008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F3006B53-3127-474B-BB6F-2BE412169D22}"/>
                    </a:ext>
                  </a:extLst>
                </p14:cNvPr>
                <p14:cNvContentPartPr/>
                <p14:nvPr/>
              </p14:nvContentPartPr>
              <p14:xfrm>
                <a:off x="2222910" y="1468650"/>
                <a:ext cx="150120" cy="169560"/>
              </p14:xfrm>
            </p:contentPart>
          </mc:Choice>
          <mc:Fallback xmlns="">
            <p:pic>
              <p:nvPicPr>
                <p:cNvPr id="4" name="墨迹 3">
                  <a:extLst>
                    <a:ext uri="{FF2B5EF4-FFF2-40B4-BE49-F238E27FC236}">
                      <a16:creationId xmlns:a16="http://schemas.microsoft.com/office/drawing/2014/main" id="{F3006B53-3127-474B-BB6F-2BE412169D22}"/>
                    </a:ext>
                  </a:extLst>
                </p:cNvPr>
                <p:cNvPicPr/>
                <p:nvPr/>
              </p:nvPicPr>
              <p:blipFill>
                <a:blip r:embed="rId8"/>
                <a:stretch>
                  <a:fillRect/>
                </a:stretch>
              </p:blipFill>
              <p:spPr>
                <a:xfrm>
                  <a:off x="2205270" y="1450650"/>
                  <a:ext cx="1857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墨迹 4">
                  <a:extLst>
                    <a:ext uri="{FF2B5EF4-FFF2-40B4-BE49-F238E27FC236}">
                      <a16:creationId xmlns:a16="http://schemas.microsoft.com/office/drawing/2014/main" id="{2512E51E-815A-4FD3-BA38-0F9BB79D6367}"/>
                    </a:ext>
                  </a:extLst>
                </p14:cNvPr>
                <p14:cNvContentPartPr/>
                <p14:nvPr/>
              </p14:nvContentPartPr>
              <p14:xfrm>
                <a:off x="2504430" y="1401690"/>
                <a:ext cx="173160" cy="418320"/>
              </p14:xfrm>
            </p:contentPart>
          </mc:Choice>
          <mc:Fallback xmlns="">
            <p:pic>
              <p:nvPicPr>
                <p:cNvPr id="5" name="墨迹 4">
                  <a:extLst>
                    <a:ext uri="{FF2B5EF4-FFF2-40B4-BE49-F238E27FC236}">
                      <a16:creationId xmlns:a16="http://schemas.microsoft.com/office/drawing/2014/main" id="{2512E51E-815A-4FD3-BA38-0F9BB79D6367}"/>
                    </a:ext>
                  </a:extLst>
                </p:cNvPr>
                <p:cNvPicPr/>
                <p:nvPr/>
              </p:nvPicPr>
              <p:blipFill>
                <a:blip r:embed="rId10"/>
                <a:stretch>
                  <a:fillRect/>
                </a:stretch>
              </p:blipFill>
              <p:spPr>
                <a:xfrm>
                  <a:off x="2486430" y="1384050"/>
                  <a:ext cx="208800" cy="453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墨迹 5">
                  <a:extLst>
                    <a:ext uri="{FF2B5EF4-FFF2-40B4-BE49-F238E27FC236}">
                      <a16:creationId xmlns:a16="http://schemas.microsoft.com/office/drawing/2014/main" id="{AC6FCF9D-7A67-4BC4-B17A-077C77E9A164}"/>
                    </a:ext>
                  </a:extLst>
                </p14:cNvPr>
                <p14:cNvContentPartPr/>
                <p14:nvPr/>
              </p14:nvContentPartPr>
              <p14:xfrm>
                <a:off x="2569230" y="1686090"/>
                <a:ext cx="61920" cy="84240"/>
              </p14:xfrm>
            </p:contentPart>
          </mc:Choice>
          <mc:Fallback xmlns="">
            <p:pic>
              <p:nvPicPr>
                <p:cNvPr id="6" name="墨迹 5">
                  <a:extLst>
                    <a:ext uri="{FF2B5EF4-FFF2-40B4-BE49-F238E27FC236}">
                      <a16:creationId xmlns:a16="http://schemas.microsoft.com/office/drawing/2014/main" id="{AC6FCF9D-7A67-4BC4-B17A-077C77E9A164}"/>
                    </a:ext>
                  </a:extLst>
                </p:cNvPr>
                <p:cNvPicPr/>
                <p:nvPr/>
              </p:nvPicPr>
              <p:blipFill>
                <a:blip r:embed="rId12"/>
                <a:stretch>
                  <a:fillRect/>
                </a:stretch>
              </p:blipFill>
              <p:spPr>
                <a:xfrm>
                  <a:off x="2551230" y="1668450"/>
                  <a:ext cx="9756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墨迹 6">
                  <a:extLst>
                    <a:ext uri="{FF2B5EF4-FFF2-40B4-BE49-F238E27FC236}">
                      <a16:creationId xmlns:a16="http://schemas.microsoft.com/office/drawing/2014/main" id="{FBCA33EA-430B-4727-BEAB-6E9DB0745618}"/>
                    </a:ext>
                  </a:extLst>
                </p14:cNvPr>
                <p14:cNvContentPartPr/>
                <p14:nvPr/>
              </p14:nvContentPartPr>
              <p14:xfrm>
                <a:off x="2587590" y="1586010"/>
                <a:ext cx="20160" cy="214200"/>
              </p14:xfrm>
            </p:contentPart>
          </mc:Choice>
          <mc:Fallback xmlns="">
            <p:pic>
              <p:nvPicPr>
                <p:cNvPr id="7" name="墨迹 6">
                  <a:extLst>
                    <a:ext uri="{FF2B5EF4-FFF2-40B4-BE49-F238E27FC236}">
                      <a16:creationId xmlns:a16="http://schemas.microsoft.com/office/drawing/2014/main" id="{FBCA33EA-430B-4727-BEAB-6E9DB0745618}"/>
                    </a:ext>
                  </a:extLst>
                </p:cNvPr>
                <p:cNvPicPr/>
                <p:nvPr/>
              </p:nvPicPr>
              <p:blipFill>
                <a:blip r:embed="rId14"/>
                <a:stretch>
                  <a:fillRect/>
                </a:stretch>
              </p:blipFill>
              <p:spPr>
                <a:xfrm>
                  <a:off x="2569590" y="1568010"/>
                  <a:ext cx="5580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墨迹 7">
                  <a:extLst>
                    <a:ext uri="{FF2B5EF4-FFF2-40B4-BE49-F238E27FC236}">
                      <a16:creationId xmlns:a16="http://schemas.microsoft.com/office/drawing/2014/main" id="{4B60A4E3-A485-4CAC-AD61-8B977F9E1FD3}"/>
                    </a:ext>
                  </a:extLst>
                </p14:cNvPr>
                <p14:cNvContentPartPr/>
                <p14:nvPr/>
              </p14:nvContentPartPr>
              <p14:xfrm>
                <a:off x="2696310" y="1397730"/>
                <a:ext cx="105480" cy="214560"/>
              </p14:xfrm>
            </p:contentPart>
          </mc:Choice>
          <mc:Fallback xmlns="">
            <p:pic>
              <p:nvPicPr>
                <p:cNvPr id="8" name="墨迹 7">
                  <a:extLst>
                    <a:ext uri="{FF2B5EF4-FFF2-40B4-BE49-F238E27FC236}">
                      <a16:creationId xmlns:a16="http://schemas.microsoft.com/office/drawing/2014/main" id="{4B60A4E3-A485-4CAC-AD61-8B977F9E1FD3}"/>
                    </a:ext>
                  </a:extLst>
                </p:cNvPr>
                <p:cNvPicPr/>
                <p:nvPr/>
              </p:nvPicPr>
              <p:blipFill>
                <a:blip r:embed="rId16"/>
                <a:stretch>
                  <a:fillRect/>
                </a:stretch>
              </p:blipFill>
              <p:spPr>
                <a:xfrm>
                  <a:off x="2678310" y="1380090"/>
                  <a:ext cx="14112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墨迹 8">
                  <a:extLst>
                    <a:ext uri="{FF2B5EF4-FFF2-40B4-BE49-F238E27FC236}">
                      <a16:creationId xmlns:a16="http://schemas.microsoft.com/office/drawing/2014/main" id="{17294369-B05B-4342-BEF2-F76E34AE3E7F}"/>
                    </a:ext>
                  </a:extLst>
                </p14:cNvPr>
                <p14:cNvContentPartPr/>
                <p14:nvPr/>
              </p14:nvContentPartPr>
              <p14:xfrm>
                <a:off x="2731590" y="1530570"/>
                <a:ext cx="136080" cy="213480"/>
              </p14:xfrm>
            </p:contentPart>
          </mc:Choice>
          <mc:Fallback xmlns="">
            <p:pic>
              <p:nvPicPr>
                <p:cNvPr id="9" name="墨迹 8">
                  <a:extLst>
                    <a:ext uri="{FF2B5EF4-FFF2-40B4-BE49-F238E27FC236}">
                      <a16:creationId xmlns:a16="http://schemas.microsoft.com/office/drawing/2014/main" id="{17294369-B05B-4342-BEF2-F76E34AE3E7F}"/>
                    </a:ext>
                  </a:extLst>
                </p:cNvPr>
                <p:cNvPicPr/>
                <p:nvPr/>
              </p:nvPicPr>
              <p:blipFill>
                <a:blip r:embed="rId18"/>
                <a:stretch>
                  <a:fillRect/>
                </a:stretch>
              </p:blipFill>
              <p:spPr>
                <a:xfrm>
                  <a:off x="2713590" y="1512930"/>
                  <a:ext cx="17172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墨迹 9">
                  <a:extLst>
                    <a:ext uri="{FF2B5EF4-FFF2-40B4-BE49-F238E27FC236}">
                      <a16:creationId xmlns:a16="http://schemas.microsoft.com/office/drawing/2014/main" id="{A9FAAD83-D216-44E3-A48C-ED97E628D821}"/>
                    </a:ext>
                  </a:extLst>
                </p14:cNvPr>
                <p14:cNvContentPartPr/>
                <p14:nvPr/>
              </p14:nvContentPartPr>
              <p14:xfrm>
                <a:off x="2793150" y="1579170"/>
                <a:ext cx="43560" cy="263880"/>
              </p14:xfrm>
            </p:contentPart>
          </mc:Choice>
          <mc:Fallback xmlns="">
            <p:pic>
              <p:nvPicPr>
                <p:cNvPr id="10" name="墨迹 9">
                  <a:extLst>
                    <a:ext uri="{FF2B5EF4-FFF2-40B4-BE49-F238E27FC236}">
                      <a16:creationId xmlns:a16="http://schemas.microsoft.com/office/drawing/2014/main" id="{A9FAAD83-D216-44E3-A48C-ED97E628D821}"/>
                    </a:ext>
                  </a:extLst>
                </p:cNvPr>
                <p:cNvPicPr/>
                <p:nvPr/>
              </p:nvPicPr>
              <p:blipFill>
                <a:blip r:embed="rId20"/>
                <a:stretch>
                  <a:fillRect/>
                </a:stretch>
              </p:blipFill>
              <p:spPr>
                <a:xfrm>
                  <a:off x="2775150" y="1561530"/>
                  <a:ext cx="79200" cy="299520"/>
                </a:xfrm>
                <a:prstGeom prst="rect">
                  <a:avLst/>
                </a:prstGeom>
              </p:spPr>
            </p:pic>
          </mc:Fallback>
        </mc:AlternateContent>
      </p:grpSp>
      <p:grpSp>
        <p:nvGrpSpPr>
          <p:cNvPr id="26" name="组合 25">
            <a:extLst>
              <a:ext uri="{FF2B5EF4-FFF2-40B4-BE49-F238E27FC236}">
                <a16:creationId xmlns:a16="http://schemas.microsoft.com/office/drawing/2014/main" id="{9A956235-4EDF-4E24-8772-1F6C77B46571}"/>
              </a:ext>
            </a:extLst>
          </p:cNvPr>
          <p:cNvGrpSpPr/>
          <p:nvPr/>
        </p:nvGrpSpPr>
        <p:grpSpPr>
          <a:xfrm>
            <a:off x="4787190" y="2607330"/>
            <a:ext cx="1140840" cy="446040"/>
            <a:chOff x="4787190" y="2607330"/>
            <a:chExt cx="1140840" cy="446040"/>
          </a:xfrm>
        </p:grpSpPr>
        <mc:AlternateContent xmlns:mc="http://schemas.openxmlformats.org/markup-compatibility/2006" xmlns:p14="http://schemas.microsoft.com/office/powerpoint/2010/main">
          <mc:Choice Requires="p14">
            <p:contentPart p14:bwMode="auto" r:id="rId21">
              <p14:nvContentPartPr>
                <p14:cNvPr id="12" name="墨迹 11">
                  <a:extLst>
                    <a:ext uri="{FF2B5EF4-FFF2-40B4-BE49-F238E27FC236}">
                      <a16:creationId xmlns:a16="http://schemas.microsoft.com/office/drawing/2014/main" id="{F9D084B4-87C1-4D4D-8F39-1F6F79FFBC55}"/>
                    </a:ext>
                  </a:extLst>
                </p14:cNvPr>
                <p14:cNvContentPartPr/>
                <p14:nvPr/>
              </p14:nvContentPartPr>
              <p14:xfrm>
                <a:off x="4787190" y="2673570"/>
                <a:ext cx="135720" cy="202680"/>
              </p14:xfrm>
            </p:contentPart>
          </mc:Choice>
          <mc:Fallback xmlns="">
            <p:pic>
              <p:nvPicPr>
                <p:cNvPr id="12" name="墨迹 11">
                  <a:extLst>
                    <a:ext uri="{FF2B5EF4-FFF2-40B4-BE49-F238E27FC236}">
                      <a16:creationId xmlns:a16="http://schemas.microsoft.com/office/drawing/2014/main" id="{F9D084B4-87C1-4D4D-8F39-1F6F79FFBC55}"/>
                    </a:ext>
                  </a:extLst>
                </p:cNvPr>
                <p:cNvPicPr/>
                <p:nvPr/>
              </p:nvPicPr>
              <p:blipFill>
                <a:blip r:embed="rId22"/>
                <a:stretch>
                  <a:fillRect/>
                </a:stretch>
              </p:blipFill>
              <p:spPr>
                <a:xfrm>
                  <a:off x="4769190" y="2655570"/>
                  <a:ext cx="17136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3" name="墨迹 12">
                  <a:extLst>
                    <a:ext uri="{FF2B5EF4-FFF2-40B4-BE49-F238E27FC236}">
                      <a16:creationId xmlns:a16="http://schemas.microsoft.com/office/drawing/2014/main" id="{341D4452-B4E7-4D2B-96FE-9ECC0977454E}"/>
                    </a:ext>
                  </a:extLst>
                </p14:cNvPr>
                <p14:cNvContentPartPr/>
                <p14:nvPr/>
              </p14:nvContentPartPr>
              <p14:xfrm>
                <a:off x="4929750" y="2729730"/>
                <a:ext cx="133560" cy="17640"/>
              </p14:xfrm>
            </p:contentPart>
          </mc:Choice>
          <mc:Fallback xmlns="">
            <p:pic>
              <p:nvPicPr>
                <p:cNvPr id="13" name="墨迹 12">
                  <a:extLst>
                    <a:ext uri="{FF2B5EF4-FFF2-40B4-BE49-F238E27FC236}">
                      <a16:creationId xmlns:a16="http://schemas.microsoft.com/office/drawing/2014/main" id="{341D4452-B4E7-4D2B-96FE-9ECC0977454E}"/>
                    </a:ext>
                  </a:extLst>
                </p:cNvPr>
                <p:cNvPicPr/>
                <p:nvPr/>
              </p:nvPicPr>
              <p:blipFill>
                <a:blip r:embed="rId24"/>
                <a:stretch>
                  <a:fillRect/>
                </a:stretch>
              </p:blipFill>
              <p:spPr>
                <a:xfrm>
                  <a:off x="4912110" y="2711730"/>
                  <a:ext cx="1692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4" name="墨迹 13">
                  <a:extLst>
                    <a:ext uri="{FF2B5EF4-FFF2-40B4-BE49-F238E27FC236}">
                      <a16:creationId xmlns:a16="http://schemas.microsoft.com/office/drawing/2014/main" id="{E1E83A64-80CD-4E3A-ADE5-80B2BCB100B1}"/>
                    </a:ext>
                  </a:extLst>
                </p14:cNvPr>
                <p14:cNvContentPartPr/>
                <p14:nvPr/>
              </p14:nvContentPartPr>
              <p14:xfrm>
                <a:off x="4898790" y="2799930"/>
                <a:ext cx="136080" cy="173160"/>
              </p14:xfrm>
            </p:contentPart>
          </mc:Choice>
          <mc:Fallback xmlns="">
            <p:pic>
              <p:nvPicPr>
                <p:cNvPr id="14" name="墨迹 13">
                  <a:extLst>
                    <a:ext uri="{FF2B5EF4-FFF2-40B4-BE49-F238E27FC236}">
                      <a16:creationId xmlns:a16="http://schemas.microsoft.com/office/drawing/2014/main" id="{E1E83A64-80CD-4E3A-ADE5-80B2BCB100B1}"/>
                    </a:ext>
                  </a:extLst>
                </p:cNvPr>
                <p:cNvPicPr/>
                <p:nvPr/>
              </p:nvPicPr>
              <p:blipFill>
                <a:blip r:embed="rId26"/>
                <a:stretch>
                  <a:fillRect/>
                </a:stretch>
              </p:blipFill>
              <p:spPr>
                <a:xfrm>
                  <a:off x="4881150" y="2781930"/>
                  <a:ext cx="1717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5" name="墨迹 14">
                  <a:extLst>
                    <a:ext uri="{FF2B5EF4-FFF2-40B4-BE49-F238E27FC236}">
                      <a16:creationId xmlns:a16="http://schemas.microsoft.com/office/drawing/2014/main" id="{71C0150F-8D31-4FE3-A8D4-9D08632D88E4}"/>
                    </a:ext>
                  </a:extLst>
                </p14:cNvPr>
                <p14:cNvContentPartPr/>
                <p14:nvPr/>
              </p14:nvContentPartPr>
              <p14:xfrm>
                <a:off x="4894470" y="2866530"/>
                <a:ext cx="66600" cy="88200"/>
              </p14:xfrm>
            </p:contentPart>
          </mc:Choice>
          <mc:Fallback xmlns="">
            <p:pic>
              <p:nvPicPr>
                <p:cNvPr id="15" name="墨迹 14">
                  <a:extLst>
                    <a:ext uri="{FF2B5EF4-FFF2-40B4-BE49-F238E27FC236}">
                      <a16:creationId xmlns:a16="http://schemas.microsoft.com/office/drawing/2014/main" id="{71C0150F-8D31-4FE3-A8D4-9D08632D88E4}"/>
                    </a:ext>
                  </a:extLst>
                </p:cNvPr>
                <p:cNvPicPr/>
                <p:nvPr/>
              </p:nvPicPr>
              <p:blipFill>
                <a:blip r:embed="rId28"/>
                <a:stretch>
                  <a:fillRect/>
                </a:stretch>
              </p:blipFill>
              <p:spPr>
                <a:xfrm>
                  <a:off x="4876470" y="2848890"/>
                  <a:ext cx="1022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6" name="墨迹 15">
                  <a:extLst>
                    <a:ext uri="{FF2B5EF4-FFF2-40B4-BE49-F238E27FC236}">
                      <a16:creationId xmlns:a16="http://schemas.microsoft.com/office/drawing/2014/main" id="{156979C0-E8B9-423D-9510-1A6ECC7F8B8C}"/>
                    </a:ext>
                  </a:extLst>
                </p14:cNvPr>
                <p14:cNvContentPartPr/>
                <p14:nvPr/>
              </p14:nvContentPartPr>
              <p14:xfrm>
                <a:off x="5098230" y="2680050"/>
                <a:ext cx="259560" cy="285480"/>
              </p14:xfrm>
            </p:contentPart>
          </mc:Choice>
          <mc:Fallback xmlns="">
            <p:pic>
              <p:nvPicPr>
                <p:cNvPr id="16" name="墨迹 15">
                  <a:extLst>
                    <a:ext uri="{FF2B5EF4-FFF2-40B4-BE49-F238E27FC236}">
                      <a16:creationId xmlns:a16="http://schemas.microsoft.com/office/drawing/2014/main" id="{156979C0-E8B9-423D-9510-1A6ECC7F8B8C}"/>
                    </a:ext>
                  </a:extLst>
                </p:cNvPr>
                <p:cNvPicPr/>
                <p:nvPr/>
              </p:nvPicPr>
              <p:blipFill>
                <a:blip r:embed="rId30"/>
                <a:stretch>
                  <a:fillRect/>
                </a:stretch>
              </p:blipFill>
              <p:spPr>
                <a:xfrm>
                  <a:off x="5080230" y="2662050"/>
                  <a:ext cx="29520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7" name="墨迹 16">
                  <a:extLst>
                    <a:ext uri="{FF2B5EF4-FFF2-40B4-BE49-F238E27FC236}">
                      <a16:creationId xmlns:a16="http://schemas.microsoft.com/office/drawing/2014/main" id="{92C0C2EA-8740-436F-A270-5A9897E8AD52}"/>
                    </a:ext>
                  </a:extLst>
                </p14:cNvPr>
                <p14:cNvContentPartPr/>
                <p14:nvPr/>
              </p14:nvContentPartPr>
              <p14:xfrm>
                <a:off x="5331870" y="2689050"/>
                <a:ext cx="100800" cy="239760"/>
              </p14:xfrm>
            </p:contentPart>
          </mc:Choice>
          <mc:Fallback xmlns="">
            <p:pic>
              <p:nvPicPr>
                <p:cNvPr id="17" name="墨迹 16">
                  <a:extLst>
                    <a:ext uri="{FF2B5EF4-FFF2-40B4-BE49-F238E27FC236}">
                      <a16:creationId xmlns:a16="http://schemas.microsoft.com/office/drawing/2014/main" id="{92C0C2EA-8740-436F-A270-5A9897E8AD52}"/>
                    </a:ext>
                  </a:extLst>
                </p:cNvPr>
                <p:cNvPicPr/>
                <p:nvPr/>
              </p:nvPicPr>
              <p:blipFill>
                <a:blip r:embed="rId32"/>
                <a:stretch>
                  <a:fillRect/>
                </a:stretch>
              </p:blipFill>
              <p:spPr>
                <a:xfrm>
                  <a:off x="5314230" y="2671050"/>
                  <a:ext cx="13644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8" name="墨迹 17">
                  <a:extLst>
                    <a:ext uri="{FF2B5EF4-FFF2-40B4-BE49-F238E27FC236}">
                      <a16:creationId xmlns:a16="http://schemas.microsoft.com/office/drawing/2014/main" id="{99D98FDA-A8A4-4EB5-B141-3889E4B05FAF}"/>
                    </a:ext>
                  </a:extLst>
                </p14:cNvPr>
                <p14:cNvContentPartPr/>
                <p14:nvPr/>
              </p14:nvContentPartPr>
              <p14:xfrm>
                <a:off x="5412870" y="2783010"/>
                <a:ext cx="44280" cy="24480"/>
              </p14:xfrm>
            </p:contentPart>
          </mc:Choice>
          <mc:Fallback xmlns="">
            <p:pic>
              <p:nvPicPr>
                <p:cNvPr id="18" name="墨迹 17">
                  <a:extLst>
                    <a:ext uri="{FF2B5EF4-FFF2-40B4-BE49-F238E27FC236}">
                      <a16:creationId xmlns:a16="http://schemas.microsoft.com/office/drawing/2014/main" id="{99D98FDA-A8A4-4EB5-B141-3889E4B05FAF}"/>
                    </a:ext>
                  </a:extLst>
                </p:cNvPr>
                <p:cNvPicPr/>
                <p:nvPr/>
              </p:nvPicPr>
              <p:blipFill>
                <a:blip r:embed="rId34"/>
                <a:stretch>
                  <a:fillRect/>
                </a:stretch>
              </p:blipFill>
              <p:spPr>
                <a:xfrm>
                  <a:off x="5395230" y="2765010"/>
                  <a:ext cx="7992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9" name="墨迹 18">
                  <a:extLst>
                    <a:ext uri="{FF2B5EF4-FFF2-40B4-BE49-F238E27FC236}">
                      <a16:creationId xmlns:a16="http://schemas.microsoft.com/office/drawing/2014/main" id="{645214E7-E531-41EC-AAB4-3BC348C6D060}"/>
                    </a:ext>
                  </a:extLst>
                </p14:cNvPr>
                <p14:cNvContentPartPr/>
                <p14:nvPr/>
              </p14:nvContentPartPr>
              <p14:xfrm>
                <a:off x="5521230" y="2685450"/>
                <a:ext cx="118440" cy="240840"/>
              </p14:xfrm>
            </p:contentPart>
          </mc:Choice>
          <mc:Fallback xmlns="">
            <p:pic>
              <p:nvPicPr>
                <p:cNvPr id="19" name="墨迹 18">
                  <a:extLst>
                    <a:ext uri="{FF2B5EF4-FFF2-40B4-BE49-F238E27FC236}">
                      <a16:creationId xmlns:a16="http://schemas.microsoft.com/office/drawing/2014/main" id="{645214E7-E531-41EC-AAB4-3BC348C6D060}"/>
                    </a:ext>
                  </a:extLst>
                </p:cNvPr>
                <p:cNvPicPr/>
                <p:nvPr/>
              </p:nvPicPr>
              <p:blipFill>
                <a:blip r:embed="rId36"/>
                <a:stretch>
                  <a:fillRect/>
                </a:stretch>
              </p:blipFill>
              <p:spPr>
                <a:xfrm>
                  <a:off x="5503230" y="2667450"/>
                  <a:ext cx="15408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0" name="墨迹 19">
                  <a:extLst>
                    <a:ext uri="{FF2B5EF4-FFF2-40B4-BE49-F238E27FC236}">
                      <a16:creationId xmlns:a16="http://schemas.microsoft.com/office/drawing/2014/main" id="{8326786E-34D5-49AC-AB22-E85AEA12EBE9}"/>
                    </a:ext>
                  </a:extLst>
                </p14:cNvPr>
                <p14:cNvContentPartPr/>
                <p14:nvPr/>
              </p14:nvContentPartPr>
              <p14:xfrm>
                <a:off x="5781870" y="2607330"/>
                <a:ext cx="36360" cy="65520"/>
              </p14:xfrm>
            </p:contentPart>
          </mc:Choice>
          <mc:Fallback xmlns="">
            <p:pic>
              <p:nvPicPr>
                <p:cNvPr id="20" name="墨迹 19">
                  <a:extLst>
                    <a:ext uri="{FF2B5EF4-FFF2-40B4-BE49-F238E27FC236}">
                      <a16:creationId xmlns:a16="http://schemas.microsoft.com/office/drawing/2014/main" id="{8326786E-34D5-49AC-AB22-E85AEA12EBE9}"/>
                    </a:ext>
                  </a:extLst>
                </p:cNvPr>
                <p:cNvPicPr/>
                <p:nvPr/>
              </p:nvPicPr>
              <p:blipFill>
                <a:blip r:embed="rId38"/>
                <a:stretch>
                  <a:fillRect/>
                </a:stretch>
              </p:blipFill>
              <p:spPr>
                <a:xfrm>
                  <a:off x="5764230" y="2589330"/>
                  <a:ext cx="7200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1" name="墨迹 20">
                  <a:extLst>
                    <a:ext uri="{FF2B5EF4-FFF2-40B4-BE49-F238E27FC236}">
                      <a16:creationId xmlns:a16="http://schemas.microsoft.com/office/drawing/2014/main" id="{64F73C77-74F2-4AB3-B9DC-A5690001194A}"/>
                    </a:ext>
                  </a:extLst>
                </p14:cNvPr>
                <p14:cNvContentPartPr/>
                <p14:nvPr/>
              </p14:nvContentPartPr>
              <p14:xfrm>
                <a:off x="5648670" y="2689050"/>
                <a:ext cx="207720" cy="52920"/>
              </p14:xfrm>
            </p:contentPart>
          </mc:Choice>
          <mc:Fallback xmlns="">
            <p:pic>
              <p:nvPicPr>
                <p:cNvPr id="21" name="墨迹 20">
                  <a:extLst>
                    <a:ext uri="{FF2B5EF4-FFF2-40B4-BE49-F238E27FC236}">
                      <a16:creationId xmlns:a16="http://schemas.microsoft.com/office/drawing/2014/main" id="{64F73C77-74F2-4AB3-B9DC-A5690001194A}"/>
                    </a:ext>
                  </a:extLst>
                </p:cNvPr>
                <p:cNvPicPr/>
                <p:nvPr/>
              </p:nvPicPr>
              <p:blipFill>
                <a:blip r:embed="rId40"/>
                <a:stretch>
                  <a:fillRect/>
                </a:stretch>
              </p:blipFill>
              <p:spPr>
                <a:xfrm>
                  <a:off x="5631030" y="2671050"/>
                  <a:ext cx="24336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2" name="墨迹 21">
                  <a:extLst>
                    <a:ext uri="{FF2B5EF4-FFF2-40B4-BE49-F238E27FC236}">
                      <a16:creationId xmlns:a16="http://schemas.microsoft.com/office/drawing/2014/main" id="{D0FBFD06-6C12-484C-8657-DE4B548439EF}"/>
                    </a:ext>
                  </a:extLst>
                </p14:cNvPr>
                <p14:cNvContentPartPr/>
                <p14:nvPr/>
              </p14:nvContentPartPr>
              <p14:xfrm>
                <a:off x="5692590" y="2752050"/>
                <a:ext cx="22680" cy="37440"/>
              </p14:xfrm>
            </p:contentPart>
          </mc:Choice>
          <mc:Fallback xmlns="">
            <p:pic>
              <p:nvPicPr>
                <p:cNvPr id="22" name="墨迹 21">
                  <a:extLst>
                    <a:ext uri="{FF2B5EF4-FFF2-40B4-BE49-F238E27FC236}">
                      <a16:creationId xmlns:a16="http://schemas.microsoft.com/office/drawing/2014/main" id="{D0FBFD06-6C12-484C-8657-DE4B548439EF}"/>
                    </a:ext>
                  </a:extLst>
                </p:cNvPr>
                <p:cNvPicPr/>
                <p:nvPr/>
              </p:nvPicPr>
              <p:blipFill>
                <a:blip r:embed="rId42"/>
                <a:stretch>
                  <a:fillRect/>
                </a:stretch>
              </p:blipFill>
              <p:spPr>
                <a:xfrm>
                  <a:off x="5674950" y="2734410"/>
                  <a:ext cx="5832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3" name="墨迹 22">
                  <a:extLst>
                    <a:ext uri="{FF2B5EF4-FFF2-40B4-BE49-F238E27FC236}">
                      <a16:creationId xmlns:a16="http://schemas.microsoft.com/office/drawing/2014/main" id="{F4519E88-A176-4311-886B-CF9398C123C7}"/>
                    </a:ext>
                  </a:extLst>
                </p14:cNvPr>
                <p14:cNvContentPartPr/>
                <p14:nvPr/>
              </p14:nvContentPartPr>
              <p14:xfrm>
                <a:off x="5698350" y="2701290"/>
                <a:ext cx="229680" cy="140040"/>
              </p14:xfrm>
            </p:contentPart>
          </mc:Choice>
          <mc:Fallback xmlns="">
            <p:pic>
              <p:nvPicPr>
                <p:cNvPr id="23" name="墨迹 22">
                  <a:extLst>
                    <a:ext uri="{FF2B5EF4-FFF2-40B4-BE49-F238E27FC236}">
                      <a16:creationId xmlns:a16="http://schemas.microsoft.com/office/drawing/2014/main" id="{F4519E88-A176-4311-886B-CF9398C123C7}"/>
                    </a:ext>
                  </a:extLst>
                </p:cNvPr>
                <p:cNvPicPr/>
                <p:nvPr/>
              </p:nvPicPr>
              <p:blipFill>
                <a:blip r:embed="rId44"/>
                <a:stretch>
                  <a:fillRect/>
                </a:stretch>
              </p:blipFill>
              <p:spPr>
                <a:xfrm>
                  <a:off x="5680350" y="2683650"/>
                  <a:ext cx="2653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4" name="墨迹 23">
                  <a:extLst>
                    <a:ext uri="{FF2B5EF4-FFF2-40B4-BE49-F238E27FC236}">
                      <a16:creationId xmlns:a16="http://schemas.microsoft.com/office/drawing/2014/main" id="{63D6DD44-E495-438D-8048-40719E7FA4E5}"/>
                    </a:ext>
                  </a:extLst>
                </p14:cNvPr>
                <p14:cNvContentPartPr/>
                <p14:nvPr/>
              </p14:nvContentPartPr>
              <p14:xfrm>
                <a:off x="5666310" y="2866530"/>
                <a:ext cx="235440" cy="76680"/>
              </p14:xfrm>
            </p:contentPart>
          </mc:Choice>
          <mc:Fallback xmlns="">
            <p:pic>
              <p:nvPicPr>
                <p:cNvPr id="24" name="墨迹 23">
                  <a:extLst>
                    <a:ext uri="{FF2B5EF4-FFF2-40B4-BE49-F238E27FC236}">
                      <a16:creationId xmlns:a16="http://schemas.microsoft.com/office/drawing/2014/main" id="{63D6DD44-E495-438D-8048-40719E7FA4E5}"/>
                    </a:ext>
                  </a:extLst>
                </p:cNvPr>
                <p:cNvPicPr/>
                <p:nvPr/>
              </p:nvPicPr>
              <p:blipFill>
                <a:blip r:embed="rId46"/>
                <a:stretch>
                  <a:fillRect/>
                </a:stretch>
              </p:blipFill>
              <p:spPr>
                <a:xfrm>
                  <a:off x="5648670" y="2848890"/>
                  <a:ext cx="27108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5" name="墨迹 24">
                  <a:extLst>
                    <a:ext uri="{FF2B5EF4-FFF2-40B4-BE49-F238E27FC236}">
                      <a16:creationId xmlns:a16="http://schemas.microsoft.com/office/drawing/2014/main" id="{28425573-03BD-4E4C-81CF-CBA262152176}"/>
                    </a:ext>
                  </a:extLst>
                </p14:cNvPr>
                <p14:cNvContentPartPr/>
                <p14:nvPr/>
              </p14:nvContentPartPr>
              <p14:xfrm>
                <a:off x="5807430" y="2862930"/>
                <a:ext cx="23400" cy="190440"/>
              </p14:xfrm>
            </p:contentPart>
          </mc:Choice>
          <mc:Fallback xmlns="">
            <p:pic>
              <p:nvPicPr>
                <p:cNvPr id="25" name="墨迹 24">
                  <a:extLst>
                    <a:ext uri="{FF2B5EF4-FFF2-40B4-BE49-F238E27FC236}">
                      <a16:creationId xmlns:a16="http://schemas.microsoft.com/office/drawing/2014/main" id="{28425573-03BD-4E4C-81CF-CBA262152176}"/>
                    </a:ext>
                  </a:extLst>
                </p:cNvPr>
                <p:cNvPicPr/>
                <p:nvPr/>
              </p:nvPicPr>
              <p:blipFill>
                <a:blip r:embed="rId48"/>
                <a:stretch>
                  <a:fillRect/>
                </a:stretch>
              </p:blipFill>
              <p:spPr>
                <a:xfrm>
                  <a:off x="5789430" y="2844930"/>
                  <a:ext cx="59040" cy="226080"/>
                </a:xfrm>
                <a:prstGeom prst="rect">
                  <a:avLst/>
                </a:prstGeom>
              </p:spPr>
            </p:pic>
          </mc:Fallback>
        </mc:AlternateContent>
      </p:grpSp>
    </p:spTree>
  </p:cSld>
  <p:clrMapOvr>
    <a:masterClrMapping/>
  </p:clrMapOvr>
  <p:transition>
    <p:randomBar dir="ver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p:cNvSpPr>
          <p:nvPr>
            <p:ph type="title"/>
          </p:nvPr>
        </p:nvSpPr>
        <p:spPr>
          <a:xfrm>
            <a:off x="1619250" y="188913"/>
            <a:ext cx="7772400" cy="701675"/>
          </a:xfrm>
        </p:spPr>
        <p:txBody>
          <a:bodyPr vert="horz" wrap="square" lIns="91440" tIns="45720" rIns="91440" bIns="45720" anchor="ctr"/>
          <a:lstStyle/>
          <a:p>
            <a:pPr eaLnBrk="1" fontAlgn="base" hangingPunct="1"/>
            <a:r>
              <a:rPr lang="en-US" altLang="zh-CN" sz="3600" b="0" strike="noStrike" noProof="1">
                <a:solidFill>
                  <a:schemeClr val="tx1"/>
                </a:solidFill>
                <a:latin typeface="Times New Roman" panose="02020603050405020304" pitchFamily="18" charset="0"/>
              </a:rPr>
              <a:t>Peptide Masses From ESI</a:t>
            </a:r>
          </a:p>
        </p:txBody>
      </p:sp>
      <p:grpSp>
        <p:nvGrpSpPr>
          <p:cNvPr id="2" name="Group 3"/>
          <p:cNvGrpSpPr/>
          <p:nvPr/>
        </p:nvGrpSpPr>
        <p:grpSpPr>
          <a:xfrm>
            <a:off x="1219200" y="2859088"/>
            <a:ext cx="2713038" cy="874712"/>
            <a:chOff x="0" y="0"/>
            <a:chExt cx="1709" cy="551"/>
          </a:xfrm>
        </p:grpSpPr>
        <p:sp>
          <p:nvSpPr>
            <p:cNvPr id="86023" name="Text Box 4"/>
            <p:cNvSpPr txBox="1"/>
            <p:nvPr/>
          </p:nvSpPr>
          <p:spPr>
            <a:xfrm>
              <a:off x="0" y="0"/>
              <a:ext cx="1709"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2400" strike="noStrike" noProof="1">
                  <a:solidFill>
                    <a:schemeClr val="tx1"/>
                  </a:solidFill>
                  <a:latin typeface="+mn-lt"/>
                  <a:ea typeface="宋体" panose="02010600030101010101" pitchFamily="2" charset="-122"/>
                  <a:cs typeface="+mn-cs"/>
                </a:rPr>
                <a:t>m/z = (MW + nH+)</a:t>
              </a:r>
              <a:endParaRPr lang="en-US" altLang="zh-CN" sz="2400" strike="noStrike" noProof="1">
                <a:solidFill>
                  <a:schemeClr val="tx1"/>
                </a:solidFill>
                <a:ea typeface="宋体" panose="02010600030101010101" pitchFamily="2" charset="-122"/>
              </a:endParaRPr>
            </a:p>
          </p:txBody>
        </p:sp>
        <p:sp>
          <p:nvSpPr>
            <p:cNvPr id="86020" name="Line 5"/>
            <p:cNvSpPr/>
            <p:nvPr/>
          </p:nvSpPr>
          <p:spPr>
            <a:xfrm>
              <a:off x="586" y="263"/>
              <a:ext cx="1056" cy="0"/>
            </a:xfrm>
            <a:prstGeom prst="line">
              <a:avLst/>
            </a:prstGeom>
            <a:ln w="38100" cap="flat" cmpd="sng">
              <a:solidFill>
                <a:schemeClr val="tx1"/>
              </a:solidFill>
              <a:prstDash val="solid"/>
              <a:round/>
              <a:headEnd type="none" w="med" len="med"/>
              <a:tailEnd type="none" w="med" len="med"/>
            </a:ln>
          </p:spPr>
        </p:sp>
        <p:sp>
          <p:nvSpPr>
            <p:cNvPr id="86025" name="Rectangle 6"/>
            <p:cNvSpPr/>
            <p:nvPr/>
          </p:nvSpPr>
          <p:spPr>
            <a:xfrm>
              <a:off x="977" y="263"/>
              <a:ext cx="233"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2400" strike="noStrike" noProof="1">
                  <a:solidFill>
                    <a:schemeClr val="tx1"/>
                  </a:solidFill>
                  <a:latin typeface="+mn-lt"/>
                  <a:ea typeface="宋体" panose="02010600030101010101" pitchFamily="2" charset="-122"/>
                  <a:cs typeface="+mn-cs"/>
                </a:rPr>
                <a:t>n</a:t>
              </a:r>
              <a:endParaRPr lang="en-US" altLang="zh-CN" sz="2400" strike="noStrike" noProof="1">
                <a:solidFill>
                  <a:schemeClr val="tx1"/>
                </a:solidFill>
                <a:ea typeface="宋体" panose="02010600030101010101" pitchFamily="2" charset="-122"/>
              </a:endParaRPr>
            </a:p>
          </p:txBody>
        </p:sp>
      </p:grpSp>
      <p:sp>
        <p:nvSpPr>
          <p:cNvPr id="3" name="Rectangle 7"/>
          <p:cNvSpPr/>
          <p:nvPr/>
        </p:nvSpPr>
        <p:spPr>
          <a:xfrm>
            <a:off x="914400" y="4419600"/>
            <a:ext cx="7897813" cy="15525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2400" strike="noStrike" noProof="1">
                <a:solidFill>
                  <a:schemeClr val="tx1"/>
                </a:solidFill>
                <a:latin typeface="+mn-lt"/>
                <a:ea typeface="宋体" panose="02010600030101010101" pitchFamily="2" charset="-122"/>
                <a:cs typeface="+mn-cs"/>
              </a:rPr>
              <a:t>m/z = mass-to-charge ratio of each peak on spectrum</a:t>
            </a:r>
            <a:endParaRPr lang="en-US" altLang="zh-CN" sz="2400" strike="noStrike" noProof="1">
              <a:solidFill>
                <a:schemeClr val="tx1"/>
              </a:solidFill>
              <a:ea typeface="宋体" panose="02010600030101010101" pitchFamily="2" charset="-122"/>
            </a:endParaRPr>
          </a:p>
          <a:p>
            <a:pPr marL="0" lvl="0" indent="0" fontAlgn="base">
              <a:spcBef>
                <a:spcPct val="0"/>
              </a:spcBef>
              <a:buNone/>
            </a:pPr>
            <a:r>
              <a:rPr lang="en-US" altLang="zh-CN" sz="2400" strike="noStrike" noProof="1">
                <a:solidFill>
                  <a:schemeClr val="tx1"/>
                </a:solidFill>
                <a:latin typeface="+mn-lt"/>
                <a:ea typeface="宋体" panose="02010600030101010101" pitchFamily="2" charset="-122"/>
                <a:cs typeface="+mn-cs"/>
              </a:rPr>
              <a:t>MW = MW of parent molecule</a:t>
            </a:r>
            <a:endParaRPr lang="en-US" altLang="zh-CN" sz="2400" strike="noStrike" noProof="1">
              <a:solidFill>
                <a:schemeClr val="tx1"/>
              </a:solidFill>
              <a:ea typeface="宋体" panose="02010600030101010101" pitchFamily="2" charset="-122"/>
            </a:endParaRPr>
          </a:p>
          <a:p>
            <a:pPr marL="0" lvl="0" indent="0" fontAlgn="base">
              <a:spcBef>
                <a:spcPct val="0"/>
              </a:spcBef>
              <a:buNone/>
            </a:pPr>
            <a:r>
              <a:rPr lang="en-US" altLang="zh-CN" sz="2400" strike="noStrike" noProof="1">
                <a:solidFill>
                  <a:schemeClr val="tx1"/>
                </a:solidFill>
                <a:latin typeface="+mn-lt"/>
                <a:ea typeface="宋体" panose="02010600030101010101" pitchFamily="2" charset="-122"/>
                <a:cs typeface="+mn-cs"/>
              </a:rPr>
              <a:t>n = number of charges (integer)</a:t>
            </a:r>
            <a:endParaRPr lang="en-US" altLang="zh-CN" sz="2400" strike="noStrike" noProof="1">
              <a:solidFill>
                <a:schemeClr val="tx1"/>
              </a:solidFill>
              <a:ea typeface="宋体" panose="02010600030101010101" pitchFamily="2" charset="-122"/>
            </a:endParaRPr>
          </a:p>
          <a:p>
            <a:pPr marL="0" lvl="0" indent="0" fontAlgn="base">
              <a:spcBef>
                <a:spcPct val="0"/>
              </a:spcBef>
              <a:buNone/>
            </a:pPr>
            <a:r>
              <a:rPr lang="en-US" altLang="zh-CN" sz="2400" strike="noStrike" noProof="1">
                <a:solidFill>
                  <a:schemeClr val="tx1"/>
                </a:solidFill>
                <a:latin typeface="+mn-lt"/>
                <a:ea typeface="宋体" panose="02010600030101010101" pitchFamily="2" charset="-122"/>
                <a:cs typeface="+mn-cs"/>
              </a:rPr>
              <a:t>H+ = mass of hydrogen ion (1.008 Da)</a:t>
            </a:r>
            <a:endParaRPr lang="en-US" altLang="zh-CN" sz="2400" strike="noStrike" noProof="1">
              <a:solidFill>
                <a:schemeClr val="tx1"/>
              </a:solidFill>
              <a:ea typeface="宋体" panose="02010600030101010101" pitchFamily="2" charset="-122"/>
            </a:endParaRPr>
          </a:p>
        </p:txBody>
      </p:sp>
      <p:graphicFrame>
        <p:nvGraphicFramePr>
          <p:cNvPr id="4" name="Object 8"/>
          <p:cNvGraphicFramePr>
            <a:graphicFrameLocks noChangeAspect="1"/>
          </p:cNvGraphicFramePr>
          <p:nvPr/>
        </p:nvGraphicFramePr>
        <p:xfrm>
          <a:off x="3995738" y="1412875"/>
          <a:ext cx="4876800" cy="2801938"/>
        </p:xfrm>
        <a:graphic>
          <a:graphicData uri="http://schemas.openxmlformats.org/presentationml/2006/ole">
            <mc:AlternateContent xmlns:mc="http://schemas.openxmlformats.org/markup-compatibility/2006">
              <mc:Choice xmlns:v="urn:schemas-microsoft-com:vml" Requires="v">
                <p:oleObj r:id="rId2" imgW="5305425" imgH="3048000" progId="CorelPhotoPaint.Image.7">
                  <p:embed/>
                </p:oleObj>
              </mc:Choice>
              <mc:Fallback>
                <p:oleObj r:id="rId2" imgW="5305425" imgH="3048000" progId="CorelPhotoPaint.Image.7">
                  <p:embed/>
                  <p:pic>
                    <p:nvPicPr>
                      <p:cNvPr id="0" name="图片 3077"/>
                      <p:cNvPicPr/>
                      <p:nvPr/>
                    </p:nvPicPr>
                    <p:blipFill>
                      <a:blip r:embed="rId3"/>
                      <a:stretch>
                        <a:fillRect/>
                      </a:stretch>
                    </p:blipFill>
                    <p:spPr>
                      <a:xfrm>
                        <a:off x="3995738" y="1412875"/>
                        <a:ext cx="4876800" cy="2801938"/>
                      </a:xfrm>
                      <a:prstGeom prst="rect">
                        <a:avLst/>
                      </a:prstGeom>
                      <a:noFill/>
                      <a:ln w="38100">
                        <a:noFill/>
                        <a:miter/>
                      </a:ln>
                    </p:spPr>
                  </p:pic>
                </p:oleObj>
              </mc:Fallback>
            </mc:AlternateContent>
          </a:graphicData>
        </a:graphic>
      </p:graphicFrame>
      <p:sp>
        <p:nvSpPr>
          <p:cNvPr id="86022" name="Rectangle 9"/>
          <p:cNvSpPr/>
          <p:nvPr/>
        </p:nvSpPr>
        <p:spPr>
          <a:xfrm>
            <a:off x="533400" y="2133600"/>
            <a:ext cx="3451225"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2400" strike="noStrike" noProof="1">
                <a:solidFill>
                  <a:srgbClr val="FF0000"/>
                </a:solidFill>
                <a:latin typeface="+mn-lt"/>
                <a:ea typeface="宋体" panose="02010600030101010101" pitchFamily="2" charset="-122"/>
                <a:cs typeface="+mn-cs"/>
              </a:rPr>
              <a:t>Each peak is given by:</a:t>
            </a:r>
            <a:endParaRPr lang="en-US" altLang="zh-CN" sz="2400" strike="noStrike" noProof="1">
              <a:solidFill>
                <a:schemeClr val="tx1"/>
              </a:solidFill>
              <a:ea typeface="宋体" panose="02010600030101010101" pitchFamily="2" charset="-122"/>
            </a:endParaRPr>
          </a:p>
        </p:txBody>
      </p:sp>
    </p:spTree>
  </p:cSld>
  <p:clrMapOvr>
    <a:masterClrMapping/>
  </p:clrMapOvr>
  <p:transition>
    <p:randomBar dir="ver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p:cNvSpPr>
          <p:nvPr>
            <p:ph type="title"/>
          </p:nvPr>
        </p:nvSpPr>
        <p:spPr>
          <a:xfrm>
            <a:off x="1619250" y="404813"/>
            <a:ext cx="7772400" cy="701675"/>
          </a:xfrm>
        </p:spPr>
        <p:txBody>
          <a:bodyPr vert="horz" wrap="square" lIns="91440" tIns="45720" rIns="91440" bIns="45720" anchor="ctr"/>
          <a:lstStyle/>
          <a:p>
            <a:pPr eaLnBrk="1" fontAlgn="base" hangingPunct="1"/>
            <a:r>
              <a:rPr lang="en-US" altLang="zh-CN" sz="3600" b="0" strike="noStrike" noProof="1">
                <a:solidFill>
                  <a:schemeClr val="tx1"/>
                </a:solidFill>
                <a:latin typeface="Times New Roman" panose="02020603050405020304" pitchFamily="18" charset="0"/>
              </a:rPr>
              <a:t>Peptide Masses From ESI</a:t>
            </a:r>
          </a:p>
        </p:txBody>
      </p:sp>
      <p:sp>
        <p:nvSpPr>
          <p:cNvPr id="87043" name="Text Box 3"/>
          <p:cNvSpPr txBox="1"/>
          <p:nvPr/>
        </p:nvSpPr>
        <p:spPr>
          <a:xfrm>
            <a:off x="838200" y="2935288"/>
            <a:ext cx="313848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2400" strike="noStrike" noProof="1">
                <a:solidFill>
                  <a:schemeClr val="tx1"/>
                </a:solidFill>
                <a:latin typeface="+mn-lt"/>
                <a:ea typeface="宋体" panose="02010600030101010101" pitchFamily="2" charset="-122"/>
                <a:cs typeface="+mn-cs"/>
              </a:rPr>
              <a:t>1431.6 = (MW + nH+)</a:t>
            </a:r>
            <a:endParaRPr lang="en-US" altLang="zh-CN" sz="2400" strike="noStrike" noProof="1">
              <a:solidFill>
                <a:schemeClr val="tx1"/>
              </a:solidFill>
              <a:ea typeface="宋体" panose="02010600030101010101" pitchFamily="2" charset="-122"/>
            </a:endParaRPr>
          </a:p>
        </p:txBody>
      </p:sp>
      <p:sp>
        <p:nvSpPr>
          <p:cNvPr id="2" name="Line 4"/>
          <p:cNvSpPr/>
          <p:nvPr/>
        </p:nvSpPr>
        <p:spPr>
          <a:xfrm>
            <a:off x="2209800" y="3352800"/>
            <a:ext cx="1676400" cy="0"/>
          </a:xfrm>
          <a:prstGeom prst="line">
            <a:avLst/>
          </a:prstGeom>
          <a:ln w="38100" cap="flat" cmpd="sng">
            <a:solidFill>
              <a:schemeClr val="tx1"/>
            </a:solidFill>
            <a:prstDash val="solid"/>
            <a:round/>
            <a:headEnd type="none" w="med" len="med"/>
            <a:tailEnd type="none" w="med" len="med"/>
          </a:ln>
        </p:spPr>
      </p:sp>
      <p:sp>
        <p:nvSpPr>
          <p:cNvPr id="87045" name="Rectangle 5"/>
          <p:cNvSpPr/>
          <p:nvPr/>
        </p:nvSpPr>
        <p:spPr>
          <a:xfrm>
            <a:off x="2843213" y="3357563"/>
            <a:ext cx="36988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2400" strike="noStrike" noProof="1">
                <a:solidFill>
                  <a:schemeClr val="tx1"/>
                </a:solidFill>
                <a:latin typeface="+mn-lt"/>
                <a:ea typeface="宋体" panose="02010600030101010101" pitchFamily="2" charset="-122"/>
                <a:cs typeface="+mn-cs"/>
              </a:rPr>
              <a:t>n</a:t>
            </a:r>
            <a:endParaRPr lang="en-US" altLang="zh-CN" sz="2400" strike="noStrike" noProof="1">
              <a:solidFill>
                <a:schemeClr val="tx1"/>
              </a:solidFill>
              <a:ea typeface="宋体" panose="02010600030101010101" pitchFamily="2" charset="-122"/>
            </a:endParaRPr>
          </a:p>
        </p:txBody>
      </p:sp>
      <p:sp>
        <p:nvSpPr>
          <p:cNvPr id="87046" name="Rectangle 6"/>
          <p:cNvSpPr/>
          <p:nvPr/>
        </p:nvSpPr>
        <p:spPr>
          <a:xfrm>
            <a:off x="838200" y="1828800"/>
            <a:ext cx="7154863" cy="8223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2400" strike="noStrike" noProof="1">
                <a:solidFill>
                  <a:schemeClr val="tx1"/>
                </a:solidFill>
                <a:latin typeface="+mn-lt"/>
                <a:ea typeface="宋体" panose="02010600030101010101" pitchFamily="2" charset="-122"/>
                <a:cs typeface="+mn-cs"/>
              </a:rPr>
              <a:t>Charge (n) is unknown,  Key is to determine MW</a:t>
            </a:r>
            <a:endParaRPr lang="en-US" altLang="zh-CN" sz="2400" strike="noStrike" noProof="1">
              <a:solidFill>
                <a:schemeClr val="tx1"/>
              </a:solidFill>
              <a:ea typeface="宋体" panose="02010600030101010101" pitchFamily="2" charset="-122"/>
            </a:endParaRPr>
          </a:p>
          <a:p>
            <a:pPr marL="0" lvl="0" indent="0" fontAlgn="base">
              <a:spcBef>
                <a:spcPct val="0"/>
              </a:spcBef>
              <a:buNone/>
            </a:pPr>
            <a:r>
              <a:rPr lang="en-US" altLang="zh-CN" sz="2400" strike="noStrike" noProof="1">
                <a:latin typeface="+mn-lt"/>
                <a:ea typeface="宋体" panose="02010600030101010101" pitchFamily="2" charset="-122"/>
                <a:cs typeface="+mn-cs"/>
              </a:rPr>
              <a:t>Choose any two peaks separated by 1 charge</a:t>
            </a:r>
            <a:endParaRPr lang="en-US" altLang="zh-CN" sz="2400" strike="noStrike" noProof="1">
              <a:ea typeface="宋体" panose="02010600030101010101" pitchFamily="2" charset="-122"/>
            </a:endParaRPr>
          </a:p>
        </p:txBody>
      </p:sp>
      <p:sp>
        <p:nvSpPr>
          <p:cNvPr id="87047" name="Text Box 7"/>
          <p:cNvSpPr txBox="1"/>
          <p:nvPr/>
        </p:nvSpPr>
        <p:spPr>
          <a:xfrm>
            <a:off x="4221163" y="2895600"/>
            <a:ext cx="36893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2400" strike="noStrike" noProof="1">
                <a:solidFill>
                  <a:schemeClr val="tx1"/>
                </a:solidFill>
                <a:latin typeface="+mn-lt"/>
                <a:ea typeface="宋体" panose="02010600030101010101" pitchFamily="2" charset="-122"/>
                <a:cs typeface="+mn-cs"/>
              </a:rPr>
              <a:t>1301.4 = (MW + [n+1]H+)</a:t>
            </a:r>
            <a:endParaRPr lang="en-US" altLang="zh-CN" sz="2400" strike="noStrike" noProof="1">
              <a:solidFill>
                <a:schemeClr val="tx1"/>
              </a:solidFill>
              <a:ea typeface="宋体" panose="02010600030101010101" pitchFamily="2" charset="-122"/>
            </a:endParaRPr>
          </a:p>
        </p:txBody>
      </p:sp>
      <p:sp>
        <p:nvSpPr>
          <p:cNvPr id="87048" name="Rectangle 8"/>
          <p:cNvSpPr/>
          <p:nvPr/>
        </p:nvSpPr>
        <p:spPr>
          <a:xfrm>
            <a:off x="6242050" y="3313113"/>
            <a:ext cx="9207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2400" strike="noStrike" noProof="1">
                <a:solidFill>
                  <a:schemeClr val="tx1"/>
                </a:solidFill>
                <a:latin typeface="+mn-lt"/>
                <a:ea typeface="宋体" panose="02010600030101010101" pitchFamily="2" charset="-122"/>
                <a:cs typeface="+mn-cs"/>
              </a:rPr>
              <a:t>[n+1]</a:t>
            </a:r>
            <a:endParaRPr lang="en-US" altLang="zh-CN" sz="2400" strike="noStrike" noProof="1">
              <a:solidFill>
                <a:schemeClr val="tx1"/>
              </a:solidFill>
              <a:ea typeface="宋体" panose="02010600030101010101" pitchFamily="2" charset="-122"/>
            </a:endParaRPr>
          </a:p>
        </p:txBody>
      </p:sp>
      <p:sp>
        <p:nvSpPr>
          <p:cNvPr id="3" name="Line 9"/>
          <p:cNvSpPr/>
          <p:nvPr/>
        </p:nvSpPr>
        <p:spPr>
          <a:xfrm>
            <a:off x="5562600" y="3352800"/>
            <a:ext cx="2209800" cy="0"/>
          </a:xfrm>
          <a:prstGeom prst="line">
            <a:avLst/>
          </a:prstGeom>
          <a:ln w="38100" cap="flat" cmpd="sng">
            <a:solidFill>
              <a:schemeClr val="tx1"/>
            </a:solidFill>
            <a:prstDash val="solid"/>
            <a:round/>
            <a:headEnd type="none" w="med" len="med"/>
            <a:tailEnd type="none" w="med" len="med"/>
          </a:ln>
        </p:spPr>
      </p:sp>
      <p:sp>
        <p:nvSpPr>
          <p:cNvPr id="87050" name="Rectangle 10"/>
          <p:cNvSpPr/>
          <p:nvPr/>
        </p:nvSpPr>
        <p:spPr>
          <a:xfrm>
            <a:off x="838200" y="3810000"/>
            <a:ext cx="6881813"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2400" strike="noStrike" noProof="1">
                <a:latin typeface="+mn-lt"/>
                <a:ea typeface="宋体" panose="02010600030101010101" pitchFamily="2" charset="-122"/>
                <a:cs typeface="+mn-cs"/>
              </a:rPr>
              <a:t>2 equations with 2 unknowns - solve for </a:t>
            </a:r>
            <a:r>
              <a:rPr lang="en-US" altLang="zh-CN" sz="2400" strike="noStrike" noProof="1">
                <a:solidFill>
                  <a:srgbClr val="FF0066"/>
                </a:solidFill>
                <a:latin typeface="+mn-lt"/>
                <a:ea typeface="宋体" panose="02010600030101010101" pitchFamily="2" charset="-122"/>
                <a:cs typeface="+mn-cs"/>
              </a:rPr>
              <a:t>n </a:t>
            </a:r>
            <a:r>
              <a:rPr lang="en-US" altLang="zh-CN" sz="2400" strike="noStrike" noProof="1">
                <a:latin typeface="+mn-lt"/>
                <a:ea typeface="宋体" panose="02010600030101010101" pitchFamily="2" charset="-122"/>
                <a:cs typeface="+mn-cs"/>
              </a:rPr>
              <a:t>first</a:t>
            </a:r>
            <a:endParaRPr lang="en-US" altLang="zh-CN" sz="2400" strike="noStrike" noProof="1">
              <a:ea typeface="宋体" panose="02010600030101010101" pitchFamily="2" charset="-122"/>
            </a:endParaRPr>
          </a:p>
        </p:txBody>
      </p:sp>
      <p:sp>
        <p:nvSpPr>
          <p:cNvPr id="87051" name="Rectangle 11"/>
          <p:cNvSpPr/>
          <p:nvPr/>
        </p:nvSpPr>
        <p:spPr>
          <a:xfrm>
            <a:off x="3048000" y="4419600"/>
            <a:ext cx="318293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2400" strike="noStrike" noProof="1">
                <a:solidFill>
                  <a:schemeClr val="tx1"/>
                </a:solidFill>
                <a:latin typeface="+mn-lt"/>
                <a:ea typeface="宋体" panose="02010600030101010101" pitchFamily="2" charset="-122"/>
                <a:cs typeface="+mn-cs"/>
              </a:rPr>
              <a:t>n = 1300.4/130.2 = 10</a:t>
            </a:r>
            <a:endParaRPr lang="en-US" altLang="zh-CN" sz="2400" strike="noStrike" noProof="1">
              <a:solidFill>
                <a:schemeClr val="tx1"/>
              </a:solidFill>
              <a:ea typeface="宋体" panose="02010600030101010101" pitchFamily="2" charset="-122"/>
            </a:endParaRPr>
          </a:p>
        </p:txBody>
      </p:sp>
      <p:sp>
        <p:nvSpPr>
          <p:cNvPr id="87052" name="Rectangle 12"/>
          <p:cNvSpPr/>
          <p:nvPr/>
        </p:nvSpPr>
        <p:spPr>
          <a:xfrm>
            <a:off x="814388" y="4876800"/>
            <a:ext cx="691673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2400" strike="noStrike" noProof="1">
                <a:latin typeface="+mn-lt"/>
                <a:ea typeface="宋体" panose="02010600030101010101" pitchFamily="2" charset="-122"/>
                <a:cs typeface="+mn-cs"/>
              </a:rPr>
              <a:t>Substitute 10 into first equation - solve for MW</a:t>
            </a:r>
            <a:endParaRPr lang="en-US" altLang="zh-CN" sz="2400" strike="noStrike" noProof="1">
              <a:ea typeface="宋体" panose="02010600030101010101" pitchFamily="2" charset="-122"/>
            </a:endParaRPr>
          </a:p>
        </p:txBody>
      </p:sp>
      <p:sp>
        <p:nvSpPr>
          <p:cNvPr id="87053" name="Rectangle 13"/>
          <p:cNvSpPr/>
          <p:nvPr/>
        </p:nvSpPr>
        <p:spPr>
          <a:xfrm>
            <a:off x="1828800" y="5410200"/>
            <a:ext cx="5116513"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2400" strike="noStrike" noProof="1">
                <a:solidFill>
                  <a:schemeClr val="tx1"/>
                </a:solidFill>
                <a:latin typeface="+mn-lt"/>
                <a:ea typeface="宋体" panose="02010600030101010101" pitchFamily="2" charset="-122"/>
                <a:cs typeface="+mn-cs"/>
              </a:rPr>
              <a:t>MW = 14316 - (10x1.008) = 14305.9</a:t>
            </a:r>
            <a:endParaRPr lang="en-US" altLang="zh-CN" sz="2400" strike="noStrike" noProof="1">
              <a:solidFill>
                <a:schemeClr val="tx1"/>
              </a:solidFill>
              <a:ea typeface="宋体" panose="02010600030101010101" pitchFamily="2" charset="-122"/>
            </a:endParaRPr>
          </a:p>
        </p:txBody>
      </p:sp>
      <p:sp>
        <p:nvSpPr>
          <p:cNvPr id="87054" name="Rectangle 14"/>
          <p:cNvSpPr/>
          <p:nvPr/>
        </p:nvSpPr>
        <p:spPr>
          <a:xfrm>
            <a:off x="7086600" y="5410200"/>
            <a:ext cx="1541463"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2400" strike="noStrike" noProof="1">
                <a:solidFill>
                  <a:schemeClr val="tx1"/>
                </a:solidFill>
                <a:latin typeface="+mn-lt"/>
                <a:ea typeface="宋体" panose="02010600030101010101" pitchFamily="2" charset="-122"/>
                <a:cs typeface="+mn-cs"/>
              </a:rPr>
              <a:t>14,305.14</a:t>
            </a:r>
            <a:endParaRPr lang="en-US" altLang="zh-CN" sz="2400" strike="noStrike" noProof="1">
              <a:solidFill>
                <a:schemeClr val="tx1"/>
              </a:solidFill>
              <a:ea typeface="宋体" panose="02010600030101010101" pitchFamily="2" charset="-122"/>
            </a:endParaRPr>
          </a:p>
        </p:txBody>
      </p:sp>
    </p:spTree>
  </p:cSld>
  <p:clrMapOvr>
    <a:masterClrMapping/>
  </p:clrMapOvr>
  <p:transition>
    <p:randomBar dir="ver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113" name="Group 55"/>
          <p:cNvGrpSpPr/>
          <p:nvPr/>
        </p:nvGrpSpPr>
        <p:grpSpPr>
          <a:xfrm>
            <a:off x="817563" y="1268413"/>
            <a:ext cx="7715250" cy="3886200"/>
            <a:chOff x="480" y="1248"/>
            <a:chExt cx="4860" cy="2448"/>
          </a:xfrm>
        </p:grpSpPr>
        <p:sp>
          <p:nvSpPr>
            <p:cNvPr id="90117" name="Rectangle 2"/>
            <p:cNvSpPr/>
            <p:nvPr/>
          </p:nvSpPr>
          <p:spPr>
            <a:xfrm>
              <a:off x="2352" y="2064"/>
              <a:ext cx="960" cy="163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grpSp>
          <p:nvGrpSpPr>
            <p:cNvPr id="90115" name="Group 3"/>
            <p:cNvGrpSpPr/>
            <p:nvPr/>
          </p:nvGrpSpPr>
          <p:grpSpPr>
            <a:xfrm>
              <a:off x="2496" y="2160"/>
              <a:ext cx="672" cy="432"/>
              <a:chOff x="0" y="0"/>
              <a:chExt cx="672" cy="432"/>
            </a:xfrm>
          </p:grpSpPr>
          <p:sp>
            <p:nvSpPr>
              <p:cNvPr id="90164" name="Text Box 4"/>
              <p:cNvSpPr txBox="1"/>
              <p:nvPr/>
            </p:nvSpPr>
            <p:spPr>
              <a:xfrm>
                <a:off x="100" y="0"/>
                <a:ext cx="476" cy="404"/>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1800" strike="noStrike" noProof="1">
                    <a:solidFill>
                      <a:schemeClr val="tx1"/>
                    </a:solidFill>
                    <a:latin typeface="+mn-lt"/>
                    <a:ea typeface="宋体" panose="02010600030101010101" pitchFamily="2" charset="-122"/>
                    <a:cs typeface="+mn-cs"/>
                  </a:rPr>
                  <a:t>Mass</a:t>
                </a:r>
                <a:endParaRPr lang="en-US" altLang="zh-CN" sz="1800" strike="noStrike" noProof="1">
                  <a:solidFill>
                    <a:schemeClr val="tx1"/>
                  </a:solidFill>
                  <a:ea typeface="宋体" panose="02010600030101010101" pitchFamily="2" charset="-122"/>
                </a:endParaRPr>
              </a:p>
              <a:p>
                <a:pPr marL="0" lvl="0" indent="0" fontAlgn="base">
                  <a:spcBef>
                    <a:spcPct val="0"/>
                  </a:spcBef>
                  <a:buNone/>
                </a:pPr>
                <a:r>
                  <a:rPr lang="en-US" altLang="zh-CN" sz="1800" strike="noStrike" noProof="1">
                    <a:solidFill>
                      <a:schemeClr val="tx1"/>
                    </a:solidFill>
                    <a:latin typeface="+mn-lt"/>
                    <a:ea typeface="宋体" panose="02010600030101010101" pitchFamily="2" charset="-122"/>
                    <a:cs typeface="+mn-cs"/>
                  </a:rPr>
                  <a:t>Filter</a:t>
                </a:r>
                <a:endParaRPr lang="en-US" altLang="zh-CN" sz="1800" strike="noStrike" noProof="1">
                  <a:solidFill>
                    <a:schemeClr val="tx1"/>
                  </a:solidFill>
                  <a:ea typeface="宋体" panose="02010600030101010101" pitchFamily="2" charset="-122"/>
                </a:endParaRPr>
              </a:p>
            </p:txBody>
          </p:sp>
          <p:sp>
            <p:nvSpPr>
              <p:cNvPr id="90165" name="Rectangle 5"/>
              <p:cNvSpPr/>
              <p:nvPr/>
            </p:nvSpPr>
            <p:spPr>
              <a:xfrm>
                <a:off x="0" y="0"/>
                <a:ext cx="672" cy="432"/>
              </a:xfrm>
              <a:prstGeom prst="rect">
                <a:avLst/>
              </a:prstGeom>
              <a:noFill/>
              <a:ln w="381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grpSp>
        <p:grpSp>
          <p:nvGrpSpPr>
            <p:cNvPr id="90118" name="Group 7"/>
            <p:cNvGrpSpPr/>
            <p:nvPr/>
          </p:nvGrpSpPr>
          <p:grpSpPr>
            <a:xfrm>
              <a:off x="528" y="2160"/>
              <a:ext cx="672" cy="432"/>
              <a:chOff x="0" y="0"/>
              <a:chExt cx="672" cy="432"/>
            </a:xfrm>
          </p:grpSpPr>
          <p:sp>
            <p:nvSpPr>
              <p:cNvPr id="90162" name="Text Box 8"/>
              <p:cNvSpPr txBox="1"/>
              <p:nvPr/>
            </p:nvSpPr>
            <p:spPr>
              <a:xfrm>
                <a:off x="144" y="96"/>
                <a:ext cx="412"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1800" strike="noStrike" noProof="1">
                    <a:solidFill>
                      <a:schemeClr val="tx1"/>
                    </a:solidFill>
                    <a:latin typeface="+mn-lt"/>
                    <a:ea typeface="宋体" panose="02010600030101010101" pitchFamily="2" charset="-122"/>
                    <a:cs typeface="+mn-cs"/>
                  </a:rPr>
                  <a:t>Inlet</a:t>
                </a:r>
                <a:endParaRPr lang="en-US" altLang="zh-CN" sz="1800" strike="noStrike" noProof="1">
                  <a:solidFill>
                    <a:schemeClr val="tx1"/>
                  </a:solidFill>
                  <a:ea typeface="宋体" panose="02010600030101010101" pitchFamily="2" charset="-122"/>
                </a:endParaRPr>
              </a:p>
            </p:txBody>
          </p:sp>
          <p:sp>
            <p:nvSpPr>
              <p:cNvPr id="90163" name="Rectangle 9"/>
              <p:cNvSpPr/>
              <p:nvPr/>
            </p:nvSpPr>
            <p:spPr>
              <a:xfrm>
                <a:off x="0" y="0"/>
                <a:ext cx="672" cy="432"/>
              </a:xfrm>
              <a:prstGeom prst="rect">
                <a:avLst/>
              </a:prstGeom>
              <a:noFill/>
              <a:ln w="381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grpSp>
        <p:grpSp>
          <p:nvGrpSpPr>
            <p:cNvPr id="90121" name="Group 10"/>
            <p:cNvGrpSpPr/>
            <p:nvPr/>
          </p:nvGrpSpPr>
          <p:grpSpPr>
            <a:xfrm>
              <a:off x="1536" y="2160"/>
              <a:ext cx="672" cy="432"/>
              <a:chOff x="0" y="0"/>
              <a:chExt cx="672" cy="432"/>
            </a:xfrm>
          </p:grpSpPr>
          <p:sp>
            <p:nvSpPr>
              <p:cNvPr id="90160" name="Text Box 11"/>
              <p:cNvSpPr txBox="1"/>
              <p:nvPr/>
            </p:nvSpPr>
            <p:spPr>
              <a:xfrm>
                <a:off x="20" y="0"/>
                <a:ext cx="604" cy="404"/>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fontAlgn="base">
                  <a:spcBef>
                    <a:spcPct val="0"/>
                  </a:spcBef>
                  <a:buNone/>
                </a:pPr>
                <a:r>
                  <a:rPr lang="en-US" altLang="zh-CN" sz="1800" strike="noStrike" noProof="1">
                    <a:solidFill>
                      <a:schemeClr val="tx1"/>
                    </a:solidFill>
                    <a:latin typeface="+mn-lt"/>
                    <a:ea typeface="宋体" panose="02010600030101010101" pitchFamily="2" charset="-122"/>
                    <a:cs typeface="+mn-cs"/>
                  </a:rPr>
                  <a:t>Ion </a:t>
                </a:r>
                <a:endParaRPr lang="en-US" altLang="zh-CN" sz="1800" strike="noStrike" noProof="1">
                  <a:solidFill>
                    <a:schemeClr val="tx1"/>
                  </a:solidFill>
                  <a:ea typeface="宋体" panose="02010600030101010101" pitchFamily="2" charset="-122"/>
                </a:endParaRPr>
              </a:p>
              <a:p>
                <a:pPr marL="0" lvl="0" indent="0" algn="ctr" fontAlgn="base">
                  <a:spcBef>
                    <a:spcPct val="0"/>
                  </a:spcBef>
                  <a:buNone/>
                </a:pPr>
                <a:r>
                  <a:rPr lang="en-US" altLang="zh-CN" sz="1800" strike="noStrike" noProof="1">
                    <a:solidFill>
                      <a:schemeClr val="tx1"/>
                    </a:solidFill>
                    <a:latin typeface="+mn-lt"/>
                    <a:ea typeface="宋体" panose="02010600030101010101" pitchFamily="2" charset="-122"/>
                    <a:cs typeface="+mn-cs"/>
                  </a:rPr>
                  <a:t>Source</a:t>
                </a:r>
                <a:endParaRPr lang="en-US" altLang="zh-CN" sz="1800" strike="noStrike" noProof="1">
                  <a:solidFill>
                    <a:schemeClr val="tx1"/>
                  </a:solidFill>
                  <a:ea typeface="宋体" panose="02010600030101010101" pitchFamily="2" charset="-122"/>
                </a:endParaRPr>
              </a:p>
            </p:txBody>
          </p:sp>
          <p:sp>
            <p:nvSpPr>
              <p:cNvPr id="90161" name="Rectangle 12"/>
              <p:cNvSpPr/>
              <p:nvPr/>
            </p:nvSpPr>
            <p:spPr>
              <a:xfrm>
                <a:off x="0" y="0"/>
                <a:ext cx="672" cy="432"/>
              </a:xfrm>
              <a:prstGeom prst="rect">
                <a:avLst/>
              </a:prstGeom>
              <a:noFill/>
              <a:ln w="381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grpSp>
        <p:grpSp>
          <p:nvGrpSpPr>
            <p:cNvPr id="90124" name="Group 13"/>
            <p:cNvGrpSpPr/>
            <p:nvPr/>
          </p:nvGrpSpPr>
          <p:grpSpPr>
            <a:xfrm>
              <a:off x="3456" y="2160"/>
              <a:ext cx="700" cy="432"/>
              <a:chOff x="0" y="0"/>
              <a:chExt cx="700" cy="432"/>
            </a:xfrm>
          </p:grpSpPr>
          <p:sp>
            <p:nvSpPr>
              <p:cNvPr id="90158" name="Text Box 14"/>
              <p:cNvSpPr txBox="1"/>
              <p:nvPr/>
            </p:nvSpPr>
            <p:spPr>
              <a:xfrm>
                <a:off x="0" y="96"/>
                <a:ext cx="70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1800" strike="noStrike" noProof="1">
                    <a:solidFill>
                      <a:schemeClr val="tx1"/>
                    </a:solidFill>
                    <a:latin typeface="+mn-lt"/>
                    <a:ea typeface="宋体" panose="02010600030101010101" pitchFamily="2" charset="-122"/>
                    <a:cs typeface="+mn-cs"/>
                  </a:rPr>
                  <a:t>Detector</a:t>
                </a:r>
                <a:endParaRPr lang="en-US" altLang="zh-CN" sz="1800" strike="noStrike" noProof="1">
                  <a:solidFill>
                    <a:schemeClr val="tx1"/>
                  </a:solidFill>
                  <a:ea typeface="宋体" panose="02010600030101010101" pitchFamily="2" charset="-122"/>
                </a:endParaRPr>
              </a:p>
            </p:txBody>
          </p:sp>
          <p:sp>
            <p:nvSpPr>
              <p:cNvPr id="90159" name="Rectangle 15"/>
              <p:cNvSpPr/>
              <p:nvPr/>
            </p:nvSpPr>
            <p:spPr>
              <a:xfrm>
                <a:off x="0" y="0"/>
                <a:ext cx="672" cy="432"/>
              </a:xfrm>
              <a:prstGeom prst="rect">
                <a:avLst/>
              </a:prstGeom>
              <a:noFill/>
              <a:ln w="381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grpSp>
        <p:grpSp>
          <p:nvGrpSpPr>
            <p:cNvPr id="90127" name="Group 16"/>
            <p:cNvGrpSpPr/>
            <p:nvPr/>
          </p:nvGrpSpPr>
          <p:grpSpPr>
            <a:xfrm>
              <a:off x="4416" y="2160"/>
              <a:ext cx="672" cy="432"/>
              <a:chOff x="0" y="0"/>
              <a:chExt cx="672" cy="432"/>
            </a:xfrm>
          </p:grpSpPr>
          <p:sp>
            <p:nvSpPr>
              <p:cNvPr id="90156" name="Text Box 17"/>
              <p:cNvSpPr txBox="1"/>
              <p:nvPr/>
            </p:nvSpPr>
            <p:spPr>
              <a:xfrm>
                <a:off x="0" y="0"/>
                <a:ext cx="628" cy="404"/>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fontAlgn="base">
                  <a:spcBef>
                    <a:spcPct val="0"/>
                  </a:spcBef>
                  <a:buNone/>
                </a:pPr>
                <a:r>
                  <a:rPr lang="en-US" altLang="zh-CN" sz="1800" strike="noStrike" noProof="1">
                    <a:solidFill>
                      <a:schemeClr val="tx1"/>
                    </a:solidFill>
                    <a:latin typeface="+mn-lt"/>
                    <a:ea typeface="宋体" panose="02010600030101010101" pitchFamily="2" charset="-122"/>
                    <a:cs typeface="+mn-cs"/>
                  </a:rPr>
                  <a:t>Data</a:t>
                </a:r>
                <a:endParaRPr lang="en-US" altLang="zh-CN" sz="1800" strike="noStrike" noProof="1">
                  <a:solidFill>
                    <a:schemeClr val="tx1"/>
                  </a:solidFill>
                  <a:ea typeface="宋体" panose="02010600030101010101" pitchFamily="2" charset="-122"/>
                </a:endParaRPr>
              </a:p>
              <a:p>
                <a:pPr marL="0" lvl="0" indent="0" algn="ctr" fontAlgn="base">
                  <a:spcBef>
                    <a:spcPct val="0"/>
                  </a:spcBef>
                  <a:buNone/>
                </a:pPr>
                <a:r>
                  <a:rPr lang="en-US" altLang="zh-CN" sz="1800" strike="noStrike" noProof="1">
                    <a:solidFill>
                      <a:schemeClr val="tx1"/>
                    </a:solidFill>
                    <a:latin typeface="+mn-lt"/>
                    <a:ea typeface="宋体" panose="02010600030101010101" pitchFamily="2" charset="-122"/>
                    <a:cs typeface="+mn-cs"/>
                  </a:rPr>
                  <a:t>System</a:t>
                </a:r>
                <a:endParaRPr lang="en-US" altLang="zh-CN" sz="1800" strike="noStrike" noProof="1">
                  <a:solidFill>
                    <a:schemeClr val="tx1"/>
                  </a:solidFill>
                  <a:ea typeface="宋体" panose="02010600030101010101" pitchFamily="2" charset="-122"/>
                </a:endParaRPr>
              </a:p>
            </p:txBody>
          </p:sp>
          <p:sp>
            <p:nvSpPr>
              <p:cNvPr id="90157" name="Rectangle 18"/>
              <p:cNvSpPr/>
              <p:nvPr/>
            </p:nvSpPr>
            <p:spPr>
              <a:xfrm>
                <a:off x="0" y="0"/>
                <a:ext cx="672" cy="432"/>
              </a:xfrm>
              <a:prstGeom prst="rect">
                <a:avLst/>
              </a:prstGeom>
              <a:noFill/>
              <a:ln w="381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grpSp>
        <p:grpSp>
          <p:nvGrpSpPr>
            <p:cNvPr id="90130" name="Group 19"/>
            <p:cNvGrpSpPr/>
            <p:nvPr/>
          </p:nvGrpSpPr>
          <p:grpSpPr>
            <a:xfrm>
              <a:off x="1920" y="1296"/>
              <a:ext cx="1680" cy="432"/>
              <a:chOff x="0" y="0"/>
              <a:chExt cx="1680" cy="432"/>
            </a:xfrm>
          </p:grpSpPr>
          <p:sp>
            <p:nvSpPr>
              <p:cNvPr id="90154" name="Text Box 20"/>
              <p:cNvSpPr txBox="1"/>
              <p:nvPr/>
            </p:nvSpPr>
            <p:spPr>
              <a:xfrm>
                <a:off x="38" y="71"/>
                <a:ext cx="1588"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1800" strike="noStrike" noProof="1">
                    <a:solidFill>
                      <a:schemeClr val="tx1"/>
                    </a:solidFill>
                    <a:latin typeface="+mn-lt"/>
                    <a:ea typeface="宋体" panose="02010600030101010101" pitchFamily="2" charset="-122"/>
                    <a:cs typeface="+mn-cs"/>
                  </a:rPr>
                  <a:t>High Vacuum System</a:t>
                </a:r>
                <a:endParaRPr lang="en-US" altLang="zh-CN" sz="1800" strike="noStrike" noProof="1">
                  <a:solidFill>
                    <a:schemeClr val="tx1"/>
                  </a:solidFill>
                  <a:ea typeface="宋体" panose="02010600030101010101" pitchFamily="2" charset="-122"/>
                </a:endParaRPr>
              </a:p>
            </p:txBody>
          </p:sp>
          <p:sp>
            <p:nvSpPr>
              <p:cNvPr id="90155" name="Rectangle 21"/>
              <p:cNvSpPr/>
              <p:nvPr/>
            </p:nvSpPr>
            <p:spPr>
              <a:xfrm>
                <a:off x="0" y="0"/>
                <a:ext cx="1680" cy="432"/>
              </a:xfrm>
              <a:prstGeom prst="rect">
                <a:avLst/>
              </a:prstGeom>
              <a:noFill/>
              <a:ln w="381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grpSp>
        <p:grpSp>
          <p:nvGrpSpPr>
            <p:cNvPr id="90133" name="Group 22"/>
            <p:cNvGrpSpPr/>
            <p:nvPr/>
          </p:nvGrpSpPr>
          <p:grpSpPr>
            <a:xfrm>
              <a:off x="4176" y="1248"/>
              <a:ext cx="1164" cy="768"/>
              <a:chOff x="0" y="0"/>
              <a:chExt cx="1164" cy="768"/>
            </a:xfrm>
          </p:grpSpPr>
          <p:sp>
            <p:nvSpPr>
              <p:cNvPr id="90152" name="Text Box 23"/>
              <p:cNvSpPr txBox="1"/>
              <p:nvPr/>
            </p:nvSpPr>
            <p:spPr>
              <a:xfrm>
                <a:off x="38" y="38"/>
                <a:ext cx="1126" cy="674"/>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1600" strike="noStrike" noProof="1">
                    <a:solidFill>
                      <a:schemeClr val="tx1"/>
                    </a:solidFill>
                    <a:latin typeface="+mn-lt"/>
                    <a:ea typeface="宋体" panose="02010600030101010101" pitchFamily="2" charset="-122"/>
                    <a:cs typeface="+mn-cs"/>
                  </a:rPr>
                  <a:t>Turbo pumps</a:t>
                </a:r>
                <a:endParaRPr lang="en-US" altLang="zh-CN" sz="1600" strike="noStrike" noProof="1">
                  <a:solidFill>
                    <a:schemeClr val="tx1"/>
                  </a:solidFill>
                  <a:ea typeface="宋体" panose="02010600030101010101" pitchFamily="2" charset="-122"/>
                </a:endParaRPr>
              </a:p>
              <a:p>
                <a:pPr marL="0" lvl="0" indent="0" fontAlgn="base">
                  <a:spcBef>
                    <a:spcPct val="0"/>
                  </a:spcBef>
                  <a:buNone/>
                </a:pPr>
                <a:r>
                  <a:rPr lang="en-US" altLang="zh-CN" sz="1600" strike="noStrike" noProof="1">
                    <a:solidFill>
                      <a:schemeClr val="tx1"/>
                    </a:solidFill>
                    <a:latin typeface="+mn-lt"/>
                    <a:ea typeface="宋体" panose="02010600030101010101" pitchFamily="2" charset="-122"/>
                    <a:cs typeface="+mn-cs"/>
                  </a:rPr>
                  <a:t>Diffusion pumps</a:t>
                </a:r>
                <a:endParaRPr lang="en-US" altLang="zh-CN" sz="1600" strike="noStrike" noProof="1">
                  <a:solidFill>
                    <a:schemeClr val="tx1"/>
                  </a:solidFill>
                  <a:ea typeface="宋体" panose="02010600030101010101" pitchFamily="2" charset="-122"/>
                </a:endParaRPr>
              </a:p>
              <a:p>
                <a:pPr marL="0" lvl="0" indent="0" fontAlgn="base">
                  <a:spcBef>
                    <a:spcPct val="0"/>
                  </a:spcBef>
                  <a:buNone/>
                </a:pPr>
                <a:r>
                  <a:rPr lang="en-US" altLang="zh-CN" sz="1600" strike="noStrike" noProof="1">
                    <a:solidFill>
                      <a:schemeClr val="tx1"/>
                    </a:solidFill>
                    <a:latin typeface="+mn-lt"/>
                    <a:ea typeface="宋体" panose="02010600030101010101" pitchFamily="2" charset="-122"/>
                    <a:cs typeface="+mn-cs"/>
                  </a:rPr>
                  <a:t>Rough pumps</a:t>
                </a:r>
                <a:endParaRPr lang="en-US" altLang="zh-CN" sz="1600" strike="noStrike" noProof="1">
                  <a:solidFill>
                    <a:schemeClr val="tx1"/>
                  </a:solidFill>
                  <a:ea typeface="宋体" panose="02010600030101010101" pitchFamily="2" charset="-122"/>
                </a:endParaRPr>
              </a:p>
              <a:p>
                <a:pPr marL="0" lvl="0" indent="0" fontAlgn="base">
                  <a:spcBef>
                    <a:spcPct val="0"/>
                  </a:spcBef>
                  <a:buNone/>
                </a:pPr>
                <a:r>
                  <a:rPr lang="en-US" altLang="zh-CN" sz="1600" strike="noStrike" noProof="1">
                    <a:solidFill>
                      <a:schemeClr val="tx1"/>
                    </a:solidFill>
                    <a:latin typeface="+mn-lt"/>
                    <a:ea typeface="宋体" panose="02010600030101010101" pitchFamily="2" charset="-122"/>
                    <a:cs typeface="+mn-cs"/>
                  </a:rPr>
                  <a:t>Rotary pumps</a:t>
                </a:r>
                <a:endParaRPr lang="en-US" altLang="zh-CN" sz="1600" strike="noStrike" noProof="1">
                  <a:solidFill>
                    <a:schemeClr val="tx1"/>
                  </a:solidFill>
                  <a:ea typeface="宋体" panose="02010600030101010101" pitchFamily="2" charset="-122"/>
                </a:endParaRPr>
              </a:p>
            </p:txBody>
          </p:sp>
          <p:sp>
            <p:nvSpPr>
              <p:cNvPr id="90153" name="Rectangle 24"/>
              <p:cNvSpPr/>
              <p:nvPr/>
            </p:nvSpPr>
            <p:spPr>
              <a:xfrm>
                <a:off x="0" y="0"/>
                <a:ext cx="1152" cy="768"/>
              </a:xfrm>
              <a:prstGeom prst="rect">
                <a:avLst/>
              </a:prstGeom>
              <a:noFill/>
              <a:ln w="381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grpSp>
        <p:grpSp>
          <p:nvGrpSpPr>
            <p:cNvPr id="90136" name="Group 25"/>
            <p:cNvGrpSpPr/>
            <p:nvPr/>
          </p:nvGrpSpPr>
          <p:grpSpPr>
            <a:xfrm>
              <a:off x="480" y="2832"/>
              <a:ext cx="816" cy="768"/>
              <a:chOff x="0" y="0"/>
              <a:chExt cx="816" cy="768"/>
            </a:xfrm>
          </p:grpSpPr>
          <p:sp>
            <p:nvSpPr>
              <p:cNvPr id="90150" name="Text Box 26"/>
              <p:cNvSpPr txBox="1"/>
              <p:nvPr/>
            </p:nvSpPr>
            <p:spPr>
              <a:xfrm>
                <a:off x="0" y="0"/>
                <a:ext cx="812" cy="728"/>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Sample Plate</a:t>
                </a:r>
                <a:endParaRPr lang="en-US" altLang="zh-CN" sz="1400" strike="noStrike" noProof="1">
                  <a:solidFill>
                    <a:schemeClr val="tx1"/>
                  </a:solidFill>
                  <a:ea typeface="宋体" panose="02010600030101010101" pitchFamily="2" charset="-122"/>
                </a:endParaRPr>
              </a:p>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Target</a:t>
                </a:r>
                <a:endParaRPr lang="en-US" altLang="zh-CN" sz="1400" strike="noStrike" noProof="1">
                  <a:solidFill>
                    <a:schemeClr val="tx1"/>
                  </a:solidFill>
                  <a:ea typeface="宋体" panose="02010600030101010101" pitchFamily="2" charset="-122"/>
                </a:endParaRPr>
              </a:p>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HPLC</a:t>
                </a:r>
                <a:endParaRPr lang="en-US" altLang="zh-CN" sz="1400" strike="noStrike" noProof="1">
                  <a:solidFill>
                    <a:schemeClr val="tx1"/>
                  </a:solidFill>
                  <a:ea typeface="宋体" panose="02010600030101010101" pitchFamily="2" charset="-122"/>
                </a:endParaRPr>
              </a:p>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GC</a:t>
                </a:r>
                <a:endParaRPr lang="en-US" altLang="zh-CN" sz="1400" strike="noStrike" noProof="1">
                  <a:solidFill>
                    <a:schemeClr val="tx1"/>
                  </a:solidFill>
                  <a:ea typeface="宋体" panose="02010600030101010101" pitchFamily="2" charset="-122"/>
                </a:endParaRPr>
              </a:p>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Solids probe</a:t>
                </a:r>
                <a:endParaRPr lang="en-US" altLang="zh-CN" sz="1200" strike="noStrike" noProof="1">
                  <a:solidFill>
                    <a:schemeClr val="tx1"/>
                  </a:solidFill>
                  <a:ea typeface="宋体" panose="02010600030101010101" pitchFamily="2" charset="-122"/>
                </a:endParaRPr>
              </a:p>
            </p:txBody>
          </p:sp>
          <p:sp>
            <p:nvSpPr>
              <p:cNvPr id="90151" name="Rectangle 27"/>
              <p:cNvSpPr/>
              <p:nvPr/>
            </p:nvSpPr>
            <p:spPr>
              <a:xfrm>
                <a:off x="0" y="0"/>
                <a:ext cx="816" cy="768"/>
              </a:xfrm>
              <a:prstGeom prst="rect">
                <a:avLst/>
              </a:prstGeom>
              <a:noFill/>
              <a:ln w="2857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grpSp>
        <p:grpSp>
          <p:nvGrpSpPr>
            <p:cNvPr id="90139" name="Group 28"/>
            <p:cNvGrpSpPr/>
            <p:nvPr/>
          </p:nvGrpSpPr>
          <p:grpSpPr>
            <a:xfrm>
              <a:off x="1536" y="2832"/>
              <a:ext cx="672" cy="864"/>
              <a:chOff x="0" y="0"/>
              <a:chExt cx="672" cy="864"/>
            </a:xfrm>
          </p:grpSpPr>
          <p:sp>
            <p:nvSpPr>
              <p:cNvPr id="90148" name="Text Box 29"/>
              <p:cNvSpPr txBox="1"/>
              <p:nvPr/>
            </p:nvSpPr>
            <p:spPr>
              <a:xfrm>
                <a:off x="48" y="0"/>
                <a:ext cx="594" cy="8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MALDI</a:t>
                </a:r>
                <a:endParaRPr lang="en-US" altLang="zh-CN" sz="1400" strike="noStrike" noProof="1">
                  <a:solidFill>
                    <a:schemeClr val="tx1"/>
                  </a:solidFill>
                  <a:ea typeface="宋体" panose="02010600030101010101" pitchFamily="2" charset="-122"/>
                </a:endParaRPr>
              </a:p>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ESI</a:t>
                </a:r>
                <a:endParaRPr lang="en-US" altLang="zh-CN" sz="1400" strike="noStrike" noProof="1">
                  <a:solidFill>
                    <a:schemeClr val="tx1"/>
                  </a:solidFill>
                  <a:ea typeface="宋体" panose="02010600030101010101" pitchFamily="2" charset="-122"/>
                </a:endParaRPr>
              </a:p>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IonSpray</a:t>
                </a:r>
                <a:endParaRPr lang="en-US" altLang="zh-CN" sz="1400" strike="noStrike" noProof="1">
                  <a:solidFill>
                    <a:schemeClr val="tx1"/>
                  </a:solidFill>
                  <a:ea typeface="宋体" panose="02010600030101010101" pitchFamily="2" charset="-122"/>
                </a:endParaRPr>
              </a:p>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FAB</a:t>
                </a:r>
                <a:endParaRPr lang="en-US" altLang="zh-CN" sz="1400" strike="noStrike" noProof="1">
                  <a:solidFill>
                    <a:schemeClr val="tx1"/>
                  </a:solidFill>
                  <a:ea typeface="宋体" panose="02010600030101010101" pitchFamily="2" charset="-122"/>
                </a:endParaRPr>
              </a:p>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LSIMS</a:t>
                </a:r>
                <a:endParaRPr lang="en-US" altLang="zh-CN" sz="1400" strike="noStrike" noProof="1">
                  <a:solidFill>
                    <a:schemeClr val="tx1"/>
                  </a:solidFill>
                  <a:ea typeface="宋体" panose="02010600030101010101" pitchFamily="2" charset="-122"/>
                </a:endParaRPr>
              </a:p>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EI/CI</a:t>
                </a:r>
                <a:endParaRPr lang="en-US" altLang="zh-CN" sz="1200" strike="noStrike" noProof="1">
                  <a:solidFill>
                    <a:schemeClr val="tx1"/>
                  </a:solidFill>
                  <a:ea typeface="宋体" panose="02010600030101010101" pitchFamily="2" charset="-122"/>
                </a:endParaRPr>
              </a:p>
            </p:txBody>
          </p:sp>
          <p:sp>
            <p:nvSpPr>
              <p:cNvPr id="90149" name="Rectangle 30"/>
              <p:cNvSpPr/>
              <p:nvPr/>
            </p:nvSpPr>
            <p:spPr>
              <a:xfrm>
                <a:off x="0" y="0"/>
                <a:ext cx="672" cy="864"/>
              </a:xfrm>
              <a:prstGeom prst="rect">
                <a:avLst/>
              </a:prstGeom>
              <a:noFill/>
              <a:ln w="2857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grpSp>
        <p:grpSp>
          <p:nvGrpSpPr>
            <p:cNvPr id="90142" name="Group 31"/>
            <p:cNvGrpSpPr/>
            <p:nvPr/>
          </p:nvGrpSpPr>
          <p:grpSpPr>
            <a:xfrm>
              <a:off x="2448" y="2832"/>
              <a:ext cx="768" cy="728"/>
              <a:chOff x="0" y="0"/>
              <a:chExt cx="768" cy="728"/>
            </a:xfrm>
          </p:grpSpPr>
          <p:sp>
            <p:nvSpPr>
              <p:cNvPr id="90146" name="Text Box 32"/>
              <p:cNvSpPr txBox="1"/>
              <p:nvPr/>
            </p:nvSpPr>
            <p:spPr>
              <a:xfrm>
                <a:off x="0" y="0"/>
                <a:ext cx="749" cy="728"/>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TOF</a:t>
                </a:r>
                <a:endParaRPr lang="en-US" altLang="zh-CN" sz="1400" strike="noStrike" noProof="1">
                  <a:solidFill>
                    <a:schemeClr val="tx1"/>
                  </a:solidFill>
                  <a:ea typeface="宋体" panose="02010600030101010101" pitchFamily="2" charset="-122"/>
                </a:endParaRPr>
              </a:p>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Quadrupole</a:t>
                </a:r>
                <a:endParaRPr lang="en-US" altLang="zh-CN" sz="1400" strike="noStrike" noProof="1">
                  <a:solidFill>
                    <a:schemeClr val="tx1"/>
                  </a:solidFill>
                  <a:ea typeface="宋体" panose="02010600030101010101" pitchFamily="2" charset="-122"/>
                </a:endParaRPr>
              </a:p>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Ion Trap</a:t>
                </a:r>
                <a:endParaRPr lang="en-US" altLang="zh-CN" sz="1400" strike="noStrike" noProof="1">
                  <a:solidFill>
                    <a:schemeClr val="tx1"/>
                  </a:solidFill>
                  <a:ea typeface="宋体" panose="02010600030101010101" pitchFamily="2" charset="-122"/>
                </a:endParaRPr>
              </a:p>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Mag. Sector</a:t>
                </a:r>
                <a:endParaRPr lang="en-US" altLang="zh-CN" sz="1400" strike="noStrike" noProof="1">
                  <a:solidFill>
                    <a:schemeClr val="tx1"/>
                  </a:solidFill>
                  <a:ea typeface="宋体" panose="02010600030101010101" pitchFamily="2" charset="-122"/>
                </a:endParaRPr>
              </a:p>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FTMS</a:t>
                </a:r>
                <a:endParaRPr lang="en-US" altLang="zh-CN" sz="1200" strike="noStrike" noProof="1">
                  <a:solidFill>
                    <a:schemeClr val="tx1"/>
                  </a:solidFill>
                  <a:ea typeface="宋体" panose="02010600030101010101" pitchFamily="2" charset="-122"/>
                </a:endParaRPr>
              </a:p>
            </p:txBody>
          </p:sp>
          <p:sp>
            <p:nvSpPr>
              <p:cNvPr id="90147" name="Rectangle 33"/>
              <p:cNvSpPr/>
              <p:nvPr/>
            </p:nvSpPr>
            <p:spPr>
              <a:xfrm>
                <a:off x="0" y="0"/>
                <a:ext cx="768" cy="720"/>
              </a:xfrm>
              <a:prstGeom prst="rect">
                <a:avLst/>
              </a:prstGeom>
              <a:noFill/>
              <a:ln w="2857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grpSp>
        <p:grpSp>
          <p:nvGrpSpPr>
            <p:cNvPr id="90145" name="Group 34"/>
            <p:cNvGrpSpPr/>
            <p:nvPr/>
          </p:nvGrpSpPr>
          <p:grpSpPr>
            <a:xfrm>
              <a:off x="3408" y="2832"/>
              <a:ext cx="854" cy="528"/>
              <a:chOff x="0" y="0"/>
              <a:chExt cx="854" cy="528"/>
            </a:xfrm>
          </p:grpSpPr>
          <p:sp>
            <p:nvSpPr>
              <p:cNvPr id="90144" name="Text Box 35"/>
              <p:cNvSpPr txBox="1"/>
              <p:nvPr/>
            </p:nvSpPr>
            <p:spPr>
              <a:xfrm>
                <a:off x="0" y="0"/>
                <a:ext cx="854" cy="46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Microch plate</a:t>
                </a:r>
                <a:endParaRPr lang="en-US" altLang="zh-CN" sz="1400" strike="noStrike" noProof="1">
                  <a:solidFill>
                    <a:schemeClr val="tx1"/>
                  </a:solidFill>
                  <a:ea typeface="宋体" panose="02010600030101010101" pitchFamily="2" charset="-122"/>
                </a:endParaRPr>
              </a:p>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Electron Mult.</a:t>
                </a:r>
                <a:endParaRPr lang="en-US" altLang="zh-CN" sz="1400" strike="noStrike" noProof="1">
                  <a:solidFill>
                    <a:schemeClr val="tx1"/>
                  </a:solidFill>
                  <a:ea typeface="宋体" panose="02010600030101010101" pitchFamily="2" charset="-122"/>
                </a:endParaRPr>
              </a:p>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Hybrid Detec.</a:t>
                </a:r>
                <a:endParaRPr lang="en-US" altLang="zh-CN" sz="1400" strike="noStrike" noProof="1">
                  <a:solidFill>
                    <a:schemeClr val="tx1"/>
                  </a:solidFill>
                  <a:ea typeface="宋体" panose="02010600030101010101" pitchFamily="2" charset="-122"/>
                </a:endParaRPr>
              </a:p>
            </p:txBody>
          </p:sp>
          <p:sp>
            <p:nvSpPr>
              <p:cNvPr id="2" name="Rectangle 36"/>
              <p:cNvSpPr/>
              <p:nvPr/>
            </p:nvSpPr>
            <p:spPr>
              <a:xfrm>
                <a:off x="0" y="0"/>
                <a:ext cx="816" cy="528"/>
              </a:xfrm>
              <a:prstGeom prst="rect">
                <a:avLst/>
              </a:prstGeom>
              <a:noFill/>
              <a:ln w="2857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grpSp>
        <p:grpSp>
          <p:nvGrpSpPr>
            <p:cNvPr id="3" name="Group 37"/>
            <p:cNvGrpSpPr/>
            <p:nvPr/>
          </p:nvGrpSpPr>
          <p:grpSpPr>
            <a:xfrm>
              <a:off x="4560" y="2832"/>
              <a:ext cx="480" cy="480"/>
              <a:chOff x="0" y="0"/>
              <a:chExt cx="480" cy="480"/>
            </a:xfrm>
          </p:grpSpPr>
          <p:sp>
            <p:nvSpPr>
              <p:cNvPr id="4" name="Text Box 38"/>
              <p:cNvSpPr txBox="1"/>
              <p:nvPr/>
            </p:nvSpPr>
            <p:spPr>
              <a:xfrm>
                <a:off x="48" y="0"/>
                <a:ext cx="384" cy="46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PC’s</a:t>
                </a:r>
                <a:endParaRPr lang="en-US" altLang="zh-CN" sz="1400" strike="noStrike" noProof="1">
                  <a:solidFill>
                    <a:schemeClr val="tx1"/>
                  </a:solidFill>
                  <a:ea typeface="宋体" panose="02010600030101010101" pitchFamily="2" charset="-122"/>
                </a:endParaRPr>
              </a:p>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UNIX</a:t>
                </a:r>
                <a:endParaRPr lang="en-US" altLang="zh-CN" sz="1400" strike="noStrike" noProof="1">
                  <a:solidFill>
                    <a:schemeClr val="tx1"/>
                  </a:solidFill>
                  <a:ea typeface="宋体" panose="02010600030101010101" pitchFamily="2" charset="-122"/>
                </a:endParaRPr>
              </a:p>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Mac</a:t>
                </a:r>
                <a:endParaRPr lang="en-US" altLang="zh-CN" sz="1200" strike="noStrike" noProof="1">
                  <a:solidFill>
                    <a:schemeClr val="tx1"/>
                  </a:solidFill>
                  <a:ea typeface="宋体" panose="02010600030101010101" pitchFamily="2" charset="-122"/>
                </a:endParaRPr>
              </a:p>
            </p:txBody>
          </p:sp>
          <p:sp>
            <p:nvSpPr>
              <p:cNvPr id="90143" name="Rectangle 39"/>
              <p:cNvSpPr/>
              <p:nvPr/>
            </p:nvSpPr>
            <p:spPr>
              <a:xfrm>
                <a:off x="0" y="0"/>
                <a:ext cx="480" cy="480"/>
              </a:xfrm>
              <a:prstGeom prst="rect">
                <a:avLst/>
              </a:prstGeom>
              <a:noFill/>
              <a:ln w="2857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grpSp>
        <p:sp>
          <p:nvSpPr>
            <p:cNvPr id="5" name="Line 40"/>
            <p:cNvSpPr/>
            <p:nvPr/>
          </p:nvSpPr>
          <p:spPr>
            <a:xfrm>
              <a:off x="1200" y="2400"/>
              <a:ext cx="336" cy="0"/>
            </a:xfrm>
            <a:prstGeom prst="line">
              <a:avLst/>
            </a:prstGeom>
            <a:ln w="76200" cap="flat" cmpd="sng">
              <a:solidFill>
                <a:schemeClr val="tx1"/>
              </a:solidFill>
              <a:prstDash val="solid"/>
              <a:round/>
              <a:headEnd type="none" w="med" len="med"/>
              <a:tailEnd type="none" w="med" len="med"/>
            </a:ln>
          </p:spPr>
        </p:sp>
        <p:sp>
          <p:nvSpPr>
            <p:cNvPr id="6" name="Line 41"/>
            <p:cNvSpPr/>
            <p:nvPr/>
          </p:nvSpPr>
          <p:spPr>
            <a:xfrm>
              <a:off x="2208" y="2400"/>
              <a:ext cx="288" cy="0"/>
            </a:xfrm>
            <a:prstGeom prst="line">
              <a:avLst/>
            </a:prstGeom>
            <a:ln w="76200" cap="flat" cmpd="sng">
              <a:solidFill>
                <a:schemeClr val="tx1"/>
              </a:solidFill>
              <a:prstDash val="solid"/>
              <a:round/>
              <a:headEnd type="none" w="med" len="med"/>
              <a:tailEnd type="none" w="med" len="med"/>
            </a:ln>
          </p:spPr>
        </p:sp>
        <p:sp>
          <p:nvSpPr>
            <p:cNvPr id="7" name="Line 42"/>
            <p:cNvSpPr/>
            <p:nvPr/>
          </p:nvSpPr>
          <p:spPr>
            <a:xfrm>
              <a:off x="3168" y="2400"/>
              <a:ext cx="288" cy="0"/>
            </a:xfrm>
            <a:prstGeom prst="line">
              <a:avLst/>
            </a:prstGeom>
            <a:ln w="76200" cap="flat" cmpd="sng">
              <a:solidFill>
                <a:schemeClr val="tx1"/>
              </a:solidFill>
              <a:prstDash val="solid"/>
              <a:round/>
              <a:headEnd type="none" w="med" len="med"/>
              <a:tailEnd type="none" w="med" len="med"/>
            </a:ln>
          </p:spPr>
        </p:sp>
        <p:sp>
          <p:nvSpPr>
            <p:cNvPr id="8" name="Line 43"/>
            <p:cNvSpPr/>
            <p:nvPr/>
          </p:nvSpPr>
          <p:spPr>
            <a:xfrm>
              <a:off x="4128" y="2400"/>
              <a:ext cx="288" cy="0"/>
            </a:xfrm>
            <a:prstGeom prst="line">
              <a:avLst/>
            </a:prstGeom>
            <a:ln w="76200" cap="flat" cmpd="sng">
              <a:solidFill>
                <a:schemeClr val="tx1"/>
              </a:solidFill>
              <a:prstDash val="solid"/>
              <a:round/>
              <a:headEnd type="none" w="med" len="med"/>
              <a:tailEnd type="none" w="med" len="med"/>
            </a:ln>
          </p:spPr>
        </p:sp>
        <p:sp>
          <p:nvSpPr>
            <p:cNvPr id="9" name="未知"/>
            <p:cNvSpPr/>
            <p:nvPr/>
          </p:nvSpPr>
          <p:spPr>
            <a:xfrm>
              <a:off x="1882" y="1888"/>
              <a:ext cx="1920" cy="240"/>
            </a:xfrm>
            <a:custGeom>
              <a:avLst/>
              <a:gdLst/>
              <a:ahLst/>
              <a:cxnLst>
                <a:cxn ang="0">
                  <a:pos x="0" y="240"/>
                </a:cxn>
                <a:cxn ang="0">
                  <a:pos x="0" y="0"/>
                </a:cxn>
                <a:cxn ang="0">
                  <a:pos x="1920" y="0"/>
                </a:cxn>
                <a:cxn ang="0">
                  <a:pos x="1920" y="240"/>
                </a:cxn>
              </a:cxnLst>
              <a:rect l="0" t="0" r="0" b="0"/>
              <a:pathLst>
                <a:path w="1920" h="240">
                  <a:moveTo>
                    <a:pt x="0" y="240"/>
                  </a:moveTo>
                  <a:lnTo>
                    <a:pt x="0" y="0"/>
                  </a:lnTo>
                  <a:lnTo>
                    <a:pt x="1920" y="0"/>
                  </a:lnTo>
                  <a:lnTo>
                    <a:pt x="1920" y="240"/>
                  </a:lnTo>
                </a:path>
              </a:pathLst>
            </a:custGeom>
            <a:noFill/>
            <a:ln w="76200" cap="flat" cmpd="sng">
              <a:solidFill>
                <a:schemeClr val="tx1"/>
              </a:solidFill>
              <a:prstDash val="solid"/>
              <a:round/>
              <a:headEnd type="none" w="med" len="med"/>
              <a:tailEnd type="none" w="med" len="med"/>
            </a:ln>
          </p:spPr>
          <p:txBody>
            <a:bodyPr/>
            <a:lstStyle/>
            <a:p>
              <a:endParaRPr lang="zh-CN" altLang="en-US"/>
            </a:p>
          </p:txBody>
        </p:sp>
        <p:sp>
          <p:nvSpPr>
            <p:cNvPr id="10" name="Line 45"/>
            <p:cNvSpPr/>
            <p:nvPr/>
          </p:nvSpPr>
          <p:spPr>
            <a:xfrm>
              <a:off x="2832" y="1728"/>
              <a:ext cx="0" cy="432"/>
            </a:xfrm>
            <a:prstGeom prst="line">
              <a:avLst/>
            </a:prstGeom>
            <a:ln w="76200" cap="flat" cmpd="sng">
              <a:solidFill>
                <a:schemeClr val="tx1"/>
              </a:solidFill>
              <a:prstDash val="solid"/>
              <a:round/>
              <a:headEnd type="none" w="med" len="med"/>
              <a:tailEnd type="none" w="med" len="med"/>
            </a:ln>
          </p:spPr>
        </p:sp>
        <p:sp>
          <p:nvSpPr>
            <p:cNvPr id="11" name="Line 46"/>
            <p:cNvSpPr/>
            <p:nvPr/>
          </p:nvSpPr>
          <p:spPr>
            <a:xfrm>
              <a:off x="864" y="2592"/>
              <a:ext cx="0" cy="240"/>
            </a:xfrm>
            <a:prstGeom prst="line">
              <a:avLst/>
            </a:prstGeom>
            <a:ln w="9525" cap="flat" cmpd="sng">
              <a:solidFill>
                <a:schemeClr val="tx1"/>
              </a:solidFill>
              <a:prstDash val="solid"/>
              <a:round/>
              <a:headEnd type="none" w="med" len="med"/>
              <a:tailEnd type="none" w="med" len="med"/>
            </a:ln>
          </p:spPr>
        </p:sp>
        <p:sp>
          <p:nvSpPr>
            <p:cNvPr id="12" name="Line 47"/>
            <p:cNvSpPr/>
            <p:nvPr/>
          </p:nvSpPr>
          <p:spPr>
            <a:xfrm>
              <a:off x="1872" y="2592"/>
              <a:ext cx="0" cy="240"/>
            </a:xfrm>
            <a:prstGeom prst="line">
              <a:avLst/>
            </a:prstGeom>
            <a:ln w="9525" cap="flat" cmpd="sng">
              <a:solidFill>
                <a:schemeClr val="tx1"/>
              </a:solidFill>
              <a:prstDash val="solid"/>
              <a:round/>
              <a:headEnd type="none" w="med" len="med"/>
              <a:tailEnd type="none" w="med" len="med"/>
            </a:ln>
          </p:spPr>
        </p:sp>
        <p:sp>
          <p:nvSpPr>
            <p:cNvPr id="13" name="Line 48"/>
            <p:cNvSpPr/>
            <p:nvPr/>
          </p:nvSpPr>
          <p:spPr>
            <a:xfrm>
              <a:off x="2832" y="2592"/>
              <a:ext cx="0" cy="240"/>
            </a:xfrm>
            <a:prstGeom prst="line">
              <a:avLst/>
            </a:prstGeom>
            <a:ln w="9525" cap="flat" cmpd="sng">
              <a:solidFill>
                <a:schemeClr val="tx1"/>
              </a:solidFill>
              <a:prstDash val="solid"/>
              <a:round/>
              <a:headEnd type="none" w="med" len="med"/>
              <a:tailEnd type="none" w="med" len="med"/>
            </a:ln>
          </p:spPr>
        </p:sp>
        <p:sp>
          <p:nvSpPr>
            <p:cNvPr id="14" name="Line 49"/>
            <p:cNvSpPr/>
            <p:nvPr/>
          </p:nvSpPr>
          <p:spPr>
            <a:xfrm>
              <a:off x="3792" y="2592"/>
              <a:ext cx="0" cy="240"/>
            </a:xfrm>
            <a:prstGeom prst="line">
              <a:avLst/>
            </a:prstGeom>
            <a:ln w="9525" cap="flat" cmpd="sng">
              <a:solidFill>
                <a:schemeClr val="tx1"/>
              </a:solidFill>
              <a:prstDash val="solid"/>
              <a:round/>
              <a:headEnd type="none" w="med" len="med"/>
              <a:tailEnd type="none" w="med" len="med"/>
            </a:ln>
          </p:spPr>
        </p:sp>
        <p:sp>
          <p:nvSpPr>
            <p:cNvPr id="15" name="Line 50"/>
            <p:cNvSpPr/>
            <p:nvPr/>
          </p:nvSpPr>
          <p:spPr>
            <a:xfrm>
              <a:off x="4800" y="2592"/>
              <a:ext cx="0" cy="240"/>
            </a:xfrm>
            <a:prstGeom prst="line">
              <a:avLst/>
            </a:prstGeom>
            <a:ln w="9525" cap="flat" cmpd="sng">
              <a:solidFill>
                <a:schemeClr val="tx1"/>
              </a:solidFill>
              <a:prstDash val="solid"/>
              <a:round/>
              <a:headEnd type="none" w="med" len="med"/>
              <a:tailEnd type="none" w="med" len="med"/>
            </a:ln>
          </p:spPr>
        </p:sp>
        <p:sp>
          <p:nvSpPr>
            <p:cNvPr id="16" name="Line 51"/>
            <p:cNvSpPr/>
            <p:nvPr/>
          </p:nvSpPr>
          <p:spPr>
            <a:xfrm>
              <a:off x="3600" y="1536"/>
              <a:ext cx="576" cy="0"/>
            </a:xfrm>
            <a:prstGeom prst="line">
              <a:avLst/>
            </a:prstGeom>
            <a:ln w="57150" cap="flat" cmpd="sng">
              <a:solidFill>
                <a:schemeClr val="tx1"/>
              </a:solidFill>
              <a:prstDash val="solid"/>
              <a:round/>
              <a:headEnd type="none" w="med" len="med"/>
              <a:tailEnd type="none" w="med" len="med"/>
            </a:ln>
          </p:spPr>
        </p:sp>
      </p:grpSp>
      <p:sp>
        <p:nvSpPr>
          <p:cNvPr id="820276" name="Text Box 52"/>
          <p:cNvSpPr txBox="1"/>
          <p:nvPr/>
        </p:nvSpPr>
        <p:spPr>
          <a:xfrm>
            <a:off x="215900" y="5661025"/>
            <a:ext cx="8928100" cy="82232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2400" b="0" strike="noStrike" noProof="1">
                <a:solidFill>
                  <a:schemeClr val="tx1"/>
                </a:solidFill>
                <a:latin typeface="+mn-lt"/>
                <a:ea typeface="+mn-ea"/>
                <a:cs typeface="+mn-cs"/>
              </a:rPr>
              <a:t>Mass analyzer uses an electric and/or magnetic field to affect the path and/or </a:t>
            </a:r>
            <a:r>
              <a:rPr lang="en-US" altLang="zh-CN" sz="2400" b="0" strike="noStrike" noProof="1">
                <a:solidFill>
                  <a:schemeClr val="tx1"/>
                </a:solidFill>
                <a:latin typeface="+mn-lt"/>
                <a:ea typeface="+mn-ea"/>
                <a:cs typeface="+mn-cs"/>
                <a:hlinkClick r:id="rId2"/>
              </a:rPr>
              <a:t>velocity</a:t>
            </a:r>
            <a:r>
              <a:rPr lang="en-US" altLang="zh-CN" sz="2400" b="0" strike="noStrike" noProof="1">
                <a:solidFill>
                  <a:schemeClr val="tx1"/>
                </a:solidFill>
                <a:latin typeface="+mn-lt"/>
                <a:ea typeface="+mn-ea"/>
                <a:cs typeface="+mn-cs"/>
              </a:rPr>
              <a:t> of the </a:t>
            </a:r>
            <a:r>
              <a:rPr lang="en-US" altLang="zh-CN" sz="2400" b="0" strike="noStrike" noProof="1">
                <a:solidFill>
                  <a:schemeClr val="tx1"/>
                </a:solidFill>
                <a:latin typeface="+mn-lt"/>
                <a:ea typeface="+mn-ea"/>
                <a:cs typeface="+mn-cs"/>
                <a:hlinkClick r:id="rId3" tooltip="Electric charge"/>
              </a:rPr>
              <a:t>charged</a:t>
            </a:r>
            <a:r>
              <a:rPr lang="en-US" altLang="zh-CN" sz="2400" b="0" strike="noStrike" noProof="1">
                <a:solidFill>
                  <a:schemeClr val="tx1"/>
                </a:solidFill>
                <a:latin typeface="+mn-lt"/>
                <a:ea typeface="+mn-ea"/>
                <a:cs typeface="+mn-cs"/>
              </a:rPr>
              <a:t> particles in some way </a:t>
            </a:r>
            <a:endParaRPr lang="en-US" altLang="zh-CN" sz="2400" b="0" strike="noStrike" noProof="1">
              <a:solidFill>
                <a:schemeClr val="tx1"/>
              </a:solidFill>
            </a:endParaRPr>
          </a:p>
        </p:txBody>
      </p:sp>
      <p:sp>
        <p:nvSpPr>
          <p:cNvPr id="820278" name="Rectangle 54"/>
          <p:cNvSpPr>
            <a:spLocks noGrp="1" noChangeArrowheads="1"/>
          </p:cNvSpPr>
          <p:nvPr>
            <p:ph type="title"/>
          </p:nvPr>
        </p:nvSpPr>
        <p:spPr>
          <a:xfrm>
            <a:off x="1403350" y="188913"/>
            <a:ext cx="7740650" cy="706438"/>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0" cap="none" spc="0" normalizeH="0" baseline="0" noProof="0">
                <a:ln>
                  <a:noFill/>
                </a:ln>
                <a:solidFill>
                  <a:schemeClr val="accent2"/>
                </a:solidFill>
                <a:effectLst>
                  <a:outerShdw blurRad="38100" dist="38100" dir="2700000" algn="tl">
                    <a:srgbClr val="C0C0C0"/>
                  </a:outerShdw>
                </a:effectLst>
                <a:uLnTx/>
                <a:uFillTx/>
                <a:latin typeface="+mj-lt"/>
                <a:ea typeface="+mj-ea"/>
                <a:cs typeface="+mj-cs"/>
              </a:rPr>
              <a:t>Component of Mass Spectrometry</a:t>
            </a:r>
          </a:p>
        </p:txBody>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0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27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p:cNvSpPr>
          <p:nvPr>
            <p:ph type="title"/>
          </p:nvPr>
        </p:nvSpPr>
        <p:spPr>
          <a:xfrm>
            <a:off x="1547813" y="188913"/>
            <a:ext cx="7772400" cy="641350"/>
          </a:xfrm>
        </p:spPr>
        <p:txBody>
          <a:bodyPr vert="horz" wrap="square" lIns="91440" tIns="45720" rIns="91440" bIns="45720" anchor="ctr"/>
          <a:lstStyle/>
          <a:p>
            <a:pPr eaLnBrk="1" fontAlgn="base" hangingPunct="1"/>
            <a:r>
              <a:rPr lang="en-US" altLang="zh-CN" sz="3600" strike="noStrike" noProof="1">
                <a:solidFill>
                  <a:schemeClr val="accent2"/>
                </a:solidFill>
              </a:rPr>
              <a:t>Mass Analyzers</a:t>
            </a:r>
          </a:p>
        </p:txBody>
      </p:sp>
      <p:sp>
        <p:nvSpPr>
          <p:cNvPr id="821251" name="Rectangle 3"/>
          <p:cNvSpPr>
            <a:spLocks noGrp="1" noChangeArrowheads="1"/>
          </p:cNvSpPr>
          <p:nvPr>
            <p:ph idx="1"/>
          </p:nvPr>
        </p:nvSpPr>
        <p:spPr>
          <a:xfrm>
            <a:off x="971550" y="1268730"/>
            <a:ext cx="8172450" cy="4883785"/>
          </a:xfrm>
        </p:spPr>
        <p:txBody>
          <a:bodyPr vert="horz" wrap="square" lIns="91440" tIns="45720" rIns="91440" bIns="45720" numCol="1" anchor="t" anchorCtr="0" compatLnSpc="1">
            <a:normAutofit lnSpcReduction="10000"/>
          </a:bodyPr>
          <a:lstStyle/>
          <a:p>
            <a:pPr marL="342900" marR="0" lvl="0" indent="-342900" algn="l" defTabSz="914400" rtl="0" eaLnBrk="1" fontAlgn="base" latinLnBrk="0" hangingPunct="1">
              <a:lnSpc>
                <a:spcPct val="120000"/>
              </a:lnSpc>
              <a:spcBef>
                <a:spcPct val="20000"/>
              </a:spcBef>
              <a:spcAft>
                <a:spcPct val="0"/>
              </a:spcAft>
              <a:buClrTx/>
              <a:buSzTx/>
              <a:buFont typeface="Wingdings" panose="05000000000000000000" pitchFamily="2" charset="2"/>
              <a:buChar char="l"/>
              <a:defRPr/>
            </a:pPr>
            <a:r>
              <a:rPr kumimoji="0" lang="en-US" sz="24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Magnetic Sector Analyzer (MSA)</a:t>
            </a:r>
          </a:p>
          <a:p>
            <a:pPr marL="742950" marR="0" lvl="1" indent="-285750" algn="l" defTabSz="914400" rtl="0" eaLnBrk="1" fontAlgn="base" latinLnBrk="0" hangingPunct="1">
              <a:lnSpc>
                <a:spcPct val="120000"/>
              </a:lnSpc>
              <a:spcBef>
                <a:spcPct val="20000"/>
              </a:spcBef>
              <a:spcAft>
                <a:spcPct val="0"/>
              </a:spcAft>
              <a:buClrTx/>
              <a:buSzTx/>
              <a:buFontTx/>
              <a:buChar char="–"/>
              <a:defRPr/>
            </a:pPr>
            <a:r>
              <a:rPr kumimoji="0" lang="en-US" sz="24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High resolution, exact mass, original MA</a:t>
            </a:r>
          </a:p>
          <a:p>
            <a:pPr marL="342900" marR="0" lvl="0" indent="-342900" algn="l" defTabSz="914400" rtl="0" eaLnBrk="1" fontAlgn="base" latinLnBrk="0" hangingPunct="1">
              <a:lnSpc>
                <a:spcPct val="120000"/>
              </a:lnSpc>
              <a:spcBef>
                <a:spcPct val="20000"/>
              </a:spcBef>
              <a:spcAft>
                <a:spcPct val="0"/>
              </a:spcAft>
              <a:buClrTx/>
              <a:buSzTx/>
              <a:buFont typeface="Wingdings" panose="05000000000000000000" pitchFamily="2" charset="2"/>
              <a:buChar char="l"/>
              <a:defRPr/>
            </a:pPr>
            <a:r>
              <a:rPr kumimoji="0" lang="en-US" sz="24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Quadrupole Analyzer (Q or Q*)</a:t>
            </a:r>
          </a:p>
          <a:p>
            <a:pPr marL="742950" marR="0" lvl="1" indent="-285750" algn="l" defTabSz="914400" rtl="0" eaLnBrk="1" fontAlgn="base" latinLnBrk="0" hangingPunct="1">
              <a:lnSpc>
                <a:spcPct val="120000"/>
              </a:lnSpc>
              <a:spcBef>
                <a:spcPct val="20000"/>
              </a:spcBef>
              <a:spcAft>
                <a:spcPct val="0"/>
              </a:spcAft>
              <a:buClrTx/>
              <a:buSzTx/>
              <a:buFontTx/>
              <a:buChar char="–"/>
              <a:defRPr/>
            </a:pPr>
            <a:r>
              <a:rPr kumimoji="0" lang="en-US" sz="24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Low (1 amu) resolution, fast, cheap</a:t>
            </a:r>
          </a:p>
          <a:p>
            <a:pPr marL="342900" marR="0" lvl="0" indent="-342900" algn="l" defTabSz="914400" rtl="0" eaLnBrk="1" fontAlgn="base" latinLnBrk="0" hangingPunct="1">
              <a:lnSpc>
                <a:spcPct val="120000"/>
              </a:lnSpc>
              <a:spcBef>
                <a:spcPct val="20000"/>
              </a:spcBef>
              <a:spcAft>
                <a:spcPct val="0"/>
              </a:spcAft>
              <a:buClrTx/>
              <a:buSzTx/>
              <a:buFont typeface="Wingdings" panose="05000000000000000000" pitchFamily="2" charset="2"/>
              <a:buChar char="l"/>
              <a:defRPr/>
            </a:pPr>
            <a:r>
              <a:rPr kumimoji="0" lang="en-US" sz="24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Time-of-Flight Analyzer (TOF)</a:t>
            </a:r>
          </a:p>
          <a:p>
            <a:pPr marL="742950" marR="0" lvl="1" indent="-285750" algn="l" defTabSz="914400" rtl="0" eaLnBrk="1" fontAlgn="base" latinLnBrk="0" hangingPunct="1">
              <a:lnSpc>
                <a:spcPct val="120000"/>
              </a:lnSpc>
              <a:spcBef>
                <a:spcPct val="20000"/>
              </a:spcBef>
              <a:spcAft>
                <a:spcPct val="0"/>
              </a:spcAft>
              <a:buClrTx/>
              <a:buSzTx/>
              <a:buFontTx/>
              <a:buChar char="–"/>
              <a:defRPr/>
            </a:pPr>
            <a:r>
              <a:rPr kumimoji="0" lang="en-US" sz="24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No upper m/z limit, high throughput</a:t>
            </a:r>
          </a:p>
          <a:p>
            <a:pPr marL="342900" marR="0" lvl="0" indent="-342900" algn="l" defTabSz="914400" rtl="0" eaLnBrk="1" fontAlgn="base" latinLnBrk="0" hangingPunct="1">
              <a:lnSpc>
                <a:spcPct val="120000"/>
              </a:lnSpc>
              <a:spcBef>
                <a:spcPct val="20000"/>
              </a:spcBef>
              <a:spcAft>
                <a:spcPct val="0"/>
              </a:spcAft>
              <a:buClrTx/>
              <a:buSzTx/>
              <a:buFont typeface="Wingdings" panose="05000000000000000000" pitchFamily="2" charset="2"/>
              <a:buChar char="l"/>
              <a:defRPr/>
            </a:pPr>
            <a:r>
              <a:rPr kumimoji="0" lang="en-US" sz="24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Ion Trap Mass Analyzer (QSTAR)</a:t>
            </a:r>
          </a:p>
          <a:p>
            <a:pPr marL="742950" marR="0" lvl="1" indent="-285750" algn="l" defTabSz="914400" rtl="0" eaLnBrk="1" fontAlgn="base" latinLnBrk="0" hangingPunct="1">
              <a:lnSpc>
                <a:spcPct val="120000"/>
              </a:lnSpc>
              <a:spcBef>
                <a:spcPct val="20000"/>
              </a:spcBef>
              <a:spcAft>
                <a:spcPct val="0"/>
              </a:spcAft>
              <a:buClrTx/>
              <a:buSzTx/>
              <a:buFontTx/>
              <a:buChar char="–"/>
              <a:defRPr/>
            </a:pPr>
            <a:r>
              <a:rPr kumimoji="0" lang="en-US" sz="24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Good resolution, all-in-one mass analyzer</a:t>
            </a:r>
          </a:p>
          <a:p>
            <a:pPr marL="342900" marR="0" lvl="0" indent="-342900" algn="l" defTabSz="914400" rtl="0" eaLnBrk="1" fontAlgn="base" latinLnBrk="0" hangingPunct="1">
              <a:lnSpc>
                <a:spcPct val="120000"/>
              </a:lnSpc>
              <a:spcBef>
                <a:spcPct val="20000"/>
              </a:spcBef>
              <a:spcAft>
                <a:spcPct val="0"/>
              </a:spcAft>
              <a:buClrTx/>
              <a:buSzTx/>
              <a:buFont typeface="Wingdings" panose="05000000000000000000" pitchFamily="2" charset="2"/>
              <a:buChar char="l"/>
              <a:defRPr/>
            </a:pPr>
            <a:r>
              <a:rPr kumimoji="0" lang="zh-CN" sz="24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Fourier transform ion cyclotron resonance </a:t>
            </a:r>
            <a:r>
              <a:rPr kumimoji="0" lang="en-US" sz="24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(FT-ICR)</a:t>
            </a:r>
          </a:p>
          <a:p>
            <a:pPr marL="742950" marR="0" lvl="1" indent="-285750" algn="l" defTabSz="914400" rtl="0" eaLnBrk="1" fontAlgn="base" latinLnBrk="0" hangingPunct="1">
              <a:lnSpc>
                <a:spcPct val="120000"/>
              </a:lnSpc>
              <a:spcBef>
                <a:spcPct val="20000"/>
              </a:spcBef>
              <a:spcAft>
                <a:spcPct val="0"/>
              </a:spcAft>
              <a:buClrTx/>
              <a:buSzTx/>
              <a:buFontTx/>
              <a:buChar char="–"/>
              <a:defRPr/>
            </a:pPr>
            <a:r>
              <a:rPr kumimoji="0" lang="en-US" sz="24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Highest resolution, exact mass, costly</a:t>
            </a:r>
          </a:p>
        </p:txBody>
      </p:sp>
      <p:grpSp>
        <p:nvGrpSpPr>
          <p:cNvPr id="26" name="组合 25">
            <a:extLst>
              <a:ext uri="{FF2B5EF4-FFF2-40B4-BE49-F238E27FC236}">
                <a16:creationId xmlns:a16="http://schemas.microsoft.com/office/drawing/2014/main" id="{55B35B04-A84E-4F5D-8F46-8755C7B50CB4}"/>
              </a:ext>
            </a:extLst>
          </p:cNvPr>
          <p:cNvGrpSpPr/>
          <p:nvPr/>
        </p:nvGrpSpPr>
        <p:grpSpPr>
          <a:xfrm>
            <a:off x="6117818" y="4134789"/>
            <a:ext cx="1342080" cy="519120"/>
            <a:chOff x="6117818" y="4134789"/>
            <a:chExt cx="1342080" cy="519120"/>
          </a:xfrm>
        </p:grpSpPr>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62F37E30-8491-4FB7-B1C5-A0E4F3ECC43B}"/>
                    </a:ext>
                  </a:extLst>
                </p14:cNvPr>
                <p14:cNvContentPartPr/>
                <p14:nvPr/>
              </p14:nvContentPartPr>
              <p14:xfrm>
                <a:off x="6255338" y="4134789"/>
                <a:ext cx="20880" cy="93240"/>
              </p14:xfrm>
            </p:contentPart>
          </mc:Choice>
          <mc:Fallback xmlns="">
            <p:pic>
              <p:nvPicPr>
                <p:cNvPr id="2" name="墨迹 1">
                  <a:extLst>
                    <a:ext uri="{FF2B5EF4-FFF2-40B4-BE49-F238E27FC236}">
                      <a16:creationId xmlns:a16="http://schemas.microsoft.com/office/drawing/2014/main" id="{62F37E30-8491-4FB7-B1C5-A0E4F3ECC43B}"/>
                    </a:ext>
                  </a:extLst>
                </p:cNvPr>
                <p:cNvPicPr/>
                <p:nvPr/>
              </p:nvPicPr>
              <p:blipFill>
                <a:blip r:embed="rId3"/>
                <a:stretch>
                  <a:fillRect/>
                </a:stretch>
              </p:blipFill>
              <p:spPr>
                <a:xfrm>
                  <a:off x="6237698" y="4117149"/>
                  <a:ext cx="5652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C6BA4611-53EB-49C4-A3A3-0FC72866D108}"/>
                    </a:ext>
                  </a:extLst>
                </p14:cNvPr>
                <p14:cNvContentPartPr/>
                <p14:nvPr/>
              </p14:nvContentPartPr>
              <p14:xfrm>
                <a:off x="6117818" y="4194549"/>
                <a:ext cx="249120" cy="84600"/>
              </p14:xfrm>
            </p:contentPart>
          </mc:Choice>
          <mc:Fallback xmlns="">
            <p:pic>
              <p:nvPicPr>
                <p:cNvPr id="3" name="墨迹 2">
                  <a:extLst>
                    <a:ext uri="{FF2B5EF4-FFF2-40B4-BE49-F238E27FC236}">
                      <a16:creationId xmlns:a16="http://schemas.microsoft.com/office/drawing/2014/main" id="{C6BA4611-53EB-49C4-A3A3-0FC72866D108}"/>
                    </a:ext>
                  </a:extLst>
                </p:cNvPr>
                <p:cNvPicPr/>
                <p:nvPr/>
              </p:nvPicPr>
              <p:blipFill>
                <a:blip r:embed="rId5"/>
                <a:stretch>
                  <a:fillRect/>
                </a:stretch>
              </p:blipFill>
              <p:spPr>
                <a:xfrm>
                  <a:off x="6100178" y="4176909"/>
                  <a:ext cx="284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墨迹 3">
                  <a:extLst>
                    <a:ext uri="{FF2B5EF4-FFF2-40B4-BE49-F238E27FC236}">
                      <a16:creationId xmlns:a16="http://schemas.microsoft.com/office/drawing/2014/main" id="{E5461104-4A4E-4124-A095-8DBA0F475629}"/>
                    </a:ext>
                  </a:extLst>
                </p14:cNvPr>
                <p14:cNvContentPartPr/>
                <p14:nvPr/>
              </p14:nvContentPartPr>
              <p14:xfrm>
                <a:off x="6225818" y="4228749"/>
                <a:ext cx="110520" cy="131040"/>
              </p14:xfrm>
            </p:contentPart>
          </mc:Choice>
          <mc:Fallback xmlns="">
            <p:pic>
              <p:nvPicPr>
                <p:cNvPr id="4" name="墨迹 3">
                  <a:extLst>
                    <a:ext uri="{FF2B5EF4-FFF2-40B4-BE49-F238E27FC236}">
                      <a16:creationId xmlns:a16="http://schemas.microsoft.com/office/drawing/2014/main" id="{E5461104-4A4E-4124-A095-8DBA0F475629}"/>
                    </a:ext>
                  </a:extLst>
                </p:cNvPr>
                <p:cNvPicPr/>
                <p:nvPr/>
              </p:nvPicPr>
              <p:blipFill>
                <a:blip r:embed="rId7"/>
                <a:stretch>
                  <a:fillRect/>
                </a:stretch>
              </p:blipFill>
              <p:spPr>
                <a:xfrm>
                  <a:off x="6207818" y="4211109"/>
                  <a:ext cx="14616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墨迹 4">
                  <a:extLst>
                    <a:ext uri="{FF2B5EF4-FFF2-40B4-BE49-F238E27FC236}">
                      <a16:creationId xmlns:a16="http://schemas.microsoft.com/office/drawing/2014/main" id="{63FA05D8-3E5D-41E5-A9E6-ABABE1CB05BC}"/>
                    </a:ext>
                  </a:extLst>
                </p14:cNvPr>
                <p14:cNvContentPartPr/>
                <p14:nvPr/>
              </p14:nvContentPartPr>
              <p14:xfrm>
                <a:off x="6222938" y="4291389"/>
                <a:ext cx="126000" cy="61560"/>
              </p14:xfrm>
            </p:contentPart>
          </mc:Choice>
          <mc:Fallback xmlns="">
            <p:pic>
              <p:nvPicPr>
                <p:cNvPr id="5" name="墨迹 4">
                  <a:extLst>
                    <a:ext uri="{FF2B5EF4-FFF2-40B4-BE49-F238E27FC236}">
                      <a16:creationId xmlns:a16="http://schemas.microsoft.com/office/drawing/2014/main" id="{63FA05D8-3E5D-41E5-A9E6-ABABE1CB05BC}"/>
                    </a:ext>
                  </a:extLst>
                </p:cNvPr>
                <p:cNvPicPr/>
                <p:nvPr/>
              </p:nvPicPr>
              <p:blipFill>
                <a:blip r:embed="rId9"/>
                <a:stretch>
                  <a:fillRect/>
                </a:stretch>
              </p:blipFill>
              <p:spPr>
                <a:xfrm>
                  <a:off x="6204938" y="4273749"/>
                  <a:ext cx="16164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墨迹 5">
                  <a:extLst>
                    <a:ext uri="{FF2B5EF4-FFF2-40B4-BE49-F238E27FC236}">
                      <a16:creationId xmlns:a16="http://schemas.microsoft.com/office/drawing/2014/main" id="{D495FEF4-34DD-48AF-80AF-4879F5546468}"/>
                    </a:ext>
                  </a:extLst>
                </p14:cNvPr>
                <p14:cNvContentPartPr/>
                <p14:nvPr/>
              </p14:nvContentPartPr>
              <p14:xfrm>
                <a:off x="6170018" y="4317669"/>
                <a:ext cx="222480" cy="110160"/>
              </p14:xfrm>
            </p:contentPart>
          </mc:Choice>
          <mc:Fallback xmlns="">
            <p:pic>
              <p:nvPicPr>
                <p:cNvPr id="6" name="墨迹 5">
                  <a:extLst>
                    <a:ext uri="{FF2B5EF4-FFF2-40B4-BE49-F238E27FC236}">
                      <a16:creationId xmlns:a16="http://schemas.microsoft.com/office/drawing/2014/main" id="{D495FEF4-34DD-48AF-80AF-4879F5546468}"/>
                    </a:ext>
                  </a:extLst>
                </p:cNvPr>
                <p:cNvPicPr/>
                <p:nvPr/>
              </p:nvPicPr>
              <p:blipFill>
                <a:blip r:embed="rId11"/>
                <a:stretch>
                  <a:fillRect/>
                </a:stretch>
              </p:blipFill>
              <p:spPr>
                <a:xfrm>
                  <a:off x="6152018" y="4300029"/>
                  <a:ext cx="25812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墨迹 6">
                  <a:extLst>
                    <a:ext uri="{FF2B5EF4-FFF2-40B4-BE49-F238E27FC236}">
                      <a16:creationId xmlns:a16="http://schemas.microsoft.com/office/drawing/2014/main" id="{270D2C83-7DA0-4250-99EB-61F7AE37A0BC}"/>
                    </a:ext>
                  </a:extLst>
                </p14:cNvPr>
                <p14:cNvContentPartPr/>
                <p14:nvPr/>
              </p14:nvContentPartPr>
              <p14:xfrm>
                <a:off x="6127538" y="4282389"/>
                <a:ext cx="283320" cy="336960"/>
              </p14:xfrm>
            </p:contentPart>
          </mc:Choice>
          <mc:Fallback xmlns="">
            <p:pic>
              <p:nvPicPr>
                <p:cNvPr id="7" name="墨迹 6">
                  <a:extLst>
                    <a:ext uri="{FF2B5EF4-FFF2-40B4-BE49-F238E27FC236}">
                      <a16:creationId xmlns:a16="http://schemas.microsoft.com/office/drawing/2014/main" id="{270D2C83-7DA0-4250-99EB-61F7AE37A0BC}"/>
                    </a:ext>
                  </a:extLst>
                </p:cNvPr>
                <p:cNvPicPr/>
                <p:nvPr/>
              </p:nvPicPr>
              <p:blipFill>
                <a:blip r:embed="rId13"/>
                <a:stretch>
                  <a:fillRect/>
                </a:stretch>
              </p:blipFill>
              <p:spPr>
                <a:xfrm>
                  <a:off x="6109898" y="4264389"/>
                  <a:ext cx="31896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墨迹 7">
                  <a:extLst>
                    <a:ext uri="{FF2B5EF4-FFF2-40B4-BE49-F238E27FC236}">
                      <a16:creationId xmlns:a16="http://schemas.microsoft.com/office/drawing/2014/main" id="{845C7EC6-613B-42E6-90A3-040C6C9FDFEE}"/>
                    </a:ext>
                  </a:extLst>
                </p14:cNvPr>
                <p14:cNvContentPartPr/>
                <p14:nvPr/>
              </p14:nvContentPartPr>
              <p14:xfrm>
                <a:off x="6206018" y="4446189"/>
                <a:ext cx="230040" cy="204480"/>
              </p14:xfrm>
            </p:contentPart>
          </mc:Choice>
          <mc:Fallback xmlns="">
            <p:pic>
              <p:nvPicPr>
                <p:cNvPr id="8" name="墨迹 7">
                  <a:extLst>
                    <a:ext uri="{FF2B5EF4-FFF2-40B4-BE49-F238E27FC236}">
                      <a16:creationId xmlns:a16="http://schemas.microsoft.com/office/drawing/2014/main" id="{845C7EC6-613B-42E6-90A3-040C6C9FDFEE}"/>
                    </a:ext>
                  </a:extLst>
                </p:cNvPr>
                <p:cNvPicPr/>
                <p:nvPr/>
              </p:nvPicPr>
              <p:blipFill>
                <a:blip r:embed="rId15"/>
                <a:stretch>
                  <a:fillRect/>
                </a:stretch>
              </p:blipFill>
              <p:spPr>
                <a:xfrm>
                  <a:off x="6188378" y="4428549"/>
                  <a:ext cx="2656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墨迹 8">
                  <a:extLst>
                    <a:ext uri="{FF2B5EF4-FFF2-40B4-BE49-F238E27FC236}">
                      <a16:creationId xmlns:a16="http://schemas.microsoft.com/office/drawing/2014/main" id="{0CDA6B0E-78D6-43BD-B8CC-2E671B2B4013}"/>
                    </a:ext>
                  </a:extLst>
                </p14:cNvPr>
                <p14:cNvContentPartPr/>
                <p14:nvPr/>
              </p14:nvContentPartPr>
              <p14:xfrm>
                <a:off x="6268658" y="4392189"/>
                <a:ext cx="104760" cy="198360"/>
              </p14:xfrm>
            </p:contentPart>
          </mc:Choice>
          <mc:Fallback xmlns="">
            <p:pic>
              <p:nvPicPr>
                <p:cNvPr id="9" name="墨迹 8">
                  <a:extLst>
                    <a:ext uri="{FF2B5EF4-FFF2-40B4-BE49-F238E27FC236}">
                      <a16:creationId xmlns:a16="http://schemas.microsoft.com/office/drawing/2014/main" id="{0CDA6B0E-78D6-43BD-B8CC-2E671B2B4013}"/>
                    </a:ext>
                  </a:extLst>
                </p:cNvPr>
                <p:cNvPicPr/>
                <p:nvPr/>
              </p:nvPicPr>
              <p:blipFill>
                <a:blip r:embed="rId17"/>
                <a:stretch>
                  <a:fillRect/>
                </a:stretch>
              </p:blipFill>
              <p:spPr>
                <a:xfrm>
                  <a:off x="6251018" y="4374549"/>
                  <a:ext cx="14040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墨迹 10">
                  <a:extLst>
                    <a:ext uri="{FF2B5EF4-FFF2-40B4-BE49-F238E27FC236}">
                      <a16:creationId xmlns:a16="http://schemas.microsoft.com/office/drawing/2014/main" id="{1C1299F5-2575-4DC4-A415-A8845FE336DC}"/>
                    </a:ext>
                  </a:extLst>
                </p14:cNvPr>
                <p14:cNvContentPartPr/>
                <p14:nvPr/>
              </p14:nvContentPartPr>
              <p14:xfrm>
                <a:off x="6563498" y="4295349"/>
                <a:ext cx="111240" cy="322200"/>
              </p14:xfrm>
            </p:contentPart>
          </mc:Choice>
          <mc:Fallback xmlns="">
            <p:pic>
              <p:nvPicPr>
                <p:cNvPr id="11" name="墨迹 10">
                  <a:extLst>
                    <a:ext uri="{FF2B5EF4-FFF2-40B4-BE49-F238E27FC236}">
                      <a16:creationId xmlns:a16="http://schemas.microsoft.com/office/drawing/2014/main" id="{1C1299F5-2575-4DC4-A415-A8845FE336DC}"/>
                    </a:ext>
                  </a:extLst>
                </p:cNvPr>
                <p:cNvPicPr/>
                <p:nvPr/>
              </p:nvPicPr>
              <p:blipFill>
                <a:blip r:embed="rId19"/>
                <a:stretch>
                  <a:fillRect/>
                </a:stretch>
              </p:blipFill>
              <p:spPr>
                <a:xfrm>
                  <a:off x="6545858" y="4277709"/>
                  <a:ext cx="14688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墨迹 11">
                  <a:extLst>
                    <a:ext uri="{FF2B5EF4-FFF2-40B4-BE49-F238E27FC236}">
                      <a16:creationId xmlns:a16="http://schemas.microsoft.com/office/drawing/2014/main" id="{4D0B4D95-852D-41B7-AFB9-15C5B39AA2BB}"/>
                    </a:ext>
                  </a:extLst>
                </p14:cNvPr>
                <p14:cNvContentPartPr/>
                <p14:nvPr/>
              </p14:nvContentPartPr>
              <p14:xfrm>
                <a:off x="6484298" y="4384269"/>
                <a:ext cx="222840" cy="85320"/>
              </p14:xfrm>
            </p:contentPart>
          </mc:Choice>
          <mc:Fallback xmlns="">
            <p:pic>
              <p:nvPicPr>
                <p:cNvPr id="12" name="墨迹 11">
                  <a:extLst>
                    <a:ext uri="{FF2B5EF4-FFF2-40B4-BE49-F238E27FC236}">
                      <a16:creationId xmlns:a16="http://schemas.microsoft.com/office/drawing/2014/main" id="{4D0B4D95-852D-41B7-AFB9-15C5B39AA2BB}"/>
                    </a:ext>
                  </a:extLst>
                </p:cNvPr>
                <p:cNvPicPr/>
                <p:nvPr/>
              </p:nvPicPr>
              <p:blipFill>
                <a:blip r:embed="rId21"/>
                <a:stretch>
                  <a:fillRect/>
                </a:stretch>
              </p:blipFill>
              <p:spPr>
                <a:xfrm>
                  <a:off x="6466298" y="4366629"/>
                  <a:ext cx="25848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墨迹 13">
                  <a:extLst>
                    <a:ext uri="{FF2B5EF4-FFF2-40B4-BE49-F238E27FC236}">
                      <a16:creationId xmlns:a16="http://schemas.microsoft.com/office/drawing/2014/main" id="{34F4AE04-AF3E-4B82-8A13-85F5010B0A76}"/>
                    </a:ext>
                  </a:extLst>
                </p14:cNvPr>
                <p14:cNvContentPartPr/>
                <p14:nvPr/>
              </p14:nvContentPartPr>
              <p14:xfrm>
                <a:off x="6767618" y="4201389"/>
                <a:ext cx="147600" cy="434880"/>
              </p14:xfrm>
            </p:contentPart>
          </mc:Choice>
          <mc:Fallback xmlns="">
            <p:pic>
              <p:nvPicPr>
                <p:cNvPr id="14" name="墨迹 13">
                  <a:extLst>
                    <a:ext uri="{FF2B5EF4-FFF2-40B4-BE49-F238E27FC236}">
                      <a16:creationId xmlns:a16="http://schemas.microsoft.com/office/drawing/2014/main" id="{34F4AE04-AF3E-4B82-8A13-85F5010B0A76}"/>
                    </a:ext>
                  </a:extLst>
                </p:cNvPr>
                <p:cNvPicPr/>
                <p:nvPr/>
              </p:nvPicPr>
              <p:blipFill>
                <a:blip r:embed="rId23"/>
                <a:stretch>
                  <a:fillRect/>
                </a:stretch>
              </p:blipFill>
              <p:spPr>
                <a:xfrm>
                  <a:off x="6749618" y="4183749"/>
                  <a:ext cx="183240" cy="470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墨迹 14">
                  <a:extLst>
                    <a:ext uri="{FF2B5EF4-FFF2-40B4-BE49-F238E27FC236}">
                      <a16:creationId xmlns:a16="http://schemas.microsoft.com/office/drawing/2014/main" id="{4592C551-7A22-46CD-AE6A-570453F07E85}"/>
                    </a:ext>
                  </a:extLst>
                </p14:cNvPr>
                <p14:cNvContentPartPr/>
                <p14:nvPr/>
              </p14:nvContentPartPr>
              <p14:xfrm>
                <a:off x="6929258" y="4168629"/>
                <a:ext cx="70920" cy="167760"/>
              </p14:xfrm>
            </p:contentPart>
          </mc:Choice>
          <mc:Fallback xmlns="">
            <p:pic>
              <p:nvPicPr>
                <p:cNvPr id="15" name="墨迹 14">
                  <a:extLst>
                    <a:ext uri="{FF2B5EF4-FFF2-40B4-BE49-F238E27FC236}">
                      <a16:creationId xmlns:a16="http://schemas.microsoft.com/office/drawing/2014/main" id="{4592C551-7A22-46CD-AE6A-570453F07E85}"/>
                    </a:ext>
                  </a:extLst>
                </p:cNvPr>
                <p:cNvPicPr/>
                <p:nvPr/>
              </p:nvPicPr>
              <p:blipFill>
                <a:blip r:embed="rId25"/>
                <a:stretch>
                  <a:fillRect/>
                </a:stretch>
              </p:blipFill>
              <p:spPr>
                <a:xfrm>
                  <a:off x="6911258" y="4150989"/>
                  <a:ext cx="10656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墨迹 15">
                  <a:extLst>
                    <a:ext uri="{FF2B5EF4-FFF2-40B4-BE49-F238E27FC236}">
                      <a16:creationId xmlns:a16="http://schemas.microsoft.com/office/drawing/2014/main" id="{18A3A90E-64A2-4398-8A74-631EBFC7A495}"/>
                    </a:ext>
                  </a:extLst>
                </p14:cNvPr>
                <p14:cNvContentPartPr/>
                <p14:nvPr/>
              </p14:nvContentPartPr>
              <p14:xfrm>
                <a:off x="6989738" y="4231629"/>
                <a:ext cx="97920" cy="103680"/>
              </p14:xfrm>
            </p:contentPart>
          </mc:Choice>
          <mc:Fallback xmlns="">
            <p:pic>
              <p:nvPicPr>
                <p:cNvPr id="16" name="墨迹 15">
                  <a:extLst>
                    <a:ext uri="{FF2B5EF4-FFF2-40B4-BE49-F238E27FC236}">
                      <a16:creationId xmlns:a16="http://schemas.microsoft.com/office/drawing/2014/main" id="{18A3A90E-64A2-4398-8A74-631EBFC7A495}"/>
                    </a:ext>
                  </a:extLst>
                </p:cNvPr>
                <p:cNvPicPr/>
                <p:nvPr/>
              </p:nvPicPr>
              <p:blipFill>
                <a:blip r:embed="rId27"/>
                <a:stretch>
                  <a:fillRect/>
                </a:stretch>
              </p:blipFill>
              <p:spPr>
                <a:xfrm>
                  <a:off x="6972098" y="4213989"/>
                  <a:ext cx="13356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墨迹 16">
                  <a:extLst>
                    <a:ext uri="{FF2B5EF4-FFF2-40B4-BE49-F238E27FC236}">
                      <a16:creationId xmlns:a16="http://schemas.microsoft.com/office/drawing/2014/main" id="{5E707F8C-1A07-4A5B-B207-B5C1E36CB273}"/>
                    </a:ext>
                  </a:extLst>
                </p14:cNvPr>
                <p14:cNvContentPartPr/>
                <p14:nvPr/>
              </p14:nvContentPartPr>
              <p14:xfrm>
                <a:off x="6900458" y="4356189"/>
                <a:ext cx="150120" cy="229320"/>
              </p14:xfrm>
            </p:contentPart>
          </mc:Choice>
          <mc:Fallback xmlns="">
            <p:pic>
              <p:nvPicPr>
                <p:cNvPr id="17" name="墨迹 16">
                  <a:extLst>
                    <a:ext uri="{FF2B5EF4-FFF2-40B4-BE49-F238E27FC236}">
                      <a16:creationId xmlns:a16="http://schemas.microsoft.com/office/drawing/2014/main" id="{5E707F8C-1A07-4A5B-B207-B5C1E36CB273}"/>
                    </a:ext>
                  </a:extLst>
                </p:cNvPr>
                <p:cNvPicPr/>
                <p:nvPr/>
              </p:nvPicPr>
              <p:blipFill>
                <a:blip r:embed="rId29"/>
                <a:stretch>
                  <a:fillRect/>
                </a:stretch>
              </p:blipFill>
              <p:spPr>
                <a:xfrm>
                  <a:off x="6882458" y="4338549"/>
                  <a:ext cx="18576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墨迹 17">
                  <a:extLst>
                    <a:ext uri="{FF2B5EF4-FFF2-40B4-BE49-F238E27FC236}">
                      <a16:creationId xmlns:a16="http://schemas.microsoft.com/office/drawing/2014/main" id="{110B1C9F-EC01-4685-9FBE-A17435E7604C}"/>
                    </a:ext>
                  </a:extLst>
                </p14:cNvPr>
                <p14:cNvContentPartPr/>
                <p14:nvPr/>
              </p14:nvContentPartPr>
              <p14:xfrm>
                <a:off x="7042298" y="4354029"/>
                <a:ext cx="42480" cy="224280"/>
              </p14:xfrm>
            </p:contentPart>
          </mc:Choice>
          <mc:Fallback xmlns="">
            <p:pic>
              <p:nvPicPr>
                <p:cNvPr id="18" name="墨迹 17">
                  <a:extLst>
                    <a:ext uri="{FF2B5EF4-FFF2-40B4-BE49-F238E27FC236}">
                      <a16:creationId xmlns:a16="http://schemas.microsoft.com/office/drawing/2014/main" id="{110B1C9F-EC01-4685-9FBE-A17435E7604C}"/>
                    </a:ext>
                  </a:extLst>
                </p:cNvPr>
                <p:cNvPicPr/>
                <p:nvPr/>
              </p:nvPicPr>
              <p:blipFill>
                <a:blip r:embed="rId31"/>
                <a:stretch>
                  <a:fillRect/>
                </a:stretch>
              </p:blipFill>
              <p:spPr>
                <a:xfrm>
                  <a:off x="7024658" y="4336029"/>
                  <a:ext cx="7812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墨迹 18">
                  <a:extLst>
                    <a:ext uri="{FF2B5EF4-FFF2-40B4-BE49-F238E27FC236}">
                      <a16:creationId xmlns:a16="http://schemas.microsoft.com/office/drawing/2014/main" id="{632E76F4-8D82-41F8-A9FA-B11026AFA653}"/>
                    </a:ext>
                  </a:extLst>
                </p14:cNvPr>
                <p14:cNvContentPartPr/>
                <p14:nvPr/>
              </p14:nvContentPartPr>
              <p14:xfrm>
                <a:off x="6934298" y="4414149"/>
                <a:ext cx="80640" cy="5040"/>
              </p14:xfrm>
            </p:contentPart>
          </mc:Choice>
          <mc:Fallback xmlns="">
            <p:pic>
              <p:nvPicPr>
                <p:cNvPr id="19" name="墨迹 18">
                  <a:extLst>
                    <a:ext uri="{FF2B5EF4-FFF2-40B4-BE49-F238E27FC236}">
                      <a16:creationId xmlns:a16="http://schemas.microsoft.com/office/drawing/2014/main" id="{632E76F4-8D82-41F8-A9FA-B11026AFA653}"/>
                    </a:ext>
                  </a:extLst>
                </p:cNvPr>
                <p:cNvPicPr/>
                <p:nvPr/>
              </p:nvPicPr>
              <p:blipFill>
                <a:blip r:embed="rId33"/>
                <a:stretch>
                  <a:fillRect/>
                </a:stretch>
              </p:blipFill>
              <p:spPr>
                <a:xfrm>
                  <a:off x="6916298" y="4396149"/>
                  <a:ext cx="1162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墨迹 19">
                  <a:extLst>
                    <a:ext uri="{FF2B5EF4-FFF2-40B4-BE49-F238E27FC236}">
                      <a16:creationId xmlns:a16="http://schemas.microsoft.com/office/drawing/2014/main" id="{8328FE48-DE02-465A-B9A2-111EB306B898}"/>
                    </a:ext>
                  </a:extLst>
                </p14:cNvPr>
                <p14:cNvContentPartPr/>
                <p14:nvPr/>
              </p14:nvContentPartPr>
              <p14:xfrm>
                <a:off x="7039778" y="4399749"/>
                <a:ext cx="48960" cy="7920"/>
              </p14:xfrm>
            </p:contentPart>
          </mc:Choice>
          <mc:Fallback xmlns="">
            <p:pic>
              <p:nvPicPr>
                <p:cNvPr id="20" name="墨迹 19">
                  <a:extLst>
                    <a:ext uri="{FF2B5EF4-FFF2-40B4-BE49-F238E27FC236}">
                      <a16:creationId xmlns:a16="http://schemas.microsoft.com/office/drawing/2014/main" id="{8328FE48-DE02-465A-B9A2-111EB306B898}"/>
                    </a:ext>
                  </a:extLst>
                </p:cNvPr>
                <p:cNvPicPr/>
                <p:nvPr/>
              </p:nvPicPr>
              <p:blipFill>
                <a:blip r:embed="rId35"/>
                <a:stretch>
                  <a:fillRect/>
                </a:stretch>
              </p:blipFill>
              <p:spPr>
                <a:xfrm>
                  <a:off x="7021778" y="4382109"/>
                  <a:ext cx="846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墨迹 20">
                  <a:extLst>
                    <a:ext uri="{FF2B5EF4-FFF2-40B4-BE49-F238E27FC236}">
                      <a16:creationId xmlns:a16="http://schemas.microsoft.com/office/drawing/2014/main" id="{7011BE15-0A84-4E55-AF2B-0C9A986F0E55}"/>
                    </a:ext>
                  </a:extLst>
                </p14:cNvPr>
                <p14:cNvContentPartPr/>
                <p14:nvPr/>
              </p14:nvContentPartPr>
              <p14:xfrm>
                <a:off x="7138778" y="4265469"/>
                <a:ext cx="147960" cy="388440"/>
              </p14:xfrm>
            </p:contentPart>
          </mc:Choice>
          <mc:Fallback xmlns="">
            <p:pic>
              <p:nvPicPr>
                <p:cNvPr id="21" name="墨迹 20">
                  <a:extLst>
                    <a:ext uri="{FF2B5EF4-FFF2-40B4-BE49-F238E27FC236}">
                      <a16:creationId xmlns:a16="http://schemas.microsoft.com/office/drawing/2014/main" id="{7011BE15-0A84-4E55-AF2B-0C9A986F0E55}"/>
                    </a:ext>
                  </a:extLst>
                </p:cNvPr>
                <p:cNvPicPr/>
                <p:nvPr/>
              </p:nvPicPr>
              <p:blipFill>
                <a:blip r:embed="rId37"/>
                <a:stretch>
                  <a:fillRect/>
                </a:stretch>
              </p:blipFill>
              <p:spPr>
                <a:xfrm>
                  <a:off x="7120778" y="4247469"/>
                  <a:ext cx="183600" cy="424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墨迹 21">
                  <a:extLst>
                    <a:ext uri="{FF2B5EF4-FFF2-40B4-BE49-F238E27FC236}">
                      <a16:creationId xmlns:a16="http://schemas.microsoft.com/office/drawing/2014/main" id="{5322D68C-F343-440D-9EA7-CA16B3802C00}"/>
                    </a:ext>
                  </a:extLst>
                </p14:cNvPr>
                <p14:cNvContentPartPr/>
                <p14:nvPr/>
              </p14:nvContentPartPr>
              <p14:xfrm>
                <a:off x="7313378" y="4352589"/>
                <a:ext cx="103680" cy="47520"/>
              </p14:xfrm>
            </p:contentPart>
          </mc:Choice>
          <mc:Fallback xmlns="">
            <p:pic>
              <p:nvPicPr>
                <p:cNvPr id="22" name="墨迹 21">
                  <a:extLst>
                    <a:ext uri="{FF2B5EF4-FFF2-40B4-BE49-F238E27FC236}">
                      <a16:creationId xmlns:a16="http://schemas.microsoft.com/office/drawing/2014/main" id="{5322D68C-F343-440D-9EA7-CA16B3802C00}"/>
                    </a:ext>
                  </a:extLst>
                </p:cNvPr>
                <p:cNvPicPr/>
                <p:nvPr/>
              </p:nvPicPr>
              <p:blipFill>
                <a:blip r:embed="rId39"/>
                <a:stretch>
                  <a:fillRect/>
                </a:stretch>
              </p:blipFill>
              <p:spPr>
                <a:xfrm>
                  <a:off x="7295378" y="4334949"/>
                  <a:ext cx="13932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 name="墨迹 22">
                  <a:extLst>
                    <a:ext uri="{FF2B5EF4-FFF2-40B4-BE49-F238E27FC236}">
                      <a16:creationId xmlns:a16="http://schemas.microsoft.com/office/drawing/2014/main" id="{A7FC332E-58D7-4D0E-99C6-F17680CBC06C}"/>
                    </a:ext>
                  </a:extLst>
                </p14:cNvPr>
                <p14:cNvContentPartPr/>
                <p14:nvPr/>
              </p14:nvContentPartPr>
              <p14:xfrm>
                <a:off x="7297898" y="4402629"/>
                <a:ext cx="162000" cy="60120"/>
              </p14:xfrm>
            </p:contentPart>
          </mc:Choice>
          <mc:Fallback xmlns="">
            <p:pic>
              <p:nvPicPr>
                <p:cNvPr id="23" name="墨迹 22">
                  <a:extLst>
                    <a:ext uri="{FF2B5EF4-FFF2-40B4-BE49-F238E27FC236}">
                      <a16:creationId xmlns:a16="http://schemas.microsoft.com/office/drawing/2014/main" id="{A7FC332E-58D7-4D0E-99C6-F17680CBC06C}"/>
                    </a:ext>
                  </a:extLst>
                </p:cNvPr>
                <p:cNvPicPr/>
                <p:nvPr/>
              </p:nvPicPr>
              <p:blipFill>
                <a:blip r:embed="rId41"/>
                <a:stretch>
                  <a:fillRect/>
                </a:stretch>
              </p:blipFill>
              <p:spPr>
                <a:xfrm>
                  <a:off x="7279898" y="4384989"/>
                  <a:ext cx="19764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4" name="墨迹 23">
                  <a:extLst>
                    <a:ext uri="{FF2B5EF4-FFF2-40B4-BE49-F238E27FC236}">
                      <a16:creationId xmlns:a16="http://schemas.microsoft.com/office/drawing/2014/main" id="{B1308A02-9BF6-4644-8087-1A9223015660}"/>
                    </a:ext>
                  </a:extLst>
                </p14:cNvPr>
                <p14:cNvContentPartPr/>
                <p14:nvPr/>
              </p14:nvContentPartPr>
              <p14:xfrm>
                <a:off x="7345418" y="4297149"/>
                <a:ext cx="18720" cy="231120"/>
              </p14:xfrm>
            </p:contentPart>
          </mc:Choice>
          <mc:Fallback xmlns="">
            <p:pic>
              <p:nvPicPr>
                <p:cNvPr id="24" name="墨迹 23">
                  <a:extLst>
                    <a:ext uri="{FF2B5EF4-FFF2-40B4-BE49-F238E27FC236}">
                      <a16:creationId xmlns:a16="http://schemas.microsoft.com/office/drawing/2014/main" id="{B1308A02-9BF6-4644-8087-1A9223015660}"/>
                    </a:ext>
                  </a:extLst>
                </p:cNvPr>
                <p:cNvPicPr/>
                <p:nvPr/>
              </p:nvPicPr>
              <p:blipFill>
                <a:blip r:embed="rId43"/>
                <a:stretch>
                  <a:fillRect/>
                </a:stretch>
              </p:blipFill>
              <p:spPr>
                <a:xfrm>
                  <a:off x="7327418" y="4279509"/>
                  <a:ext cx="5436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5" name="墨迹 24">
                  <a:extLst>
                    <a:ext uri="{FF2B5EF4-FFF2-40B4-BE49-F238E27FC236}">
                      <a16:creationId xmlns:a16="http://schemas.microsoft.com/office/drawing/2014/main" id="{D9F3019E-3AEF-4A02-B801-B77069274214}"/>
                    </a:ext>
                  </a:extLst>
                </p14:cNvPr>
                <p14:cNvContentPartPr/>
                <p14:nvPr/>
              </p14:nvContentPartPr>
              <p14:xfrm>
                <a:off x="7414898" y="4210029"/>
                <a:ext cx="15480" cy="442440"/>
              </p14:xfrm>
            </p:contentPart>
          </mc:Choice>
          <mc:Fallback xmlns="">
            <p:pic>
              <p:nvPicPr>
                <p:cNvPr id="25" name="墨迹 24">
                  <a:extLst>
                    <a:ext uri="{FF2B5EF4-FFF2-40B4-BE49-F238E27FC236}">
                      <a16:creationId xmlns:a16="http://schemas.microsoft.com/office/drawing/2014/main" id="{D9F3019E-3AEF-4A02-B801-B77069274214}"/>
                    </a:ext>
                  </a:extLst>
                </p:cNvPr>
                <p:cNvPicPr/>
                <p:nvPr/>
              </p:nvPicPr>
              <p:blipFill>
                <a:blip r:embed="rId45"/>
                <a:stretch>
                  <a:fillRect/>
                </a:stretch>
              </p:blipFill>
              <p:spPr>
                <a:xfrm>
                  <a:off x="7397258" y="4192029"/>
                  <a:ext cx="51120" cy="478080"/>
                </a:xfrm>
                <a:prstGeom prst="rect">
                  <a:avLst/>
                </a:prstGeom>
              </p:spPr>
            </p:pic>
          </mc:Fallback>
        </mc:AlternateContent>
      </p:grpSp>
      <p:grpSp>
        <p:nvGrpSpPr>
          <p:cNvPr id="43" name="组合 42">
            <a:extLst>
              <a:ext uri="{FF2B5EF4-FFF2-40B4-BE49-F238E27FC236}">
                <a16:creationId xmlns:a16="http://schemas.microsoft.com/office/drawing/2014/main" id="{94163AA2-B5E2-4FA3-9B7E-8D76DC68A3A7}"/>
              </a:ext>
            </a:extLst>
          </p:cNvPr>
          <p:cNvGrpSpPr/>
          <p:nvPr/>
        </p:nvGrpSpPr>
        <p:grpSpPr>
          <a:xfrm>
            <a:off x="5822978" y="3286989"/>
            <a:ext cx="1285200" cy="417240"/>
            <a:chOff x="5822978" y="3286989"/>
            <a:chExt cx="1285200" cy="417240"/>
          </a:xfrm>
        </p:grpSpPr>
        <mc:AlternateContent xmlns:mc="http://schemas.openxmlformats.org/markup-compatibility/2006" xmlns:p14="http://schemas.microsoft.com/office/powerpoint/2010/main">
          <mc:Choice Requires="p14">
            <p:contentPart p14:bwMode="auto" r:id="rId46">
              <p14:nvContentPartPr>
                <p14:cNvPr id="27" name="墨迹 26">
                  <a:extLst>
                    <a:ext uri="{FF2B5EF4-FFF2-40B4-BE49-F238E27FC236}">
                      <a16:creationId xmlns:a16="http://schemas.microsoft.com/office/drawing/2014/main" id="{4DD66EF0-992A-4F19-BCF8-7BB0570DF916}"/>
                    </a:ext>
                  </a:extLst>
                </p14:cNvPr>
                <p14:cNvContentPartPr/>
                <p14:nvPr/>
              </p14:nvContentPartPr>
              <p14:xfrm>
                <a:off x="5822978" y="3315789"/>
                <a:ext cx="250560" cy="296280"/>
              </p14:xfrm>
            </p:contentPart>
          </mc:Choice>
          <mc:Fallback xmlns="">
            <p:pic>
              <p:nvPicPr>
                <p:cNvPr id="27" name="墨迹 26">
                  <a:extLst>
                    <a:ext uri="{FF2B5EF4-FFF2-40B4-BE49-F238E27FC236}">
                      <a16:creationId xmlns:a16="http://schemas.microsoft.com/office/drawing/2014/main" id="{4DD66EF0-992A-4F19-BCF8-7BB0570DF916}"/>
                    </a:ext>
                  </a:extLst>
                </p:cNvPr>
                <p:cNvPicPr/>
                <p:nvPr/>
              </p:nvPicPr>
              <p:blipFill>
                <a:blip r:embed="rId47"/>
                <a:stretch>
                  <a:fillRect/>
                </a:stretch>
              </p:blipFill>
              <p:spPr>
                <a:xfrm>
                  <a:off x="5805338" y="3297789"/>
                  <a:ext cx="28620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墨迹 27">
                  <a:extLst>
                    <a:ext uri="{FF2B5EF4-FFF2-40B4-BE49-F238E27FC236}">
                      <a16:creationId xmlns:a16="http://schemas.microsoft.com/office/drawing/2014/main" id="{AB914938-DE6C-479C-A6D5-9DFA945D078C}"/>
                    </a:ext>
                  </a:extLst>
                </p14:cNvPr>
                <p14:cNvContentPartPr/>
                <p14:nvPr/>
              </p14:nvContentPartPr>
              <p14:xfrm>
                <a:off x="6074978" y="3321549"/>
                <a:ext cx="59760" cy="117360"/>
              </p14:xfrm>
            </p:contentPart>
          </mc:Choice>
          <mc:Fallback xmlns="">
            <p:pic>
              <p:nvPicPr>
                <p:cNvPr id="28" name="墨迹 27">
                  <a:extLst>
                    <a:ext uri="{FF2B5EF4-FFF2-40B4-BE49-F238E27FC236}">
                      <a16:creationId xmlns:a16="http://schemas.microsoft.com/office/drawing/2014/main" id="{AB914938-DE6C-479C-A6D5-9DFA945D078C}"/>
                    </a:ext>
                  </a:extLst>
                </p:cNvPr>
                <p:cNvPicPr/>
                <p:nvPr/>
              </p:nvPicPr>
              <p:blipFill>
                <a:blip r:embed="rId49"/>
                <a:stretch>
                  <a:fillRect/>
                </a:stretch>
              </p:blipFill>
              <p:spPr>
                <a:xfrm>
                  <a:off x="6056978" y="3303549"/>
                  <a:ext cx="9540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9" name="墨迹 28">
                  <a:extLst>
                    <a:ext uri="{FF2B5EF4-FFF2-40B4-BE49-F238E27FC236}">
                      <a16:creationId xmlns:a16="http://schemas.microsoft.com/office/drawing/2014/main" id="{95E5C46C-8641-4D15-96A4-AA9137FB9F7B}"/>
                    </a:ext>
                  </a:extLst>
                </p14:cNvPr>
                <p14:cNvContentPartPr/>
                <p14:nvPr/>
              </p14:nvContentPartPr>
              <p14:xfrm>
                <a:off x="6186218" y="3289869"/>
                <a:ext cx="85680" cy="341280"/>
              </p14:xfrm>
            </p:contentPart>
          </mc:Choice>
          <mc:Fallback xmlns="">
            <p:pic>
              <p:nvPicPr>
                <p:cNvPr id="29" name="墨迹 28">
                  <a:extLst>
                    <a:ext uri="{FF2B5EF4-FFF2-40B4-BE49-F238E27FC236}">
                      <a16:creationId xmlns:a16="http://schemas.microsoft.com/office/drawing/2014/main" id="{95E5C46C-8641-4D15-96A4-AA9137FB9F7B}"/>
                    </a:ext>
                  </a:extLst>
                </p:cNvPr>
                <p:cNvPicPr/>
                <p:nvPr/>
              </p:nvPicPr>
              <p:blipFill>
                <a:blip r:embed="rId51"/>
                <a:stretch>
                  <a:fillRect/>
                </a:stretch>
              </p:blipFill>
              <p:spPr>
                <a:xfrm>
                  <a:off x="6168218" y="3272229"/>
                  <a:ext cx="121320" cy="3769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0" name="墨迹 29">
                  <a:extLst>
                    <a:ext uri="{FF2B5EF4-FFF2-40B4-BE49-F238E27FC236}">
                      <a16:creationId xmlns:a16="http://schemas.microsoft.com/office/drawing/2014/main" id="{409FA140-CB52-4BB6-9334-5AF205EC13D9}"/>
                    </a:ext>
                  </a:extLst>
                </p14:cNvPr>
                <p14:cNvContentPartPr/>
                <p14:nvPr/>
              </p14:nvContentPartPr>
              <p14:xfrm>
                <a:off x="6340298" y="3328749"/>
                <a:ext cx="79920" cy="38880"/>
              </p14:xfrm>
            </p:contentPart>
          </mc:Choice>
          <mc:Fallback xmlns="">
            <p:pic>
              <p:nvPicPr>
                <p:cNvPr id="30" name="墨迹 29">
                  <a:extLst>
                    <a:ext uri="{FF2B5EF4-FFF2-40B4-BE49-F238E27FC236}">
                      <a16:creationId xmlns:a16="http://schemas.microsoft.com/office/drawing/2014/main" id="{409FA140-CB52-4BB6-9334-5AF205EC13D9}"/>
                    </a:ext>
                  </a:extLst>
                </p:cNvPr>
                <p:cNvPicPr/>
                <p:nvPr/>
              </p:nvPicPr>
              <p:blipFill>
                <a:blip r:embed="rId53"/>
                <a:stretch>
                  <a:fillRect/>
                </a:stretch>
              </p:blipFill>
              <p:spPr>
                <a:xfrm>
                  <a:off x="6322658" y="3311109"/>
                  <a:ext cx="11556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1" name="墨迹 30">
                  <a:extLst>
                    <a:ext uri="{FF2B5EF4-FFF2-40B4-BE49-F238E27FC236}">
                      <a16:creationId xmlns:a16="http://schemas.microsoft.com/office/drawing/2014/main" id="{FBD7FB91-2938-41E3-B31E-02AEF8174247}"/>
                    </a:ext>
                  </a:extLst>
                </p14:cNvPr>
                <p14:cNvContentPartPr/>
                <p14:nvPr/>
              </p14:nvContentPartPr>
              <p14:xfrm>
                <a:off x="6288098" y="3402189"/>
                <a:ext cx="217800" cy="61200"/>
              </p14:xfrm>
            </p:contentPart>
          </mc:Choice>
          <mc:Fallback xmlns="">
            <p:pic>
              <p:nvPicPr>
                <p:cNvPr id="31" name="墨迹 30">
                  <a:extLst>
                    <a:ext uri="{FF2B5EF4-FFF2-40B4-BE49-F238E27FC236}">
                      <a16:creationId xmlns:a16="http://schemas.microsoft.com/office/drawing/2014/main" id="{FBD7FB91-2938-41E3-B31E-02AEF8174247}"/>
                    </a:ext>
                  </a:extLst>
                </p:cNvPr>
                <p:cNvPicPr/>
                <p:nvPr/>
              </p:nvPicPr>
              <p:blipFill>
                <a:blip r:embed="rId55"/>
                <a:stretch>
                  <a:fillRect/>
                </a:stretch>
              </p:blipFill>
              <p:spPr>
                <a:xfrm>
                  <a:off x="6270458" y="3384549"/>
                  <a:ext cx="2534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2" name="墨迹 31">
                  <a:extLst>
                    <a:ext uri="{FF2B5EF4-FFF2-40B4-BE49-F238E27FC236}">
                      <a16:creationId xmlns:a16="http://schemas.microsoft.com/office/drawing/2014/main" id="{7A7D3112-D1CB-4080-9F28-F78BAD0E5CB2}"/>
                    </a:ext>
                  </a:extLst>
                </p14:cNvPr>
                <p14:cNvContentPartPr/>
                <p14:nvPr/>
              </p14:nvContentPartPr>
              <p14:xfrm>
                <a:off x="6355418" y="3423429"/>
                <a:ext cx="94680" cy="258840"/>
              </p14:xfrm>
            </p:contentPart>
          </mc:Choice>
          <mc:Fallback xmlns="">
            <p:pic>
              <p:nvPicPr>
                <p:cNvPr id="32" name="墨迹 31">
                  <a:extLst>
                    <a:ext uri="{FF2B5EF4-FFF2-40B4-BE49-F238E27FC236}">
                      <a16:creationId xmlns:a16="http://schemas.microsoft.com/office/drawing/2014/main" id="{7A7D3112-D1CB-4080-9F28-F78BAD0E5CB2}"/>
                    </a:ext>
                  </a:extLst>
                </p:cNvPr>
                <p:cNvPicPr/>
                <p:nvPr/>
              </p:nvPicPr>
              <p:blipFill>
                <a:blip r:embed="rId57"/>
                <a:stretch>
                  <a:fillRect/>
                </a:stretch>
              </p:blipFill>
              <p:spPr>
                <a:xfrm>
                  <a:off x="6337418" y="3405789"/>
                  <a:ext cx="13032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3" name="墨迹 32">
                  <a:extLst>
                    <a:ext uri="{FF2B5EF4-FFF2-40B4-BE49-F238E27FC236}">
                      <a16:creationId xmlns:a16="http://schemas.microsoft.com/office/drawing/2014/main" id="{33B37358-55C4-41F2-A254-5EE7BAFBCD8B}"/>
                    </a:ext>
                  </a:extLst>
                </p14:cNvPr>
                <p14:cNvContentPartPr/>
                <p14:nvPr/>
              </p14:nvContentPartPr>
              <p14:xfrm>
                <a:off x="6562778" y="3414789"/>
                <a:ext cx="16920" cy="144360"/>
              </p14:xfrm>
            </p:contentPart>
          </mc:Choice>
          <mc:Fallback xmlns="">
            <p:pic>
              <p:nvPicPr>
                <p:cNvPr id="33" name="墨迹 32">
                  <a:extLst>
                    <a:ext uri="{FF2B5EF4-FFF2-40B4-BE49-F238E27FC236}">
                      <a16:creationId xmlns:a16="http://schemas.microsoft.com/office/drawing/2014/main" id="{33B37358-55C4-41F2-A254-5EE7BAFBCD8B}"/>
                    </a:ext>
                  </a:extLst>
                </p:cNvPr>
                <p:cNvPicPr/>
                <p:nvPr/>
              </p:nvPicPr>
              <p:blipFill>
                <a:blip r:embed="rId59"/>
                <a:stretch>
                  <a:fillRect/>
                </a:stretch>
              </p:blipFill>
              <p:spPr>
                <a:xfrm>
                  <a:off x="6544778" y="3397149"/>
                  <a:ext cx="5256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4" name="墨迹 33">
                  <a:extLst>
                    <a:ext uri="{FF2B5EF4-FFF2-40B4-BE49-F238E27FC236}">
                      <a16:creationId xmlns:a16="http://schemas.microsoft.com/office/drawing/2014/main" id="{1F142039-3FA9-4B8D-B559-15ECEB8EB9DB}"/>
                    </a:ext>
                  </a:extLst>
                </p14:cNvPr>
                <p14:cNvContentPartPr/>
                <p14:nvPr/>
              </p14:nvContentPartPr>
              <p14:xfrm>
                <a:off x="6593018" y="3343149"/>
                <a:ext cx="64440" cy="239400"/>
              </p14:xfrm>
            </p:contentPart>
          </mc:Choice>
          <mc:Fallback xmlns="">
            <p:pic>
              <p:nvPicPr>
                <p:cNvPr id="34" name="墨迹 33">
                  <a:extLst>
                    <a:ext uri="{FF2B5EF4-FFF2-40B4-BE49-F238E27FC236}">
                      <a16:creationId xmlns:a16="http://schemas.microsoft.com/office/drawing/2014/main" id="{1F142039-3FA9-4B8D-B559-15ECEB8EB9DB}"/>
                    </a:ext>
                  </a:extLst>
                </p:cNvPr>
                <p:cNvPicPr/>
                <p:nvPr/>
              </p:nvPicPr>
              <p:blipFill>
                <a:blip r:embed="rId61"/>
                <a:stretch>
                  <a:fillRect/>
                </a:stretch>
              </p:blipFill>
              <p:spPr>
                <a:xfrm>
                  <a:off x="6575378" y="3325509"/>
                  <a:ext cx="10008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5" name="墨迹 34">
                  <a:extLst>
                    <a:ext uri="{FF2B5EF4-FFF2-40B4-BE49-F238E27FC236}">
                      <a16:creationId xmlns:a16="http://schemas.microsoft.com/office/drawing/2014/main" id="{C7DA157B-D28A-4498-8FC0-5CCD7E054CFD}"/>
                    </a:ext>
                  </a:extLst>
                </p14:cNvPr>
                <p14:cNvContentPartPr/>
                <p14:nvPr/>
              </p14:nvContentPartPr>
              <p14:xfrm>
                <a:off x="6578978" y="3531069"/>
                <a:ext cx="72000" cy="42120"/>
              </p14:xfrm>
            </p:contentPart>
          </mc:Choice>
          <mc:Fallback xmlns="">
            <p:pic>
              <p:nvPicPr>
                <p:cNvPr id="35" name="墨迹 34">
                  <a:extLst>
                    <a:ext uri="{FF2B5EF4-FFF2-40B4-BE49-F238E27FC236}">
                      <a16:creationId xmlns:a16="http://schemas.microsoft.com/office/drawing/2014/main" id="{C7DA157B-D28A-4498-8FC0-5CCD7E054CFD}"/>
                    </a:ext>
                  </a:extLst>
                </p:cNvPr>
                <p:cNvPicPr/>
                <p:nvPr/>
              </p:nvPicPr>
              <p:blipFill>
                <a:blip r:embed="rId63"/>
                <a:stretch>
                  <a:fillRect/>
                </a:stretch>
              </p:blipFill>
              <p:spPr>
                <a:xfrm>
                  <a:off x="6560978" y="3513429"/>
                  <a:ext cx="10764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6" name="墨迹 35">
                  <a:extLst>
                    <a:ext uri="{FF2B5EF4-FFF2-40B4-BE49-F238E27FC236}">
                      <a16:creationId xmlns:a16="http://schemas.microsoft.com/office/drawing/2014/main" id="{13F34604-3164-44BA-8A83-8708AF2B9338}"/>
                    </a:ext>
                  </a:extLst>
                </p14:cNvPr>
                <p14:cNvContentPartPr/>
                <p14:nvPr/>
              </p14:nvContentPartPr>
              <p14:xfrm>
                <a:off x="6686618" y="3381669"/>
                <a:ext cx="144360" cy="59400"/>
              </p14:xfrm>
            </p:contentPart>
          </mc:Choice>
          <mc:Fallback xmlns="">
            <p:pic>
              <p:nvPicPr>
                <p:cNvPr id="36" name="墨迹 35">
                  <a:extLst>
                    <a:ext uri="{FF2B5EF4-FFF2-40B4-BE49-F238E27FC236}">
                      <a16:creationId xmlns:a16="http://schemas.microsoft.com/office/drawing/2014/main" id="{13F34604-3164-44BA-8A83-8708AF2B9338}"/>
                    </a:ext>
                  </a:extLst>
                </p:cNvPr>
                <p:cNvPicPr/>
                <p:nvPr/>
              </p:nvPicPr>
              <p:blipFill>
                <a:blip r:embed="rId65"/>
                <a:stretch>
                  <a:fillRect/>
                </a:stretch>
              </p:blipFill>
              <p:spPr>
                <a:xfrm>
                  <a:off x="6668618" y="3363669"/>
                  <a:ext cx="18000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7" name="墨迹 36">
                  <a:extLst>
                    <a:ext uri="{FF2B5EF4-FFF2-40B4-BE49-F238E27FC236}">
                      <a16:creationId xmlns:a16="http://schemas.microsoft.com/office/drawing/2014/main" id="{02965A3A-595C-47D2-8274-349CA15871B8}"/>
                    </a:ext>
                  </a:extLst>
                </p14:cNvPr>
                <p14:cNvContentPartPr/>
                <p14:nvPr/>
              </p14:nvContentPartPr>
              <p14:xfrm>
                <a:off x="6702098" y="3288789"/>
                <a:ext cx="92520" cy="371160"/>
              </p14:xfrm>
            </p:contentPart>
          </mc:Choice>
          <mc:Fallback xmlns="">
            <p:pic>
              <p:nvPicPr>
                <p:cNvPr id="37" name="墨迹 36">
                  <a:extLst>
                    <a:ext uri="{FF2B5EF4-FFF2-40B4-BE49-F238E27FC236}">
                      <a16:creationId xmlns:a16="http://schemas.microsoft.com/office/drawing/2014/main" id="{02965A3A-595C-47D2-8274-349CA15871B8}"/>
                    </a:ext>
                  </a:extLst>
                </p:cNvPr>
                <p:cNvPicPr/>
                <p:nvPr/>
              </p:nvPicPr>
              <p:blipFill>
                <a:blip r:embed="rId67"/>
                <a:stretch>
                  <a:fillRect/>
                </a:stretch>
              </p:blipFill>
              <p:spPr>
                <a:xfrm>
                  <a:off x="6684098" y="3270789"/>
                  <a:ext cx="12816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8" name="墨迹 37">
                  <a:extLst>
                    <a:ext uri="{FF2B5EF4-FFF2-40B4-BE49-F238E27FC236}">
                      <a16:creationId xmlns:a16="http://schemas.microsoft.com/office/drawing/2014/main" id="{D657DB69-A98E-4673-921F-16E0FC45174D}"/>
                    </a:ext>
                  </a:extLst>
                </p14:cNvPr>
                <p14:cNvContentPartPr/>
                <p14:nvPr/>
              </p14:nvContentPartPr>
              <p14:xfrm>
                <a:off x="6863738" y="3286989"/>
                <a:ext cx="51840" cy="309960"/>
              </p14:xfrm>
            </p:contentPart>
          </mc:Choice>
          <mc:Fallback xmlns="">
            <p:pic>
              <p:nvPicPr>
                <p:cNvPr id="38" name="墨迹 37">
                  <a:extLst>
                    <a:ext uri="{FF2B5EF4-FFF2-40B4-BE49-F238E27FC236}">
                      <a16:creationId xmlns:a16="http://schemas.microsoft.com/office/drawing/2014/main" id="{D657DB69-A98E-4673-921F-16E0FC45174D}"/>
                    </a:ext>
                  </a:extLst>
                </p:cNvPr>
                <p:cNvPicPr/>
                <p:nvPr/>
              </p:nvPicPr>
              <p:blipFill>
                <a:blip r:embed="rId69"/>
                <a:stretch>
                  <a:fillRect/>
                </a:stretch>
              </p:blipFill>
              <p:spPr>
                <a:xfrm>
                  <a:off x="6846098" y="3269349"/>
                  <a:ext cx="8748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9" name="墨迹 38">
                  <a:extLst>
                    <a:ext uri="{FF2B5EF4-FFF2-40B4-BE49-F238E27FC236}">
                      <a16:creationId xmlns:a16="http://schemas.microsoft.com/office/drawing/2014/main" id="{A973E97C-9FBC-4927-BCC3-6D86C29AEF00}"/>
                    </a:ext>
                  </a:extLst>
                </p14:cNvPr>
                <p14:cNvContentPartPr/>
                <p14:nvPr/>
              </p14:nvContentPartPr>
              <p14:xfrm>
                <a:off x="6925658" y="3326949"/>
                <a:ext cx="182520" cy="377280"/>
              </p14:xfrm>
            </p:contentPart>
          </mc:Choice>
          <mc:Fallback xmlns="">
            <p:pic>
              <p:nvPicPr>
                <p:cNvPr id="39" name="墨迹 38">
                  <a:extLst>
                    <a:ext uri="{FF2B5EF4-FFF2-40B4-BE49-F238E27FC236}">
                      <a16:creationId xmlns:a16="http://schemas.microsoft.com/office/drawing/2014/main" id="{A973E97C-9FBC-4927-BCC3-6D86C29AEF00}"/>
                    </a:ext>
                  </a:extLst>
                </p:cNvPr>
                <p:cNvPicPr/>
                <p:nvPr/>
              </p:nvPicPr>
              <p:blipFill>
                <a:blip r:embed="rId71"/>
                <a:stretch>
                  <a:fillRect/>
                </a:stretch>
              </p:blipFill>
              <p:spPr>
                <a:xfrm>
                  <a:off x="6908018" y="3308949"/>
                  <a:ext cx="21816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0" name="墨迹 39">
                  <a:extLst>
                    <a:ext uri="{FF2B5EF4-FFF2-40B4-BE49-F238E27FC236}">
                      <a16:creationId xmlns:a16="http://schemas.microsoft.com/office/drawing/2014/main" id="{9E4A50F7-E1A7-46E4-89C1-33B9BD180349}"/>
                    </a:ext>
                  </a:extLst>
                </p14:cNvPr>
                <p14:cNvContentPartPr/>
                <p14:nvPr/>
              </p14:nvContentPartPr>
              <p14:xfrm>
                <a:off x="6951578" y="3445389"/>
                <a:ext cx="9000" cy="86760"/>
              </p14:xfrm>
            </p:contentPart>
          </mc:Choice>
          <mc:Fallback xmlns="">
            <p:pic>
              <p:nvPicPr>
                <p:cNvPr id="40" name="墨迹 39">
                  <a:extLst>
                    <a:ext uri="{FF2B5EF4-FFF2-40B4-BE49-F238E27FC236}">
                      <a16:creationId xmlns:a16="http://schemas.microsoft.com/office/drawing/2014/main" id="{9E4A50F7-E1A7-46E4-89C1-33B9BD180349}"/>
                    </a:ext>
                  </a:extLst>
                </p:cNvPr>
                <p:cNvPicPr/>
                <p:nvPr/>
              </p:nvPicPr>
              <p:blipFill>
                <a:blip r:embed="rId73"/>
                <a:stretch>
                  <a:fillRect/>
                </a:stretch>
              </p:blipFill>
              <p:spPr>
                <a:xfrm>
                  <a:off x="6933578" y="3427389"/>
                  <a:ext cx="446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1" name="墨迹 40">
                  <a:extLst>
                    <a:ext uri="{FF2B5EF4-FFF2-40B4-BE49-F238E27FC236}">
                      <a16:creationId xmlns:a16="http://schemas.microsoft.com/office/drawing/2014/main" id="{5C973E9E-C956-4EB9-B5D1-8C3CDB6D91C9}"/>
                    </a:ext>
                  </a:extLst>
                </p14:cNvPr>
                <p14:cNvContentPartPr/>
                <p14:nvPr/>
              </p14:nvContentPartPr>
              <p14:xfrm>
                <a:off x="7014578" y="3421629"/>
                <a:ext cx="56520" cy="145440"/>
              </p14:xfrm>
            </p:contentPart>
          </mc:Choice>
          <mc:Fallback xmlns="">
            <p:pic>
              <p:nvPicPr>
                <p:cNvPr id="41" name="墨迹 40">
                  <a:extLst>
                    <a:ext uri="{FF2B5EF4-FFF2-40B4-BE49-F238E27FC236}">
                      <a16:creationId xmlns:a16="http://schemas.microsoft.com/office/drawing/2014/main" id="{5C973E9E-C956-4EB9-B5D1-8C3CDB6D91C9}"/>
                    </a:ext>
                  </a:extLst>
                </p:cNvPr>
                <p:cNvPicPr/>
                <p:nvPr/>
              </p:nvPicPr>
              <p:blipFill>
                <a:blip r:embed="rId75"/>
                <a:stretch>
                  <a:fillRect/>
                </a:stretch>
              </p:blipFill>
              <p:spPr>
                <a:xfrm>
                  <a:off x="6996578" y="3403629"/>
                  <a:ext cx="9216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2" name="墨迹 41">
                  <a:extLst>
                    <a:ext uri="{FF2B5EF4-FFF2-40B4-BE49-F238E27FC236}">
                      <a16:creationId xmlns:a16="http://schemas.microsoft.com/office/drawing/2014/main" id="{27966E0E-FEAB-4B16-9ADB-6BFF52DFE88F}"/>
                    </a:ext>
                  </a:extLst>
                </p14:cNvPr>
                <p14:cNvContentPartPr/>
                <p14:nvPr/>
              </p14:nvContentPartPr>
              <p14:xfrm>
                <a:off x="6984698" y="3493989"/>
                <a:ext cx="85320" cy="71280"/>
              </p14:xfrm>
            </p:contentPart>
          </mc:Choice>
          <mc:Fallback xmlns="">
            <p:pic>
              <p:nvPicPr>
                <p:cNvPr id="42" name="墨迹 41">
                  <a:extLst>
                    <a:ext uri="{FF2B5EF4-FFF2-40B4-BE49-F238E27FC236}">
                      <a16:creationId xmlns:a16="http://schemas.microsoft.com/office/drawing/2014/main" id="{27966E0E-FEAB-4B16-9ADB-6BFF52DFE88F}"/>
                    </a:ext>
                  </a:extLst>
                </p:cNvPr>
                <p:cNvPicPr/>
                <p:nvPr/>
              </p:nvPicPr>
              <p:blipFill>
                <a:blip r:embed="rId77"/>
                <a:stretch>
                  <a:fillRect/>
                </a:stretch>
              </p:blipFill>
              <p:spPr>
                <a:xfrm>
                  <a:off x="6967058" y="3475989"/>
                  <a:ext cx="120960" cy="106920"/>
                </a:xfrm>
                <a:prstGeom prst="rect">
                  <a:avLst/>
                </a:prstGeom>
              </p:spPr>
            </p:pic>
          </mc:Fallback>
        </mc:AlternateContent>
      </p:grpSp>
    </p:spTree>
  </p:cSld>
  <p:clrMapOvr>
    <a:masterClrMapping/>
  </p:clrMapOvr>
  <p:transition>
    <p:randomBar dir="ver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274" name="Rectangle 2"/>
          <p:cNvSpPr>
            <a:spLocks noGrp="1" noChangeArrowheads="1"/>
          </p:cNvSpPr>
          <p:nvPr>
            <p:ph type="title"/>
          </p:nvPr>
        </p:nvSpPr>
        <p:spPr>
          <a:xfrm>
            <a:off x="971550" y="260350"/>
            <a:ext cx="7772400" cy="503238"/>
          </a:xfrm>
        </p:spPr>
        <p:txBody>
          <a:bodyPr vert="horz" wrap="square" lIns="91440" tIns="45720" rIns="91440" bIns="45720" numCol="1" anchor="ctr" anchorCtr="0" compatLnSpc="1">
            <a:normAutofit fontScale="90000"/>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3600" b="1" i="0" u="none" strike="noStrike" kern="0" cap="none" spc="0" normalizeH="0" baseline="0" noProof="0">
                <a:ln>
                  <a:noFill/>
                </a:ln>
                <a:solidFill>
                  <a:schemeClr val="accent2"/>
                </a:solidFill>
                <a:effectLst>
                  <a:outerShdw blurRad="38100" dist="38100" dir="2700000" algn="tl">
                    <a:srgbClr val="C0C0C0"/>
                  </a:outerShdw>
                </a:effectLst>
                <a:uLnTx/>
                <a:uFillTx/>
                <a:latin typeface="+mj-lt"/>
                <a:ea typeface="+mj-ea"/>
                <a:cs typeface="+mj-cs"/>
              </a:rPr>
              <a:t>Magnetic Sector Analyzer</a:t>
            </a:r>
          </a:p>
        </p:txBody>
      </p:sp>
      <p:pic>
        <p:nvPicPr>
          <p:cNvPr id="92162" name="Picture 3"/>
          <p:cNvPicPr>
            <a:picLocks noChangeAspect="1"/>
          </p:cNvPicPr>
          <p:nvPr/>
        </p:nvPicPr>
        <p:blipFill>
          <a:blip r:embed="rId3"/>
          <a:srcRect t="24960" b="15359"/>
          <a:stretch>
            <a:fillRect/>
          </a:stretch>
        </p:blipFill>
        <p:spPr>
          <a:xfrm>
            <a:off x="1403350" y="981075"/>
            <a:ext cx="7740650" cy="4621213"/>
          </a:xfrm>
          <a:prstGeom prst="rect">
            <a:avLst/>
          </a:prstGeom>
          <a:noFill/>
          <a:ln w="9525">
            <a:noFill/>
          </a:ln>
        </p:spPr>
      </p:pic>
    </p:spTree>
  </p:cSld>
  <p:clrMapOvr>
    <a:masterClrMapping/>
  </p:clrMapOvr>
  <p:transition>
    <p:randomBar dir="ver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322" name="Rectangle 2"/>
          <p:cNvSpPr>
            <a:spLocks noGrp="1" noChangeArrowheads="1"/>
          </p:cNvSpPr>
          <p:nvPr>
            <p:ph type="title"/>
          </p:nvPr>
        </p:nvSpPr>
        <p:spPr>
          <a:xfrm>
            <a:off x="1371600" y="188913"/>
            <a:ext cx="7772400" cy="64135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3600" b="1" i="0" u="none" strike="noStrike" kern="0" cap="none" spc="0" normalizeH="0" baseline="0" noProof="0">
                <a:ln>
                  <a:noFill/>
                </a:ln>
                <a:solidFill>
                  <a:schemeClr val="accent2"/>
                </a:solidFill>
                <a:effectLst>
                  <a:outerShdw blurRad="38100" dist="38100" dir="2700000" algn="tl">
                    <a:srgbClr val="C0C0C0"/>
                  </a:outerShdw>
                </a:effectLst>
                <a:uLnTx/>
                <a:uFillTx/>
                <a:latin typeface="+mj-lt"/>
                <a:ea typeface="+mj-ea"/>
                <a:cs typeface="+mj-cs"/>
              </a:rPr>
              <a:t>Quadrupole Mass Analyzer</a:t>
            </a:r>
          </a:p>
        </p:txBody>
      </p:sp>
      <p:pic>
        <p:nvPicPr>
          <p:cNvPr id="94210" name="Picture 3"/>
          <p:cNvPicPr/>
          <p:nvPr/>
        </p:nvPicPr>
        <p:blipFill>
          <a:blip r:embed="rId2"/>
          <a:srcRect l="3751" t="6941" r="2283" b="7996"/>
          <a:stretch>
            <a:fillRect/>
          </a:stretch>
        </p:blipFill>
        <p:spPr>
          <a:xfrm>
            <a:off x="2195513" y="1052513"/>
            <a:ext cx="5410200" cy="4114800"/>
          </a:xfrm>
          <a:prstGeom prst="rect">
            <a:avLst/>
          </a:prstGeom>
          <a:noFill/>
          <a:ln w="9525">
            <a:noFill/>
          </a:ln>
        </p:spPr>
      </p:pic>
      <p:sp>
        <p:nvSpPr>
          <p:cNvPr id="94212" name="Text Box 4"/>
          <p:cNvSpPr txBox="1"/>
          <p:nvPr/>
        </p:nvSpPr>
        <p:spPr>
          <a:xfrm>
            <a:off x="441325" y="5378450"/>
            <a:ext cx="8702675" cy="149352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lnSpc>
                <a:spcPct val="90000"/>
              </a:lnSpc>
              <a:buSzPct val="85000"/>
              <a:buBlip>
                <a:blip r:embed="rId3"/>
              </a:buBlip>
            </a:pPr>
            <a:r>
              <a:rPr lang="en-US" altLang="zh-CN" sz="2400" b="0" strike="noStrike" noProof="1">
                <a:solidFill>
                  <a:schemeClr val="tx1"/>
                </a:solidFill>
                <a:latin typeface="Times New Roman" panose="02020603050405020304" pitchFamily="18" charset="0"/>
                <a:ea typeface="宋体" panose="02010600030101010101" pitchFamily="2" charset="-122"/>
                <a:cs typeface="Times New Roman" panose="02020603050405020304" pitchFamily="18" charset="0"/>
              </a:rPr>
              <a:t>A quadrupole mass filter consists of four parallel metal rods with different charges </a:t>
            </a:r>
          </a:p>
          <a:p>
            <a:pPr marL="0" lvl="0" indent="0" eaLnBrk="1" fontAlgn="base" hangingPunct="1">
              <a:lnSpc>
                <a:spcPct val="90000"/>
              </a:lnSpc>
              <a:buSzPct val="85000"/>
              <a:buBlip>
                <a:blip r:embed="rId3"/>
              </a:buBlip>
            </a:pPr>
            <a:r>
              <a:rPr lang="en-US" altLang="zh-CN" sz="2400" b="0" strike="noStrike" noProof="1">
                <a:solidFill>
                  <a:schemeClr val="tx1"/>
                </a:solidFill>
                <a:latin typeface="Times New Roman" panose="02020603050405020304" pitchFamily="18" charset="0"/>
                <a:ea typeface="宋体" panose="02010600030101010101" pitchFamily="2" charset="-122"/>
                <a:cs typeface="Times New Roman" panose="02020603050405020304" pitchFamily="18" charset="0"/>
              </a:rPr>
              <a:t>Two opposite rods have an applied potential of </a:t>
            </a:r>
            <a:r>
              <a:rPr lang="en-US" altLang="zh-CN" sz="2400" b="0" strike="noStrike" noProof="1">
                <a:solidFill>
                  <a:srgbClr val="FF0000"/>
                </a:solidFill>
                <a:latin typeface="Times New Roman" panose="02020603050405020304" pitchFamily="18" charset="0"/>
                <a:ea typeface="宋体" panose="02010600030101010101" pitchFamily="2" charset="-122"/>
                <a:cs typeface="Times New Roman" panose="02020603050405020304" pitchFamily="18" charset="0"/>
              </a:rPr>
              <a:t>(U+Vcos(wt))</a:t>
            </a:r>
            <a:r>
              <a:rPr lang="en-US" altLang="zh-CN" sz="2400" b="0" strike="noStrike" noProof="1">
                <a:solidFill>
                  <a:schemeClr val="tx1"/>
                </a:solidFill>
                <a:latin typeface="Times New Roman" panose="02020603050405020304" pitchFamily="18" charset="0"/>
                <a:ea typeface="宋体" panose="02010600030101010101" pitchFamily="2" charset="-122"/>
                <a:cs typeface="Times New Roman" panose="02020603050405020304" pitchFamily="18" charset="0"/>
              </a:rPr>
              <a:t> and the other two rods have a potential of </a:t>
            </a:r>
            <a:r>
              <a:rPr lang="en-US" altLang="zh-CN" sz="2400" b="0" strike="noStrike" noProof="1">
                <a:solidFill>
                  <a:srgbClr val="FF0000"/>
                </a:solidFill>
                <a:latin typeface="Times New Roman" panose="02020603050405020304" pitchFamily="18" charset="0"/>
                <a:ea typeface="宋体" panose="02010600030101010101" pitchFamily="2" charset="-122"/>
                <a:cs typeface="Times New Roman" panose="02020603050405020304" pitchFamily="18" charset="0"/>
              </a:rPr>
              <a:t>-(U+Vcos(wt))</a:t>
            </a:r>
            <a:endParaRPr lang="en-US" altLang="zh-CN" sz="2400" b="0" strike="noStrike" noProof="1">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4" name="组合 23">
            <a:extLst>
              <a:ext uri="{FF2B5EF4-FFF2-40B4-BE49-F238E27FC236}">
                <a16:creationId xmlns:a16="http://schemas.microsoft.com/office/drawing/2014/main" id="{4F3DDFB9-3A74-40AC-9316-5ED9243E1C36}"/>
              </a:ext>
            </a:extLst>
          </p:cNvPr>
          <p:cNvGrpSpPr/>
          <p:nvPr/>
        </p:nvGrpSpPr>
        <p:grpSpPr>
          <a:xfrm>
            <a:off x="5226458" y="4887764"/>
            <a:ext cx="1422720" cy="548280"/>
            <a:chOff x="5226458" y="4887764"/>
            <a:chExt cx="1422720" cy="548280"/>
          </a:xfrm>
        </p:grpSpPr>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5AA27936-4701-4FCA-8DFB-132CF0DF3ECD}"/>
                    </a:ext>
                  </a:extLst>
                </p14:cNvPr>
                <p14:cNvContentPartPr/>
                <p14:nvPr/>
              </p14:nvContentPartPr>
              <p14:xfrm>
                <a:off x="5226458" y="5222564"/>
                <a:ext cx="47880" cy="164880"/>
              </p14:xfrm>
            </p:contentPart>
          </mc:Choice>
          <mc:Fallback xmlns="">
            <p:pic>
              <p:nvPicPr>
                <p:cNvPr id="2" name="墨迹 1">
                  <a:extLst>
                    <a:ext uri="{FF2B5EF4-FFF2-40B4-BE49-F238E27FC236}">
                      <a16:creationId xmlns:a16="http://schemas.microsoft.com/office/drawing/2014/main" id="{5AA27936-4701-4FCA-8DFB-132CF0DF3ECD}"/>
                    </a:ext>
                  </a:extLst>
                </p:cNvPr>
                <p:cNvPicPr/>
                <p:nvPr/>
              </p:nvPicPr>
              <p:blipFill>
                <a:blip r:embed="rId5"/>
                <a:stretch>
                  <a:fillRect/>
                </a:stretch>
              </p:blipFill>
              <p:spPr>
                <a:xfrm>
                  <a:off x="5208818" y="5204924"/>
                  <a:ext cx="8352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墨迹 2">
                  <a:extLst>
                    <a:ext uri="{FF2B5EF4-FFF2-40B4-BE49-F238E27FC236}">
                      <a16:creationId xmlns:a16="http://schemas.microsoft.com/office/drawing/2014/main" id="{5D3CE21B-EA13-4EA0-A1D4-FF491684E8AA}"/>
                    </a:ext>
                  </a:extLst>
                </p14:cNvPr>
                <p14:cNvContentPartPr/>
                <p14:nvPr/>
              </p14:nvContentPartPr>
              <p14:xfrm>
                <a:off x="5256698" y="5173604"/>
                <a:ext cx="191880" cy="215640"/>
              </p14:xfrm>
            </p:contentPart>
          </mc:Choice>
          <mc:Fallback xmlns="">
            <p:pic>
              <p:nvPicPr>
                <p:cNvPr id="3" name="墨迹 2">
                  <a:extLst>
                    <a:ext uri="{FF2B5EF4-FFF2-40B4-BE49-F238E27FC236}">
                      <a16:creationId xmlns:a16="http://schemas.microsoft.com/office/drawing/2014/main" id="{5D3CE21B-EA13-4EA0-A1D4-FF491684E8AA}"/>
                    </a:ext>
                  </a:extLst>
                </p:cNvPr>
                <p:cNvPicPr/>
                <p:nvPr/>
              </p:nvPicPr>
              <p:blipFill>
                <a:blip r:embed="rId7"/>
                <a:stretch>
                  <a:fillRect/>
                </a:stretch>
              </p:blipFill>
              <p:spPr>
                <a:xfrm>
                  <a:off x="5239058" y="5155604"/>
                  <a:ext cx="22752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墨迹 3">
                  <a:extLst>
                    <a:ext uri="{FF2B5EF4-FFF2-40B4-BE49-F238E27FC236}">
                      <a16:creationId xmlns:a16="http://schemas.microsoft.com/office/drawing/2014/main" id="{CF0954F3-DB99-4CE5-ABEE-1DDA7C82DD39}"/>
                    </a:ext>
                  </a:extLst>
                </p14:cNvPr>
                <p14:cNvContentPartPr/>
                <p14:nvPr/>
              </p14:nvContentPartPr>
              <p14:xfrm>
                <a:off x="5323658" y="5213204"/>
                <a:ext cx="16560" cy="119520"/>
              </p14:xfrm>
            </p:contentPart>
          </mc:Choice>
          <mc:Fallback xmlns="">
            <p:pic>
              <p:nvPicPr>
                <p:cNvPr id="4" name="墨迹 3">
                  <a:extLst>
                    <a:ext uri="{FF2B5EF4-FFF2-40B4-BE49-F238E27FC236}">
                      <a16:creationId xmlns:a16="http://schemas.microsoft.com/office/drawing/2014/main" id="{CF0954F3-DB99-4CE5-ABEE-1DDA7C82DD39}"/>
                    </a:ext>
                  </a:extLst>
                </p:cNvPr>
                <p:cNvPicPr/>
                <p:nvPr/>
              </p:nvPicPr>
              <p:blipFill>
                <a:blip r:embed="rId9"/>
                <a:stretch>
                  <a:fillRect/>
                </a:stretch>
              </p:blipFill>
              <p:spPr>
                <a:xfrm>
                  <a:off x="5306018" y="5195204"/>
                  <a:ext cx="522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墨迹 4">
                  <a:extLst>
                    <a:ext uri="{FF2B5EF4-FFF2-40B4-BE49-F238E27FC236}">
                      <a16:creationId xmlns:a16="http://schemas.microsoft.com/office/drawing/2014/main" id="{1BE2A3BA-E08C-47D3-B5C8-F75FDF5928F6}"/>
                    </a:ext>
                  </a:extLst>
                </p14:cNvPr>
                <p14:cNvContentPartPr/>
                <p14:nvPr/>
              </p14:nvContentPartPr>
              <p14:xfrm>
                <a:off x="5351378" y="5207804"/>
                <a:ext cx="105120" cy="91080"/>
              </p14:xfrm>
            </p:contentPart>
          </mc:Choice>
          <mc:Fallback xmlns="">
            <p:pic>
              <p:nvPicPr>
                <p:cNvPr id="5" name="墨迹 4">
                  <a:extLst>
                    <a:ext uri="{FF2B5EF4-FFF2-40B4-BE49-F238E27FC236}">
                      <a16:creationId xmlns:a16="http://schemas.microsoft.com/office/drawing/2014/main" id="{1BE2A3BA-E08C-47D3-B5C8-F75FDF5928F6}"/>
                    </a:ext>
                  </a:extLst>
                </p:cNvPr>
                <p:cNvPicPr/>
                <p:nvPr/>
              </p:nvPicPr>
              <p:blipFill>
                <a:blip r:embed="rId11"/>
                <a:stretch>
                  <a:fillRect/>
                </a:stretch>
              </p:blipFill>
              <p:spPr>
                <a:xfrm>
                  <a:off x="5333378" y="5190164"/>
                  <a:ext cx="1407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墨迹 5">
                  <a:extLst>
                    <a:ext uri="{FF2B5EF4-FFF2-40B4-BE49-F238E27FC236}">
                      <a16:creationId xmlns:a16="http://schemas.microsoft.com/office/drawing/2014/main" id="{111A1413-9361-42E7-817B-D5445B9F330D}"/>
                    </a:ext>
                  </a:extLst>
                </p14:cNvPr>
                <p14:cNvContentPartPr/>
                <p14:nvPr/>
              </p14:nvContentPartPr>
              <p14:xfrm>
                <a:off x="5306738" y="5358284"/>
                <a:ext cx="171720" cy="63000"/>
              </p14:xfrm>
            </p:contentPart>
          </mc:Choice>
          <mc:Fallback xmlns="">
            <p:pic>
              <p:nvPicPr>
                <p:cNvPr id="6" name="墨迹 5">
                  <a:extLst>
                    <a:ext uri="{FF2B5EF4-FFF2-40B4-BE49-F238E27FC236}">
                      <a16:creationId xmlns:a16="http://schemas.microsoft.com/office/drawing/2014/main" id="{111A1413-9361-42E7-817B-D5445B9F330D}"/>
                    </a:ext>
                  </a:extLst>
                </p:cNvPr>
                <p:cNvPicPr/>
                <p:nvPr/>
              </p:nvPicPr>
              <p:blipFill>
                <a:blip r:embed="rId13"/>
                <a:stretch>
                  <a:fillRect/>
                </a:stretch>
              </p:blipFill>
              <p:spPr>
                <a:xfrm>
                  <a:off x="5288738" y="5340284"/>
                  <a:ext cx="20736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 name="墨迹 6">
                  <a:extLst>
                    <a:ext uri="{FF2B5EF4-FFF2-40B4-BE49-F238E27FC236}">
                      <a16:creationId xmlns:a16="http://schemas.microsoft.com/office/drawing/2014/main" id="{E8E8151F-F8D2-4870-A0B7-C900D5B23AC8}"/>
                    </a:ext>
                  </a:extLst>
                </p14:cNvPr>
                <p14:cNvContentPartPr/>
                <p14:nvPr/>
              </p14:nvContentPartPr>
              <p14:xfrm>
                <a:off x="5459018" y="4996844"/>
                <a:ext cx="209520" cy="260640"/>
              </p14:xfrm>
            </p:contentPart>
          </mc:Choice>
          <mc:Fallback xmlns="">
            <p:pic>
              <p:nvPicPr>
                <p:cNvPr id="7" name="墨迹 6">
                  <a:extLst>
                    <a:ext uri="{FF2B5EF4-FFF2-40B4-BE49-F238E27FC236}">
                      <a16:creationId xmlns:a16="http://schemas.microsoft.com/office/drawing/2014/main" id="{E8E8151F-F8D2-4870-A0B7-C900D5B23AC8}"/>
                    </a:ext>
                  </a:extLst>
                </p:cNvPr>
                <p:cNvPicPr/>
                <p:nvPr/>
              </p:nvPicPr>
              <p:blipFill>
                <a:blip r:embed="rId15"/>
                <a:stretch>
                  <a:fillRect/>
                </a:stretch>
              </p:blipFill>
              <p:spPr>
                <a:xfrm>
                  <a:off x="5441378" y="4979204"/>
                  <a:ext cx="24516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 name="墨迹 7">
                  <a:extLst>
                    <a:ext uri="{FF2B5EF4-FFF2-40B4-BE49-F238E27FC236}">
                      <a16:creationId xmlns:a16="http://schemas.microsoft.com/office/drawing/2014/main" id="{FB4F4BB3-1A7D-493F-9666-0CA49EBB2C11}"/>
                    </a:ext>
                  </a:extLst>
                </p14:cNvPr>
                <p14:cNvContentPartPr/>
                <p14:nvPr/>
              </p14:nvContentPartPr>
              <p14:xfrm>
                <a:off x="5597978" y="5171804"/>
                <a:ext cx="15840" cy="261360"/>
              </p14:xfrm>
            </p:contentPart>
          </mc:Choice>
          <mc:Fallback xmlns="">
            <p:pic>
              <p:nvPicPr>
                <p:cNvPr id="8" name="墨迹 7">
                  <a:extLst>
                    <a:ext uri="{FF2B5EF4-FFF2-40B4-BE49-F238E27FC236}">
                      <a16:creationId xmlns:a16="http://schemas.microsoft.com/office/drawing/2014/main" id="{FB4F4BB3-1A7D-493F-9666-0CA49EBB2C11}"/>
                    </a:ext>
                  </a:extLst>
                </p:cNvPr>
                <p:cNvPicPr/>
                <p:nvPr/>
              </p:nvPicPr>
              <p:blipFill>
                <a:blip r:embed="rId17"/>
                <a:stretch>
                  <a:fillRect/>
                </a:stretch>
              </p:blipFill>
              <p:spPr>
                <a:xfrm>
                  <a:off x="5579978" y="5154164"/>
                  <a:ext cx="5148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 name="墨迹 8">
                  <a:extLst>
                    <a:ext uri="{FF2B5EF4-FFF2-40B4-BE49-F238E27FC236}">
                      <a16:creationId xmlns:a16="http://schemas.microsoft.com/office/drawing/2014/main" id="{ED4CE941-1882-45BC-89B4-67AE5BD98006}"/>
                    </a:ext>
                  </a:extLst>
                </p14:cNvPr>
                <p14:cNvContentPartPr/>
                <p14:nvPr/>
              </p14:nvContentPartPr>
              <p14:xfrm>
                <a:off x="5729018" y="4991444"/>
                <a:ext cx="132120" cy="48960"/>
              </p14:xfrm>
            </p:contentPart>
          </mc:Choice>
          <mc:Fallback xmlns="">
            <p:pic>
              <p:nvPicPr>
                <p:cNvPr id="9" name="墨迹 8">
                  <a:extLst>
                    <a:ext uri="{FF2B5EF4-FFF2-40B4-BE49-F238E27FC236}">
                      <a16:creationId xmlns:a16="http://schemas.microsoft.com/office/drawing/2014/main" id="{ED4CE941-1882-45BC-89B4-67AE5BD98006}"/>
                    </a:ext>
                  </a:extLst>
                </p:cNvPr>
                <p:cNvPicPr/>
                <p:nvPr/>
              </p:nvPicPr>
              <p:blipFill>
                <a:blip r:embed="rId19"/>
                <a:stretch>
                  <a:fillRect/>
                </a:stretch>
              </p:blipFill>
              <p:spPr>
                <a:xfrm>
                  <a:off x="5711378" y="4973444"/>
                  <a:ext cx="16776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 name="墨迹 9">
                  <a:extLst>
                    <a:ext uri="{FF2B5EF4-FFF2-40B4-BE49-F238E27FC236}">
                      <a16:creationId xmlns:a16="http://schemas.microsoft.com/office/drawing/2014/main" id="{4E1F18A3-B9F2-417C-8362-01C2808A5665}"/>
                    </a:ext>
                  </a:extLst>
                </p14:cNvPr>
                <p14:cNvContentPartPr/>
                <p14:nvPr/>
              </p14:nvContentPartPr>
              <p14:xfrm>
                <a:off x="5716418" y="5143724"/>
                <a:ext cx="72000" cy="16920"/>
              </p14:xfrm>
            </p:contentPart>
          </mc:Choice>
          <mc:Fallback xmlns="">
            <p:pic>
              <p:nvPicPr>
                <p:cNvPr id="10" name="墨迹 9">
                  <a:extLst>
                    <a:ext uri="{FF2B5EF4-FFF2-40B4-BE49-F238E27FC236}">
                      <a16:creationId xmlns:a16="http://schemas.microsoft.com/office/drawing/2014/main" id="{4E1F18A3-B9F2-417C-8362-01C2808A5665}"/>
                    </a:ext>
                  </a:extLst>
                </p:cNvPr>
                <p:cNvPicPr/>
                <p:nvPr/>
              </p:nvPicPr>
              <p:blipFill>
                <a:blip r:embed="rId21"/>
                <a:stretch>
                  <a:fillRect/>
                </a:stretch>
              </p:blipFill>
              <p:spPr>
                <a:xfrm>
                  <a:off x="5698778" y="5126084"/>
                  <a:ext cx="10764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1" name="墨迹 10">
                  <a:extLst>
                    <a:ext uri="{FF2B5EF4-FFF2-40B4-BE49-F238E27FC236}">
                      <a16:creationId xmlns:a16="http://schemas.microsoft.com/office/drawing/2014/main" id="{E75B06EF-028B-482D-9ADB-0E53D72DB9D3}"/>
                    </a:ext>
                  </a:extLst>
                </p14:cNvPr>
                <p14:cNvContentPartPr/>
                <p14:nvPr/>
              </p14:nvContentPartPr>
              <p14:xfrm>
                <a:off x="5711378" y="5072084"/>
                <a:ext cx="214560" cy="208440"/>
              </p14:xfrm>
            </p:contentPart>
          </mc:Choice>
          <mc:Fallback xmlns="">
            <p:pic>
              <p:nvPicPr>
                <p:cNvPr id="11" name="墨迹 10">
                  <a:extLst>
                    <a:ext uri="{FF2B5EF4-FFF2-40B4-BE49-F238E27FC236}">
                      <a16:creationId xmlns:a16="http://schemas.microsoft.com/office/drawing/2014/main" id="{E75B06EF-028B-482D-9ADB-0E53D72DB9D3}"/>
                    </a:ext>
                  </a:extLst>
                </p:cNvPr>
                <p:cNvPicPr/>
                <p:nvPr/>
              </p:nvPicPr>
              <p:blipFill>
                <a:blip r:embed="rId23"/>
                <a:stretch>
                  <a:fillRect/>
                </a:stretch>
              </p:blipFill>
              <p:spPr>
                <a:xfrm>
                  <a:off x="5693738" y="5054444"/>
                  <a:ext cx="25020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2" name="墨迹 11">
                  <a:extLst>
                    <a:ext uri="{FF2B5EF4-FFF2-40B4-BE49-F238E27FC236}">
                      <a16:creationId xmlns:a16="http://schemas.microsoft.com/office/drawing/2014/main" id="{3094BAB7-B7C3-4E7F-871D-A78771AB823A}"/>
                    </a:ext>
                  </a:extLst>
                </p14:cNvPr>
                <p14:cNvContentPartPr/>
                <p14:nvPr/>
              </p14:nvContentPartPr>
              <p14:xfrm>
                <a:off x="5827298" y="5085404"/>
                <a:ext cx="26280" cy="331560"/>
              </p14:xfrm>
            </p:contentPart>
          </mc:Choice>
          <mc:Fallback xmlns="">
            <p:pic>
              <p:nvPicPr>
                <p:cNvPr id="12" name="墨迹 11">
                  <a:extLst>
                    <a:ext uri="{FF2B5EF4-FFF2-40B4-BE49-F238E27FC236}">
                      <a16:creationId xmlns:a16="http://schemas.microsoft.com/office/drawing/2014/main" id="{3094BAB7-B7C3-4E7F-871D-A78771AB823A}"/>
                    </a:ext>
                  </a:extLst>
                </p:cNvPr>
                <p:cNvPicPr/>
                <p:nvPr/>
              </p:nvPicPr>
              <p:blipFill>
                <a:blip r:embed="rId25"/>
                <a:stretch>
                  <a:fillRect/>
                </a:stretch>
              </p:blipFill>
              <p:spPr>
                <a:xfrm>
                  <a:off x="5809298" y="5067404"/>
                  <a:ext cx="6192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3" name="墨迹 12">
                  <a:extLst>
                    <a:ext uri="{FF2B5EF4-FFF2-40B4-BE49-F238E27FC236}">
                      <a16:creationId xmlns:a16="http://schemas.microsoft.com/office/drawing/2014/main" id="{D9EC40A9-1EF9-4E4D-A757-F093F730A80D}"/>
                    </a:ext>
                  </a:extLst>
                </p14:cNvPr>
                <p14:cNvContentPartPr/>
                <p14:nvPr/>
              </p14:nvContentPartPr>
              <p14:xfrm>
                <a:off x="5943218" y="5011244"/>
                <a:ext cx="118440" cy="424800"/>
              </p14:xfrm>
            </p:contentPart>
          </mc:Choice>
          <mc:Fallback xmlns="">
            <p:pic>
              <p:nvPicPr>
                <p:cNvPr id="13" name="墨迹 12">
                  <a:extLst>
                    <a:ext uri="{FF2B5EF4-FFF2-40B4-BE49-F238E27FC236}">
                      <a16:creationId xmlns:a16="http://schemas.microsoft.com/office/drawing/2014/main" id="{D9EC40A9-1EF9-4E4D-A757-F093F730A80D}"/>
                    </a:ext>
                  </a:extLst>
                </p:cNvPr>
                <p:cNvPicPr/>
                <p:nvPr/>
              </p:nvPicPr>
              <p:blipFill>
                <a:blip r:embed="rId27"/>
                <a:stretch>
                  <a:fillRect/>
                </a:stretch>
              </p:blipFill>
              <p:spPr>
                <a:xfrm>
                  <a:off x="5925218" y="4993604"/>
                  <a:ext cx="15408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4" name="墨迹 13">
                  <a:extLst>
                    <a:ext uri="{FF2B5EF4-FFF2-40B4-BE49-F238E27FC236}">
                      <a16:creationId xmlns:a16="http://schemas.microsoft.com/office/drawing/2014/main" id="{48A4FB61-0065-4851-B90A-544220B51B90}"/>
                    </a:ext>
                  </a:extLst>
                </p14:cNvPr>
                <p14:cNvContentPartPr/>
                <p14:nvPr/>
              </p14:nvContentPartPr>
              <p14:xfrm>
                <a:off x="6119618" y="5027444"/>
                <a:ext cx="120240" cy="20880"/>
              </p14:xfrm>
            </p:contentPart>
          </mc:Choice>
          <mc:Fallback xmlns="">
            <p:pic>
              <p:nvPicPr>
                <p:cNvPr id="14" name="墨迹 13">
                  <a:extLst>
                    <a:ext uri="{FF2B5EF4-FFF2-40B4-BE49-F238E27FC236}">
                      <a16:creationId xmlns:a16="http://schemas.microsoft.com/office/drawing/2014/main" id="{48A4FB61-0065-4851-B90A-544220B51B90}"/>
                    </a:ext>
                  </a:extLst>
                </p:cNvPr>
                <p:cNvPicPr/>
                <p:nvPr/>
              </p:nvPicPr>
              <p:blipFill>
                <a:blip r:embed="rId29"/>
                <a:stretch>
                  <a:fillRect/>
                </a:stretch>
              </p:blipFill>
              <p:spPr>
                <a:xfrm>
                  <a:off x="6101618" y="5009444"/>
                  <a:ext cx="15588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5" name="墨迹 14">
                  <a:extLst>
                    <a:ext uri="{FF2B5EF4-FFF2-40B4-BE49-F238E27FC236}">
                      <a16:creationId xmlns:a16="http://schemas.microsoft.com/office/drawing/2014/main" id="{EE4AD89E-BCD3-480C-A677-512D8E4705D8}"/>
                    </a:ext>
                  </a:extLst>
                </p14:cNvPr>
                <p14:cNvContentPartPr/>
                <p14:nvPr/>
              </p14:nvContentPartPr>
              <p14:xfrm>
                <a:off x="6110978" y="5121404"/>
                <a:ext cx="149400" cy="81360"/>
              </p14:xfrm>
            </p:contentPart>
          </mc:Choice>
          <mc:Fallback xmlns="">
            <p:pic>
              <p:nvPicPr>
                <p:cNvPr id="15" name="墨迹 14">
                  <a:extLst>
                    <a:ext uri="{FF2B5EF4-FFF2-40B4-BE49-F238E27FC236}">
                      <a16:creationId xmlns:a16="http://schemas.microsoft.com/office/drawing/2014/main" id="{EE4AD89E-BCD3-480C-A677-512D8E4705D8}"/>
                    </a:ext>
                  </a:extLst>
                </p:cNvPr>
                <p:cNvPicPr/>
                <p:nvPr/>
              </p:nvPicPr>
              <p:blipFill>
                <a:blip r:embed="rId31"/>
                <a:stretch>
                  <a:fillRect/>
                </a:stretch>
              </p:blipFill>
              <p:spPr>
                <a:xfrm>
                  <a:off x="6093338" y="5103764"/>
                  <a:ext cx="18504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6" name="墨迹 15">
                  <a:extLst>
                    <a:ext uri="{FF2B5EF4-FFF2-40B4-BE49-F238E27FC236}">
                      <a16:creationId xmlns:a16="http://schemas.microsoft.com/office/drawing/2014/main" id="{601F6F71-26B1-4499-9462-352F95930210}"/>
                    </a:ext>
                  </a:extLst>
                </p14:cNvPr>
                <p14:cNvContentPartPr/>
                <p14:nvPr/>
              </p14:nvContentPartPr>
              <p14:xfrm>
                <a:off x="6148418" y="5120684"/>
                <a:ext cx="123120" cy="273960"/>
              </p14:xfrm>
            </p:contentPart>
          </mc:Choice>
          <mc:Fallback xmlns="">
            <p:pic>
              <p:nvPicPr>
                <p:cNvPr id="16" name="墨迹 15">
                  <a:extLst>
                    <a:ext uri="{FF2B5EF4-FFF2-40B4-BE49-F238E27FC236}">
                      <a16:creationId xmlns:a16="http://schemas.microsoft.com/office/drawing/2014/main" id="{601F6F71-26B1-4499-9462-352F95930210}"/>
                    </a:ext>
                  </a:extLst>
                </p:cNvPr>
                <p:cNvPicPr/>
                <p:nvPr/>
              </p:nvPicPr>
              <p:blipFill>
                <a:blip r:embed="rId33"/>
                <a:stretch>
                  <a:fillRect/>
                </a:stretch>
              </p:blipFill>
              <p:spPr>
                <a:xfrm>
                  <a:off x="6130418" y="5103044"/>
                  <a:ext cx="15876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7" name="墨迹 16">
                  <a:extLst>
                    <a:ext uri="{FF2B5EF4-FFF2-40B4-BE49-F238E27FC236}">
                      <a16:creationId xmlns:a16="http://schemas.microsoft.com/office/drawing/2014/main" id="{C193C547-6982-4670-82BE-1AD65B418256}"/>
                    </a:ext>
                  </a:extLst>
                </p14:cNvPr>
                <p14:cNvContentPartPr/>
                <p14:nvPr/>
              </p14:nvContentPartPr>
              <p14:xfrm>
                <a:off x="6306818" y="4949324"/>
                <a:ext cx="88920" cy="72000"/>
              </p14:xfrm>
            </p:contentPart>
          </mc:Choice>
          <mc:Fallback xmlns="">
            <p:pic>
              <p:nvPicPr>
                <p:cNvPr id="17" name="墨迹 16">
                  <a:extLst>
                    <a:ext uri="{FF2B5EF4-FFF2-40B4-BE49-F238E27FC236}">
                      <a16:creationId xmlns:a16="http://schemas.microsoft.com/office/drawing/2014/main" id="{C193C547-6982-4670-82BE-1AD65B418256}"/>
                    </a:ext>
                  </a:extLst>
                </p:cNvPr>
                <p:cNvPicPr/>
                <p:nvPr/>
              </p:nvPicPr>
              <p:blipFill>
                <a:blip r:embed="rId35"/>
                <a:stretch>
                  <a:fillRect/>
                </a:stretch>
              </p:blipFill>
              <p:spPr>
                <a:xfrm>
                  <a:off x="6289178" y="4931684"/>
                  <a:ext cx="1245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8" name="墨迹 17">
                  <a:extLst>
                    <a:ext uri="{FF2B5EF4-FFF2-40B4-BE49-F238E27FC236}">
                      <a16:creationId xmlns:a16="http://schemas.microsoft.com/office/drawing/2014/main" id="{59CF68DE-A4FC-43BB-8DB9-B56B823971FA}"/>
                    </a:ext>
                  </a:extLst>
                </p14:cNvPr>
                <p14:cNvContentPartPr/>
                <p14:nvPr/>
              </p14:nvContentPartPr>
              <p14:xfrm>
                <a:off x="6359378" y="4971644"/>
                <a:ext cx="40320" cy="54720"/>
              </p14:xfrm>
            </p:contentPart>
          </mc:Choice>
          <mc:Fallback xmlns="">
            <p:pic>
              <p:nvPicPr>
                <p:cNvPr id="18" name="墨迹 17">
                  <a:extLst>
                    <a:ext uri="{FF2B5EF4-FFF2-40B4-BE49-F238E27FC236}">
                      <a16:creationId xmlns:a16="http://schemas.microsoft.com/office/drawing/2014/main" id="{59CF68DE-A4FC-43BB-8DB9-B56B823971FA}"/>
                    </a:ext>
                  </a:extLst>
                </p:cNvPr>
                <p:cNvPicPr/>
                <p:nvPr/>
              </p:nvPicPr>
              <p:blipFill>
                <a:blip r:embed="rId37"/>
                <a:stretch>
                  <a:fillRect/>
                </a:stretch>
              </p:blipFill>
              <p:spPr>
                <a:xfrm>
                  <a:off x="6341378" y="4954004"/>
                  <a:ext cx="7596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9" name="墨迹 18">
                  <a:extLst>
                    <a:ext uri="{FF2B5EF4-FFF2-40B4-BE49-F238E27FC236}">
                      <a16:creationId xmlns:a16="http://schemas.microsoft.com/office/drawing/2014/main" id="{88736FD0-A96B-4990-928F-7F89477583F4}"/>
                    </a:ext>
                  </a:extLst>
                </p14:cNvPr>
                <p14:cNvContentPartPr/>
                <p14:nvPr/>
              </p14:nvContentPartPr>
              <p14:xfrm>
                <a:off x="6417338" y="4887764"/>
                <a:ext cx="152640" cy="94680"/>
              </p14:xfrm>
            </p:contentPart>
          </mc:Choice>
          <mc:Fallback xmlns="">
            <p:pic>
              <p:nvPicPr>
                <p:cNvPr id="19" name="墨迹 18">
                  <a:extLst>
                    <a:ext uri="{FF2B5EF4-FFF2-40B4-BE49-F238E27FC236}">
                      <a16:creationId xmlns:a16="http://schemas.microsoft.com/office/drawing/2014/main" id="{88736FD0-A96B-4990-928F-7F89477583F4}"/>
                    </a:ext>
                  </a:extLst>
                </p:cNvPr>
                <p:cNvPicPr/>
                <p:nvPr/>
              </p:nvPicPr>
              <p:blipFill>
                <a:blip r:embed="rId39"/>
                <a:stretch>
                  <a:fillRect/>
                </a:stretch>
              </p:blipFill>
              <p:spPr>
                <a:xfrm>
                  <a:off x="6399338" y="4870124"/>
                  <a:ext cx="1882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0" name="墨迹 19">
                  <a:extLst>
                    <a:ext uri="{FF2B5EF4-FFF2-40B4-BE49-F238E27FC236}">
                      <a16:creationId xmlns:a16="http://schemas.microsoft.com/office/drawing/2014/main" id="{D72C178E-E52E-42D9-99C3-3A888243F7C3}"/>
                    </a:ext>
                  </a:extLst>
                </p14:cNvPr>
                <p14:cNvContentPartPr/>
                <p14:nvPr/>
              </p14:nvContentPartPr>
              <p14:xfrm>
                <a:off x="6370538" y="4973444"/>
                <a:ext cx="148680" cy="198000"/>
              </p14:xfrm>
            </p:contentPart>
          </mc:Choice>
          <mc:Fallback xmlns="">
            <p:pic>
              <p:nvPicPr>
                <p:cNvPr id="20" name="墨迹 19">
                  <a:extLst>
                    <a:ext uri="{FF2B5EF4-FFF2-40B4-BE49-F238E27FC236}">
                      <a16:creationId xmlns:a16="http://schemas.microsoft.com/office/drawing/2014/main" id="{D72C178E-E52E-42D9-99C3-3A888243F7C3}"/>
                    </a:ext>
                  </a:extLst>
                </p:cNvPr>
                <p:cNvPicPr/>
                <p:nvPr/>
              </p:nvPicPr>
              <p:blipFill>
                <a:blip r:embed="rId41"/>
                <a:stretch>
                  <a:fillRect/>
                </a:stretch>
              </p:blipFill>
              <p:spPr>
                <a:xfrm>
                  <a:off x="6352898" y="4955804"/>
                  <a:ext cx="18432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1" name="墨迹 20">
                  <a:extLst>
                    <a:ext uri="{FF2B5EF4-FFF2-40B4-BE49-F238E27FC236}">
                      <a16:creationId xmlns:a16="http://schemas.microsoft.com/office/drawing/2014/main" id="{C8ED0712-53FB-43A1-9467-0F05CA485100}"/>
                    </a:ext>
                  </a:extLst>
                </p14:cNvPr>
                <p14:cNvContentPartPr/>
                <p14:nvPr/>
              </p14:nvContentPartPr>
              <p14:xfrm>
                <a:off x="6439658" y="5023844"/>
                <a:ext cx="133560" cy="133920"/>
              </p14:xfrm>
            </p:contentPart>
          </mc:Choice>
          <mc:Fallback xmlns="">
            <p:pic>
              <p:nvPicPr>
                <p:cNvPr id="21" name="墨迹 20">
                  <a:extLst>
                    <a:ext uri="{FF2B5EF4-FFF2-40B4-BE49-F238E27FC236}">
                      <a16:creationId xmlns:a16="http://schemas.microsoft.com/office/drawing/2014/main" id="{C8ED0712-53FB-43A1-9467-0F05CA485100}"/>
                    </a:ext>
                  </a:extLst>
                </p:cNvPr>
                <p:cNvPicPr/>
                <p:nvPr/>
              </p:nvPicPr>
              <p:blipFill>
                <a:blip r:embed="rId43"/>
                <a:stretch>
                  <a:fillRect/>
                </a:stretch>
              </p:blipFill>
              <p:spPr>
                <a:xfrm>
                  <a:off x="6421658" y="5006204"/>
                  <a:ext cx="16920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2" name="墨迹 21">
                  <a:extLst>
                    <a:ext uri="{FF2B5EF4-FFF2-40B4-BE49-F238E27FC236}">
                      <a16:creationId xmlns:a16="http://schemas.microsoft.com/office/drawing/2014/main" id="{691B8A36-2152-44AC-9403-2732BDD56591}"/>
                    </a:ext>
                  </a:extLst>
                </p14:cNvPr>
                <p14:cNvContentPartPr/>
                <p14:nvPr/>
              </p14:nvContentPartPr>
              <p14:xfrm>
                <a:off x="6419498" y="5137604"/>
                <a:ext cx="139320" cy="118080"/>
              </p14:xfrm>
            </p:contentPart>
          </mc:Choice>
          <mc:Fallback xmlns="">
            <p:pic>
              <p:nvPicPr>
                <p:cNvPr id="22" name="墨迹 21">
                  <a:extLst>
                    <a:ext uri="{FF2B5EF4-FFF2-40B4-BE49-F238E27FC236}">
                      <a16:creationId xmlns:a16="http://schemas.microsoft.com/office/drawing/2014/main" id="{691B8A36-2152-44AC-9403-2732BDD56591}"/>
                    </a:ext>
                  </a:extLst>
                </p:cNvPr>
                <p:cNvPicPr/>
                <p:nvPr/>
              </p:nvPicPr>
              <p:blipFill>
                <a:blip r:embed="rId45"/>
                <a:stretch>
                  <a:fillRect/>
                </a:stretch>
              </p:blipFill>
              <p:spPr>
                <a:xfrm>
                  <a:off x="6401858" y="5119964"/>
                  <a:ext cx="1749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3" name="墨迹 22">
                  <a:extLst>
                    <a:ext uri="{FF2B5EF4-FFF2-40B4-BE49-F238E27FC236}">
                      <a16:creationId xmlns:a16="http://schemas.microsoft.com/office/drawing/2014/main" id="{A343B7C9-CB80-4AE5-BD57-A3F207F936FC}"/>
                    </a:ext>
                  </a:extLst>
                </p14:cNvPr>
                <p14:cNvContentPartPr/>
                <p14:nvPr/>
              </p14:nvContentPartPr>
              <p14:xfrm>
                <a:off x="6429578" y="5129324"/>
                <a:ext cx="219600" cy="287640"/>
              </p14:xfrm>
            </p:contentPart>
          </mc:Choice>
          <mc:Fallback xmlns="">
            <p:pic>
              <p:nvPicPr>
                <p:cNvPr id="23" name="墨迹 22">
                  <a:extLst>
                    <a:ext uri="{FF2B5EF4-FFF2-40B4-BE49-F238E27FC236}">
                      <a16:creationId xmlns:a16="http://schemas.microsoft.com/office/drawing/2014/main" id="{A343B7C9-CB80-4AE5-BD57-A3F207F936FC}"/>
                    </a:ext>
                  </a:extLst>
                </p:cNvPr>
                <p:cNvPicPr/>
                <p:nvPr/>
              </p:nvPicPr>
              <p:blipFill>
                <a:blip r:embed="rId47"/>
                <a:stretch>
                  <a:fillRect/>
                </a:stretch>
              </p:blipFill>
              <p:spPr>
                <a:xfrm>
                  <a:off x="6411938" y="5111684"/>
                  <a:ext cx="255240" cy="323280"/>
                </a:xfrm>
                <a:prstGeom prst="rect">
                  <a:avLst/>
                </a:prstGeom>
              </p:spPr>
            </p:pic>
          </mc:Fallback>
        </mc:AlternateContent>
      </p:grpSp>
    </p:spTree>
  </p:cSld>
  <p:clrMapOvr>
    <a:masterClrMapping/>
  </p:clrMapOvr>
  <p:transition>
    <p:randomBar dir="ver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6" name="Rectangle 2"/>
          <p:cNvSpPr>
            <a:spLocks noGrp="1" noChangeArrowheads="1"/>
          </p:cNvSpPr>
          <p:nvPr>
            <p:ph type="title" idx="4294967295"/>
          </p:nvPr>
        </p:nvSpPr>
        <p:spPr>
          <a:xfrm>
            <a:off x="1574800" y="115888"/>
            <a:ext cx="7569200" cy="519113"/>
          </a:xfrm>
        </p:spPr>
        <p:txBody>
          <a:bodyPr wrap="square" lIns="91440" tIns="45720" rIns="91440" bIns="45720" numCol="1" anchor="ctr" anchorCtr="0" compatLnSpc="1">
            <a:normAutofit fontScale="90000"/>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3300" b="0" i="0" u="none" strike="noStrike" kern="0" cap="none" spc="0" normalizeH="0" baseline="0" noProof="0">
                <a:ln>
                  <a:noFill/>
                </a:ln>
                <a:solidFill>
                  <a:schemeClr val="accent2"/>
                </a:solidFill>
                <a:effectLst>
                  <a:outerShdw blurRad="38100" dist="38100" dir="2700000" algn="tl">
                    <a:srgbClr val="C0C0C0"/>
                  </a:outerShdw>
                </a:effectLst>
                <a:uLnTx/>
                <a:uFillTx/>
                <a:latin typeface="+mj-lt"/>
                <a:ea typeface="PMingLiU" pitchFamily="18" charset="-120"/>
                <a:cs typeface="+mj-cs"/>
              </a:rPr>
              <a:t>Quadrupole Mass filter </a:t>
            </a:r>
          </a:p>
        </p:txBody>
      </p:sp>
      <p:sp>
        <p:nvSpPr>
          <p:cNvPr id="825347" name="Rectangle 3"/>
          <p:cNvSpPr/>
          <p:nvPr/>
        </p:nvSpPr>
        <p:spPr>
          <a:xfrm>
            <a:off x="762000" y="1603375"/>
            <a:ext cx="7772400" cy="4114800"/>
          </a:xfrm>
          <a:prstGeom prst="rect">
            <a:avLst/>
          </a:prstGeom>
          <a:noFill/>
          <a:ln w="9525">
            <a:noFill/>
          </a:ln>
        </p:spPr>
        <p:txBody>
          <a:bodyPr lIns="87094" tIns="43547" rIns="87094" bIns="43547"/>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342900" lvl="0" indent="-342900" eaLnBrk="1" fontAlgn="base" hangingPunct="1">
              <a:buNone/>
            </a:pPr>
            <a:r>
              <a:rPr lang="en-US" altLang="zh-CN" sz="3200" b="0" strike="noStrike" noProof="1">
                <a:solidFill>
                  <a:schemeClr val="tx1"/>
                </a:solidFill>
                <a:latin typeface="Times New Roman" panose="02020603050405020304" pitchFamily="18" charset="0"/>
                <a:ea typeface="PMingLiU" pitchFamily="18" charset="-120"/>
                <a:cs typeface="+mn-cs"/>
              </a:rPr>
              <a:t>   </a:t>
            </a:r>
            <a:endParaRPr lang="en-US" altLang="zh-CN" sz="3200" b="0" strike="noStrike" noProof="1">
              <a:solidFill>
                <a:schemeClr val="tx1"/>
              </a:solidFill>
              <a:latin typeface="Times New Roman" panose="02020603050405020304" pitchFamily="18" charset="0"/>
              <a:ea typeface="PMingLiU" pitchFamily="18" charset="-120"/>
            </a:endParaRPr>
          </a:p>
        </p:txBody>
      </p:sp>
      <p:grpSp>
        <p:nvGrpSpPr>
          <p:cNvPr id="95235" name="Group 4"/>
          <p:cNvGrpSpPr/>
          <p:nvPr/>
        </p:nvGrpSpPr>
        <p:grpSpPr>
          <a:xfrm>
            <a:off x="2195513" y="765175"/>
            <a:ext cx="6303962" cy="3697288"/>
            <a:chOff x="0" y="672"/>
            <a:chExt cx="4379" cy="2556"/>
          </a:xfrm>
        </p:grpSpPr>
        <p:sp>
          <p:nvSpPr>
            <p:cNvPr id="95239" name="Rectangle 5"/>
            <p:cNvSpPr/>
            <p:nvPr/>
          </p:nvSpPr>
          <p:spPr>
            <a:xfrm>
              <a:off x="0" y="672"/>
              <a:ext cx="4379" cy="2556"/>
            </a:xfrm>
            <a:prstGeom prst="rect">
              <a:avLst/>
            </a:prstGeom>
            <a:solidFill>
              <a:srgbClr val="FFFFFF"/>
            </a:solidFill>
            <a:ln w="9525" cap="flat" cmpd="sng">
              <a:solidFill>
                <a:srgbClr val="FFFFFF"/>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pic>
          <p:nvPicPr>
            <p:cNvPr id="95237" name="Picture 6"/>
            <p:cNvPicPr/>
            <p:nvPr/>
          </p:nvPicPr>
          <p:blipFill>
            <a:blip r:embed="rId2"/>
            <a:stretch>
              <a:fillRect/>
            </a:stretch>
          </p:blipFill>
          <p:spPr>
            <a:xfrm>
              <a:off x="96" y="816"/>
              <a:ext cx="3952" cy="2114"/>
            </a:xfrm>
            <a:prstGeom prst="rect">
              <a:avLst/>
            </a:prstGeom>
            <a:noFill/>
            <a:ln w="9525">
              <a:noFill/>
            </a:ln>
          </p:spPr>
        </p:pic>
      </p:grpSp>
      <p:sp>
        <p:nvSpPr>
          <p:cNvPr id="2" name="Text Box 7"/>
          <p:cNvSpPr txBox="1"/>
          <p:nvPr/>
        </p:nvSpPr>
        <p:spPr>
          <a:xfrm>
            <a:off x="304800" y="5410200"/>
            <a:ext cx="86106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Char char="•"/>
            </a:pPr>
            <a:endParaRPr lang="zh-CN" altLang="zh-CN" sz="2400" b="0" strike="noStrike" noProof="1">
              <a:solidFill>
                <a:schemeClr val="tx1"/>
              </a:solidFill>
              <a:latin typeface="Times New Roman" panose="02020603050405020304" pitchFamily="18" charset="0"/>
            </a:endParaRPr>
          </a:p>
        </p:txBody>
      </p:sp>
      <p:sp>
        <p:nvSpPr>
          <p:cNvPr id="95238" name="Text Box 8"/>
          <p:cNvSpPr txBox="1"/>
          <p:nvPr/>
        </p:nvSpPr>
        <p:spPr>
          <a:xfrm>
            <a:off x="381000" y="4437063"/>
            <a:ext cx="8763000" cy="213487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buSzPct val="85000"/>
              <a:buBlip>
                <a:blip r:embed="rId3"/>
              </a:buBlip>
            </a:pPr>
            <a:r>
              <a:rPr lang="en-US" altLang="zh-CN" sz="2400" b="0" strike="noStrike" noProof="1">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applied voltages affect the trajectory of ions traveling down the flight path </a:t>
            </a:r>
          </a:p>
          <a:p>
            <a:pPr marL="0" lvl="0" indent="0" eaLnBrk="1" fontAlgn="base" hangingPunct="1">
              <a:buSzPct val="85000"/>
              <a:buBlip>
                <a:blip r:embed="rId3"/>
              </a:buBlip>
            </a:pPr>
            <a:r>
              <a:rPr lang="en-US" altLang="zh-CN" sz="2400" b="0" strike="noStrike" noProof="1">
                <a:solidFill>
                  <a:schemeClr val="tx1"/>
                </a:solidFill>
                <a:latin typeface="Times New Roman" panose="02020603050405020304" pitchFamily="18" charset="0"/>
                <a:ea typeface="宋体" panose="02010600030101010101" pitchFamily="2" charset="-122"/>
                <a:cs typeface="Times New Roman" panose="02020603050405020304" pitchFamily="18" charset="0"/>
              </a:rPr>
              <a:t>For given dc and ac voltages, only ions of a certain mass-to-charge ratio pass through the quadrupole filter and all other ions are thrown out of their original path</a:t>
            </a:r>
            <a:r>
              <a:rPr lang="en-US" altLang="zh-CN" sz="3200" b="0" strike="noStrike" noProof="1">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2400" b="0" strike="noStrike" noProof="1">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2534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5347"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idx="4294967295"/>
          </p:nvPr>
        </p:nvSpPr>
        <p:spPr>
          <a:xfrm>
            <a:off x="1574800" y="260350"/>
            <a:ext cx="7569200" cy="519113"/>
          </a:xfrm>
        </p:spPr>
        <p:txBody>
          <a:bodyPr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300" b="0" i="0" u="none"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mj-ea"/>
                <a:cs typeface="Times New Roman" panose="02020603050405020304" pitchFamily="18" charset="0"/>
              </a:rPr>
              <a:t>Time of flight (TOF)</a:t>
            </a:r>
          </a:p>
        </p:txBody>
      </p:sp>
      <p:sp>
        <p:nvSpPr>
          <p:cNvPr id="96259" name="Text Box 4"/>
          <p:cNvSpPr txBox="1"/>
          <p:nvPr/>
        </p:nvSpPr>
        <p:spPr>
          <a:xfrm>
            <a:off x="827088" y="4941888"/>
            <a:ext cx="8474075" cy="163004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Char char="•"/>
            </a:pPr>
            <a:r>
              <a:rPr lang="en-US" altLang="zh-CN" sz="2000" b="0" strike="noStrike" noProof="1">
                <a:solidFill>
                  <a:schemeClr val="tx1"/>
                </a:solidFill>
                <a:latin typeface="+mn-lt"/>
                <a:ea typeface="+mn-ea"/>
                <a:cs typeface="+mn-cs"/>
              </a:rPr>
              <a:t> </a:t>
            </a:r>
            <a:r>
              <a:rPr lang="en-US" altLang="zh-CN" sz="2000" b="0" strike="noStrike" noProof="1">
                <a:solidFill>
                  <a:schemeClr val="tx1"/>
                </a:solidFill>
                <a:latin typeface="Times New Roman" panose="02020603050405020304" pitchFamily="18" charset="0"/>
                <a:ea typeface="+mn-ea"/>
                <a:cs typeface="Times New Roman" panose="02020603050405020304" pitchFamily="18" charset="0"/>
              </a:rPr>
              <a:t>Uses an </a:t>
            </a:r>
            <a:r>
              <a:rPr lang="en-US" altLang="zh-CN" sz="2000" b="0" strike="noStrike" noProof="1">
                <a:latin typeface="Times New Roman" panose="02020603050405020304" pitchFamily="18" charset="0"/>
                <a:ea typeface="+mn-ea"/>
                <a:cs typeface="Times New Roman" panose="02020603050405020304" pitchFamily="18" charset="0"/>
              </a:rPr>
              <a:t>electric field</a:t>
            </a:r>
            <a:r>
              <a:rPr lang="en-US" altLang="zh-CN" sz="2000" b="0" strike="noStrike" noProof="1">
                <a:solidFill>
                  <a:schemeClr val="tx1"/>
                </a:solidFill>
                <a:latin typeface="Times New Roman" panose="02020603050405020304" pitchFamily="18" charset="0"/>
                <a:ea typeface="+mn-ea"/>
                <a:cs typeface="Times New Roman" panose="02020603050405020304" pitchFamily="18" charset="0"/>
              </a:rPr>
              <a:t> to accelerate the ions through the same potential, and then </a:t>
            </a:r>
            <a:r>
              <a:rPr lang="en-US" altLang="zh-CN" sz="2000" b="0" strike="noStrike" noProof="1">
                <a:latin typeface="Times New Roman" panose="02020603050405020304" pitchFamily="18" charset="0"/>
                <a:ea typeface="+mn-ea"/>
                <a:cs typeface="Times New Roman" panose="02020603050405020304" pitchFamily="18" charset="0"/>
              </a:rPr>
              <a:t>measures the time</a:t>
            </a:r>
            <a:r>
              <a:rPr lang="en-US" altLang="zh-CN" sz="2000" b="0" strike="noStrike" noProof="1">
                <a:solidFill>
                  <a:schemeClr val="tx1"/>
                </a:solidFill>
                <a:latin typeface="Times New Roman" panose="02020603050405020304" pitchFamily="18" charset="0"/>
                <a:ea typeface="+mn-ea"/>
                <a:cs typeface="Times New Roman" panose="02020603050405020304" pitchFamily="18" charset="0"/>
              </a:rPr>
              <a:t> they take to reach the detector </a:t>
            </a:r>
            <a:endParaRPr lang="en-US" altLang="zh-CN" sz="2000" b="0" strike="noStrike" noProof="1">
              <a:solidFill>
                <a:schemeClr val="tx1"/>
              </a:solidFill>
              <a:latin typeface="Times New Roman" panose="02020603050405020304" pitchFamily="18" charset="0"/>
              <a:cs typeface="Times New Roman" panose="02020603050405020304" pitchFamily="18" charset="0"/>
            </a:endParaRPr>
          </a:p>
          <a:p>
            <a:pPr marL="0" lvl="0" indent="0" eaLnBrk="1" fontAlgn="base" hangingPunct="1">
              <a:spcBef>
                <a:spcPct val="0"/>
              </a:spcBef>
              <a:buChar char="•"/>
            </a:pPr>
            <a:r>
              <a:rPr lang="en-US" altLang="zh-CN" sz="2000" b="0" strike="noStrike" noProof="1">
                <a:solidFill>
                  <a:schemeClr val="tx1"/>
                </a:solidFill>
                <a:latin typeface="Times New Roman" panose="02020603050405020304" pitchFamily="18" charset="0"/>
                <a:ea typeface="+mn-ea"/>
                <a:cs typeface="Times New Roman" panose="02020603050405020304" pitchFamily="18" charset="0"/>
              </a:rPr>
              <a:t> If the particles all have the </a:t>
            </a:r>
            <a:r>
              <a:rPr lang="en-US" altLang="zh-CN" sz="2000" b="0" strike="noStrike" noProof="1">
                <a:latin typeface="Times New Roman" panose="02020603050405020304" pitchFamily="18" charset="0"/>
                <a:ea typeface="+mn-ea"/>
                <a:cs typeface="Times New Roman" panose="02020603050405020304" pitchFamily="18" charset="0"/>
              </a:rPr>
              <a:t>same charge</a:t>
            </a:r>
            <a:r>
              <a:rPr lang="en-US" altLang="zh-CN" sz="2000" b="0" strike="noStrike" noProof="1">
                <a:solidFill>
                  <a:schemeClr val="tx1"/>
                </a:solidFill>
                <a:latin typeface="Times New Roman" panose="02020603050405020304" pitchFamily="18" charset="0"/>
                <a:ea typeface="+mn-ea"/>
                <a:cs typeface="Times New Roman" panose="02020603050405020304" pitchFamily="18" charset="0"/>
              </a:rPr>
              <a:t>, the kinetic energies will be identical, and their velocities will </a:t>
            </a:r>
            <a:r>
              <a:rPr lang="en-US" altLang="zh-CN" sz="2000" b="0" strike="noStrike" noProof="1">
                <a:latin typeface="Times New Roman" panose="02020603050405020304" pitchFamily="18" charset="0"/>
                <a:ea typeface="+mn-ea"/>
                <a:cs typeface="Times New Roman" panose="02020603050405020304" pitchFamily="18" charset="0"/>
              </a:rPr>
              <a:t>depend only on their masses</a:t>
            </a:r>
            <a:r>
              <a:rPr lang="en-US" altLang="zh-CN" sz="2000" b="0" strike="noStrike" noProof="1">
                <a:solidFill>
                  <a:schemeClr val="tx1"/>
                </a:solidFill>
                <a:latin typeface="Times New Roman" panose="02020603050405020304" pitchFamily="18" charset="0"/>
                <a:ea typeface="+mn-ea"/>
                <a:cs typeface="Times New Roman" panose="02020603050405020304" pitchFamily="18" charset="0"/>
              </a:rPr>
              <a:t>. </a:t>
            </a:r>
            <a:endParaRPr lang="en-US" altLang="zh-CN" sz="2000" b="0" strike="noStrike" noProof="1">
              <a:solidFill>
                <a:schemeClr val="tx1"/>
              </a:solidFill>
              <a:latin typeface="Times New Roman" panose="02020603050405020304" pitchFamily="18" charset="0"/>
              <a:cs typeface="Times New Roman" panose="02020603050405020304" pitchFamily="18" charset="0"/>
            </a:endParaRPr>
          </a:p>
          <a:p>
            <a:pPr marL="0" lvl="0" indent="0" eaLnBrk="1" fontAlgn="base" hangingPunct="1">
              <a:spcBef>
                <a:spcPct val="0"/>
              </a:spcBef>
              <a:buChar char="•"/>
            </a:pPr>
            <a:r>
              <a:rPr lang="en-US" altLang="zh-CN" sz="2000" b="0" strike="noStrike" noProof="1">
                <a:solidFill>
                  <a:schemeClr val="tx1"/>
                </a:solidFill>
                <a:latin typeface="Times New Roman" panose="02020603050405020304" pitchFamily="18" charset="0"/>
                <a:ea typeface="+mn-ea"/>
                <a:cs typeface="Times New Roman" panose="02020603050405020304" pitchFamily="18" charset="0"/>
              </a:rPr>
              <a:t> </a:t>
            </a:r>
            <a:r>
              <a:rPr lang="en-US" altLang="zh-CN" sz="2000" b="0" strike="noStrike" noProof="1">
                <a:latin typeface="Times New Roman" panose="02020603050405020304" pitchFamily="18" charset="0"/>
                <a:ea typeface="+mn-ea"/>
                <a:cs typeface="Times New Roman" panose="02020603050405020304" pitchFamily="18" charset="0"/>
              </a:rPr>
              <a:t>Lighter ions</a:t>
            </a:r>
            <a:r>
              <a:rPr lang="en-US" altLang="zh-CN" sz="2000" b="0" strike="noStrike" noProof="1">
                <a:solidFill>
                  <a:schemeClr val="tx1"/>
                </a:solidFill>
                <a:latin typeface="Times New Roman" panose="02020603050405020304" pitchFamily="18" charset="0"/>
                <a:ea typeface="+mn-ea"/>
                <a:cs typeface="Times New Roman" panose="02020603050405020304" pitchFamily="18" charset="0"/>
              </a:rPr>
              <a:t> will reach the detector </a:t>
            </a:r>
            <a:r>
              <a:rPr lang="en-US" altLang="zh-CN" sz="2000" b="0" strike="noStrike" noProof="1">
                <a:latin typeface="Times New Roman" panose="02020603050405020304" pitchFamily="18" charset="0"/>
                <a:ea typeface="+mn-ea"/>
                <a:cs typeface="Times New Roman" panose="02020603050405020304" pitchFamily="18" charset="0"/>
              </a:rPr>
              <a:t>first</a:t>
            </a:r>
            <a:r>
              <a:rPr lang="en-US" altLang="zh-CN" sz="2000" b="0" strike="noStrike" noProof="1">
                <a:solidFill>
                  <a:schemeClr val="tx1"/>
                </a:solidFill>
                <a:latin typeface="Times New Roman" panose="02020603050405020304" pitchFamily="18" charset="0"/>
                <a:ea typeface="+mn-ea"/>
                <a:cs typeface="Times New Roman" panose="02020603050405020304" pitchFamily="18" charset="0"/>
              </a:rPr>
              <a:t> </a:t>
            </a:r>
            <a:endParaRPr lang="en-US" altLang="zh-CN" sz="2000" b="0" strike="noStrike" noProof="1">
              <a:solidFill>
                <a:schemeClr val="tx1"/>
              </a:solidFill>
              <a:latin typeface="Times New Roman" panose="02020603050405020304" pitchFamily="18" charset="0"/>
              <a:cs typeface="Times New Roman" panose="02020603050405020304" pitchFamily="18" charset="0"/>
            </a:endParaRPr>
          </a:p>
        </p:txBody>
      </p:sp>
      <p:grpSp>
        <p:nvGrpSpPr>
          <p:cNvPr id="2" name="Group 55"/>
          <p:cNvGrpSpPr/>
          <p:nvPr/>
        </p:nvGrpSpPr>
        <p:grpSpPr>
          <a:xfrm>
            <a:off x="1258888" y="981075"/>
            <a:ext cx="7272337" cy="4029075"/>
            <a:chOff x="272" y="1094"/>
            <a:chExt cx="5216" cy="2827"/>
          </a:xfrm>
        </p:grpSpPr>
        <p:sp>
          <p:nvSpPr>
            <p:cNvPr id="96261" name="Rectangle 56"/>
            <p:cNvSpPr/>
            <p:nvPr/>
          </p:nvSpPr>
          <p:spPr>
            <a:xfrm>
              <a:off x="407" y="1094"/>
              <a:ext cx="5081" cy="2085"/>
            </a:xfrm>
            <a:prstGeom prst="rect">
              <a:avLst/>
            </a:prstGeom>
            <a:solidFill>
              <a:srgbClr val="FFFFFF">
                <a:alpha val="0"/>
              </a:srgbClr>
            </a:solidFill>
            <a:ln w="28575" cap="flat" cmpd="sng">
              <a:solidFill>
                <a:srgbClr val="FF99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zh-CN" sz="1600" b="0" strike="noStrike" noProof="1">
                <a:latin typeface="Times New Roman" panose="02020603050405020304" pitchFamily="18" charset="0"/>
                <a:ea typeface="宋体" panose="02010600030101010101" pitchFamily="2" charset="-122"/>
              </a:endParaRPr>
            </a:p>
          </p:txBody>
        </p:sp>
        <p:sp>
          <p:nvSpPr>
            <p:cNvPr id="96262" name="Oval 57"/>
            <p:cNvSpPr/>
            <p:nvPr/>
          </p:nvSpPr>
          <p:spPr>
            <a:xfrm>
              <a:off x="632" y="1720"/>
              <a:ext cx="102" cy="764"/>
            </a:xfrm>
            <a:prstGeom prst="ellipse">
              <a:avLst/>
            </a:prstGeom>
            <a:blipFill rotWithShape="1">
              <a:blip r:embed="rId3"/>
            </a:blipFill>
            <a:ln w="9525">
              <a:noFill/>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3" name="Line 58"/>
            <p:cNvSpPr/>
            <p:nvPr/>
          </p:nvSpPr>
          <p:spPr>
            <a:xfrm>
              <a:off x="632" y="1553"/>
              <a:ext cx="0" cy="1293"/>
            </a:xfrm>
            <a:prstGeom prst="line">
              <a:avLst/>
            </a:prstGeom>
            <a:ln w="76200" cap="flat" cmpd="sng">
              <a:solidFill>
                <a:srgbClr val="800000"/>
              </a:solidFill>
              <a:prstDash val="solid"/>
              <a:round/>
              <a:headEnd type="none" w="med" len="med"/>
              <a:tailEnd type="none" w="med" len="med"/>
            </a:ln>
          </p:spPr>
        </p:sp>
        <p:sp>
          <p:nvSpPr>
            <p:cNvPr id="96264" name="Oval 59"/>
            <p:cNvSpPr/>
            <p:nvPr/>
          </p:nvSpPr>
          <p:spPr>
            <a:xfrm>
              <a:off x="1687" y="1928"/>
              <a:ext cx="204" cy="167"/>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96265" name="Oval 60"/>
            <p:cNvSpPr/>
            <p:nvPr/>
          </p:nvSpPr>
          <p:spPr>
            <a:xfrm>
              <a:off x="1441" y="2220"/>
              <a:ext cx="315" cy="250"/>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4" name="Line 61"/>
            <p:cNvSpPr/>
            <p:nvPr/>
          </p:nvSpPr>
          <p:spPr>
            <a:xfrm>
              <a:off x="1891" y="2012"/>
              <a:ext cx="2135" cy="1"/>
            </a:xfrm>
            <a:prstGeom prst="line">
              <a:avLst/>
            </a:prstGeom>
            <a:ln w="9525" cap="flat" cmpd="sng">
              <a:solidFill>
                <a:srgbClr val="FF3300"/>
              </a:solidFill>
              <a:prstDash val="dash"/>
              <a:round/>
              <a:headEnd type="none" w="med" len="med"/>
              <a:tailEnd type="triangle" w="med" len="med"/>
            </a:ln>
          </p:spPr>
        </p:sp>
        <p:sp>
          <p:nvSpPr>
            <p:cNvPr id="96266" name="Line 62"/>
            <p:cNvSpPr/>
            <p:nvPr/>
          </p:nvSpPr>
          <p:spPr>
            <a:xfrm>
              <a:off x="1801" y="2345"/>
              <a:ext cx="1534" cy="1"/>
            </a:xfrm>
            <a:prstGeom prst="line">
              <a:avLst/>
            </a:prstGeom>
            <a:ln w="9525" cap="flat" cmpd="sng">
              <a:solidFill>
                <a:srgbClr val="FF3300"/>
              </a:solidFill>
              <a:prstDash val="dash"/>
              <a:round/>
              <a:headEnd type="none" w="med" len="med"/>
              <a:tailEnd type="triangle" w="med" len="med"/>
            </a:ln>
          </p:spPr>
        </p:sp>
        <p:sp>
          <p:nvSpPr>
            <p:cNvPr id="96267" name="Line 63"/>
            <p:cNvSpPr/>
            <p:nvPr/>
          </p:nvSpPr>
          <p:spPr>
            <a:xfrm>
              <a:off x="2095" y="2699"/>
              <a:ext cx="2388" cy="1"/>
            </a:xfrm>
            <a:prstGeom prst="line">
              <a:avLst/>
            </a:prstGeom>
            <a:ln w="9525" cap="flat" cmpd="sng">
              <a:solidFill>
                <a:schemeClr val="tx1"/>
              </a:solidFill>
              <a:prstDash val="solid"/>
              <a:round/>
              <a:headEnd type="triangle" w="med" len="med"/>
              <a:tailEnd type="triangle" w="med" len="med"/>
            </a:ln>
          </p:spPr>
        </p:sp>
        <p:sp>
          <p:nvSpPr>
            <p:cNvPr id="96268" name="Line 64"/>
            <p:cNvSpPr/>
            <p:nvPr/>
          </p:nvSpPr>
          <p:spPr>
            <a:xfrm>
              <a:off x="5195" y="1613"/>
              <a:ext cx="0" cy="1086"/>
            </a:xfrm>
            <a:prstGeom prst="line">
              <a:avLst/>
            </a:prstGeom>
            <a:ln w="76200" cap="flat" cmpd="sng">
              <a:solidFill>
                <a:schemeClr val="tx1"/>
              </a:solidFill>
              <a:prstDash val="solid"/>
              <a:round/>
              <a:headEnd type="none" w="med" len="med"/>
              <a:tailEnd type="none" w="med" len="med"/>
            </a:ln>
          </p:spPr>
        </p:sp>
        <p:sp>
          <p:nvSpPr>
            <p:cNvPr id="96270" name="Text Box 65"/>
            <p:cNvSpPr txBox="1"/>
            <p:nvPr/>
          </p:nvSpPr>
          <p:spPr>
            <a:xfrm>
              <a:off x="431" y="1344"/>
              <a:ext cx="598" cy="236"/>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1600" strike="noStrike" noProof="1">
                  <a:solidFill>
                    <a:srgbClr val="0000FF"/>
                  </a:solidFill>
                  <a:latin typeface="Times New Roman" panose="02020603050405020304" pitchFamily="18" charset="0"/>
                  <a:ea typeface="宋体" panose="02010600030101010101" pitchFamily="2" charset="-122"/>
                  <a:cs typeface="+mn-cs"/>
                </a:rPr>
                <a:t>Source </a:t>
              </a:r>
              <a:endParaRPr lang="en-US" altLang="zh-CN" sz="1600" strike="noStrike" noProof="1">
                <a:solidFill>
                  <a:srgbClr val="0000FF"/>
                </a:solidFill>
                <a:latin typeface="Times New Roman" panose="02020603050405020304" pitchFamily="18" charset="0"/>
                <a:ea typeface="宋体" panose="02010600030101010101" pitchFamily="2" charset="-122"/>
              </a:endParaRPr>
            </a:p>
          </p:txBody>
        </p:sp>
        <p:sp>
          <p:nvSpPr>
            <p:cNvPr id="96271" name="Text Box 66"/>
            <p:cNvSpPr txBox="1"/>
            <p:nvPr/>
          </p:nvSpPr>
          <p:spPr>
            <a:xfrm>
              <a:off x="1082" y="2804"/>
              <a:ext cx="757" cy="236"/>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1600" b="0" strike="noStrike" noProof="1">
                  <a:solidFill>
                    <a:srgbClr val="0000FF"/>
                  </a:solidFill>
                  <a:latin typeface="Times New Roman" panose="02020603050405020304" pitchFamily="18" charset="0"/>
                  <a:ea typeface="宋体" panose="02010600030101010101" pitchFamily="2" charset="-122"/>
                  <a:cs typeface="+mn-cs"/>
                </a:rPr>
                <a:t>Length = s</a:t>
              </a:r>
              <a:endParaRPr lang="en-US" altLang="zh-CN" sz="1600" b="0" strike="noStrike" noProof="1">
                <a:solidFill>
                  <a:srgbClr val="0000FF"/>
                </a:solidFill>
                <a:latin typeface="Times New Roman" panose="02020603050405020304" pitchFamily="18" charset="0"/>
                <a:ea typeface="宋体" panose="02010600030101010101" pitchFamily="2" charset="-122"/>
              </a:endParaRPr>
            </a:p>
          </p:txBody>
        </p:sp>
        <p:sp>
          <p:nvSpPr>
            <p:cNvPr id="96272" name="Text Box 67"/>
            <p:cNvSpPr txBox="1"/>
            <p:nvPr/>
          </p:nvSpPr>
          <p:spPr>
            <a:xfrm>
              <a:off x="2298" y="1242"/>
              <a:ext cx="1418" cy="236"/>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1600" strike="noStrike" noProof="1">
                  <a:solidFill>
                    <a:srgbClr val="0000FF"/>
                  </a:solidFill>
                  <a:latin typeface="Times New Roman" panose="02020603050405020304" pitchFamily="18" charset="0"/>
                  <a:ea typeface="宋体" panose="02010600030101010101" pitchFamily="2" charset="-122"/>
                  <a:cs typeface="+mn-cs"/>
                </a:rPr>
                <a:t>Field-free drift zone </a:t>
              </a:r>
              <a:endParaRPr lang="en-US" altLang="zh-CN" sz="1600" strike="noStrike" noProof="1">
                <a:solidFill>
                  <a:srgbClr val="0000FF"/>
                </a:solidFill>
                <a:latin typeface="Times New Roman" panose="02020603050405020304" pitchFamily="18" charset="0"/>
                <a:ea typeface="宋体" panose="02010600030101010101" pitchFamily="2" charset="-122"/>
              </a:endParaRPr>
            </a:p>
          </p:txBody>
        </p:sp>
        <p:sp>
          <p:nvSpPr>
            <p:cNvPr id="96273" name="Text Box 68"/>
            <p:cNvSpPr txBox="1"/>
            <p:nvPr/>
          </p:nvSpPr>
          <p:spPr>
            <a:xfrm>
              <a:off x="2755" y="2716"/>
              <a:ext cx="805" cy="236"/>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1600" b="0" strike="noStrike" noProof="1">
                  <a:solidFill>
                    <a:srgbClr val="0000FF"/>
                  </a:solidFill>
                  <a:latin typeface="Times New Roman" panose="02020603050405020304" pitchFamily="18" charset="0"/>
                  <a:ea typeface="宋体" panose="02010600030101010101" pitchFamily="2" charset="-122"/>
                  <a:cs typeface="+mn-cs"/>
                </a:rPr>
                <a:t>Length = D</a:t>
              </a:r>
              <a:endParaRPr lang="en-US" altLang="zh-CN" sz="1600" b="0" strike="noStrike" noProof="1">
                <a:solidFill>
                  <a:srgbClr val="0000FF"/>
                </a:solidFill>
                <a:latin typeface="Times New Roman" panose="02020603050405020304" pitchFamily="18" charset="0"/>
                <a:ea typeface="宋体" panose="02010600030101010101" pitchFamily="2" charset="-122"/>
              </a:endParaRPr>
            </a:p>
          </p:txBody>
        </p:sp>
        <p:sp>
          <p:nvSpPr>
            <p:cNvPr id="96274" name="Text Box 69"/>
            <p:cNvSpPr txBox="1"/>
            <p:nvPr/>
          </p:nvSpPr>
          <p:spPr>
            <a:xfrm>
              <a:off x="3375" y="2470"/>
              <a:ext cx="498" cy="236"/>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1600" b="0" strike="noStrike" noProof="1">
                  <a:solidFill>
                    <a:srgbClr val="0000FF"/>
                  </a:solidFill>
                  <a:latin typeface="Times New Roman" panose="02020603050405020304" pitchFamily="18" charset="0"/>
                  <a:ea typeface="宋体" panose="02010600030101010101" pitchFamily="2" charset="-122"/>
                  <a:cs typeface="+mn-cs"/>
                </a:rPr>
                <a:t>E</a:t>
              </a:r>
              <a:r>
                <a:rPr lang="en-US" altLang="zh-CN" sz="1600" b="0" strike="noStrike" baseline="-25000" noProof="1">
                  <a:solidFill>
                    <a:srgbClr val="0000FF"/>
                  </a:solidFill>
                  <a:latin typeface="Times New Roman" panose="02020603050405020304" pitchFamily="18" charset="0"/>
                  <a:ea typeface="宋体" panose="02010600030101010101" pitchFamily="2" charset="-122"/>
                  <a:cs typeface="+mn-cs"/>
                </a:rPr>
                <a:t>d</a:t>
              </a:r>
              <a:r>
                <a:rPr lang="en-US" altLang="zh-CN" sz="1600" b="0" strike="noStrike" noProof="1">
                  <a:solidFill>
                    <a:srgbClr val="0000FF"/>
                  </a:solidFill>
                  <a:latin typeface="Times New Roman" panose="02020603050405020304" pitchFamily="18" charset="0"/>
                  <a:ea typeface="宋体" panose="02010600030101010101" pitchFamily="2" charset="-122"/>
                  <a:cs typeface="+mn-cs"/>
                </a:rPr>
                <a:t> = 0</a:t>
              </a:r>
              <a:endParaRPr lang="en-US" altLang="zh-CN" sz="1600" b="0" strike="noStrike" noProof="1">
                <a:solidFill>
                  <a:srgbClr val="0000FF"/>
                </a:solidFill>
                <a:latin typeface="Times New Roman" panose="02020603050405020304" pitchFamily="18" charset="0"/>
                <a:ea typeface="宋体" panose="02010600030101010101" pitchFamily="2" charset="-122"/>
              </a:endParaRPr>
            </a:p>
          </p:txBody>
        </p:sp>
        <p:sp>
          <p:nvSpPr>
            <p:cNvPr id="96275" name="Text Box 70"/>
            <p:cNvSpPr txBox="1"/>
            <p:nvPr/>
          </p:nvSpPr>
          <p:spPr>
            <a:xfrm>
              <a:off x="4454" y="1178"/>
              <a:ext cx="926" cy="579"/>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r>
                <a:rPr lang="en-US" altLang="zh-CN" sz="1600" strike="noStrike" noProof="1">
                  <a:solidFill>
                    <a:srgbClr val="0000FF"/>
                  </a:solidFill>
                  <a:latin typeface="Times New Roman" panose="02020603050405020304" pitchFamily="18" charset="0"/>
                  <a:ea typeface="宋体" panose="02010600030101010101" pitchFamily="2" charset="-122"/>
                  <a:cs typeface="+mn-cs"/>
                </a:rPr>
                <a:t>Microchannel plate detector</a:t>
              </a:r>
              <a:endParaRPr lang="en-US" altLang="zh-CN" sz="1600" strike="noStrike" noProof="1">
                <a:solidFill>
                  <a:srgbClr val="0000FF"/>
                </a:solidFill>
                <a:latin typeface="Times New Roman" panose="02020603050405020304" pitchFamily="18" charset="0"/>
                <a:ea typeface="宋体" panose="02010600030101010101" pitchFamily="2" charset="-122"/>
              </a:endParaRPr>
            </a:p>
          </p:txBody>
        </p:sp>
        <p:sp>
          <p:nvSpPr>
            <p:cNvPr id="96276" name="Rectangle 71"/>
            <p:cNvSpPr/>
            <p:nvPr/>
          </p:nvSpPr>
          <p:spPr>
            <a:xfrm>
              <a:off x="4738" y="1657"/>
              <a:ext cx="254" cy="1042"/>
            </a:xfrm>
            <a:prstGeom prst="rect">
              <a:avLst/>
            </a:prstGeom>
            <a:gradFill rotWithShape="1">
              <a:gsLst>
                <a:gs pos="0">
                  <a:srgbClr val="969696"/>
                </a:gs>
                <a:gs pos="100000">
                  <a:srgbClr val="696969"/>
                </a:gs>
              </a:gsLst>
              <a:lin ang="5400000" scaled="1"/>
              <a:tileRect/>
            </a:gra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5" name="Line 72"/>
            <p:cNvSpPr/>
            <p:nvPr/>
          </p:nvSpPr>
          <p:spPr>
            <a:xfrm flipH="1">
              <a:off x="452" y="2888"/>
              <a:ext cx="163" cy="350"/>
            </a:xfrm>
            <a:prstGeom prst="line">
              <a:avLst/>
            </a:prstGeom>
            <a:ln w="28575" cap="flat" cmpd="sng">
              <a:solidFill>
                <a:schemeClr val="tx2"/>
              </a:solidFill>
              <a:prstDash val="solid"/>
              <a:round/>
              <a:headEnd type="triangle" w="med" len="med"/>
              <a:tailEnd type="none" w="med" len="med"/>
            </a:ln>
          </p:spPr>
        </p:sp>
        <p:sp>
          <p:nvSpPr>
            <p:cNvPr id="96278" name="Text Box 73"/>
            <p:cNvSpPr txBox="1"/>
            <p:nvPr/>
          </p:nvSpPr>
          <p:spPr>
            <a:xfrm>
              <a:off x="272" y="3195"/>
              <a:ext cx="987" cy="407"/>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1600" strike="noStrike" noProof="1">
                  <a:solidFill>
                    <a:srgbClr val="0000FF"/>
                  </a:solidFill>
                  <a:latin typeface="Times New Roman" panose="02020603050405020304" pitchFamily="18" charset="0"/>
                  <a:ea typeface="宋体" panose="02010600030101010101" pitchFamily="2" charset="-122"/>
                  <a:cs typeface="+mn-cs"/>
                </a:rPr>
                <a:t>Backing plate</a:t>
              </a:r>
              <a:endParaRPr lang="en-US" altLang="zh-CN" sz="1600" strike="noStrike" noProof="1">
                <a:solidFill>
                  <a:srgbClr val="0000FF"/>
                </a:solidFill>
                <a:latin typeface="Times New Roman" panose="02020603050405020304" pitchFamily="18" charset="0"/>
                <a:ea typeface="宋体" panose="02010600030101010101" pitchFamily="2" charset="-122"/>
              </a:endParaRPr>
            </a:p>
            <a:p>
              <a:pPr marL="0" lvl="0" indent="0" eaLnBrk="1" fontAlgn="base" hangingPunct="1">
                <a:spcBef>
                  <a:spcPct val="0"/>
                </a:spcBef>
                <a:buNone/>
              </a:pPr>
              <a:r>
                <a:rPr lang="en-US" altLang="zh-CN" sz="1600" strike="noStrike" noProof="1">
                  <a:solidFill>
                    <a:srgbClr val="0000FF"/>
                  </a:solidFill>
                  <a:latin typeface="Times New Roman" panose="02020603050405020304" pitchFamily="18" charset="0"/>
                  <a:ea typeface="宋体" panose="02010600030101010101" pitchFamily="2" charset="-122"/>
                  <a:cs typeface="+mn-cs"/>
                </a:rPr>
                <a:t>(grounded)</a:t>
              </a:r>
              <a:endParaRPr lang="en-US" altLang="zh-CN" sz="1600" strike="noStrike" noProof="1">
                <a:solidFill>
                  <a:srgbClr val="0000FF"/>
                </a:solidFill>
                <a:latin typeface="Times New Roman" panose="02020603050405020304" pitchFamily="18" charset="0"/>
                <a:ea typeface="宋体" panose="02010600030101010101" pitchFamily="2" charset="-122"/>
              </a:endParaRPr>
            </a:p>
          </p:txBody>
        </p:sp>
        <p:sp>
          <p:nvSpPr>
            <p:cNvPr id="96279" name="Text Box 74"/>
            <p:cNvSpPr txBox="1"/>
            <p:nvPr/>
          </p:nvSpPr>
          <p:spPr>
            <a:xfrm>
              <a:off x="1442" y="3387"/>
              <a:ext cx="1340" cy="4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1600" strike="noStrike" noProof="1">
                  <a:solidFill>
                    <a:srgbClr val="0000FF"/>
                  </a:solidFill>
                  <a:latin typeface="Times New Roman" panose="02020603050405020304" pitchFamily="18" charset="0"/>
                  <a:ea typeface="宋体" panose="02010600030101010101" pitchFamily="2" charset="-122"/>
                  <a:cs typeface="+mn-cs"/>
                </a:rPr>
                <a:t>Extraction grid </a:t>
              </a:r>
              <a:endParaRPr lang="en-US" altLang="zh-CN" sz="1600" strike="noStrike" noProof="1">
                <a:solidFill>
                  <a:srgbClr val="0000FF"/>
                </a:solidFill>
                <a:latin typeface="Times New Roman" panose="02020603050405020304" pitchFamily="18" charset="0"/>
                <a:ea typeface="宋体" panose="02010600030101010101" pitchFamily="2" charset="-122"/>
              </a:endParaRPr>
            </a:p>
            <a:p>
              <a:pPr marL="0" lvl="0" indent="0" eaLnBrk="1" fontAlgn="base" hangingPunct="1">
                <a:spcBef>
                  <a:spcPct val="0"/>
                </a:spcBef>
                <a:buNone/>
              </a:pPr>
              <a:r>
                <a:rPr lang="en-US" altLang="zh-CN" sz="1600" strike="noStrike" noProof="1">
                  <a:solidFill>
                    <a:srgbClr val="0000FF"/>
                  </a:solidFill>
                  <a:latin typeface="Times New Roman" panose="02020603050405020304" pitchFamily="18" charset="0"/>
                  <a:ea typeface="宋体" panose="02010600030101010101" pitchFamily="2" charset="-122"/>
                  <a:cs typeface="+mn-cs"/>
                </a:rPr>
                <a:t>(source voltage -</a:t>
              </a:r>
              <a:r>
                <a:rPr lang="en-US" altLang="zh-CN" sz="1600" i="1" strike="noStrike" noProof="1">
                  <a:solidFill>
                    <a:srgbClr val="0000FF"/>
                  </a:solidFill>
                  <a:latin typeface="Times New Roman" panose="02020603050405020304" pitchFamily="18" charset="0"/>
                  <a:ea typeface="宋体" panose="02010600030101010101" pitchFamily="2" charset="-122"/>
                  <a:cs typeface="+mn-cs"/>
                </a:rPr>
                <a:t>V</a:t>
              </a:r>
              <a:r>
                <a:rPr lang="en-US" altLang="zh-CN" sz="1600" i="1" strike="noStrike" baseline="-25000" noProof="1">
                  <a:solidFill>
                    <a:srgbClr val="0000FF"/>
                  </a:solidFill>
                  <a:latin typeface="Times New Roman" panose="02020603050405020304" pitchFamily="18" charset="0"/>
                  <a:ea typeface="宋体" panose="02010600030101010101" pitchFamily="2" charset="-122"/>
                  <a:cs typeface="+mn-cs"/>
                </a:rPr>
                <a:t>s</a:t>
              </a:r>
              <a:r>
                <a:rPr lang="en-US" altLang="zh-CN" sz="1600" strike="noStrike" noProof="1">
                  <a:solidFill>
                    <a:srgbClr val="0000FF"/>
                  </a:solidFill>
                  <a:latin typeface="Times New Roman" panose="02020603050405020304" pitchFamily="18" charset="0"/>
                  <a:ea typeface="宋体" panose="02010600030101010101" pitchFamily="2" charset="-122"/>
                  <a:cs typeface="+mn-cs"/>
                </a:rPr>
                <a:t>)</a:t>
              </a:r>
              <a:endParaRPr lang="en-US" altLang="zh-CN" sz="1600" strike="noStrike" noProof="1">
                <a:solidFill>
                  <a:srgbClr val="0000FF"/>
                </a:solidFill>
                <a:latin typeface="Times New Roman" panose="02020603050405020304" pitchFamily="18" charset="0"/>
                <a:ea typeface="宋体" panose="02010600030101010101" pitchFamily="2" charset="-122"/>
              </a:endParaRPr>
            </a:p>
          </p:txBody>
        </p:sp>
        <p:sp>
          <p:nvSpPr>
            <p:cNvPr id="6" name="Line 75"/>
            <p:cNvSpPr/>
            <p:nvPr/>
          </p:nvSpPr>
          <p:spPr>
            <a:xfrm flipH="1">
              <a:off x="722" y="1303"/>
              <a:ext cx="507" cy="622"/>
            </a:xfrm>
            <a:prstGeom prst="line">
              <a:avLst/>
            </a:prstGeom>
            <a:ln w="28575" cap="flat" cmpd="sng">
              <a:solidFill>
                <a:schemeClr val="tx2"/>
              </a:solidFill>
              <a:prstDash val="solid"/>
              <a:round/>
              <a:headEnd type="none" w="med" len="med"/>
              <a:tailEnd type="triangle" w="med" len="med"/>
            </a:ln>
          </p:spPr>
        </p:sp>
        <p:sp>
          <p:nvSpPr>
            <p:cNvPr id="96281" name="Text Box 76"/>
            <p:cNvSpPr txBox="1"/>
            <p:nvPr/>
          </p:nvSpPr>
          <p:spPr>
            <a:xfrm>
              <a:off x="990" y="1136"/>
              <a:ext cx="928" cy="236"/>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1600" strike="noStrike" noProof="1">
                  <a:solidFill>
                    <a:srgbClr val="0000FF"/>
                  </a:solidFill>
                  <a:latin typeface="Times New Roman" panose="02020603050405020304" pitchFamily="18" charset="0"/>
                  <a:ea typeface="宋体" panose="02010600030101010101" pitchFamily="2" charset="-122"/>
                  <a:cs typeface="+mn-cs"/>
                </a:rPr>
                <a:t>UV (337 nm)</a:t>
              </a:r>
              <a:endParaRPr lang="en-US" altLang="zh-CN" sz="1600" strike="noStrike" noProof="1">
                <a:solidFill>
                  <a:srgbClr val="0000FF"/>
                </a:solidFill>
                <a:latin typeface="Times New Roman" panose="02020603050405020304" pitchFamily="18" charset="0"/>
                <a:ea typeface="宋体" panose="02010600030101010101" pitchFamily="2" charset="-122"/>
              </a:endParaRPr>
            </a:p>
          </p:txBody>
        </p:sp>
        <p:sp>
          <p:nvSpPr>
            <p:cNvPr id="96282" name="Text Box 77"/>
            <p:cNvSpPr txBox="1"/>
            <p:nvPr/>
          </p:nvSpPr>
          <p:spPr>
            <a:xfrm>
              <a:off x="3869" y="3513"/>
              <a:ext cx="1178" cy="40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1600" strike="noStrike" noProof="1">
                  <a:solidFill>
                    <a:srgbClr val="0000FF"/>
                  </a:solidFill>
                  <a:latin typeface="Times New Roman" panose="02020603050405020304" pitchFamily="18" charset="0"/>
                  <a:ea typeface="宋体" panose="02010600030101010101" pitchFamily="2" charset="-122"/>
                  <a:cs typeface="+mn-cs"/>
                </a:rPr>
                <a:t>Detector grid -</a:t>
              </a:r>
              <a:r>
                <a:rPr lang="en-US" altLang="zh-CN" sz="1600" i="1" strike="noStrike" noProof="1">
                  <a:solidFill>
                    <a:srgbClr val="0000FF"/>
                  </a:solidFill>
                  <a:latin typeface="Times New Roman" panose="02020603050405020304" pitchFamily="18" charset="0"/>
                  <a:ea typeface="宋体" panose="02010600030101010101" pitchFamily="2" charset="-122"/>
                  <a:cs typeface="+mn-cs"/>
                </a:rPr>
                <a:t>V</a:t>
              </a:r>
              <a:r>
                <a:rPr lang="en-US" altLang="zh-CN" sz="1600" strike="noStrike" baseline="-25000" noProof="1">
                  <a:solidFill>
                    <a:srgbClr val="0000FF"/>
                  </a:solidFill>
                  <a:latin typeface="Times New Roman" panose="02020603050405020304" pitchFamily="18" charset="0"/>
                  <a:ea typeface="宋体" panose="02010600030101010101" pitchFamily="2" charset="-122"/>
                  <a:cs typeface="+mn-cs"/>
                </a:rPr>
                <a:t>s</a:t>
              </a:r>
              <a:endParaRPr lang="en-US" altLang="zh-CN" sz="1600" strike="noStrike" baseline="-25000" noProof="1">
                <a:solidFill>
                  <a:srgbClr val="0000FF"/>
                </a:solidFill>
                <a:latin typeface="Times New Roman" panose="02020603050405020304" pitchFamily="18" charset="0"/>
                <a:ea typeface="宋体" panose="02010600030101010101" pitchFamily="2" charset="-122"/>
              </a:endParaRPr>
            </a:p>
          </p:txBody>
        </p:sp>
        <p:sp>
          <p:nvSpPr>
            <p:cNvPr id="7" name="Line 78"/>
            <p:cNvSpPr/>
            <p:nvPr/>
          </p:nvSpPr>
          <p:spPr>
            <a:xfrm flipV="1">
              <a:off x="4364" y="3013"/>
              <a:ext cx="135" cy="542"/>
            </a:xfrm>
            <a:prstGeom prst="line">
              <a:avLst/>
            </a:prstGeom>
            <a:ln w="28575" cap="flat" cmpd="sng">
              <a:solidFill>
                <a:schemeClr val="tx2"/>
              </a:solidFill>
              <a:prstDash val="solid"/>
              <a:round/>
              <a:headEnd type="none" w="med" len="med"/>
              <a:tailEnd type="triangle" w="med" len="med"/>
            </a:ln>
          </p:spPr>
        </p:sp>
        <p:sp>
          <p:nvSpPr>
            <p:cNvPr id="96283" name="Line 79"/>
            <p:cNvSpPr/>
            <p:nvPr/>
          </p:nvSpPr>
          <p:spPr>
            <a:xfrm>
              <a:off x="1351" y="1386"/>
              <a:ext cx="0" cy="417"/>
            </a:xfrm>
            <a:prstGeom prst="line">
              <a:avLst/>
            </a:prstGeom>
            <a:ln w="38100" cap="flat" cmpd="sng">
              <a:solidFill>
                <a:schemeClr val="hlink"/>
              </a:solidFill>
              <a:prstDash val="solid"/>
              <a:round/>
              <a:headEnd type="none" w="med" len="med"/>
              <a:tailEnd type="none" w="med" len="med"/>
            </a:ln>
          </p:spPr>
        </p:sp>
        <p:sp>
          <p:nvSpPr>
            <p:cNvPr id="96284" name="Line 80"/>
            <p:cNvSpPr/>
            <p:nvPr/>
          </p:nvSpPr>
          <p:spPr>
            <a:xfrm>
              <a:off x="677" y="2804"/>
              <a:ext cx="1349" cy="1"/>
            </a:xfrm>
            <a:prstGeom prst="line">
              <a:avLst/>
            </a:prstGeom>
            <a:ln w="19050" cap="flat" cmpd="sng">
              <a:solidFill>
                <a:schemeClr val="tx1"/>
              </a:solidFill>
              <a:prstDash val="solid"/>
              <a:round/>
              <a:headEnd type="triangle" w="med" len="med"/>
              <a:tailEnd type="triangle" w="med" len="med"/>
            </a:ln>
          </p:spPr>
        </p:sp>
        <p:sp>
          <p:nvSpPr>
            <p:cNvPr id="96286" name="Text Box 81"/>
            <p:cNvSpPr txBox="1"/>
            <p:nvPr/>
          </p:nvSpPr>
          <p:spPr>
            <a:xfrm>
              <a:off x="1351" y="1428"/>
              <a:ext cx="581" cy="40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1600" strike="noStrike" noProof="1">
                  <a:solidFill>
                    <a:srgbClr val="0000FF"/>
                  </a:solidFill>
                  <a:latin typeface="Times New Roman" panose="02020603050405020304" pitchFamily="18" charset="0"/>
                  <a:ea typeface="宋体" panose="02010600030101010101" pitchFamily="2" charset="-122"/>
                  <a:cs typeface="+mn-cs"/>
                </a:rPr>
                <a:t>Pulse voltage</a:t>
              </a:r>
              <a:endParaRPr lang="en-US" altLang="zh-CN" sz="1600" strike="noStrike" noProof="1">
                <a:solidFill>
                  <a:srgbClr val="0000FF"/>
                </a:solidFill>
                <a:latin typeface="Times New Roman" panose="02020603050405020304" pitchFamily="18" charset="0"/>
                <a:ea typeface="宋体" panose="02010600030101010101" pitchFamily="2" charset="-122"/>
              </a:endParaRPr>
            </a:p>
          </p:txBody>
        </p:sp>
        <p:sp>
          <p:nvSpPr>
            <p:cNvPr id="8" name="Line 82"/>
            <p:cNvSpPr/>
            <p:nvPr/>
          </p:nvSpPr>
          <p:spPr>
            <a:xfrm flipH="1">
              <a:off x="1801" y="2971"/>
              <a:ext cx="180" cy="434"/>
            </a:xfrm>
            <a:prstGeom prst="line">
              <a:avLst/>
            </a:prstGeom>
            <a:ln w="28575" cap="flat" cmpd="sng">
              <a:solidFill>
                <a:schemeClr val="tx2"/>
              </a:solidFill>
              <a:prstDash val="solid"/>
              <a:round/>
              <a:headEnd type="triangle" w="med" len="med"/>
              <a:tailEnd type="none" w="med" len="med"/>
            </a:ln>
          </p:spPr>
        </p:sp>
        <p:sp>
          <p:nvSpPr>
            <p:cNvPr id="96287" name="Line 83"/>
            <p:cNvSpPr/>
            <p:nvPr/>
          </p:nvSpPr>
          <p:spPr>
            <a:xfrm>
              <a:off x="4499" y="1595"/>
              <a:ext cx="0" cy="1418"/>
            </a:xfrm>
            <a:prstGeom prst="line">
              <a:avLst/>
            </a:prstGeom>
            <a:ln w="28575" cap="flat" cmpd="sng">
              <a:solidFill>
                <a:srgbClr val="008000"/>
              </a:solidFill>
              <a:prstDash val="dash"/>
              <a:round/>
              <a:headEnd type="none" w="med" len="med"/>
              <a:tailEnd type="none" w="med" len="med"/>
            </a:ln>
          </p:spPr>
        </p:sp>
        <p:sp>
          <p:nvSpPr>
            <p:cNvPr id="96288" name="Line 84"/>
            <p:cNvSpPr/>
            <p:nvPr/>
          </p:nvSpPr>
          <p:spPr>
            <a:xfrm>
              <a:off x="2026" y="2596"/>
              <a:ext cx="0" cy="583"/>
            </a:xfrm>
            <a:prstGeom prst="line">
              <a:avLst/>
            </a:prstGeom>
            <a:ln w="28575" cap="flat" cmpd="sng">
              <a:solidFill>
                <a:srgbClr val="008000"/>
              </a:solidFill>
              <a:prstDash val="solid"/>
              <a:round/>
              <a:headEnd type="none" w="med" len="med"/>
              <a:tailEnd type="none" w="med" len="med"/>
            </a:ln>
          </p:spPr>
        </p:sp>
        <p:sp>
          <p:nvSpPr>
            <p:cNvPr id="96289" name="Line 85"/>
            <p:cNvSpPr/>
            <p:nvPr/>
          </p:nvSpPr>
          <p:spPr>
            <a:xfrm>
              <a:off x="2026" y="1303"/>
              <a:ext cx="0" cy="500"/>
            </a:xfrm>
            <a:prstGeom prst="line">
              <a:avLst/>
            </a:prstGeom>
            <a:ln w="28575" cap="flat" cmpd="sng">
              <a:solidFill>
                <a:srgbClr val="008000"/>
              </a:solidFill>
              <a:prstDash val="solid"/>
              <a:round/>
              <a:headEnd type="none" w="med" len="med"/>
              <a:tailEnd type="none" w="med" len="med"/>
            </a:ln>
          </p:spPr>
        </p:sp>
        <p:grpSp>
          <p:nvGrpSpPr>
            <p:cNvPr id="96290" name="Group 86"/>
            <p:cNvGrpSpPr/>
            <p:nvPr/>
          </p:nvGrpSpPr>
          <p:grpSpPr>
            <a:xfrm>
              <a:off x="1531" y="2262"/>
              <a:ext cx="180" cy="167"/>
              <a:chOff x="1344" y="2448"/>
              <a:chExt cx="192" cy="192"/>
            </a:xfrm>
          </p:grpSpPr>
          <p:sp>
            <p:nvSpPr>
              <p:cNvPr id="96291" name="Line 87"/>
              <p:cNvSpPr/>
              <p:nvPr/>
            </p:nvSpPr>
            <p:spPr>
              <a:xfrm>
                <a:off x="1344" y="2544"/>
                <a:ext cx="192" cy="0"/>
              </a:xfrm>
              <a:prstGeom prst="line">
                <a:avLst/>
              </a:prstGeom>
              <a:ln w="25400" cap="flat" cmpd="sng">
                <a:solidFill>
                  <a:schemeClr val="bg1"/>
                </a:solidFill>
                <a:prstDash val="solid"/>
                <a:round/>
                <a:headEnd type="none" w="med" len="med"/>
                <a:tailEnd type="none" w="med" len="med"/>
              </a:ln>
            </p:spPr>
          </p:sp>
          <p:sp>
            <p:nvSpPr>
              <p:cNvPr id="96292" name="Line 88"/>
              <p:cNvSpPr/>
              <p:nvPr/>
            </p:nvSpPr>
            <p:spPr>
              <a:xfrm>
                <a:off x="1440" y="2448"/>
                <a:ext cx="0" cy="192"/>
              </a:xfrm>
              <a:prstGeom prst="line">
                <a:avLst/>
              </a:prstGeom>
              <a:ln w="25400" cap="flat" cmpd="sng">
                <a:solidFill>
                  <a:schemeClr val="bg1"/>
                </a:solidFill>
                <a:prstDash val="solid"/>
                <a:round/>
                <a:headEnd type="none" w="med" len="med"/>
                <a:tailEnd type="none" w="med" len="med"/>
              </a:ln>
            </p:spPr>
          </p:sp>
        </p:grpSp>
        <p:grpSp>
          <p:nvGrpSpPr>
            <p:cNvPr id="96293" name="Group 89"/>
            <p:cNvGrpSpPr/>
            <p:nvPr/>
          </p:nvGrpSpPr>
          <p:grpSpPr>
            <a:xfrm>
              <a:off x="1756" y="1970"/>
              <a:ext cx="90" cy="83"/>
              <a:chOff x="288" y="4032"/>
              <a:chExt cx="192" cy="192"/>
            </a:xfrm>
          </p:grpSpPr>
          <p:sp>
            <p:nvSpPr>
              <p:cNvPr id="96294" name="Line 90"/>
              <p:cNvSpPr/>
              <p:nvPr/>
            </p:nvSpPr>
            <p:spPr>
              <a:xfrm>
                <a:off x="384" y="4032"/>
                <a:ext cx="0" cy="192"/>
              </a:xfrm>
              <a:prstGeom prst="line">
                <a:avLst/>
              </a:prstGeom>
              <a:ln w="25400" cap="flat" cmpd="sng">
                <a:solidFill>
                  <a:schemeClr val="bg1"/>
                </a:solidFill>
                <a:prstDash val="solid"/>
                <a:round/>
                <a:headEnd type="none" w="med" len="med"/>
                <a:tailEnd type="none" w="med" len="med"/>
              </a:ln>
            </p:spPr>
          </p:sp>
          <p:sp>
            <p:nvSpPr>
              <p:cNvPr id="96295" name="Line 91"/>
              <p:cNvSpPr/>
              <p:nvPr/>
            </p:nvSpPr>
            <p:spPr>
              <a:xfrm>
                <a:off x="288" y="4128"/>
                <a:ext cx="192" cy="0"/>
              </a:xfrm>
              <a:prstGeom prst="line">
                <a:avLst/>
              </a:prstGeom>
              <a:ln w="25400" cap="flat" cmpd="sng">
                <a:solidFill>
                  <a:schemeClr val="bg1"/>
                </a:solidFill>
                <a:prstDash val="solid"/>
                <a:round/>
                <a:headEnd type="none" w="med" len="med"/>
                <a:tailEnd type="none" w="med" len="med"/>
              </a:ln>
            </p:spPr>
          </p:sp>
        </p:grpSp>
        <p:sp>
          <p:nvSpPr>
            <p:cNvPr id="9" name="Text Box 92"/>
            <p:cNvSpPr txBox="1"/>
            <p:nvPr/>
          </p:nvSpPr>
          <p:spPr>
            <a:xfrm>
              <a:off x="657" y="2432"/>
              <a:ext cx="546" cy="36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US" altLang="zh-CN" sz="1400" b="0" strike="noStrike" noProof="1">
                  <a:solidFill>
                    <a:srgbClr val="0000FF"/>
                  </a:solidFill>
                  <a:latin typeface="Times New Roman" panose="02020603050405020304" pitchFamily="18" charset="0"/>
                  <a:ea typeface="宋体" panose="02010600030101010101" pitchFamily="2" charset="-122"/>
                  <a:cs typeface="+mn-cs"/>
                </a:rPr>
                <a:t>Analyte/matrix</a:t>
              </a:r>
              <a:endParaRPr lang="en-US" altLang="zh-CN" sz="1400" b="0" strike="noStrike" noProof="1">
                <a:solidFill>
                  <a:srgbClr val="0000FF"/>
                </a:solidFill>
                <a:latin typeface="Times New Roman" panose="02020603050405020304" pitchFamily="18" charset="0"/>
                <a:ea typeface="宋体" panose="02010600030101010101" pitchFamily="2" charset="-122"/>
              </a:endParaRPr>
            </a:p>
          </p:txBody>
        </p:sp>
        <p:sp>
          <p:nvSpPr>
            <p:cNvPr id="96297" name="Line 93"/>
            <p:cNvSpPr/>
            <p:nvPr/>
          </p:nvSpPr>
          <p:spPr>
            <a:xfrm>
              <a:off x="1351" y="2512"/>
              <a:ext cx="0" cy="334"/>
            </a:xfrm>
            <a:prstGeom prst="line">
              <a:avLst/>
            </a:prstGeom>
            <a:ln w="38100" cap="flat" cmpd="sng">
              <a:solidFill>
                <a:schemeClr val="hlink"/>
              </a:solidFill>
              <a:prstDash val="solid"/>
              <a:round/>
              <a:headEnd type="none" w="med" len="med"/>
              <a:tailEnd type="none" w="med" len="med"/>
            </a:ln>
          </p:spPr>
        </p:sp>
      </p:grpSp>
    </p:spTree>
  </p:cSld>
  <p:clrMapOvr>
    <a:masterClrMapping/>
  </p:clrMapOvr>
  <p:transition>
    <p:randomBar dir="vert"/>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418" name="Rectangle 2"/>
          <p:cNvSpPr>
            <a:spLocks noGrp="1" noChangeArrowheads="1"/>
          </p:cNvSpPr>
          <p:nvPr>
            <p:ph type="title" idx="4294967295"/>
          </p:nvPr>
        </p:nvSpPr>
        <p:spPr>
          <a:xfrm>
            <a:off x="1574800" y="188913"/>
            <a:ext cx="7569200" cy="519113"/>
          </a:xfrm>
        </p:spPr>
        <p:txBody>
          <a:bodyPr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300" b="0" i="0" u="none"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mj-ea"/>
                <a:cs typeface="Times New Roman" panose="02020603050405020304" pitchFamily="18" charset="0"/>
              </a:rPr>
              <a:t>Reflector Time of flight  vs Time of flight </a:t>
            </a:r>
          </a:p>
        </p:txBody>
      </p:sp>
      <p:grpSp>
        <p:nvGrpSpPr>
          <p:cNvPr id="98306" name="Group 3"/>
          <p:cNvGrpSpPr/>
          <p:nvPr/>
        </p:nvGrpSpPr>
        <p:grpSpPr>
          <a:xfrm>
            <a:off x="2627313" y="1125538"/>
            <a:ext cx="6286500" cy="5334000"/>
            <a:chOff x="0" y="0"/>
            <a:chExt cx="3960" cy="3360"/>
          </a:xfrm>
        </p:grpSpPr>
        <p:sp>
          <p:nvSpPr>
            <p:cNvPr id="98309" name="Rectangle 4"/>
            <p:cNvSpPr/>
            <p:nvPr/>
          </p:nvSpPr>
          <p:spPr>
            <a:xfrm>
              <a:off x="0" y="0"/>
              <a:ext cx="3960" cy="3360"/>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pic>
          <p:nvPicPr>
            <p:cNvPr id="98308" name="Picture 5"/>
            <p:cNvPicPr/>
            <p:nvPr/>
          </p:nvPicPr>
          <p:blipFill>
            <a:blip r:embed="rId2"/>
            <a:stretch>
              <a:fillRect/>
            </a:stretch>
          </p:blipFill>
          <p:spPr>
            <a:xfrm>
              <a:off x="306" y="100"/>
              <a:ext cx="3417" cy="3145"/>
            </a:xfrm>
            <a:prstGeom prst="rect">
              <a:avLst/>
            </a:prstGeom>
            <a:solidFill>
              <a:schemeClr val="bg1"/>
            </a:solidFill>
            <a:ln w="9525">
              <a:noFill/>
            </a:ln>
          </p:spPr>
        </p:pic>
      </p:grpSp>
      <p:sp>
        <p:nvSpPr>
          <p:cNvPr id="2" name="Text Box 6"/>
          <p:cNvSpPr txBox="1"/>
          <p:nvPr/>
        </p:nvSpPr>
        <p:spPr>
          <a:xfrm>
            <a:off x="223520" y="2637155"/>
            <a:ext cx="2774950" cy="193802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zh-CN" altLang="en-US" sz="2400" b="0" strike="noStrike" noProof="1">
                <a:solidFill>
                  <a:schemeClr val="tx1"/>
                </a:solidFill>
                <a:latin typeface="Times New Roman" panose="02020603050405020304" pitchFamily="18" charset="0"/>
                <a:ea typeface="+mn-ea"/>
                <a:cs typeface="Times New Roman" panose="02020603050405020304" pitchFamily="18" charset="0"/>
              </a:rPr>
              <a:t>Extending flight path and flight time to improve quality analysis ability and accuracy</a:t>
            </a:r>
          </a:p>
        </p:txBody>
      </p:sp>
    </p:spTree>
  </p:cSld>
  <p:clrMapOvr>
    <a:masterClrMapping/>
  </p:clrMapOvr>
  <p:transition>
    <p:randomBar dir="ver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42" name="Rectangle 2"/>
          <p:cNvSpPr>
            <a:spLocks noGrp="1" noChangeArrowheads="1"/>
          </p:cNvSpPr>
          <p:nvPr>
            <p:ph type="title" idx="4294967295"/>
          </p:nvPr>
        </p:nvSpPr>
        <p:spPr>
          <a:xfrm>
            <a:off x="1574800" y="333375"/>
            <a:ext cx="7569200" cy="519113"/>
          </a:xfrm>
        </p:spPr>
        <p:txBody>
          <a:bodyPr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300" b="0" i="0" u="none"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mj-ea"/>
                <a:cs typeface="Times New Roman" panose="02020603050405020304" pitchFamily="18" charset="0"/>
              </a:rPr>
              <a:t>Reflection enhance the resolution</a:t>
            </a:r>
          </a:p>
        </p:txBody>
      </p:sp>
      <p:pic>
        <p:nvPicPr>
          <p:cNvPr id="99330" name="Picture 3" descr="jun97LennFig2"/>
          <p:cNvPicPr>
            <a:picLocks noChangeAspect="1"/>
          </p:cNvPicPr>
          <p:nvPr/>
        </p:nvPicPr>
        <p:blipFill>
          <a:blip r:embed="rId2"/>
          <a:stretch>
            <a:fillRect/>
          </a:stretch>
        </p:blipFill>
        <p:spPr>
          <a:xfrm>
            <a:off x="1042988" y="1700213"/>
            <a:ext cx="7486650" cy="4562475"/>
          </a:xfrm>
          <a:prstGeom prst="rect">
            <a:avLst/>
          </a:prstGeom>
          <a:noFill/>
          <a:ln w="9525">
            <a:noFill/>
          </a:ln>
        </p:spPr>
      </p:pic>
    </p:spTree>
  </p:cSld>
  <p:clrMapOvr>
    <a:masterClrMapping/>
  </p:clrMapOvr>
  <p:transition>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2" descr="ch4f18"/>
          <p:cNvPicPr>
            <a:picLocks noChangeAspect="1"/>
          </p:cNvPicPr>
          <p:nvPr/>
        </p:nvPicPr>
        <p:blipFill>
          <a:blip r:embed="rId2"/>
          <a:stretch>
            <a:fillRect/>
          </a:stretch>
        </p:blipFill>
        <p:spPr>
          <a:xfrm>
            <a:off x="1619250" y="0"/>
            <a:ext cx="6624638" cy="3857625"/>
          </a:xfrm>
          <a:prstGeom prst="rect">
            <a:avLst/>
          </a:prstGeom>
          <a:noFill/>
          <a:ln w="9525">
            <a:noFill/>
          </a:ln>
        </p:spPr>
      </p:pic>
      <p:sp>
        <p:nvSpPr>
          <p:cNvPr id="14339" name="Rectangle 3"/>
          <p:cNvSpPr/>
          <p:nvPr/>
        </p:nvSpPr>
        <p:spPr>
          <a:xfrm>
            <a:off x="250825" y="4315143"/>
            <a:ext cx="8497888" cy="1783715"/>
          </a:xfrm>
          <a:prstGeom prst="rect">
            <a:avLst/>
          </a:prstGeom>
          <a:noFill/>
          <a:ln w="9525">
            <a:noFill/>
          </a:ln>
        </p:spPr>
        <p:txBody>
          <a:bodyPr anchor="ct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1800" strike="noStrike" noProof="1">
                <a:solidFill>
                  <a:schemeClr val="tx1"/>
                </a:solidFill>
                <a:latin typeface="Times New Roman" panose="02020603050405020304" pitchFamily="18" charset="0"/>
                <a:ea typeface="PMingLiU" pitchFamily="18" charset="-120"/>
                <a:cs typeface="Times New Roman" panose="02020603050405020304" pitchFamily="18" charset="0"/>
              </a:rPr>
              <a:t>Determination of Amino Acid Composition.</a:t>
            </a:r>
            <a:r>
              <a:rPr lang="en-US" altLang="zh-CN" sz="1800" b="0" strike="noStrike" noProof="1">
                <a:solidFill>
                  <a:schemeClr val="tx1"/>
                </a:solidFill>
                <a:latin typeface="Times New Roman" panose="02020603050405020304" pitchFamily="18" charset="0"/>
                <a:ea typeface="PMingLiU" pitchFamily="18" charset="-120"/>
                <a:cs typeface="Times New Roman" panose="02020603050405020304" pitchFamily="18" charset="0"/>
              </a:rPr>
              <a:t> </a:t>
            </a:r>
          </a:p>
          <a:p>
            <a:pPr marL="457200" lvl="1" indent="0" eaLnBrk="1" fontAlgn="base" hangingPunct="1">
              <a:lnSpc>
                <a:spcPct val="110000"/>
              </a:lnSpc>
              <a:buClr>
                <a:srgbClr val="FFFF66"/>
              </a:buClr>
              <a:buSzPct val="70000"/>
              <a:buFont typeface="Wingdings" panose="05000000000000000000" pitchFamily="2" charset="2"/>
              <a:buNone/>
            </a:pPr>
            <a:r>
              <a:rPr lang="en-US" altLang="zh-CN" sz="2000" strike="noStrike" noProof="1">
                <a:latin typeface="Times New Roman" panose="02020603050405020304" pitchFamily="18" charset="0"/>
                <a:ea typeface="宋体" panose="02010600030101010101" pitchFamily="2" charset="-122"/>
                <a:cs typeface="Times New Roman" panose="02020603050405020304" pitchFamily="18" charset="0"/>
              </a:rPr>
              <a:t>The identity of the amino acid is revealed by </a:t>
            </a:r>
            <a:r>
              <a:rPr lang="en-US" altLang="zh-CN" sz="2000" strike="noStrike" noProof="1">
                <a:solidFill>
                  <a:srgbClr val="FF0000"/>
                </a:solidFill>
                <a:latin typeface="Times New Roman" panose="02020603050405020304" pitchFamily="18" charset="0"/>
                <a:ea typeface="宋体" panose="02010600030101010101" pitchFamily="2" charset="-122"/>
                <a:cs typeface="Times New Roman" panose="02020603050405020304" pitchFamily="18" charset="0"/>
              </a:rPr>
              <a:t>its elution volume</a:t>
            </a:r>
            <a:r>
              <a:rPr lang="en-US" altLang="zh-CN" sz="2000" strike="noStrike" noProof="1">
                <a:latin typeface="Times New Roman" panose="02020603050405020304" pitchFamily="18" charset="0"/>
                <a:ea typeface="宋体" panose="02010600030101010101" pitchFamily="2" charset="-122"/>
                <a:cs typeface="Times New Roman" panose="02020603050405020304" pitchFamily="18" charset="0"/>
              </a:rPr>
              <a:t> which is the volume of buffer used to remove the amino acid from the column and </a:t>
            </a:r>
            <a:r>
              <a:rPr lang="en-US" altLang="zh-CN" sz="2000" strike="noStrike" noProof="1">
                <a:solidFill>
                  <a:srgbClr val="FF0000"/>
                </a:solidFill>
                <a:latin typeface="Times New Roman" panose="02020603050405020304" pitchFamily="18" charset="0"/>
                <a:ea typeface="宋体" panose="02010600030101010101" pitchFamily="2" charset="-122"/>
                <a:cs typeface="Times New Roman" panose="02020603050405020304" pitchFamily="18" charset="0"/>
              </a:rPr>
              <a:t>the height of the absorption peak</a:t>
            </a:r>
            <a:r>
              <a:rPr lang="en-US" altLang="zh-CN" sz="2000" strike="noStrike" noProof="1">
                <a:latin typeface="Times New Roman" panose="02020603050405020304" pitchFamily="18" charset="0"/>
                <a:ea typeface="宋体" panose="02010600030101010101" pitchFamily="2" charset="-122"/>
                <a:cs typeface="Times New Roman" panose="02020603050405020304" pitchFamily="18" charset="0"/>
              </a:rPr>
              <a:t> that is proportional to the number of times that particular  amino acids occurs in the protein.</a:t>
            </a:r>
          </a:p>
        </p:txBody>
      </p:sp>
      <p:sp>
        <p:nvSpPr>
          <p:cNvPr id="14340" name="Text Box 4"/>
          <p:cNvSpPr txBox="1"/>
          <p:nvPr/>
        </p:nvSpPr>
        <p:spPr>
          <a:xfrm>
            <a:off x="3759200" y="347663"/>
            <a:ext cx="3548063"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1800" strike="noStrike" noProof="1">
                <a:solidFill>
                  <a:schemeClr val="tx1"/>
                </a:solidFill>
                <a:latin typeface="Verdana" panose="020B0604030504040204" pitchFamily="34" charset="0"/>
                <a:ea typeface="PMingLiU" pitchFamily="18" charset="-120"/>
                <a:cs typeface="+mn-cs"/>
              </a:rPr>
              <a:t>If the unknown protein is </a:t>
            </a:r>
            <a:endParaRPr lang="en-US" altLang="zh-CN" sz="1800" strike="noStrike" noProof="1">
              <a:solidFill>
                <a:schemeClr val="tx1"/>
              </a:solidFill>
              <a:latin typeface="Verdana" panose="020B0604030504040204" pitchFamily="34" charset="0"/>
              <a:ea typeface="PMingLiU" pitchFamily="18" charset="-120"/>
            </a:endParaRPr>
          </a:p>
          <a:p>
            <a:pPr marL="0" lvl="0" indent="0" eaLnBrk="1" fontAlgn="base" hangingPunct="1">
              <a:spcBef>
                <a:spcPct val="0"/>
              </a:spcBef>
              <a:buNone/>
            </a:pPr>
            <a:r>
              <a:rPr lang="en-US" altLang="zh-CN" sz="1800" strike="noStrike" noProof="1">
                <a:solidFill>
                  <a:schemeClr val="tx1"/>
                </a:solidFill>
                <a:latin typeface="Verdana" panose="020B0604030504040204" pitchFamily="34" charset="0"/>
                <a:ea typeface="PMingLiU" pitchFamily="18" charset="-120"/>
                <a:cs typeface="+mn-cs"/>
              </a:rPr>
              <a:t>A-G-D-F-R-G</a:t>
            </a:r>
            <a:endParaRPr lang="en-US" altLang="zh-CN" sz="1800" strike="noStrike" noProof="1">
              <a:solidFill>
                <a:schemeClr val="tx1"/>
              </a:solidFill>
              <a:latin typeface="Verdana" panose="020B0604030504040204" pitchFamily="34" charset="0"/>
              <a:ea typeface="PMingLiU" pitchFamily="18" charset="-120"/>
            </a:endParaRPr>
          </a:p>
        </p:txBody>
      </p:sp>
    </p:spTree>
  </p:cSld>
  <p:clrMapOvr>
    <a:masterClrMapping/>
  </p:clrMapOvr>
  <p:transition>
    <p:randomBar dir="vert"/>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p:cNvSpPr>
          <p:nvPr>
            <p:ph type="title"/>
          </p:nvPr>
        </p:nvSpPr>
        <p:spPr>
          <a:xfrm>
            <a:off x="1763713" y="0"/>
            <a:ext cx="7051675" cy="1052513"/>
          </a:xfrm>
        </p:spPr>
        <p:txBody>
          <a:bodyPr vert="horz" wrap="square" lIns="91440" tIns="45720" rIns="91440" bIns="45720" anchor="ctr"/>
          <a:lstStyle/>
          <a:p>
            <a:pPr eaLnBrk="1" fontAlgn="base" hangingPunct="1"/>
            <a:r>
              <a:rPr lang="en-US" altLang="zh-CN" sz="3600" strike="noStrike" noProof="1">
                <a:solidFill>
                  <a:schemeClr val="tx1"/>
                </a:solidFill>
                <a:latin typeface="Times New Roman" panose="02020603050405020304" pitchFamily="18" charset="0"/>
                <a:cs typeface="Times New Roman" panose="02020603050405020304" pitchFamily="18" charset="0"/>
              </a:rPr>
              <a:t>Ion Trap Mass Analyzer</a:t>
            </a:r>
          </a:p>
        </p:txBody>
      </p:sp>
      <p:sp>
        <p:nvSpPr>
          <p:cNvPr id="100355" name="Rectangle 3"/>
          <p:cNvSpPr>
            <a:spLocks noGrp="1"/>
          </p:cNvSpPr>
          <p:nvPr>
            <p:ph type="body" sz="half" idx="1"/>
          </p:nvPr>
        </p:nvSpPr>
        <p:spPr>
          <a:xfrm>
            <a:off x="827088" y="1628775"/>
            <a:ext cx="3857625" cy="4319588"/>
          </a:xfrm>
        </p:spPr>
        <p:txBody>
          <a:bodyPr vert="horz" wrap="square" lIns="91440" tIns="45720" rIns="91440" bIns="45720" anchor="t"/>
          <a:lstStyle/>
          <a:p>
            <a:pPr eaLnBrk="1" fontAlgn="base" hangingPunct="1">
              <a:lnSpc>
                <a:spcPct val="90000"/>
              </a:lnSpc>
            </a:pPr>
            <a:r>
              <a:rPr lang="en-US" altLang="zh-CN" sz="2400" b="1" strike="noStrike" noProof="1">
                <a:solidFill>
                  <a:schemeClr val="tx1"/>
                </a:solidFill>
                <a:latin typeface="Times New Roman" panose="02020603050405020304" pitchFamily="18" charset="0"/>
                <a:cs typeface="Times New Roman" panose="02020603050405020304" pitchFamily="18" charset="0"/>
              </a:rPr>
              <a:t>Ion traps use a three-dimensional quadrupole field to trap and mass-analyze ions</a:t>
            </a:r>
          </a:p>
          <a:p>
            <a:pPr eaLnBrk="1" fontAlgn="base" hangingPunct="1">
              <a:lnSpc>
                <a:spcPct val="90000"/>
              </a:lnSpc>
            </a:pPr>
            <a:r>
              <a:rPr lang="en-US" altLang="zh-CN" sz="2400" b="1" strike="noStrike" noProof="1">
                <a:solidFill>
                  <a:schemeClr val="tx1"/>
                </a:solidFill>
                <a:latin typeface="Times New Roman" panose="02020603050405020304" pitchFamily="18" charset="0"/>
                <a:cs typeface="Times New Roman" panose="02020603050405020304" pitchFamily="18" charset="0"/>
              </a:rPr>
              <a:t>Invented by Wolfgang Paul (Nobel Prize1989) </a:t>
            </a:r>
          </a:p>
          <a:p>
            <a:pPr eaLnBrk="1" fontAlgn="base" hangingPunct="1">
              <a:lnSpc>
                <a:spcPct val="90000"/>
              </a:lnSpc>
            </a:pPr>
            <a:r>
              <a:rPr lang="en-US" altLang="zh-CN" sz="2400" b="1" strike="noStrike" noProof="1">
                <a:solidFill>
                  <a:schemeClr val="tx1"/>
                </a:solidFill>
                <a:latin typeface="Times New Roman" panose="02020603050405020304" pitchFamily="18" charset="0"/>
                <a:cs typeface="Times New Roman" panose="02020603050405020304" pitchFamily="18" charset="0"/>
              </a:rPr>
              <a:t>Offer good mass resolving power, and even MS</a:t>
            </a:r>
            <a:r>
              <a:rPr lang="en-US" altLang="zh-CN" sz="2400" b="1" strike="noStrike" baseline="30000" noProof="1">
                <a:solidFill>
                  <a:schemeClr val="tx1"/>
                </a:solidFill>
                <a:latin typeface="Times New Roman" panose="02020603050405020304" pitchFamily="18" charset="0"/>
                <a:cs typeface="Times New Roman" panose="02020603050405020304" pitchFamily="18" charset="0"/>
              </a:rPr>
              <a:t>n</a:t>
            </a:r>
            <a:r>
              <a:rPr lang="en-US" altLang="zh-CN" sz="2400" b="1" strike="noStrike" noProof="1">
                <a:solidFill>
                  <a:schemeClr val="tx1"/>
                </a:solidFill>
                <a:latin typeface="Times New Roman" panose="02020603050405020304" pitchFamily="18" charset="0"/>
                <a:cs typeface="Times New Roman" panose="02020603050405020304" pitchFamily="18" charset="0"/>
              </a:rPr>
              <a:t> capability. </a:t>
            </a:r>
          </a:p>
        </p:txBody>
      </p:sp>
      <p:pic>
        <p:nvPicPr>
          <p:cNvPr id="2" name="Picture 4" descr="q_trap01"/>
          <p:cNvPicPr>
            <a:picLocks noGrp="1" noChangeAspect="1"/>
          </p:cNvPicPr>
          <p:nvPr>
            <p:ph sz="half" idx="2"/>
          </p:nvPr>
        </p:nvPicPr>
        <p:blipFill>
          <a:blip r:embed="rId3"/>
          <a:stretch>
            <a:fillRect/>
          </a:stretch>
        </p:blipFill>
        <p:spPr>
          <a:xfrm>
            <a:off x="4751388" y="1484313"/>
            <a:ext cx="4392612" cy="4176712"/>
          </a:xfrm>
        </p:spPr>
      </p:pic>
      <p:sp>
        <p:nvSpPr>
          <p:cNvPr id="100357" name="Text Box 5"/>
          <p:cNvSpPr txBox="1"/>
          <p:nvPr/>
        </p:nvSpPr>
        <p:spPr>
          <a:xfrm>
            <a:off x="517525" y="5811838"/>
            <a:ext cx="8397875" cy="4572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endParaRPr lang="zh-CN" altLang="zh-CN" sz="2400" b="0" strike="noStrike" noProof="1">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p:randomBar dir="vert"/>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p:cNvSpPr>
          <p:nvPr>
            <p:ph type="title"/>
          </p:nvPr>
        </p:nvSpPr>
        <p:spPr>
          <a:xfrm>
            <a:off x="1619250" y="260350"/>
            <a:ext cx="7772400" cy="641350"/>
          </a:xfrm>
        </p:spPr>
        <p:txBody>
          <a:bodyPr vert="horz" wrap="square" lIns="91440" tIns="45720" rIns="91440" bIns="45720" anchor="ctr"/>
          <a:lstStyle/>
          <a:p>
            <a:pPr eaLnBrk="1" fontAlgn="base" hangingPunct="1"/>
            <a:r>
              <a:rPr lang="en-US" altLang="zh-CN" sz="3600" strike="noStrike" noProof="1">
                <a:solidFill>
                  <a:schemeClr val="tx1"/>
                </a:solidFill>
              </a:rPr>
              <a:t>FT-Ion Cyclotron Analzyer</a:t>
            </a:r>
          </a:p>
        </p:txBody>
      </p:sp>
      <p:pic>
        <p:nvPicPr>
          <p:cNvPr id="2" name="Picture 4"/>
          <p:cNvPicPr>
            <a:picLocks noGrp="1" noChangeAspect="1"/>
          </p:cNvPicPr>
          <p:nvPr>
            <p:ph sz="half" idx="1"/>
          </p:nvPr>
        </p:nvPicPr>
        <p:blipFill>
          <a:blip r:embed="rId2"/>
          <a:stretch>
            <a:fillRect/>
          </a:stretch>
        </p:blipFill>
        <p:spPr>
          <a:xfrm>
            <a:off x="1331913" y="981075"/>
            <a:ext cx="2640012" cy="3960813"/>
          </a:xfrm>
        </p:spPr>
      </p:pic>
      <p:pic>
        <p:nvPicPr>
          <p:cNvPr id="102403" name="Picture 5"/>
          <p:cNvPicPr>
            <a:picLocks noChangeAspect="1"/>
          </p:cNvPicPr>
          <p:nvPr/>
        </p:nvPicPr>
        <p:blipFill>
          <a:blip r:embed="rId3"/>
          <a:stretch>
            <a:fillRect/>
          </a:stretch>
        </p:blipFill>
        <p:spPr>
          <a:xfrm>
            <a:off x="3995738" y="981075"/>
            <a:ext cx="4932362" cy="3852863"/>
          </a:xfrm>
          <a:prstGeom prst="rect">
            <a:avLst/>
          </a:prstGeom>
          <a:noFill/>
          <a:ln w="9525">
            <a:noFill/>
          </a:ln>
        </p:spPr>
      </p:pic>
      <p:sp>
        <p:nvSpPr>
          <p:cNvPr id="102405" name="Text Box 6"/>
          <p:cNvSpPr txBox="1"/>
          <p:nvPr/>
        </p:nvSpPr>
        <p:spPr>
          <a:xfrm>
            <a:off x="827088" y="5300663"/>
            <a:ext cx="8066088" cy="1250950"/>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lnSpc>
                <a:spcPct val="90000"/>
              </a:lnSpc>
            </a:pPr>
            <a:r>
              <a:rPr lang="en-US" altLang="zh-CN" sz="2000" b="0" strike="noStrike" noProof="1">
                <a:latin typeface="+mn-lt"/>
                <a:ea typeface="+mn-ea"/>
                <a:cs typeface="+mn-cs"/>
              </a:rPr>
              <a:t>Originally developed in Canada (UBC) by A.G. Marshal in 1974 </a:t>
            </a:r>
            <a:endParaRPr lang="en-US" altLang="zh-CN" sz="2000" b="0" strike="noStrike" noProof="1"/>
          </a:p>
          <a:p>
            <a:pPr marL="0" lvl="0" indent="0" eaLnBrk="1" fontAlgn="base" hangingPunct="1">
              <a:lnSpc>
                <a:spcPct val="90000"/>
              </a:lnSpc>
            </a:pPr>
            <a:r>
              <a:rPr lang="en-US" altLang="zh-CN" sz="2000" b="0" strike="noStrike" noProof="1">
                <a:solidFill>
                  <a:schemeClr val="tx1"/>
                </a:solidFill>
                <a:latin typeface="+mn-lt"/>
                <a:ea typeface="+mn-ea"/>
                <a:cs typeface="+mn-cs"/>
              </a:rPr>
              <a:t>Measures mass by detecting the  produced by </a:t>
            </a:r>
            <a:r>
              <a:rPr lang="en-US" altLang="zh-CN" sz="2000" b="0" strike="noStrike" noProof="1">
                <a:solidFill>
                  <a:srgbClr val="FF0066"/>
                </a:solidFill>
                <a:latin typeface="+mn-lt"/>
                <a:ea typeface="+mn-ea"/>
                <a:cs typeface="+mn-cs"/>
              </a:rPr>
              <a:t>ions cyclotroning</a:t>
            </a:r>
            <a:r>
              <a:rPr lang="en-US" altLang="zh-CN" sz="2000" b="0" strike="noStrike" noProof="1">
                <a:solidFill>
                  <a:schemeClr val="tx1"/>
                </a:solidFill>
                <a:latin typeface="+mn-lt"/>
                <a:ea typeface="+mn-ea"/>
                <a:cs typeface="+mn-cs"/>
              </a:rPr>
              <a:t> in the presence of a magnetic field, Instead of measuring the </a:t>
            </a:r>
            <a:r>
              <a:rPr lang="en-US" altLang="zh-CN" sz="2000" b="0" strike="noStrike" noProof="1">
                <a:solidFill>
                  <a:srgbClr val="FF0066"/>
                </a:solidFill>
                <a:latin typeface="+mn-lt"/>
                <a:ea typeface="+mn-ea"/>
                <a:cs typeface="+mn-cs"/>
              </a:rPr>
              <a:t>deflection(</a:t>
            </a:r>
            <a:r>
              <a:rPr lang="zh-CN" altLang="en-US" sz="2000" b="0" strike="noStrike" noProof="1">
                <a:solidFill>
                  <a:srgbClr val="FF0066"/>
                </a:solidFill>
                <a:latin typeface="+mn-lt"/>
                <a:ea typeface="+mn-ea"/>
                <a:cs typeface="+mn-cs"/>
              </a:rPr>
              <a:t>偏移</a:t>
            </a:r>
            <a:r>
              <a:rPr lang="en-US" altLang="zh-CN" sz="2000" b="0" strike="noStrike" noProof="1">
                <a:solidFill>
                  <a:srgbClr val="FF0066"/>
                </a:solidFill>
                <a:latin typeface="+mn-lt"/>
                <a:ea typeface="+mn-ea"/>
                <a:cs typeface="+mn-cs"/>
              </a:rPr>
              <a:t>)</a:t>
            </a:r>
            <a:r>
              <a:rPr lang="en-US" altLang="zh-CN" sz="2000" b="0" strike="noStrike" noProof="1">
                <a:solidFill>
                  <a:schemeClr val="tx1"/>
                </a:solidFill>
                <a:latin typeface="+mn-lt"/>
                <a:ea typeface="+mn-ea"/>
                <a:cs typeface="+mn-cs"/>
              </a:rPr>
              <a:t> of ions </a:t>
            </a:r>
            <a:endParaRPr lang="en-US" altLang="zh-CN" sz="2000" b="0" strike="noStrike" noProof="1">
              <a:solidFill>
                <a:schemeClr val="tx1"/>
              </a:solidFill>
            </a:endParaRPr>
          </a:p>
        </p:txBody>
      </p:sp>
    </p:spTree>
  </p:cSld>
  <p:clrMapOvr>
    <a:masterClrMapping/>
  </p:clrMapOvr>
  <p:transition>
    <p:randomBar dir="vert"/>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5" name="Group 55"/>
          <p:cNvGrpSpPr/>
          <p:nvPr/>
        </p:nvGrpSpPr>
        <p:grpSpPr>
          <a:xfrm>
            <a:off x="762000" y="1052513"/>
            <a:ext cx="7715250" cy="3886200"/>
            <a:chOff x="480" y="1248"/>
            <a:chExt cx="4860" cy="2448"/>
          </a:xfrm>
        </p:grpSpPr>
        <p:sp>
          <p:nvSpPr>
            <p:cNvPr id="103429" name="Rectangle 2"/>
            <p:cNvSpPr/>
            <p:nvPr/>
          </p:nvSpPr>
          <p:spPr>
            <a:xfrm>
              <a:off x="3312" y="2064"/>
              <a:ext cx="960" cy="1632"/>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grpSp>
          <p:nvGrpSpPr>
            <p:cNvPr id="103427" name="Group 3"/>
            <p:cNvGrpSpPr/>
            <p:nvPr/>
          </p:nvGrpSpPr>
          <p:grpSpPr>
            <a:xfrm>
              <a:off x="2496" y="2160"/>
              <a:ext cx="672" cy="432"/>
              <a:chOff x="0" y="0"/>
              <a:chExt cx="672" cy="432"/>
            </a:xfrm>
          </p:grpSpPr>
          <p:sp>
            <p:nvSpPr>
              <p:cNvPr id="103476" name="Text Box 4"/>
              <p:cNvSpPr txBox="1"/>
              <p:nvPr/>
            </p:nvSpPr>
            <p:spPr>
              <a:xfrm>
                <a:off x="100" y="0"/>
                <a:ext cx="476" cy="404"/>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1800" strike="noStrike" noProof="1">
                    <a:solidFill>
                      <a:schemeClr val="tx1"/>
                    </a:solidFill>
                    <a:latin typeface="+mn-lt"/>
                    <a:ea typeface="宋体" panose="02010600030101010101" pitchFamily="2" charset="-122"/>
                    <a:cs typeface="+mn-cs"/>
                  </a:rPr>
                  <a:t>Mass</a:t>
                </a:r>
                <a:endParaRPr lang="en-US" altLang="zh-CN" sz="1800" strike="noStrike" noProof="1">
                  <a:solidFill>
                    <a:schemeClr val="tx1"/>
                  </a:solidFill>
                  <a:ea typeface="宋体" panose="02010600030101010101" pitchFamily="2" charset="-122"/>
                </a:endParaRPr>
              </a:p>
              <a:p>
                <a:pPr marL="0" lvl="0" indent="0" fontAlgn="base">
                  <a:spcBef>
                    <a:spcPct val="0"/>
                  </a:spcBef>
                  <a:buNone/>
                </a:pPr>
                <a:r>
                  <a:rPr lang="en-US" altLang="zh-CN" sz="1800" strike="noStrike" noProof="1">
                    <a:solidFill>
                      <a:schemeClr val="tx1"/>
                    </a:solidFill>
                    <a:latin typeface="+mn-lt"/>
                    <a:ea typeface="宋体" panose="02010600030101010101" pitchFamily="2" charset="-122"/>
                    <a:cs typeface="+mn-cs"/>
                  </a:rPr>
                  <a:t>Filter</a:t>
                </a:r>
                <a:endParaRPr lang="en-US" altLang="zh-CN" sz="1800" strike="noStrike" noProof="1">
                  <a:solidFill>
                    <a:schemeClr val="tx1"/>
                  </a:solidFill>
                  <a:ea typeface="宋体" panose="02010600030101010101" pitchFamily="2" charset="-122"/>
                </a:endParaRPr>
              </a:p>
            </p:txBody>
          </p:sp>
          <p:sp>
            <p:nvSpPr>
              <p:cNvPr id="103477" name="Rectangle 5"/>
              <p:cNvSpPr/>
              <p:nvPr/>
            </p:nvSpPr>
            <p:spPr>
              <a:xfrm>
                <a:off x="0" y="0"/>
                <a:ext cx="672" cy="432"/>
              </a:xfrm>
              <a:prstGeom prst="rect">
                <a:avLst/>
              </a:prstGeom>
              <a:noFill/>
              <a:ln w="381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grpSp>
        <p:grpSp>
          <p:nvGrpSpPr>
            <p:cNvPr id="103430" name="Group 7"/>
            <p:cNvGrpSpPr/>
            <p:nvPr/>
          </p:nvGrpSpPr>
          <p:grpSpPr>
            <a:xfrm>
              <a:off x="528" y="2160"/>
              <a:ext cx="672" cy="432"/>
              <a:chOff x="0" y="0"/>
              <a:chExt cx="672" cy="432"/>
            </a:xfrm>
          </p:grpSpPr>
          <p:sp>
            <p:nvSpPr>
              <p:cNvPr id="103474" name="Text Box 8"/>
              <p:cNvSpPr txBox="1"/>
              <p:nvPr/>
            </p:nvSpPr>
            <p:spPr>
              <a:xfrm>
                <a:off x="144" y="96"/>
                <a:ext cx="412"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1800" strike="noStrike" noProof="1">
                    <a:solidFill>
                      <a:schemeClr val="tx1"/>
                    </a:solidFill>
                    <a:latin typeface="+mn-lt"/>
                    <a:ea typeface="宋体" panose="02010600030101010101" pitchFamily="2" charset="-122"/>
                    <a:cs typeface="+mn-cs"/>
                  </a:rPr>
                  <a:t>Inlet</a:t>
                </a:r>
                <a:endParaRPr lang="en-US" altLang="zh-CN" sz="1800" strike="noStrike" noProof="1">
                  <a:solidFill>
                    <a:schemeClr val="tx1"/>
                  </a:solidFill>
                  <a:ea typeface="宋体" panose="02010600030101010101" pitchFamily="2" charset="-122"/>
                </a:endParaRPr>
              </a:p>
            </p:txBody>
          </p:sp>
          <p:sp>
            <p:nvSpPr>
              <p:cNvPr id="103475" name="Rectangle 9"/>
              <p:cNvSpPr/>
              <p:nvPr/>
            </p:nvSpPr>
            <p:spPr>
              <a:xfrm>
                <a:off x="0" y="0"/>
                <a:ext cx="672" cy="432"/>
              </a:xfrm>
              <a:prstGeom prst="rect">
                <a:avLst/>
              </a:prstGeom>
              <a:noFill/>
              <a:ln w="381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grpSp>
        <p:grpSp>
          <p:nvGrpSpPr>
            <p:cNvPr id="103433" name="Group 10"/>
            <p:cNvGrpSpPr/>
            <p:nvPr/>
          </p:nvGrpSpPr>
          <p:grpSpPr>
            <a:xfrm>
              <a:off x="1536" y="2160"/>
              <a:ext cx="672" cy="432"/>
              <a:chOff x="0" y="0"/>
              <a:chExt cx="672" cy="432"/>
            </a:xfrm>
          </p:grpSpPr>
          <p:sp>
            <p:nvSpPr>
              <p:cNvPr id="103472" name="Text Box 11"/>
              <p:cNvSpPr txBox="1"/>
              <p:nvPr/>
            </p:nvSpPr>
            <p:spPr>
              <a:xfrm>
                <a:off x="20" y="0"/>
                <a:ext cx="604" cy="404"/>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fontAlgn="base">
                  <a:spcBef>
                    <a:spcPct val="0"/>
                  </a:spcBef>
                  <a:buNone/>
                </a:pPr>
                <a:r>
                  <a:rPr lang="en-US" altLang="zh-CN" sz="1800" strike="noStrike" noProof="1">
                    <a:solidFill>
                      <a:schemeClr val="tx1"/>
                    </a:solidFill>
                    <a:latin typeface="+mn-lt"/>
                    <a:ea typeface="宋体" panose="02010600030101010101" pitchFamily="2" charset="-122"/>
                    <a:cs typeface="+mn-cs"/>
                  </a:rPr>
                  <a:t>Ion </a:t>
                </a:r>
                <a:endParaRPr lang="en-US" altLang="zh-CN" sz="1800" strike="noStrike" noProof="1">
                  <a:solidFill>
                    <a:schemeClr val="tx1"/>
                  </a:solidFill>
                  <a:ea typeface="宋体" panose="02010600030101010101" pitchFamily="2" charset="-122"/>
                </a:endParaRPr>
              </a:p>
              <a:p>
                <a:pPr marL="0" lvl="0" indent="0" algn="ctr" fontAlgn="base">
                  <a:spcBef>
                    <a:spcPct val="0"/>
                  </a:spcBef>
                  <a:buNone/>
                </a:pPr>
                <a:r>
                  <a:rPr lang="en-US" altLang="zh-CN" sz="1800" strike="noStrike" noProof="1">
                    <a:solidFill>
                      <a:schemeClr val="tx1"/>
                    </a:solidFill>
                    <a:latin typeface="+mn-lt"/>
                    <a:ea typeface="宋体" panose="02010600030101010101" pitchFamily="2" charset="-122"/>
                    <a:cs typeface="+mn-cs"/>
                  </a:rPr>
                  <a:t>Source</a:t>
                </a:r>
                <a:endParaRPr lang="en-US" altLang="zh-CN" sz="1800" strike="noStrike" noProof="1">
                  <a:solidFill>
                    <a:schemeClr val="tx1"/>
                  </a:solidFill>
                  <a:ea typeface="宋体" panose="02010600030101010101" pitchFamily="2" charset="-122"/>
                </a:endParaRPr>
              </a:p>
            </p:txBody>
          </p:sp>
          <p:sp>
            <p:nvSpPr>
              <p:cNvPr id="103473" name="Rectangle 12"/>
              <p:cNvSpPr/>
              <p:nvPr/>
            </p:nvSpPr>
            <p:spPr>
              <a:xfrm>
                <a:off x="0" y="0"/>
                <a:ext cx="672" cy="432"/>
              </a:xfrm>
              <a:prstGeom prst="rect">
                <a:avLst/>
              </a:prstGeom>
              <a:noFill/>
              <a:ln w="381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grpSp>
        <p:grpSp>
          <p:nvGrpSpPr>
            <p:cNvPr id="103436" name="Group 13"/>
            <p:cNvGrpSpPr/>
            <p:nvPr/>
          </p:nvGrpSpPr>
          <p:grpSpPr>
            <a:xfrm>
              <a:off x="3456" y="2160"/>
              <a:ext cx="700" cy="432"/>
              <a:chOff x="0" y="0"/>
              <a:chExt cx="700" cy="432"/>
            </a:xfrm>
          </p:grpSpPr>
          <p:sp>
            <p:nvSpPr>
              <p:cNvPr id="103470" name="Text Box 14"/>
              <p:cNvSpPr txBox="1"/>
              <p:nvPr/>
            </p:nvSpPr>
            <p:spPr>
              <a:xfrm>
                <a:off x="0" y="96"/>
                <a:ext cx="70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1800" strike="noStrike" noProof="1">
                    <a:solidFill>
                      <a:schemeClr val="tx1"/>
                    </a:solidFill>
                    <a:latin typeface="+mn-lt"/>
                    <a:ea typeface="宋体" panose="02010600030101010101" pitchFamily="2" charset="-122"/>
                    <a:cs typeface="+mn-cs"/>
                  </a:rPr>
                  <a:t>Detector</a:t>
                </a:r>
                <a:endParaRPr lang="en-US" altLang="zh-CN" sz="1800" strike="noStrike" noProof="1">
                  <a:solidFill>
                    <a:schemeClr val="tx1"/>
                  </a:solidFill>
                  <a:ea typeface="宋体" panose="02010600030101010101" pitchFamily="2" charset="-122"/>
                </a:endParaRPr>
              </a:p>
            </p:txBody>
          </p:sp>
          <p:sp>
            <p:nvSpPr>
              <p:cNvPr id="103471" name="Rectangle 15"/>
              <p:cNvSpPr/>
              <p:nvPr/>
            </p:nvSpPr>
            <p:spPr>
              <a:xfrm>
                <a:off x="0" y="0"/>
                <a:ext cx="672" cy="432"/>
              </a:xfrm>
              <a:prstGeom prst="rect">
                <a:avLst/>
              </a:prstGeom>
              <a:noFill/>
              <a:ln w="381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grpSp>
        <p:grpSp>
          <p:nvGrpSpPr>
            <p:cNvPr id="103439" name="Group 16"/>
            <p:cNvGrpSpPr/>
            <p:nvPr/>
          </p:nvGrpSpPr>
          <p:grpSpPr>
            <a:xfrm>
              <a:off x="4416" y="2160"/>
              <a:ext cx="672" cy="432"/>
              <a:chOff x="0" y="0"/>
              <a:chExt cx="672" cy="432"/>
            </a:xfrm>
          </p:grpSpPr>
          <p:sp>
            <p:nvSpPr>
              <p:cNvPr id="103468" name="Text Box 17"/>
              <p:cNvSpPr txBox="1"/>
              <p:nvPr/>
            </p:nvSpPr>
            <p:spPr>
              <a:xfrm>
                <a:off x="0" y="0"/>
                <a:ext cx="628" cy="404"/>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fontAlgn="base">
                  <a:spcBef>
                    <a:spcPct val="0"/>
                  </a:spcBef>
                  <a:buNone/>
                </a:pPr>
                <a:r>
                  <a:rPr lang="en-US" altLang="zh-CN" sz="1800" strike="noStrike" noProof="1">
                    <a:solidFill>
                      <a:schemeClr val="tx1"/>
                    </a:solidFill>
                    <a:latin typeface="+mn-lt"/>
                    <a:ea typeface="宋体" panose="02010600030101010101" pitchFamily="2" charset="-122"/>
                    <a:cs typeface="+mn-cs"/>
                  </a:rPr>
                  <a:t>Data</a:t>
                </a:r>
                <a:endParaRPr lang="en-US" altLang="zh-CN" sz="1800" strike="noStrike" noProof="1">
                  <a:solidFill>
                    <a:schemeClr val="tx1"/>
                  </a:solidFill>
                  <a:ea typeface="宋体" panose="02010600030101010101" pitchFamily="2" charset="-122"/>
                </a:endParaRPr>
              </a:p>
              <a:p>
                <a:pPr marL="0" lvl="0" indent="0" algn="ctr" fontAlgn="base">
                  <a:spcBef>
                    <a:spcPct val="0"/>
                  </a:spcBef>
                  <a:buNone/>
                </a:pPr>
                <a:r>
                  <a:rPr lang="en-US" altLang="zh-CN" sz="1800" strike="noStrike" noProof="1">
                    <a:solidFill>
                      <a:schemeClr val="tx1"/>
                    </a:solidFill>
                    <a:latin typeface="+mn-lt"/>
                    <a:ea typeface="宋体" panose="02010600030101010101" pitchFamily="2" charset="-122"/>
                    <a:cs typeface="+mn-cs"/>
                  </a:rPr>
                  <a:t>System</a:t>
                </a:r>
                <a:endParaRPr lang="en-US" altLang="zh-CN" sz="1800" strike="noStrike" noProof="1">
                  <a:solidFill>
                    <a:schemeClr val="tx1"/>
                  </a:solidFill>
                  <a:ea typeface="宋体" panose="02010600030101010101" pitchFamily="2" charset="-122"/>
                </a:endParaRPr>
              </a:p>
            </p:txBody>
          </p:sp>
          <p:sp>
            <p:nvSpPr>
              <p:cNvPr id="103469" name="Rectangle 18"/>
              <p:cNvSpPr/>
              <p:nvPr/>
            </p:nvSpPr>
            <p:spPr>
              <a:xfrm>
                <a:off x="0" y="0"/>
                <a:ext cx="672" cy="432"/>
              </a:xfrm>
              <a:prstGeom prst="rect">
                <a:avLst/>
              </a:prstGeom>
              <a:noFill/>
              <a:ln w="381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grpSp>
        <p:grpSp>
          <p:nvGrpSpPr>
            <p:cNvPr id="103442" name="Group 19"/>
            <p:cNvGrpSpPr/>
            <p:nvPr/>
          </p:nvGrpSpPr>
          <p:grpSpPr>
            <a:xfrm>
              <a:off x="1920" y="1296"/>
              <a:ext cx="1680" cy="432"/>
              <a:chOff x="0" y="0"/>
              <a:chExt cx="1680" cy="432"/>
            </a:xfrm>
          </p:grpSpPr>
          <p:sp>
            <p:nvSpPr>
              <p:cNvPr id="103466" name="Text Box 20"/>
              <p:cNvSpPr txBox="1"/>
              <p:nvPr/>
            </p:nvSpPr>
            <p:spPr>
              <a:xfrm>
                <a:off x="38" y="71"/>
                <a:ext cx="1588"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1800" strike="noStrike" noProof="1">
                    <a:solidFill>
                      <a:schemeClr val="tx1"/>
                    </a:solidFill>
                    <a:latin typeface="+mn-lt"/>
                    <a:ea typeface="宋体" panose="02010600030101010101" pitchFamily="2" charset="-122"/>
                    <a:cs typeface="+mn-cs"/>
                  </a:rPr>
                  <a:t>High Vacuum System</a:t>
                </a:r>
                <a:endParaRPr lang="en-US" altLang="zh-CN" sz="1800" strike="noStrike" noProof="1">
                  <a:solidFill>
                    <a:schemeClr val="tx1"/>
                  </a:solidFill>
                  <a:ea typeface="宋体" panose="02010600030101010101" pitchFamily="2" charset="-122"/>
                </a:endParaRPr>
              </a:p>
            </p:txBody>
          </p:sp>
          <p:sp>
            <p:nvSpPr>
              <p:cNvPr id="103467" name="Rectangle 21"/>
              <p:cNvSpPr/>
              <p:nvPr/>
            </p:nvSpPr>
            <p:spPr>
              <a:xfrm>
                <a:off x="0" y="0"/>
                <a:ext cx="1680" cy="432"/>
              </a:xfrm>
              <a:prstGeom prst="rect">
                <a:avLst/>
              </a:prstGeom>
              <a:noFill/>
              <a:ln w="381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grpSp>
        <p:grpSp>
          <p:nvGrpSpPr>
            <p:cNvPr id="103445" name="Group 22"/>
            <p:cNvGrpSpPr/>
            <p:nvPr/>
          </p:nvGrpSpPr>
          <p:grpSpPr>
            <a:xfrm>
              <a:off x="4176" y="1248"/>
              <a:ext cx="1164" cy="768"/>
              <a:chOff x="0" y="0"/>
              <a:chExt cx="1164" cy="768"/>
            </a:xfrm>
          </p:grpSpPr>
          <p:sp>
            <p:nvSpPr>
              <p:cNvPr id="103464" name="Text Box 23"/>
              <p:cNvSpPr txBox="1"/>
              <p:nvPr/>
            </p:nvSpPr>
            <p:spPr>
              <a:xfrm>
                <a:off x="38" y="38"/>
                <a:ext cx="1126" cy="674"/>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1600" strike="noStrike" noProof="1">
                    <a:solidFill>
                      <a:schemeClr val="tx1"/>
                    </a:solidFill>
                    <a:latin typeface="+mn-lt"/>
                    <a:ea typeface="宋体" panose="02010600030101010101" pitchFamily="2" charset="-122"/>
                    <a:cs typeface="+mn-cs"/>
                  </a:rPr>
                  <a:t>Turbo pumps</a:t>
                </a:r>
                <a:endParaRPr lang="en-US" altLang="zh-CN" sz="1600" strike="noStrike" noProof="1">
                  <a:solidFill>
                    <a:schemeClr val="tx1"/>
                  </a:solidFill>
                  <a:ea typeface="宋体" panose="02010600030101010101" pitchFamily="2" charset="-122"/>
                </a:endParaRPr>
              </a:p>
              <a:p>
                <a:pPr marL="0" lvl="0" indent="0" fontAlgn="base">
                  <a:spcBef>
                    <a:spcPct val="0"/>
                  </a:spcBef>
                  <a:buNone/>
                </a:pPr>
                <a:r>
                  <a:rPr lang="en-US" altLang="zh-CN" sz="1600" strike="noStrike" noProof="1">
                    <a:solidFill>
                      <a:schemeClr val="tx1"/>
                    </a:solidFill>
                    <a:latin typeface="+mn-lt"/>
                    <a:ea typeface="宋体" panose="02010600030101010101" pitchFamily="2" charset="-122"/>
                    <a:cs typeface="+mn-cs"/>
                  </a:rPr>
                  <a:t>Diffusion pumps</a:t>
                </a:r>
                <a:endParaRPr lang="en-US" altLang="zh-CN" sz="1600" strike="noStrike" noProof="1">
                  <a:solidFill>
                    <a:schemeClr val="tx1"/>
                  </a:solidFill>
                  <a:ea typeface="宋体" panose="02010600030101010101" pitchFamily="2" charset="-122"/>
                </a:endParaRPr>
              </a:p>
              <a:p>
                <a:pPr marL="0" lvl="0" indent="0" fontAlgn="base">
                  <a:spcBef>
                    <a:spcPct val="0"/>
                  </a:spcBef>
                  <a:buNone/>
                </a:pPr>
                <a:r>
                  <a:rPr lang="en-US" altLang="zh-CN" sz="1600" strike="noStrike" noProof="1">
                    <a:solidFill>
                      <a:schemeClr val="tx1"/>
                    </a:solidFill>
                    <a:latin typeface="+mn-lt"/>
                    <a:ea typeface="宋体" panose="02010600030101010101" pitchFamily="2" charset="-122"/>
                    <a:cs typeface="+mn-cs"/>
                  </a:rPr>
                  <a:t>Rough pumps</a:t>
                </a:r>
                <a:endParaRPr lang="en-US" altLang="zh-CN" sz="1600" strike="noStrike" noProof="1">
                  <a:solidFill>
                    <a:schemeClr val="tx1"/>
                  </a:solidFill>
                  <a:ea typeface="宋体" panose="02010600030101010101" pitchFamily="2" charset="-122"/>
                </a:endParaRPr>
              </a:p>
              <a:p>
                <a:pPr marL="0" lvl="0" indent="0" fontAlgn="base">
                  <a:spcBef>
                    <a:spcPct val="0"/>
                  </a:spcBef>
                  <a:buNone/>
                </a:pPr>
                <a:r>
                  <a:rPr lang="en-US" altLang="zh-CN" sz="1600" strike="noStrike" noProof="1">
                    <a:solidFill>
                      <a:schemeClr val="tx1"/>
                    </a:solidFill>
                    <a:latin typeface="+mn-lt"/>
                    <a:ea typeface="宋体" panose="02010600030101010101" pitchFamily="2" charset="-122"/>
                    <a:cs typeface="+mn-cs"/>
                  </a:rPr>
                  <a:t>Rotary pumps</a:t>
                </a:r>
                <a:endParaRPr lang="en-US" altLang="zh-CN" sz="1600" strike="noStrike" noProof="1">
                  <a:solidFill>
                    <a:schemeClr val="tx1"/>
                  </a:solidFill>
                  <a:ea typeface="宋体" panose="02010600030101010101" pitchFamily="2" charset="-122"/>
                </a:endParaRPr>
              </a:p>
            </p:txBody>
          </p:sp>
          <p:sp>
            <p:nvSpPr>
              <p:cNvPr id="103465" name="Rectangle 24"/>
              <p:cNvSpPr/>
              <p:nvPr/>
            </p:nvSpPr>
            <p:spPr>
              <a:xfrm>
                <a:off x="0" y="0"/>
                <a:ext cx="1152" cy="768"/>
              </a:xfrm>
              <a:prstGeom prst="rect">
                <a:avLst/>
              </a:prstGeom>
              <a:noFill/>
              <a:ln w="381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grpSp>
        <p:grpSp>
          <p:nvGrpSpPr>
            <p:cNvPr id="103448" name="Group 25"/>
            <p:cNvGrpSpPr/>
            <p:nvPr/>
          </p:nvGrpSpPr>
          <p:grpSpPr>
            <a:xfrm>
              <a:off x="480" y="2832"/>
              <a:ext cx="816" cy="768"/>
              <a:chOff x="0" y="0"/>
              <a:chExt cx="816" cy="768"/>
            </a:xfrm>
          </p:grpSpPr>
          <p:sp>
            <p:nvSpPr>
              <p:cNvPr id="103462" name="Text Box 26"/>
              <p:cNvSpPr txBox="1"/>
              <p:nvPr/>
            </p:nvSpPr>
            <p:spPr>
              <a:xfrm>
                <a:off x="0" y="0"/>
                <a:ext cx="812" cy="728"/>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Sample Plate</a:t>
                </a:r>
                <a:endParaRPr lang="en-US" altLang="zh-CN" sz="1400" strike="noStrike" noProof="1">
                  <a:solidFill>
                    <a:schemeClr val="tx1"/>
                  </a:solidFill>
                  <a:ea typeface="宋体" panose="02010600030101010101" pitchFamily="2" charset="-122"/>
                </a:endParaRPr>
              </a:p>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Target</a:t>
                </a:r>
                <a:endParaRPr lang="en-US" altLang="zh-CN" sz="1400" strike="noStrike" noProof="1">
                  <a:solidFill>
                    <a:schemeClr val="tx1"/>
                  </a:solidFill>
                  <a:ea typeface="宋体" panose="02010600030101010101" pitchFamily="2" charset="-122"/>
                </a:endParaRPr>
              </a:p>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HPLC</a:t>
                </a:r>
                <a:endParaRPr lang="en-US" altLang="zh-CN" sz="1400" strike="noStrike" noProof="1">
                  <a:solidFill>
                    <a:schemeClr val="tx1"/>
                  </a:solidFill>
                  <a:ea typeface="宋体" panose="02010600030101010101" pitchFamily="2" charset="-122"/>
                </a:endParaRPr>
              </a:p>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GC</a:t>
                </a:r>
                <a:endParaRPr lang="en-US" altLang="zh-CN" sz="1400" strike="noStrike" noProof="1">
                  <a:solidFill>
                    <a:schemeClr val="tx1"/>
                  </a:solidFill>
                  <a:ea typeface="宋体" panose="02010600030101010101" pitchFamily="2" charset="-122"/>
                </a:endParaRPr>
              </a:p>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Solids probe</a:t>
                </a:r>
                <a:endParaRPr lang="en-US" altLang="zh-CN" sz="1200" strike="noStrike" noProof="1">
                  <a:solidFill>
                    <a:schemeClr val="tx1"/>
                  </a:solidFill>
                  <a:ea typeface="宋体" panose="02010600030101010101" pitchFamily="2" charset="-122"/>
                </a:endParaRPr>
              </a:p>
            </p:txBody>
          </p:sp>
          <p:sp>
            <p:nvSpPr>
              <p:cNvPr id="103463" name="Rectangle 27"/>
              <p:cNvSpPr/>
              <p:nvPr/>
            </p:nvSpPr>
            <p:spPr>
              <a:xfrm>
                <a:off x="0" y="0"/>
                <a:ext cx="816" cy="768"/>
              </a:xfrm>
              <a:prstGeom prst="rect">
                <a:avLst/>
              </a:prstGeom>
              <a:noFill/>
              <a:ln w="2857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grpSp>
        <p:grpSp>
          <p:nvGrpSpPr>
            <p:cNvPr id="103451" name="Group 28"/>
            <p:cNvGrpSpPr/>
            <p:nvPr/>
          </p:nvGrpSpPr>
          <p:grpSpPr>
            <a:xfrm>
              <a:off x="1536" y="2832"/>
              <a:ext cx="672" cy="864"/>
              <a:chOff x="0" y="0"/>
              <a:chExt cx="672" cy="864"/>
            </a:xfrm>
          </p:grpSpPr>
          <p:sp>
            <p:nvSpPr>
              <p:cNvPr id="103460" name="Text Box 29"/>
              <p:cNvSpPr txBox="1"/>
              <p:nvPr/>
            </p:nvSpPr>
            <p:spPr>
              <a:xfrm>
                <a:off x="48" y="0"/>
                <a:ext cx="594" cy="8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MALDI</a:t>
                </a:r>
                <a:endParaRPr lang="en-US" altLang="zh-CN" sz="1400" strike="noStrike" noProof="1">
                  <a:solidFill>
                    <a:schemeClr val="tx1"/>
                  </a:solidFill>
                  <a:ea typeface="宋体" panose="02010600030101010101" pitchFamily="2" charset="-122"/>
                </a:endParaRPr>
              </a:p>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ESI</a:t>
                </a:r>
                <a:endParaRPr lang="en-US" altLang="zh-CN" sz="1400" strike="noStrike" noProof="1">
                  <a:solidFill>
                    <a:schemeClr val="tx1"/>
                  </a:solidFill>
                  <a:ea typeface="宋体" panose="02010600030101010101" pitchFamily="2" charset="-122"/>
                </a:endParaRPr>
              </a:p>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IonSpray</a:t>
                </a:r>
                <a:endParaRPr lang="en-US" altLang="zh-CN" sz="1400" strike="noStrike" noProof="1">
                  <a:solidFill>
                    <a:schemeClr val="tx1"/>
                  </a:solidFill>
                  <a:ea typeface="宋体" panose="02010600030101010101" pitchFamily="2" charset="-122"/>
                </a:endParaRPr>
              </a:p>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FAB</a:t>
                </a:r>
                <a:endParaRPr lang="en-US" altLang="zh-CN" sz="1400" strike="noStrike" noProof="1">
                  <a:solidFill>
                    <a:schemeClr val="tx1"/>
                  </a:solidFill>
                  <a:ea typeface="宋体" panose="02010600030101010101" pitchFamily="2" charset="-122"/>
                </a:endParaRPr>
              </a:p>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LSIMS</a:t>
                </a:r>
                <a:endParaRPr lang="en-US" altLang="zh-CN" sz="1400" strike="noStrike" noProof="1">
                  <a:solidFill>
                    <a:schemeClr val="tx1"/>
                  </a:solidFill>
                  <a:ea typeface="宋体" panose="02010600030101010101" pitchFamily="2" charset="-122"/>
                </a:endParaRPr>
              </a:p>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EI/CI</a:t>
                </a:r>
                <a:endParaRPr lang="en-US" altLang="zh-CN" sz="1200" strike="noStrike" noProof="1">
                  <a:solidFill>
                    <a:schemeClr val="tx1"/>
                  </a:solidFill>
                  <a:ea typeface="宋体" panose="02010600030101010101" pitchFamily="2" charset="-122"/>
                </a:endParaRPr>
              </a:p>
            </p:txBody>
          </p:sp>
          <p:sp>
            <p:nvSpPr>
              <p:cNvPr id="103461" name="Rectangle 30"/>
              <p:cNvSpPr/>
              <p:nvPr/>
            </p:nvSpPr>
            <p:spPr>
              <a:xfrm>
                <a:off x="0" y="0"/>
                <a:ext cx="672" cy="864"/>
              </a:xfrm>
              <a:prstGeom prst="rect">
                <a:avLst/>
              </a:prstGeom>
              <a:noFill/>
              <a:ln w="2857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grpSp>
        <p:grpSp>
          <p:nvGrpSpPr>
            <p:cNvPr id="103454" name="Group 31"/>
            <p:cNvGrpSpPr/>
            <p:nvPr/>
          </p:nvGrpSpPr>
          <p:grpSpPr>
            <a:xfrm>
              <a:off x="2448" y="2832"/>
              <a:ext cx="768" cy="728"/>
              <a:chOff x="0" y="0"/>
              <a:chExt cx="768" cy="728"/>
            </a:xfrm>
          </p:grpSpPr>
          <p:sp>
            <p:nvSpPr>
              <p:cNvPr id="103458" name="Text Box 32"/>
              <p:cNvSpPr txBox="1"/>
              <p:nvPr/>
            </p:nvSpPr>
            <p:spPr>
              <a:xfrm>
                <a:off x="0" y="0"/>
                <a:ext cx="749" cy="728"/>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TOF</a:t>
                </a:r>
                <a:endParaRPr lang="en-US" altLang="zh-CN" sz="1400" strike="noStrike" noProof="1">
                  <a:solidFill>
                    <a:schemeClr val="tx1"/>
                  </a:solidFill>
                  <a:ea typeface="宋体" panose="02010600030101010101" pitchFamily="2" charset="-122"/>
                </a:endParaRPr>
              </a:p>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Quadrupole</a:t>
                </a:r>
                <a:endParaRPr lang="en-US" altLang="zh-CN" sz="1400" strike="noStrike" noProof="1">
                  <a:solidFill>
                    <a:schemeClr val="tx1"/>
                  </a:solidFill>
                  <a:ea typeface="宋体" panose="02010600030101010101" pitchFamily="2" charset="-122"/>
                </a:endParaRPr>
              </a:p>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Ion Trap</a:t>
                </a:r>
                <a:endParaRPr lang="en-US" altLang="zh-CN" sz="1400" strike="noStrike" noProof="1">
                  <a:solidFill>
                    <a:schemeClr val="tx1"/>
                  </a:solidFill>
                  <a:ea typeface="宋体" panose="02010600030101010101" pitchFamily="2" charset="-122"/>
                </a:endParaRPr>
              </a:p>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Mag. Sector</a:t>
                </a:r>
                <a:endParaRPr lang="en-US" altLang="zh-CN" sz="1400" strike="noStrike" noProof="1">
                  <a:solidFill>
                    <a:schemeClr val="tx1"/>
                  </a:solidFill>
                  <a:ea typeface="宋体" panose="02010600030101010101" pitchFamily="2" charset="-122"/>
                </a:endParaRPr>
              </a:p>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FTMS</a:t>
                </a:r>
                <a:endParaRPr lang="en-US" altLang="zh-CN" sz="1200" strike="noStrike" noProof="1">
                  <a:solidFill>
                    <a:schemeClr val="tx1"/>
                  </a:solidFill>
                  <a:ea typeface="宋体" panose="02010600030101010101" pitchFamily="2" charset="-122"/>
                </a:endParaRPr>
              </a:p>
            </p:txBody>
          </p:sp>
          <p:sp>
            <p:nvSpPr>
              <p:cNvPr id="103459" name="Rectangle 33"/>
              <p:cNvSpPr/>
              <p:nvPr/>
            </p:nvSpPr>
            <p:spPr>
              <a:xfrm>
                <a:off x="0" y="0"/>
                <a:ext cx="768" cy="720"/>
              </a:xfrm>
              <a:prstGeom prst="rect">
                <a:avLst/>
              </a:prstGeom>
              <a:noFill/>
              <a:ln w="2857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grpSp>
        <p:grpSp>
          <p:nvGrpSpPr>
            <p:cNvPr id="103457" name="Group 34"/>
            <p:cNvGrpSpPr/>
            <p:nvPr/>
          </p:nvGrpSpPr>
          <p:grpSpPr>
            <a:xfrm>
              <a:off x="3408" y="2832"/>
              <a:ext cx="854" cy="528"/>
              <a:chOff x="0" y="0"/>
              <a:chExt cx="854" cy="528"/>
            </a:xfrm>
          </p:grpSpPr>
          <p:sp>
            <p:nvSpPr>
              <p:cNvPr id="103456" name="Text Box 35"/>
              <p:cNvSpPr txBox="1"/>
              <p:nvPr/>
            </p:nvSpPr>
            <p:spPr>
              <a:xfrm>
                <a:off x="0" y="0"/>
                <a:ext cx="854" cy="46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Microch plate</a:t>
                </a:r>
                <a:endParaRPr lang="en-US" altLang="zh-CN" sz="1400" strike="noStrike" noProof="1">
                  <a:solidFill>
                    <a:schemeClr val="tx1"/>
                  </a:solidFill>
                  <a:ea typeface="宋体" panose="02010600030101010101" pitchFamily="2" charset="-122"/>
                </a:endParaRPr>
              </a:p>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Electron Mult.</a:t>
                </a:r>
                <a:endParaRPr lang="en-US" altLang="zh-CN" sz="1400" strike="noStrike" noProof="1">
                  <a:solidFill>
                    <a:schemeClr val="tx1"/>
                  </a:solidFill>
                  <a:ea typeface="宋体" panose="02010600030101010101" pitchFamily="2" charset="-122"/>
                </a:endParaRPr>
              </a:p>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Hybrid Detec.</a:t>
                </a:r>
                <a:endParaRPr lang="en-US" altLang="zh-CN" sz="1400" strike="noStrike" noProof="1">
                  <a:solidFill>
                    <a:schemeClr val="tx1"/>
                  </a:solidFill>
                  <a:ea typeface="宋体" panose="02010600030101010101" pitchFamily="2" charset="-122"/>
                </a:endParaRPr>
              </a:p>
            </p:txBody>
          </p:sp>
          <p:sp>
            <p:nvSpPr>
              <p:cNvPr id="2" name="Rectangle 36"/>
              <p:cNvSpPr/>
              <p:nvPr/>
            </p:nvSpPr>
            <p:spPr>
              <a:xfrm>
                <a:off x="0" y="0"/>
                <a:ext cx="816" cy="528"/>
              </a:xfrm>
              <a:prstGeom prst="rect">
                <a:avLst/>
              </a:prstGeom>
              <a:noFill/>
              <a:ln w="2857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grpSp>
        <p:grpSp>
          <p:nvGrpSpPr>
            <p:cNvPr id="3" name="Group 37"/>
            <p:cNvGrpSpPr/>
            <p:nvPr/>
          </p:nvGrpSpPr>
          <p:grpSpPr>
            <a:xfrm>
              <a:off x="4560" y="2832"/>
              <a:ext cx="480" cy="480"/>
              <a:chOff x="0" y="0"/>
              <a:chExt cx="480" cy="480"/>
            </a:xfrm>
          </p:grpSpPr>
          <p:sp>
            <p:nvSpPr>
              <p:cNvPr id="4" name="Text Box 38"/>
              <p:cNvSpPr txBox="1"/>
              <p:nvPr/>
            </p:nvSpPr>
            <p:spPr>
              <a:xfrm>
                <a:off x="48" y="0"/>
                <a:ext cx="384" cy="46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PC</a:t>
                </a:r>
                <a:r>
                  <a:rPr lang="en-US" altLang="zh-CN" sz="1400" strike="noStrike" noProof="1">
                    <a:solidFill>
                      <a:schemeClr val="tx1"/>
                    </a:solidFill>
                    <a:latin typeface="Times New Roman" panose="02020603050405020304" pitchFamily="18" charset="0"/>
                    <a:ea typeface="宋体" panose="02010600030101010101" pitchFamily="2" charset="-122"/>
                    <a:cs typeface="+mn-cs"/>
                  </a:rPr>
                  <a:t>’</a:t>
                </a:r>
                <a:r>
                  <a:rPr lang="en-US" altLang="zh-CN" sz="1400" strike="noStrike" noProof="1">
                    <a:solidFill>
                      <a:schemeClr val="tx1"/>
                    </a:solidFill>
                    <a:latin typeface="+mn-lt"/>
                    <a:ea typeface="宋体" panose="02010600030101010101" pitchFamily="2" charset="-122"/>
                    <a:cs typeface="+mn-cs"/>
                  </a:rPr>
                  <a:t>s</a:t>
                </a:r>
                <a:endParaRPr lang="en-US" altLang="zh-CN" sz="1400" strike="noStrike" noProof="1">
                  <a:solidFill>
                    <a:schemeClr val="tx1"/>
                  </a:solidFill>
                  <a:ea typeface="宋体" panose="02010600030101010101" pitchFamily="2" charset="-122"/>
                </a:endParaRPr>
              </a:p>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UNIX</a:t>
                </a:r>
                <a:endParaRPr lang="en-US" altLang="zh-CN" sz="1400" strike="noStrike" noProof="1">
                  <a:solidFill>
                    <a:schemeClr val="tx1"/>
                  </a:solidFill>
                  <a:ea typeface="宋体" panose="02010600030101010101" pitchFamily="2" charset="-122"/>
                </a:endParaRPr>
              </a:p>
              <a:p>
                <a:pPr marL="0" lvl="0" indent="0" fontAlgn="base">
                  <a:spcBef>
                    <a:spcPct val="0"/>
                  </a:spcBef>
                  <a:buNone/>
                </a:pPr>
                <a:r>
                  <a:rPr lang="en-US" altLang="zh-CN" sz="1400" strike="noStrike" noProof="1">
                    <a:solidFill>
                      <a:schemeClr val="tx1"/>
                    </a:solidFill>
                    <a:latin typeface="+mn-lt"/>
                    <a:ea typeface="宋体" panose="02010600030101010101" pitchFamily="2" charset="-122"/>
                    <a:cs typeface="+mn-cs"/>
                  </a:rPr>
                  <a:t>Mac</a:t>
                </a:r>
                <a:endParaRPr lang="en-US" altLang="zh-CN" sz="1200" strike="noStrike" noProof="1">
                  <a:solidFill>
                    <a:schemeClr val="tx1"/>
                  </a:solidFill>
                  <a:ea typeface="宋体" panose="02010600030101010101" pitchFamily="2" charset="-122"/>
                </a:endParaRPr>
              </a:p>
            </p:txBody>
          </p:sp>
          <p:sp>
            <p:nvSpPr>
              <p:cNvPr id="103455" name="Rectangle 39"/>
              <p:cNvSpPr/>
              <p:nvPr/>
            </p:nvSpPr>
            <p:spPr>
              <a:xfrm>
                <a:off x="0" y="0"/>
                <a:ext cx="480" cy="480"/>
              </a:xfrm>
              <a:prstGeom prst="rect">
                <a:avLst/>
              </a:prstGeom>
              <a:noFill/>
              <a:ln w="2857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grpSp>
        <p:sp>
          <p:nvSpPr>
            <p:cNvPr id="5" name="Line 40"/>
            <p:cNvSpPr/>
            <p:nvPr/>
          </p:nvSpPr>
          <p:spPr>
            <a:xfrm>
              <a:off x="1200" y="2400"/>
              <a:ext cx="336" cy="0"/>
            </a:xfrm>
            <a:prstGeom prst="line">
              <a:avLst/>
            </a:prstGeom>
            <a:ln w="76200" cap="flat" cmpd="sng">
              <a:solidFill>
                <a:schemeClr val="tx1"/>
              </a:solidFill>
              <a:prstDash val="solid"/>
              <a:round/>
              <a:headEnd type="none" w="med" len="med"/>
              <a:tailEnd type="none" w="med" len="med"/>
            </a:ln>
          </p:spPr>
        </p:sp>
        <p:sp>
          <p:nvSpPr>
            <p:cNvPr id="6" name="Line 41"/>
            <p:cNvSpPr/>
            <p:nvPr/>
          </p:nvSpPr>
          <p:spPr>
            <a:xfrm>
              <a:off x="2208" y="2400"/>
              <a:ext cx="288" cy="0"/>
            </a:xfrm>
            <a:prstGeom prst="line">
              <a:avLst/>
            </a:prstGeom>
            <a:ln w="76200" cap="flat" cmpd="sng">
              <a:solidFill>
                <a:schemeClr val="tx1"/>
              </a:solidFill>
              <a:prstDash val="solid"/>
              <a:round/>
              <a:headEnd type="none" w="med" len="med"/>
              <a:tailEnd type="none" w="med" len="med"/>
            </a:ln>
          </p:spPr>
        </p:sp>
        <p:sp>
          <p:nvSpPr>
            <p:cNvPr id="7" name="Line 42"/>
            <p:cNvSpPr/>
            <p:nvPr/>
          </p:nvSpPr>
          <p:spPr>
            <a:xfrm>
              <a:off x="3168" y="2400"/>
              <a:ext cx="288" cy="0"/>
            </a:xfrm>
            <a:prstGeom prst="line">
              <a:avLst/>
            </a:prstGeom>
            <a:ln w="76200" cap="flat" cmpd="sng">
              <a:solidFill>
                <a:schemeClr val="tx1"/>
              </a:solidFill>
              <a:prstDash val="solid"/>
              <a:round/>
              <a:headEnd type="none" w="med" len="med"/>
              <a:tailEnd type="none" w="med" len="med"/>
            </a:ln>
          </p:spPr>
        </p:sp>
        <p:sp>
          <p:nvSpPr>
            <p:cNvPr id="8" name="Line 43"/>
            <p:cNvSpPr/>
            <p:nvPr/>
          </p:nvSpPr>
          <p:spPr>
            <a:xfrm>
              <a:off x="4128" y="2400"/>
              <a:ext cx="288" cy="0"/>
            </a:xfrm>
            <a:prstGeom prst="line">
              <a:avLst/>
            </a:prstGeom>
            <a:ln w="76200" cap="flat" cmpd="sng">
              <a:solidFill>
                <a:schemeClr val="tx1"/>
              </a:solidFill>
              <a:prstDash val="solid"/>
              <a:round/>
              <a:headEnd type="none" w="med" len="med"/>
              <a:tailEnd type="none" w="med" len="med"/>
            </a:ln>
          </p:spPr>
        </p:sp>
        <p:sp>
          <p:nvSpPr>
            <p:cNvPr id="9" name="未知"/>
            <p:cNvSpPr/>
            <p:nvPr/>
          </p:nvSpPr>
          <p:spPr>
            <a:xfrm>
              <a:off x="1872" y="1920"/>
              <a:ext cx="1920" cy="240"/>
            </a:xfrm>
            <a:custGeom>
              <a:avLst/>
              <a:gdLst/>
              <a:ahLst/>
              <a:cxnLst>
                <a:cxn ang="0">
                  <a:pos x="0" y="240"/>
                </a:cxn>
                <a:cxn ang="0">
                  <a:pos x="0" y="0"/>
                </a:cxn>
                <a:cxn ang="0">
                  <a:pos x="1920" y="0"/>
                </a:cxn>
                <a:cxn ang="0">
                  <a:pos x="1920" y="240"/>
                </a:cxn>
              </a:cxnLst>
              <a:rect l="0" t="0" r="0" b="0"/>
              <a:pathLst>
                <a:path w="1920" h="240">
                  <a:moveTo>
                    <a:pt x="0" y="240"/>
                  </a:moveTo>
                  <a:lnTo>
                    <a:pt x="0" y="0"/>
                  </a:lnTo>
                  <a:lnTo>
                    <a:pt x="1920" y="0"/>
                  </a:lnTo>
                  <a:lnTo>
                    <a:pt x="1920" y="240"/>
                  </a:lnTo>
                </a:path>
              </a:pathLst>
            </a:custGeom>
            <a:noFill/>
            <a:ln w="76200" cap="flat" cmpd="sng">
              <a:solidFill>
                <a:schemeClr val="tx1"/>
              </a:solidFill>
              <a:prstDash val="solid"/>
              <a:round/>
              <a:headEnd type="none" w="med" len="med"/>
              <a:tailEnd type="none" w="med" len="med"/>
            </a:ln>
          </p:spPr>
          <p:txBody>
            <a:bodyPr/>
            <a:lstStyle/>
            <a:p>
              <a:endParaRPr lang="zh-CN" altLang="en-US"/>
            </a:p>
          </p:txBody>
        </p:sp>
        <p:sp>
          <p:nvSpPr>
            <p:cNvPr id="10" name="Line 45"/>
            <p:cNvSpPr/>
            <p:nvPr/>
          </p:nvSpPr>
          <p:spPr>
            <a:xfrm>
              <a:off x="2832" y="1728"/>
              <a:ext cx="0" cy="432"/>
            </a:xfrm>
            <a:prstGeom prst="line">
              <a:avLst/>
            </a:prstGeom>
            <a:ln w="76200" cap="flat" cmpd="sng">
              <a:solidFill>
                <a:schemeClr val="tx1"/>
              </a:solidFill>
              <a:prstDash val="solid"/>
              <a:round/>
              <a:headEnd type="none" w="med" len="med"/>
              <a:tailEnd type="none" w="med" len="med"/>
            </a:ln>
          </p:spPr>
        </p:sp>
        <p:sp>
          <p:nvSpPr>
            <p:cNvPr id="11" name="Line 46"/>
            <p:cNvSpPr/>
            <p:nvPr/>
          </p:nvSpPr>
          <p:spPr>
            <a:xfrm>
              <a:off x="864" y="2592"/>
              <a:ext cx="0" cy="240"/>
            </a:xfrm>
            <a:prstGeom prst="line">
              <a:avLst/>
            </a:prstGeom>
            <a:ln w="9525" cap="flat" cmpd="sng">
              <a:solidFill>
                <a:schemeClr val="tx1"/>
              </a:solidFill>
              <a:prstDash val="solid"/>
              <a:round/>
              <a:headEnd type="none" w="med" len="med"/>
              <a:tailEnd type="none" w="med" len="med"/>
            </a:ln>
          </p:spPr>
        </p:sp>
        <p:sp>
          <p:nvSpPr>
            <p:cNvPr id="12" name="Line 47"/>
            <p:cNvSpPr/>
            <p:nvPr/>
          </p:nvSpPr>
          <p:spPr>
            <a:xfrm>
              <a:off x="1872" y="2592"/>
              <a:ext cx="0" cy="240"/>
            </a:xfrm>
            <a:prstGeom prst="line">
              <a:avLst/>
            </a:prstGeom>
            <a:ln w="9525" cap="flat" cmpd="sng">
              <a:solidFill>
                <a:schemeClr val="tx1"/>
              </a:solidFill>
              <a:prstDash val="solid"/>
              <a:round/>
              <a:headEnd type="none" w="med" len="med"/>
              <a:tailEnd type="none" w="med" len="med"/>
            </a:ln>
          </p:spPr>
        </p:sp>
        <p:sp>
          <p:nvSpPr>
            <p:cNvPr id="13" name="Line 48"/>
            <p:cNvSpPr/>
            <p:nvPr/>
          </p:nvSpPr>
          <p:spPr>
            <a:xfrm>
              <a:off x="2832" y="2592"/>
              <a:ext cx="0" cy="240"/>
            </a:xfrm>
            <a:prstGeom prst="line">
              <a:avLst/>
            </a:prstGeom>
            <a:ln w="9525" cap="flat" cmpd="sng">
              <a:solidFill>
                <a:schemeClr val="tx1"/>
              </a:solidFill>
              <a:prstDash val="solid"/>
              <a:round/>
              <a:headEnd type="none" w="med" len="med"/>
              <a:tailEnd type="none" w="med" len="med"/>
            </a:ln>
          </p:spPr>
        </p:sp>
        <p:sp>
          <p:nvSpPr>
            <p:cNvPr id="14" name="Line 49"/>
            <p:cNvSpPr/>
            <p:nvPr/>
          </p:nvSpPr>
          <p:spPr>
            <a:xfrm>
              <a:off x="3792" y="2592"/>
              <a:ext cx="0" cy="240"/>
            </a:xfrm>
            <a:prstGeom prst="line">
              <a:avLst/>
            </a:prstGeom>
            <a:ln w="9525" cap="flat" cmpd="sng">
              <a:solidFill>
                <a:schemeClr val="tx1"/>
              </a:solidFill>
              <a:prstDash val="solid"/>
              <a:round/>
              <a:headEnd type="none" w="med" len="med"/>
              <a:tailEnd type="none" w="med" len="med"/>
            </a:ln>
          </p:spPr>
        </p:sp>
        <p:sp>
          <p:nvSpPr>
            <p:cNvPr id="15" name="Line 50"/>
            <p:cNvSpPr/>
            <p:nvPr/>
          </p:nvSpPr>
          <p:spPr>
            <a:xfrm>
              <a:off x="4800" y="2592"/>
              <a:ext cx="0" cy="240"/>
            </a:xfrm>
            <a:prstGeom prst="line">
              <a:avLst/>
            </a:prstGeom>
            <a:ln w="9525" cap="flat" cmpd="sng">
              <a:solidFill>
                <a:schemeClr val="tx1"/>
              </a:solidFill>
              <a:prstDash val="solid"/>
              <a:round/>
              <a:headEnd type="none" w="med" len="med"/>
              <a:tailEnd type="none" w="med" len="med"/>
            </a:ln>
          </p:spPr>
        </p:sp>
        <p:sp>
          <p:nvSpPr>
            <p:cNvPr id="16" name="Line 51"/>
            <p:cNvSpPr/>
            <p:nvPr/>
          </p:nvSpPr>
          <p:spPr>
            <a:xfrm>
              <a:off x="3600" y="1536"/>
              <a:ext cx="576" cy="0"/>
            </a:xfrm>
            <a:prstGeom prst="line">
              <a:avLst/>
            </a:prstGeom>
            <a:ln w="57150" cap="flat" cmpd="sng">
              <a:solidFill>
                <a:schemeClr val="tx1"/>
              </a:solidFill>
              <a:prstDash val="solid"/>
              <a:round/>
              <a:headEnd type="none" w="med" len="med"/>
              <a:tailEnd type="none" w="med" len="med"/>
            </a:ln>
          </p:spPr>
        </p:sp>
      </p:grpSp>
      <p:sp>
        <p:nvSpPr>
          <p:cNvPr id="17" name="Text Box 52"/>
          <p:cNvSpPr txBox="1"/>
          <p:nvPr/>
        </p:nvSpPr>
        <p:spPr>
          <a:xfrm>
            <a:off x="684213" y="5373688"/>
            <a:ext cx="7991475" cy="82232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2400" b="0" strike="noStrike" noProof="1">
                <a:solidFill>
                  <a:schemeClr val="tx1"/>
                </a:solidFill>
                <a:latin typeface="+mn-lt"/>
                <a:ea typeface="+mn-ea"/>
                <a:cs typeface="+mn-cs"/>
              </a:rPr>
              <a:t>The detector records either the charge induced or the current produced when an ion passes by or hits a surface</a:t>
            </a:r>
            <a:endParaRPr lang="en-US" altLang="zh-CN" sz="2400" b="0" strike="noStrike" noProof="1">
              <a:solidFill>
                <a:schemeClr val="tx1"/>
              </a:solidFill>
              <a:latin typeface="Times New Roman" panose="02020603050405020304" pitchFamily="18" charset="0"/>
              <a:ea typeface="宋体" panose="02010600030101010101" pitchFamily="2" charset="-122"/>
            </a:endParaRPr>
          </a:p>
        </p:txBody>
      </p:sp>
      <p:sp>
        <p:nvSpPr>
          <p:cNvPr id="836661" name="Rectangle 53"/>
          <p:cNvSpPr>
            <a:spLocks noChangeArrowheads="1"/>
          </p:cNvSpPr>
          <p:nvPr/>
        </p:nvSpPr>
        <p:spPr bwMode="auto">
          <a:xfrm>
            <a:off x="1403350" y="188913"/>
            <a:ext cx="7740650" cy="706438"/>
          </a:xfrm>
          <a:prstGeom prst="rect">
            <a:avLst/>
          </a:prstGeom>
          <a:noFill/>
          <a:ln w="9525">
            <a:noFill/>
            <a:miter lim="800000"/>
          </a:ln>
          <a:effec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a:ln>
                  <a:noFill/>
                </a:ln>
                <a:solidFill>
                  <a:schemeClr val="accent2"/>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rPr>
              <a:t>Component of Mass Spectrometry</a:t>
            </a:r>
          </a:p>
        </p:txBody>
      </p:sp>
    </p:spTree>
  </p:cSld>
  <p:clrMapOvr>
    <a:masterClrMapping/>
  </p:clrMapOvr>
  <p:transition>
    <p:randomBar dir="ver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634" name="Rectangle 2"/>
          <p:cNvSpPr>
            <a:spLocks noGrp="1" noChangeArrowheads="1"/>
          </p:cNvSpPr>
          <p:nvPr>
            <p:ph type="title"/>
          </p:nvPr>
        </p:nvSpPr>
        <p:spPr>
          <a:xfrm>
            <a:off x="1476375" y="549275"/>
            <a:ext cx="7200900" cy="114300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j-ea"/>
                <a:cs typeface="Times New Roman" panose="02020603050405020304" pitchFamily="18" charset="0"/>
              </a:rPr>
              <a:t>MS Detectors</a:t>
            </a:r>
          </a:p>
        </p:txBody>
      </p:sp>
      <p:sp>
        <p:nvSpPr>
          <p:cNvPr id="837635" name="Rectangle 3"/>
          <p:cNvSpPr>
            <a:spLocks noGrp="1" noChangeArrowheads="1"/>
          </p:cNvSpPr>
          <p:nvPr>
            <p:ph idx="1"/>
          </p:nvPr>
        </p:nvSpPr>
        <p:spPr>
          <a:xfrm>
            <a:off x="179388" y="2133600"/>
            <a:ext cx="8305800" cy="41148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400" b="1"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Early detectors---photographic film</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400" b="1"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Today’s detectors ---ion channel and electron multipliers--produce electronic signals via 2</a:t>
            </a:r>
            <a:r>
              <a:rPr kumimoji="0" lang="en-US" altLang="zh-CN" sz="2400" b="1" i="0" u="none" strike="noStrike" kern="0" cap="none" spc="0" normalizeH="0" baseline="3000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o</a:t>
            </a:r>
            <a:r>
              <a:rPr kumimoji="0" lang="en-US" altLang="zh-CN" sz="2400" b="1"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 electronic emission when struck by an ion</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400" b="1"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Timing mechanisms integrate these signals with scanning voltages to allow the instrument to report which m/z has struck the detector</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400" b="1"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Need constant  and regular calibration</a:t>
            </a:r>
          </a:p>
        </p:txBody>
      </p:sp>
      <p:pic>
        <p:nvPicPr>
          <p:cNvPr id="104451" name="Picture 6" descr="File:Cont dynode detector.jpg">
            <a:hlinkClick r:id="rId3"/>
          </p:cNvPr>
          <p:cNvPicPr>
            <a:picLocks noChangeAspect="1"/>
          </p:cNvPicPr>
          <p:nvPr/>
        </p:nvPicPr>
        <p:blipFill>
          <a:blip r:embed="rId4"/>
          <a:stretch>
            <a:fillRect/>
          </a:stretch>
        </p:blipFill>
        <p:spPr>
          <a:xfrm>
            <a:off x="5724525" y="0"/>
            <a:ext cx="3419475" cy="2490788"/>
          </a:xfrm>
          <a:prstGeom prst="rect">
            <a:avLst/>
          </a:prstGeom>
          <a:noFill/>
          <a:ln w="9525">
            <a:noFill/>
          </a:ln>
        </p:spPr>
      </p:pic>
      <p:grpSp>
        <p:nvGrpSpPr>
          <p:cNvPr id="28" name="组合 27">
            <a:extLst>
              <a:ext uri="{FF2B5EF4-FFF2-40B4-BE49-F238E27FC236}">
                <a16:creationId xmlns:a16="http://schemas.microsoft.com/office/drawing/2014/main" id="{5DAD092B-960C-452E-8B5A-DCCFEEFFD574}"/>
              </a:ext>
            </a:extLst>
          </p:cNvPr>
          <p:cNvGrpSpPr/>
          <p:nvPr/>
        </p:nvGrpSpPr>
        <p:grpSpPr>
          <a:xfrm>
            <a:off x="3253298" y="1698309"/>
            <a:ext cx="1481040" cy="576000"/>
            <a:chOff x="3253298" y="1698309"/>
            <a:chExt cx="1481040" cy="576000"/>
          </a:xfrm>
        </p:grpSpPr>
        <mc:AlternateContent xmlns:mc="http://schemas.openxmlformats.org/markup-compatibility/2006" xmlns:p14="http://schemas.microsoft.com/office/powerpoint/2010/main">
          <mc:Choice Requires="p14">
            <p:contentPart p14:bwMode="auto" r:id="rId5">
              <p14:nvContentPartPr>
                <p14:cNvPr id="2" name="墨迹 1">
                  <a:extLst>
                    <a:ext uri="{FF2B5EF4-FFF2-40B4-BE49-F238E27FC236}">
                      <a16:creationId xmlns:a16="http://schemas.microsoft.com/office/drawing/2014/main" id="{4073F3B8-D41C-462F-B2FE-50CCB8C8D2C6}"/>
                    </a:ext>
                  </a:extLst>
                </p14:cNvPr>
                <p14:cNvContentPartPr/>
                <p14:nvPr/>
              </p14:nvContentPartPr>
              <p14:xfrm>
                <a:off x="3360938" y="1812429"/>
                <a:ext cx="19800" cy="190800"/>
              </p14:xfrm>
            </p:contentPart>
          </mc:Choice>
          <mc:Fallback xmlns="">
            <p:pic>
              <p:nvPicPr>
                <p:cNvPr id="2" name="墨迹 1">
                  <a:extLst>
                    <a:ext uri="{FF2B5EF4-FFF2-40B4-BE49-F238E27FC236}">
                      <a16:creationId xmlns:a16="http://schemas.microsoft.com/office/drawing/2014/main" id="{4073F3B8-D41C-462F-B2FE-50CCB8C8D2C6}"/>
                    </a:ext>
                  </a:extLst>
                </p:cNvPr>
                <p:cNvPicPr/>
                <p:nvPr/>
              </p:nvPicPr>
              <p:blipFill>
                <a:blip r:embed="rId6"/>
                <a:stretch>
                  <a:fillRect/>
                </a:stretch>
              </p:blipFill>
              <p:spPr>
                <a:xfrm>
                  <a:off x="3342938" y="1794789"/>
                  <a:ext cx="5544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墨迹 2">
                  <a:extLst>
                    <a:ext uri="{FF2B5EF4-FFF2-40B4-BE49-F238E27FC236}">
                      <a16:creationId xmlns:a16="http://schemas.microsoft.com/office/drawing/2014/main" id="{C82D80FC-5832-44E2-8550-917F3D633FFD}"/>
                    </a:ext>
                  </a:extLst>
                </p14:cNvPr>
                <p14:cNvContentPartPr/>
                <p14:nvPr/>
              </p14:nvContentPartPr>
              <p14:xfrm>
                <a:off x="3271298" y="1890549"/>
                <a:ext cx="70920" cy="103680"/>
              </p14:xfrm>
            </p:contentPart>
          </mc:Choice>
          <mc:Fallback xmlns="">
            <p:pic>
              <p:nvPicPr>
                <p:cNvPr id="3" name="墨迹 2">
                  <a:extLst>
                    <a:ext uri="{FF2B5EF4-FFF2-40B4-BE49-F238E27FC236}">
                      <a16:creationId xmlns:a16="http://schemas.microsoft.com/office/drawing/2014/main" id="{C82D80FC-5832-44E2-8550-917F3D633FFD}"/>
                    </a:ext>
                  </a:extLst>
                </p:cNvPr>
                <p:cNvPicPr/>
                <p:nvPr/>
              </p:nvPicPr>
              <p:blipFill>
                <a:blip r:embed="rId8"/>
                <a:stretch>
                  <a:fillRect/>
                </a:stretch>
              </p:blipFill>
              <p:spPr>
                <a:xfrm>
                  <a:off x="3253658" y="1872549"/>
                  <a:ext cx="10656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墨迹 3">
                  <a:extLst>
                    <a:ext uri="{FF2B5EF4-FFF2-40B4-BE49-F238E27FC236}">
                      <a16:creationId xmlns:a16="http://schemas.microsoft.com/office/drawing/2014/main" id="{CCA05C3F-C79E-4C41-9C53-EA1BE0874A39}"/>
                    </a:ext>
                  </a:extLst>
                </p14:cNvPr>
                <p14:cNvContentPartPr/>
                <p14:nvPr/>
              </p14:nvContentPartPr>
              <p14:xfrm>
                <a:off x="3253298" y="1856709"/>
                <a:ext cx="281880" cy="210600"/>
              </p14:xfrm>
            </p:contentPart>
          </mc:Choice>
          <mc:Fallback xmlns="">
            <p:pic>
              <p:nvPicPr>
                <p:cNvPr id="4" name="墨迹 3">
                  <a:extLst>
                    <a:ext uri="{FF2B5EF4-FFF2-40B4-BE49-F238E27FC236}">
                      <a16:creationId xmlns:a16="http://schemas.microsoft.com/office/drawing/2014/main" id="{CCA05C3F-C79E-4C41-9C53-EA1BE0874A39}"/>
                    </a:ext>
                  </a:extLst>
                </p:cNvPr>
                <p:cNvPicPr/>
                <p:nvPr/>
              </p:nvPicPr>
              <p:blipFill>
                <a:blip r:embed="rId10"/>
                <a:stretch>
                  <a:fillRect/>
                </a:stretch>
              </p:blipFill>
              <p:spPr>
                <a:xfrm>
                  <a:off x="3235658" y="1838709"/>
                  <a:ext cx="31752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 name="墨迹 4">
                  <a:extLst>
                    <a:ext uri="{FF2B5EF4-FFF2-40B4-BE49-F238E27FC236}">
                      <a16:creationId xmlns:a16="http://schemas.microsoft.com/office/drawing/2014/main" id="{73CB5B24-33FB-45BD-BCA7-9E3E36087FE6}"/>
                    </a:ext>
                  </a:extLst>
                </p14:cNvPr>
                <p14:cNvContentPartPr/>
                <p14:nvPr/>
              </p14:nvContentPartPr>
              <p14:xfrm>
                <a:off x="3363818" y="2087829"/>
                <a:ext cx="13680" cy="143640"/>
              </p14:xfrm>
            </p:contentPart>
          </mc:Choice>
          <mc:Fallback xmlns="">
            <p:pic>
              <p:nvPicPr>
                <p:cNvPr id="5" name="墨迹 4">
                  <a:extLst>
                    <a:ext uri="{FF2B5EF4-FFF2-40B4-BE49-F238E27FC236}">
                      <a16:creationId xmlns:a16="http://schemas.microsoft.com/office/drawing/2014/main" id="{73CB5B24-33FB-45BD-BCA7-9E3E36087FE6}"/>
                    </a:ext>
                  </a:extLst>
                </p:cNvPr>
                <p:cNvPicPr/>
                <p:nvPr/>
              </p:nvPicPr>
              <p:blipFill>
                <a:blip r:embed="rId12"/>
                <a:stretch>
                  <a:fillRect/>
                </a:stretch>
              </p:blipFill>
              <p:spPr>
                <a:xfrm>
                  <a:off x="3345818" y="2069829"/>
                  <a:ext cx="4932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墨迹 5">
                  <a:extLst>
                    <a:ext uri="{FF2B5EF4-FFF2-40B4-BE49-F238E27FC236}">
                      <a16:creationId xmlns:a16="http://schemas.microsoft.com/office/drawing/2014/main" id="{8CC06FD8-6CAA-48D3-B466-D4C49D3B05AB}"/>
                    </a:ext>
                  </a:extLst>
                </p14:cNvPr>
                <p14:cNvContentPartPr/>
                <p14:nvPr/>
              </p14:nvContentPartPr>
              <p14:xfrm>
                <a:off x="3461018" y="2086389"/>
                <a:ext cx="124920" cy="173880"/>
              </p14:xfrm>
            </p:contentPart>
          </mc:Choice>
          <mc:Fallback xmlns="">
            <p:pic>
              <p:nvPicPr>
                <p:cNvPr id="6" name="墨迹 5">
                  <a:extLst>
                    <a:ext uri="{FF2B5EF4-FFF2-40B4-BE49-F238E27FC236}">
                      <a16:creationId xmlns:a16="http://schemas.microsoft.com/office/drawing/2014/main" id="{8CC06FD8-6CAA-48D3-B466-D4C49D3B05AB}"/>
                    </a:ext>
                  </a:extLst>
                </p:cNvPr>
                <p:cNvPicPr/>
                <p:nvPr/>
              </p:nvPicPr>
              <p:blipFill>
                <a:blip r:embed="rId14"/>
                <a:stretch>
                  <a:fillRect/>
                </a:stretch>
              </p:blipFill>
              <p:spPr>
                <a:xfrm>
                  <a:off x="3443378" y="2068749"/>
                  <a:ext cx="1605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 name="墨迹 6">
                  <a:extLst>
                    <a:ext uri="{FF2B5EF4-FFF2-40B4-BE49-F238E27FC236}">
                      <a16:creationId xmlns:a16="http://schemas.microsoft.com/office/drawing/2014/main" id="{C7351368-BC38-40F6-9B66-D4C8918AF326}"/>
                    </a:ext>
                  </a:extLst>
                </p14:cNvPr>
                <p14:cNvContentPartPr/>
                <p14:nvPr/>
              </p14:nvContentPartPr>
              <p14:xfrm>
                <a:off x="3602858" y="1779309"/>
                <a:ext cx="165960" cy="81360"/>
              </p14:xfrm>
            </p:contentPart>
          </mc:Choice>
          <mc:Fallback xmlns="">
            <p:pic>
              <p:nvPicPr>
                <p:cNvPr id="7" name="墨迹 6">
                  <a:extLst>
                    <a:ext uri="{FF2B5EF4-FFF2-40B4-BE49-F238E27FC236}">
                      <a16:creationId xmlns:a16="http://schemas.microsoft.com/office/drawing/2014/main" id="{C7351368-BC38-40F6-9B66-D4C8918AF326}"/>
                    </a:ext>
                  </a:extLst>
                </p:cNvPr>
                <p:cNvPicPr/>
                <p:nvPr/>
              </p:nvPicPr>
              <p:blipFill>
                <a:blip r:embed="rId16"/>
                <a:stretch>
                  <a:fillRect/>
                </a:stretch>
              </p:blipFill>
              <p:spPr>
                <a:xfrm>
                  <a:off x="3584858" y="1761309"/>
                  <a:ext cx="20160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 name="墨迹 7">
                  <a:extLst>
                    <a:ext uri="{FF2B5EF4-FFF2-40B4-BE49-F238E27FC236}">
                      <a16:creationId xmlns:a16="http://schemas.microsoft.com/office/drawing/2014/main" id="{50AD64AE-6E76-404E-97D9-78FB5F24DAD2}"/>
                    </a:ext>
                  </a:extLst>
                </p14:cNvPr>
                <p14:cNvContentPartPr/>
                <p14:nvPr/>
              </p14:nvContentPartPr>
              <p14:xfrm>
                <a:off x="3618338" y="1850229"/>
                <a:ext cx="148680" cy="179640"/>
              </p14:xfrm>
            </p:contentPart>
          </mc:Choice>
          <mc:Fallback xmlns="">
            <p:pic>
              <p:nvPicPr>
                <p:cNvPr id="8" name="墨迹 7">
                  <a:extLst>
                    <a:ext uri="{FF2B5EF4-FFF2-40B4-BE49-F238E27FC236}">
                      <a16:creationId xmlns:a16="http://schemas.microsoft.com/office/drawing/2014/main" id="{50AD64AE-6E76-404E-97D9-78FB5F24DAD2}"/>
                    </a:ext>
                  </a:extLst>
                </p:cNvPr>
                <p:cNvPicPr/>
                <p:nvPr/>
              </p:nvPicPr>
              <p:blipFill>
                <a:blip r:embed="rId18"/>
                <a:stretch>
                  <a:fillRect/>
                </a:stretch>
              </p:blipFill>
              <p:spPr>
                <a:xfrm>
                  <a:off x="3600338" y="1832589"/>
                  <a:ext cx="18432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9" name="墨迹 8">
                  <a:extLst>
                    <a:ext uri="{FF2B5EF4-FFF2-40B4-BE49-F238E27FC236}">
                      <a16:creationId xmlns:a16="http://schemas.microsoft.com/office/drawing/2014/main" id="{CE6F2844-5440-43EF-A8B8-241D4615EE39}"/>
                    </a:ext>
                  </a:extLst>
                </p14:cNvPr>
                <p14:cNvContentPartPr/>
                <p14:nvPr/>
              </p14:nvContentPartPr>
              <p14:xfrm>
                <a:off x="3656138" y="1911789"/>
                <a:ext cx="107280" cy="95400"/>
              </p14:xfrm>
            </p:contentPart>
          </mc:Choice>
          <mc:Fallback xmlns="">
            <p:pic>
              <p:nvPicPr>
                <p:cNvPr id="9" name="墨迹 8">
                  <a:extLst>
                    <a:ext uri="{FF2B5EF4-FFF2-40B4-BE49-F238E27FC236}">
                      <a16:creationId xmlns:a16="http://schemas.microsoft.com/office/drawing/2014/main" id="{CE6F2844-5440-43EF-A8B8-241D4615EE39}"/>
                    </a:ext>
                  </a:extLst>
                </p:cNvPr>
                <p:cNvPicPr/>
                <p:nvPr/>
              </p:nvPicPr>
              <p:blipFill>
                <a:blip r:embed="rId20"/>
                <a:stretch>
                  <a:fillRect/>
                </a:stretch>
              </p:blipFill>
              <p:spPr>
                <a:xfrm>
                  <a:off x="3638498" y="1893789"/>
                  <a:ext cx="14292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0" name="墨迹 9">
                  <a:extLst>
                    <a:ext uri="{FF2B5EF4-FFF2-40B4-BE49-F238E27FC236}">
                      <a16:creationId xmlns:a16="http://schemas.microsoft.com/office/drawing/2014/main" id="{20F147A7-F2AA-4492-A210-B650A28DAD4D}"/>
                    </a:ext>
                  </a:extLst>
                </p14:cNvPr>
                <p14:cNvContentPartPr/>
                <p14:nvPr/>
              </p14:nvContentPartPr>
              <p14:xfrm>
                <a:off x="3684578" y="1731789"/>
                <a:ext cx="146160" cy="291960"/>
              </p14:xfrm>
            </p:contentPart>
          </mc:Choice>
          <mc:Fallback xmlns="">
            <p:pic>
              <p:nvPicPr>
                <p:cNvPr id="10" name="墨迹 9">
                  <a:extLst>
                    <a:ext uri="{FF2B5EF4-FFF2-40B4-BE49-F238E27FC236}">
                      <a16:creationId xmlns:a16="http://schemas.microsoft.com/office/drawing/2014/main" id="{20F147A7-F2AA-4492-A210-B650A28DAD4D}"/>
                    </a:ext>
                  </a:extLst>
                </p:cNvPr>
                <p:cNvPicPr/>
                <p:nvPr/>
              </p:nvPicPr>
              <p:blipFill>
                <a:blip r:embed="rId22"/>
                <a:stretch>
                  <a:fillRect/>
                </a:stretch>
              </p:blipFill>
              <p:spPr>
                <a:xfrm>
                  <a:off x="3666938" y="1713789"/>
                  <a:ext cx="18180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1" name="墨迹 10">
                  <a:extLst>
                    <a:ext uri="{FF2B5EF4-FFF2-40B4-BE49-F238E27FC236}">
                      <a16:creationId xmlns:a16="http://schemas.microsoft.com/office/drawing/2014/main" id="{F3FC04A1-F332-4DCA-AEC2-6BC319A922C5}"/>
                    </a:ext>
                  </a:extLst>
                </p14:cNvPr>
                <p14:cNvContentPartPr/>
                <p14:nvPr/>
              </p14:nvContentPartPr>
              <p14:xfrm>
                <a:off x="3720218" y="1819269"/>
                <a:ext cx="108720" cy="222840"/>
              </p14:xfrm>
            </p:contentPart>
          </mc:Choice>
          <mc:Fallback xmlns="">
            <p:pic>
              <p:nvPicPr>
                <p:cNvPr id="11" name="墨迹 10">
                  <a:extLst>
                    <a:ext uri="{FF2B5EF4-FFF2-40B4-BE49-F238E27FC236}">
                      <a16:creationId xmlns:a16="http://schemas.microsoft.com/office/drawing/2014/main" id="{F3FC04A1-F332-4DCA-AEC2-6BC319A922C5}"/>
                    </a:ext>
                  </a:extLst>
                </p:cNvPr>
                <p:cNvPicPr/>
                <p:nvPr/>
              </p:nvPicPr>
              <p:blipFill>
                <a:blip r:embed="rId24"/>
                <a:stretch>
                  <a:fillRect/>
                </a:stretch>
              </p:blipFill>
              <p:spPr>
                <a:xfrm>
                  <a:off x="3702578" y="1801629"/>
                  <a:ext cx="14436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2" name="墨迹 11">
                  <a:extLst>
                    <a:ext uri="{FF2B5EF4-FFF2-40B4-BE49-F238E27FC236}">
                      <a16:creationId xmlns:a16="http://schemas.microsoft.com/office/drawing/2014/main" id="{E54F9232-FD3B-4D80-A871-771B9494E279}"/>
                    </a:ext>
                  </a:extLst>
                </p14:cNvPr>
                <p14:cNvContentPartPr/>
                <p14:nvPr/>
              </p14:nvContentPartPr>
              <p14:xfrm>
                <a:off x="3625538" y="1698309"/>
                <a:ext cx="210240" cy="532440"/>
              </p14:xfrm>
            </p:contentPart>
          </mc:Choice>
          <mc:Fallback xmlns="">
            <p:pic>
              <p:nvPicPr>
                <p:cNvPr id="12" name="墨迹 11">
                  <a:extLst>
                    <a:ext uri="{FF2B5EF4-FFF2-40B4-BE49-F238E27FC236}">
                      <a16:creationId xmlns:a16="http://schemas.microsoft.com/office/drawing/2014/main" id="{E54F9232-FD3B-4D80-A871-771B9494E279}"/>
                    </a:ext>
                  </a:extLst>
                </p:cNvPr>
                <p:cNvPicPr/>
                <p:nvPr/>
              </p:nvPicPr>
              <p:blipFill>
                <a:blip r:embed="rId26"/>
                <a:stretch>
                  <a:fillRect/>
                </a:stretch>
              </p:blipFill>
              <p:spPr>
                <a:xfrm>
                  <a:off x="3607898" y="1680669"/>
                  <a:ext cx="245880" cy="568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3" name="墨迹 12">
                  <a:extLst>
                    <a:ext uri="{FF2B5EF4-FFF2-40B4-BE49-F238E27FC236}">
                      <a16:creationId xmlns:a16="http://schemas.microsoft.com/office/drawing/2014/main" id="{F73E1BF9-7245-4C67-BFB0-9C4B01353155}"/>
                    </a:ext>
                  </a:extLst>
                </p14:cNvPr>
                <p14:cNvContentPartPr/>
                <p14:nvPr/>
              </p14:nvContentPartPr>
              <p14:xfrm>
                <a:off x="3662978" y="2104389"/>
                <a:ext cx="231120" cy="134280"/>
              </p14:xfrm>
            </p:contentPart>
          </mc:Choice>
          <mc:Fallback xmlns="">
            <p:pic>
              <p:nvPicPr>
                <p:cNvPr id="13" name="墨迹 12">
                  <a:extLst>
                    <a:ext uri="{FF2B5EF4-FFF2-40B4-BE49-F238E27FC236}">
                      <a16:creationId xmlns:a16="http://schemas.microsoft.com/office/drawing/2014/main" id="{F73E1BF9-7245-4C67-BFB0-9C4B01353155}"/>
                    </a:ext>
                  </a:extLst>
                </p:cNvPr>
                <p:cNvPicPr/>
                <p:nvPr/>
              </p:nvPicPr>
              <p:blipFill>
                <a:blip r:embed="rId28"/>
                <a:stretch>
                  <a:fillRect/>
                </a:stretch>
              </p:blipFill>
              <p:spPr>
                <a:xfrm>
                  <a:off x="3644978" y="2086389"/>
                  <a:ext cx="2667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4" name="墨迹 13">
                  <a:extLst>
                    <a:ext uri="{FF2B5EF4-FFF2-40B4-BE49-F238E27FC236}">
                      <a16:creationId xmlns:a16="http://schemas.microsoft.com/office/drawing/2014/main" id="{8FA6B9DD-F140-4E15-815C-86EAAF56529B}"/>
                    </a:ext>
                  </a:extLst>
                </p14:cNvPr>
                <p14:cNvContentPartPr/>
                <p14:nvPr/>
              </p14:nvContentPartPr>
              <p14:xfrm>
                <a:off x="3775298" y="2078109"/>
                <a:ext cx="181440" cy="113400"/>
              </p14:xfrm>
            </p:contentPart>
          </mc:Choice>
          <mc:Fallback xmlns="">
            <p:pic>
              <p:nvPicPr>
                <p:cNvPr id="14" name="墨迹 13">
                  <a:extLst>
                    <a:ext uri="{FF2B5EF4-FFF2-40B4-BE49-F238E27FC236}">
                      <a16:creationId xmlns:a16="http://schemas.microsoft.com/office/drawing/2014/main" id="{8FA6B9DD-F140-4E15-815C-86EAAF56529B}"/>
                    </a:ext>
                  </a:extLst>
                </p:cNvPr>
                <p:cNvPicPr/>
                <p:nvPr/>
              </p:nvPicPr>
              <p:blipFill>
                <a:blip r:embed="rId30"/>
                <a:stretch>
                  <a:fillRect/>
                </a:stretch>
              </p:blipFill>
              <p:spPr>
                <a:xfrm>
                  <a:off x="3757298" y="2060109"/>
                  <a:ext cx="2170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5" name="墨迹 14">
                  <a:extLst>
                    <a:ext uri="{FF2B5EF4-FFF2-40B4-BE49-F238E27FC236}">
                      <a16:creationId xmlns:a16="http://schemas.microsoft.com/office/drawing/2014/main" id="{0AD602FF-1035-473A-B89B-FD56239074B9}"/>
                    </a:ext>
                  </a:extLst>
                </p14:cNvPr>
                <p14:cNvContentPartPr/>
                <p14:nvPr/>
              </p14:nvContentPartPr>
              <p14:xfrm>
                <a:off x="4046018" y="1866789"/>
                <a:ext cx="12240" cy="307440"/>
              </p14:xfrm>
            </p:contentPart>
          </mc:Choice>
          <mc:Fallback xmlns="">
            <p:pic>
              <p:nvPicPr>
                <p:cNvPr id="15" name="墨迹 14">
                  <a:extLst>
                    <a:ext uri="{FF2B5EF4-FFF2-40B4-BE49-F238E27FC236}">
                      <a16:creationId xmlns:a16="http://schemas.microsoft.com/office/drawing/2014/main" id="{0AD602FF-1035-473A-B89B-FD56239074B9}"/>
                    </a:ext>
                  </a:extLst>
                </p:cNvPr>
                <p:cNvPicPr/>
                <p:nvPr/>
              </p:nvPicPr>
              <p:blipFill>
                <a:blip r:embed="rId32"/>
                <a:stretch>
                  <a:fillRect/>
                </a:stretch>
              </p:blipFill>
              <p:spPr>
                <a:xfrm>
                  <a:off x="4028018" y="1848789"/>
                  <a:ext cx="4788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6" name="墨迹 15">
                  <a:extLst>
                    <a:ext uri="{FF2B5EF4-FFF2-40B4-BE49-F238E27FC236}">
                      <a16:creationId xmlns:a16="http://schemas.microsoft.com/office/drawing/2014/main" id="{C374C209-2ACE-4DFC-85AD-E3E4C7EC2859}"/>
                    </a:ext>
                  </a:extLst>
                </p14:cNvPr>
                <p14:cNvContentPartPr/>
                <p14:nvPr/>
              </p14:nvContentPartPr>
              <p14:xfrm>
                <a:off x="4047458" y="1764549"/>
                <a:ext cx="86040" cy="509760"/>
              </p14:xfrm>
            </p:contentPart>
          </mc:Choice>
          <mc:Fallback xmlns="">
            <p:pic>
              <p:nvPicPr>
                <p:cNvPr id="16" name="墨迹 15">
                  <a:extLst>
                    <a:ext uri="{FF2B5EF4-FFF2-40B4-BE49-F238E27FC236}">
                      <a16:creationId xmlns:a16="http://schemas.microsoft.com/office/drawing/2014/main" id="{C374C209-2ACE-4DFC-85AD-E3E4C7EC2859}"/>
                    </a:ext>
                  </a:extLst>
                </p:cNvPr>
                <p:cNvPicPr/>
                <p:nvPr/>
              </p:nvPicPr>
              <p:blipFill>
                <a:blip r:embed="rId34"/>
                <a:stretch>
                  <a:fillRect/>
                </a:stretch>
              </p:blipFill>
              <p:spPr>
                <a:xfrm>
                  <a:off x="4029818" y="1746549"/>
                  <a:ext cx="121680" cy="5454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7" name="墨迹 16">
                  <a:extLst>
                    <a:ext uri="{FF2B5EF4-FFF2-40B4-BE49-F238E27FC236}">
                      <a16:creationId xmlns:a16="http://schemas.microsoft.com/office/drawing/2014/main" id="{8405C2FF-440C-48FA-997A-52479A4C8B31}"/>
                    </a:ext>
                  </a:extLst>
                </p14:cNvPr>
                <p14:cNvContentPartPr/>
                <p14:nvPr/>
              </p14:nvContentPartPr>
              <p14:xfrm>
                <a:off x="4071578" y="1923309"/>
                <a:ext cx="53640" cy="26640"/>
              </p14:xfrm>
            </p:contentPart>
          </mc:Choice>
          <mc:Fallback xmlns="">
            <p:pic>
              <p:nvPicPr>
                <p:cNvPr id="17" name="墨迹 16">
                  <a:extLst>
                    <a:ext uri="{FF2B5EF4-FFF2-40B4-BE49-F238E27FC236}">
                      <a16:creationId xmlns:a16="http://schemas.microsoft.com/office/drawing/2014/main" id="{8405C2FF-440C-48FA-997A-52479A4C8B31}"/>
                    </a:ext>
                  </a:extLst>
                </p:cNvPr>
                <p:cNvPicPr/>
                <p:nvPr/>
              </p:nvPicPr>
              <p:blipFill>
                <a:blip r:embed="rId36"/>
                <a:stretch>
                  <a:fillRect/>
                </a:stretch>
              </p:blipFill>
              <p:spPr>
                <a:xfrm>
                  <a:off x="4053938" y="1905309"/>
                  <a:ext cx="8928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8" name="墨迹 17">
                  <a:extLst>
                    <a:ext uri="{FF2B5EF4-FFF2-40B4-BE49-F238E27FC236}">
                      <a16:creationId xmlns:a16="http://schemas.microsoft.com/office/drawing/2014/main" id="{F142C16C-41F4-49F6-AD01-83009741F867}"/>
                    </a:ext>
                  </a:extLst>
                </p14:cNvPr>
                <p14:cNvContentPartPr/>
                <p14:nvPr/>
              </p14:nvContentPartPr>
              <p14:xfrm>
                <a:off x="4063658" y="1753389"/>
                <a:ext cx="171720" cy="354240"/>
              </p14:xfrm>
            </p:contentPart>
          </mc:Choice>
          <mc:Fallback xmlns="">
            <p:pic>
              <p:nvPicPr>
                <p:cNvPr id="18" name="墨迹 17">
                  <a:extLst>
                    <a:ext uri="{FF2B5EF4-FFF2-40B4-BE49-F238E27FC236}">
                      <a16:creationId xmlns:a16="http://schemas.microsoft.com/office/drawing/2014/main" id="{F142C16C-41F4-49F6-AD01-83009741F867}"/>
                    </a:ext>
                  </a:extLst>
                </p:cNvPr>
                <p:cNvPicPr/>
                <p:nvPr/>
              </p:nvPicPr>
              <p:blipFill>
                <a:blip r:embed="rId38"/>
                <a:stretch>
                  <a:fillRect/>
                </a:stretch>
              </p:blipFill>
              <p:spPr>
                <a:xfrm>
                  <a:off x="4046018" y="1735749"/>
                  <a:ext cx="20736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9" name="墨迹 18">
                  <a:extLst>
                    <a:ext uri="{FF2B5EF4-FFF2-40B4-BE49-F238E27FC236}">
                      <a16:creationId xmlns:a16="http://schemas.microsoft.com/office/drawing/2014/main" id="{FE53AFF2-DA6E-424F-A997-B8C1BE17B271}"/>
                    </a:ext>
                  </a:extLst>
                </p14:cNvPr>
                <p14:cNvContentPartPr/>
                <p14:nvPr/>
              </p14:nvContentPartPr>
              <p14:xfrm>
                <a:off x="4145738" y="1791189"/>
                <a:ext cx="120600" cy="245160"/>
              </p14:xfrm>
            </p:contentPart>
          </mc:Choice>
          <mc:Fallback xmlns="">
            <p:pic>
              <p:nvPicPr>
                <p:cNvPr id="19" name="墨迹 18">
                  <a:extLst>
                    <a:ext uri="{FF2B5EF4-FFF2-40B4-BE49-F238E27FC236}">
                      <a16:creationId xmlns:a16="http://schemas.microsoft.com/office/drawing/2014/main" id="{FE53AFF2-DA6E-424F-A997-B8C1BE17B271}"/>
                    </a:ext>
                  </a:extLst>
                </p:cNvPr>
                <p:cNvPicPr/>
                <p:nvPr/>
              </p:nvPicPr>
              <p:blipFill>
                <a:blip r:embed="rId40"/>
                <a:stretch>
                  <a:fillRect/>
                </a:stretch>
              </p:blipFill>
              <p:spPr>
                <a:xfrm>
                  <a:off x="4127738" y="1773549"/>
                  <a:ext cx="15624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0" name="墨迹 19">
                  <a:extLst>
                    <a:ext uri="{FF2B5EF4-FFF2-40B4-BE49-F238E27FC236}">
                      <a16:creationId xmlns:a16="http://schemas.microsoft.com/office/drawing/2014/main" id="{D43D87AF-5CD5-47EE-BC23-6A4749F6E3EC}"/>
                    </a:ext>
                  </a:extLst>
                </p14:cNvPr>
                <p14:cNvContentPartPr/>
                <p14:nvPr/>
              </p14:nvContentPartPr>
              <p14:xfrm>
                <a:off x="4242578" y="1904949"/>
                <a:ext cx="68760" cy="42120"/>
              </p14:xfrm>
            </p:contentPart>
          </mc:Choice>
          <mc:Fallback xmlns="">
            <p:pic>
              <p:nvPicPr>
                <p:cNvPr id="20" name="墨迹 19">
                  <a:extLst>
                    <a:ext uri="{FF2B5EF4-FFF2-40B4-BE49-F238E27FC236}">
                      <a16:creationId xmlns:a16="http://schemas.microsoft.com/office/drawing/2014/main" id="{D43D87AF-5CD5-47EE-BC23-6A4749F6E3EC}"/>
                    </a:ext>
                  </a:extLst>
                </p:cNvPr>
                <p:cNvPicPr/>
                <p:nvPr/>
              </p:nvPicPr>
              <p:blipFill>
                <a:blip r:embed="rId42"/>
                <a:stretch>
                  <a:fillRect/>
                </a:stretch>
              </p:blipFill>
              <p:spPr>
                <a:xfrm>
                  <a:off x="4224578" y="1886949"/>
                  <a:ext cx="1044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1" name="墨迹 20">
                  <a:extLst>
                    <a:ext uri="{FF2B5EF4-FFF2-40B4-BE49-F238E27FC236}">
                      <a16:creationId xmlns:a16="http://schemas.microsoft.com/office/drawing/2014/main" id="{EB0E9435-29DF-4E87-8048-983B77BC9482}"/>
                    </a:ext>
                  </a:extLst>
                </p14:cNvPr>
                <p14:cNvContentPartPr/>
                <p14:nvPr/>
              </p14:nvContentPartPr>
              <p14:xfrm>
                <a:off x="4179578" y="1918989"/>
                <a:ext cx="227520" cy="311040"/>
              </p14:xfrm>
            </p:contentPart>
          </mc:Choice>
          <mc:Fallback xmlns="">
            <p:pic>
              <p:nvPicPr>
                <p:cNvPr id="21" name="墨迹 20">
                  <a:extLst>
                    <a:ext uri="{FF2B5EF4-FFF2-40B4-BE49-F238E27FC236}">
                      <a16:creationId xmlns:a16="http://schemas.microsoft.com/office/drawing/2014/main" id="{EB0E9435-29DF-4E87-8048-983B77BC9482}"/>
                    </a:ext>
                  </a:extLst>
                </p:cNvPr>
                <p:cNvPicPr/>
                <p:nvPr/>
              </p:nvPicPr>
              <p:blipFill>
                <a:blip r:embed="rId44"/>
                <a:stretch>
                  <a:fillRect/>
                </a:stretch>
              </p:blipFill>
              <p:spPr>
                <a:xfrm>
                  <a:off x="4161578" y="1901349"/>
                  <a:ext cx="26316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2" name="墨迹 21">
                  <a:extLst>
                    <a:ext uri="{FF2B5EF4-FFF2-40B4-BE49-F238E27FC236}">
                      <a16:creationId xmlns:a16="http://schemas.microsoft.com/office/drawing/2014/main" id="{05B09C80-755C-4B4B-8276-C7C774FE650C}"/>
                    </a:ext>
                  </a:extLst>
                </p14:cNvPr>
                <p14:cNvContentPartPr/>
                <p14:nvPr/>
              </p14:nvContentPartPr>
              <p14:xfrm>
                <a:off x="4498178" y="1771749"/>
                <a:ext cx="38880" cy="40320"/>
              </p14:xfrm>
            </p:contentPart>
          </mc:Choice>
          <mc:Fallback xmlns="">
            <p:pic>
              <p:nvPicPr>
                <p:cNvPr id="22" name="墨迹 21">
                  <a:extLst>
                    <a:ext uri="{FF2B5EF4-FFF2-40B4-BE49-F238E27FC236}">
                      <a16:creationId xmlns:a16="http://schemas.microsoft.com/office/drawing/2014/main" id="{05B09C80-755C-4B4B-8276-C7C774FE650C}"/>
                    </a:ext>
                  </a:extLst>
                </p:cNvPr>
                <p:cNvPicPr/>
                <p:nvPr/>
              </p:nvPicPr>
              <p:blipFill>
                <a:blip r:embed="rId46"/>
                <a:stretch>
                  <a:fillRect/>
                </a:stretch>
              </p:blipFill>
              <p:spPr>
                <a:xfrm>
                  <a:off x="4480538" y="1754109"/>
                  <a:ext cx="7452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3" name="墨迹 22">
                  <a:extLst>
                    <a:ext uri="{FF2B5EF4-FFF2-40B4-BE49-F238E27FC236}">
                      <a16:creationId xmlns:a16="http://schemas.microsoft.com/office/drawing/2014/main" id="{91A1F6A8-C03D-4AFE-834C-EE12865D8F19}"/>
                    </a:ext>
                  </a:extLst>
                </p14:cNvPr>
                <p14:cNvContentPartPr/>
                <p14:nvPr/>
              </p14:nvContentPartPr>
              <p14:xfrm>
                <a:off x="4507898" y="1717389"/>
                <a:ext cx="125280" cy="125280"/>
              </p14:xfrm>
            </p:contentPart>
          </mc:Choice>
          <mc:Fallback xmlns="">
            <p:pic>
              <p:nvPicPr>
                <p:cNvPr id="23" name="墨迹 22">
                  <a:extLst>
                    <a:ext uri="{FF2B5EF4-FFF2-40B4-BE49-F238E27FC236}">
                      <a16:creationId xmlns:a16="http://schemas.microsoft.com/office/drawing/2014/main" id="{91A1F6A8-C03D-4AFE-834C-EE12865D8F19}"/>
                    </a:ext>
                  </a:extLst>
                </p:cNvPr>
                <p:cNvPicPr/>
                <p:nvPr/>
              </p:nvPicPr>
              <p:blipFill>
                <a:blip r:embed="rId48"/>
                <a:stretch>
                  <a:fillRect/>
                </a:stretch>
              </p:blipFill>
              <p:spPr>
                <a:xfrm>
                  <a:off x="4490258" y="1699389"/>
                  <a:ext cx="16092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4" name="墨迹 23">
                  <a:extLst>
                    <a:ext uri="{FF2B5EF4-FFF2-40B4-BE49-F238E27FC236}">
                      <a16:creationId xmlns:a16="http://schemas.microsoft.com/office/drawing/2014/main" id="{7B5AC28D-669B-4D04-A549-91E91E0FD5CF}"/>
                    </a:ext>
                  </a:extLst>
                </p14:cNvPr>
                <p14:cNvContentPartPr/>
                <p14:nvPr/>
              </p14:nvContentPartPr>
              <p14:xfrm>
                <a:off x="4413938" y="1854909"/>
                <a:ext cx="237600" cy="123480"/>
              </p14:xfrm>
            </p:contentPart>
          </mc:Choice>
          <mc:Fallback xmlns="">
            <p:pic>
              <p:nvPicPr>
                <p:cNvPr id="24" name="墨迹 23">
                  <a:extLst>
                    <a:ext uri="{FF2B5EF4-FFF2-40B4-BE49-F238E27FC236}">
                      <a16:creationId xmlns:a16="http://schemas.microsoft.com/office/drawing/2014/main" id="{7B5AC28D-669B-4D04-A549-91E91E0FD5CF}"/>
                    </a:ext>
                  </a:extLst>
                </p:cNvPr>
                <p:cNvPicPr/>
                <p:nvPr/>
              </p:nvPicPr>
              <p:blipFill>
                <a:blip r:embed="rId50"/>
                <a:stretch>
                  <a:fillRect/>
                </a:stretch>
              </p:blipFill>
              <p:spPr>
                <a:xfrm>
                  <a:off x="4396298" y="1837269"/>
                  <a:ext cx="27324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5" name="墨迹 24">
                  <a:extLst>
                    <a:ext uri="{FF2B5EF4-FFF2-40B4-BE49-F238E27FC236}">
                      <a16:creationId xmlns:a16="http://schemas.microsoft.com/office/drawing/2014/main" id="{9B42074A-4477-4890-B379-E2D56BECD416}"/>
                    </a:ext>
                  </a:extLst>
                </p14:cNvPr>
                <p14:cNvContentPartPr/>
                <p14:nvPr/>
              </p14:nvContentPartPr>
              <p14:xfrm>
                <a:off x="4425458" y="1703709"/>
                <a:ext cx="178560" cy="416520"/>
              </p14:xfrm>
            </p:contentPart>
          </mc:Choice>
          <mc:Fallback xmlns="">
            <p:pic>
              <p:nvPicPr>
                <p:cNvPr id="25" name="墨迹 24">
                  <a:extLst>
                    <a:ext uri="{FF2B5EF4-FFF2-40B4-BE49-F238E27FC236}">
                      <a16:creationId xmlns:a16="http://schemas.microsoft.com/office/drawing/2014/main" id="{9B42074A-4477-4890-B379-E2D56BECD416}"/>
                    </a:ext>
                  </a:extLst>
                </p:cNvPr>
                <p:cNvPicPr/>
                <p:nvPr/>
              </p:nvPicPr>
              <p:blipFill>
                <a:blip r:embed="rId52"/>
                <a:stretch>
                  <a:fillRect/>
                </a:stretch>
              </p:blipFill>
              <p:spPr>
                <a:xfrm>
                  <a:off x="4407818" y="1685709"/>
                  <a:ext cx="214200" cy="4521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6" name="墨迹 25">
                  <a:extLst>
                    <a:ext uri="{FF2B5EF4-FFF2-40B4-BE49-F238E27FC236}">
                      <a16:creationId xmlns:a16="http://schemas.microsoft.com/office/drawing/2014/main" id="{A774041A-AF69-460C-954C-AE0139E5879A}"/>
                    </a:ext>
                  </a:extLst>
                </p14:cNvPr>
                <p14:cNvContentPartPr/>
                <p14:nvPr/>
              </p14:nvContentPartPr>
              <p14:xfrm>
                <a:off x="4578098" y="1941669"/>
                <a:ext cx="91440" cy="41040"/>
              </p14:xfrm>
            </p:contentPart>
          </mc:Choice>
          <mc:Fallback xmlns="">
            <p:pic>
              <p:nvPicPr>
                <p:cNvPr id="26" name="墨迹 25">
                  <a:extLst>
                    <a:ext uri="{FF2B5EF4-FFF2-40B4-BE49-F238E27FC236}">
                      <a16:creationId xmlns:a16="http://schemas.microsoft.com/office/drawing/2014/main" id="{A774041A-AF69-460C-954C-AE0139E5879A}"/>
                    </a:ext>
                  </a:extLst>
                </p:cNvPr>
                <p:cNvPicPr/>
                <p:nvPr/>
              </p:nvPicPr>
              <p:blipFill>
                <a:blip r:embed="rId54"/>
                <a:stretch>
                  <a:fillRect/>
                </a:stretch>
              </p:blipFill>
              <p:spPr>
                <a:xfrm>
                  <a:off x="4560098" y="1923669"/>
                  <a:ext cx="12708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7" name="墨迹 26">
                  <a:extLst>
                    <a:ext uri="{FF2B5EF4-FFF2-40B4-BE49-F238E27FC236}">
                      <a16:creationId xmlns:a16="http://schemas.microsoft.com/office/drawing/2014/main" id="{FBA2EB94-9EE0-4DC8-A7AD-135CA0B3D122}"/>
                    </a:ext>
                  </a:extLst>
                </p14:cNvPr>
                <p14:cNvContentPartPr/>
                <p14:nvPr/>
              </p14:nvContentPartPr>
              <p14:xfrm>
                <a:off x="4566938" y="2003589"/>
                <a:ext cx="167400" cy="213840"/>
              </p14:xfrm>
            </p:contentPart>
          </mc:Choice>
          <mc:Fallback xmlns="">
            <p:pic>
              <p:nvPicPr>
                <p:cNvPr id="27" name="墨迹 26">
                  <a:extLst>
                    <a:ext uri="{FF2B5EF4-FFF2-40B4-BE49-F238E27FC236}">
                      <a16:creationId xmlns:a16="http://schemas.microsoft.com/office/drawing/2014/main" id="{FBA2EB94-9EE0-4DC8-A7AD-135CA0B3D122}"/>
                    </a:ext>
                  </a:extLst>
                </p:cNvPr>
                <p:cNvPicPr/>
                <p:nvPr/>
              </p:nvPicPr>
              <p:blipFill>
                <a:blip r:embed="rId56"/>
                <a:stretch>
                  <a:fillRect/>
                </a:stretch>
              </p:blipFill>
              <p:spPr>
                <a:xfrm>
                  <a:off x="4548938" y="1985949"/>
                  <a:ext cx="203040" cy="249480"/>
                </a:xfrm>
                <a:prstGeom prst="rect">
                  <a:avLst/>
                </a:prstGeom>
              </p:spPr>
            </p:pic>
          </mc:Fallback>
        </mc:AlternateContent>
      </p:grpSp>
    </p:spTree>
  </p:cSld>
  <p:clrMapOvr>
    <a:masterClrMapping/>
  </p:clrMapOvr>
  <p:transition>
    <p:randomBar dir="vert"/>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706" name="Rectangle 2"/>
          <p:cNvSpPr>
            <a:spLocks noGrp="1" noChangeArrowheads="1"/>
          </p:cNvSpPr>
          <p:nvPr>
            <p:ph type="title"/>
          </p:nvPr>
        </p:nvSpPr>
        <p:spPr>
          <a:xfrm>
            <a:off x="1835150" y="260350"/>
            <a:ext cx="6851650" cy="922338"/>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mj-ea"/>
                <a:cs typeface="Times New Roman" panose="02020603050405020304" pitchFamily="18" charset="0"/>
              </a:rPr>
              <a:t>B-4 MS and Tandem MS</a:t>
            </a:r>
          </a:p>
        </p:txBody>
      </p:sp>
      <p:sp>
        <p:nvSpPr>
          <p:cNvPr id="840709" name="Rectangle 5"/>
          <p:cNvSpPr>
            <a:spLocks noGrp="1" noChangeArrowheads="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zh-CN" altLang="zh-CN" sz="4000" b="1" i="0" u="none" strike="noStrike" kern="0" cap="none" spc="0" normalizeH="0" baseline="0" noProof="0">
              <a:ln>
                <a:noFill/>
              </a:ln>
              <a:solidFill>
                <a:schemeClr val="accent2"/>
              </a:solidFill>
              <a:effectLst>
                <a:outerShdw blurRad="38100" dist="38100" dir="2700000" algn="tl">
                  <a:srgbClr val="C0C0C0"/>
                </a:outerShdw>
              </a:effectLst>
              <a:uLnTx/>
              <a:uFillTx/>
              <a:latin typeface="+mn-lt"/>
              <a:ea typeface="+mn-ea"/>
              <a:cs typeface="+mn-cs"/>
            </a:endParaRPr>
          </a:p>
        </p:txBody>
      </p:sp>
      <p:pic>
        <p:nvPicPr>
          <p:cNvPr id="106499" name="Picture 6"/>
          <p:cNvPicPr>
            <a:picLocks noChangeAspect="1"/>
          </p:cNvPicPr>
          <p:nvPr/>
        </p:nvPicPr>
        <p:blipFill>
          <a:blip r:embed="rId2"/>
          <a:stretch>
            <a:fillRect/>
          </a:stretch>
        </p:blipFill>
        <p:spPr>
          <a:xfrm>
            <a:off x="644705" y="1573013"/>
            <a:ext cx="7507287" cy="4630737"/>
          </a:xfrm>
          <a:prstGeom prst="rect">
            <a:avLst/>
          </a:prstGeom>
          <a:noFill/>
          <a:ln w="25400">
            <a:noFill/>
          </a:ln>
        </p:spPr>
      </p:pic>
    </p:spTree>
  </p:cSld>
  <p:clrMapOvr>
    <a:masterClrMapping/>
  </p:clrMapOvr>
  <p:transition>
    <p:randomBar dir="ver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754" name="Rectangle 2"/>
          <p:cNvSpPr>
            <a:spLocks noGrp="1" noChangeArrowheads="1"/>
          </p:cNvSpPr>
          <p:nvPr>
            <p:ph type="title"/>
          </p:nvPr>
        </p:nvSpPr>
        <p:spPr>
          <a:xfrm>
            <a:off x="1835150" y="274638"/>
            <a:ext cx="6851650" cy="706438"/>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j-cs"/>
              </a:rPr>
              <a:t>Mass Spectromet</a:t>
            </a:r>
          </a:p>
        </p:txBody>
      </p:sp>
      <p:pic>
        <p:nvPicPr>
          <p:cNvPr id="107522" name="Picture 3"/>
          <p:cNvPicPr>
            <a:picLocks noGrp="1" noChangeAspect="1"/>
          </p:cNvPicPr>
          <p:nvPr>
            <p:ph idx="1"/>
          </p:nvPr>
        </p:nvPicPr>
        <p:blipFill>
          <a:blip r:embed="rId2"/>
          <a:srcRect b="43330"/>
          <a:stretch>
            <a:fillRect/>
          </a:stretch>
        </p:blipFill>
        <p:spPr>
          <a:xfrm>
            <a:off x="1116013" y="1557338"/>
            <a:ext cx="7343775" cy="2447925"/>
          </a:xfrm>
        </p:spPr>
      </p:pic>
      <p:sp>
        <p:nvSpPr>
          <p:cNvPr id="107524" name="Text Box 4"/>
          <p:cNvSpPr txBox="1"/>
          <p:nvPr/>
        </p:nvSpPr>
        <p:spPr>
          <a:xfrm>
            <a:off x="1258888" y="4941888"/>
            <a:ext cx="6886575" cy="457200"/>
          </a:xfrm>
          <a:prstGeom prst="rect">
            <a:avLst/>
          </a:prstGeom>
          <a:noFill/>
          <a:ln w="25400">
            <a:noFill/>
          </a:ln>
        </p:spPr>
        <p:txBody>
          <a:bodyPr wrap="none" lIns="90000" tIns="46800" rIns="90000" bIns="46800">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r>
              <a:rPr lang="en-US" altLang="zh-CN" sz="2400" strike="noStrike" noProof="1">
                <a:solidFill>
                  <a:schemeClr val="tx1"/>
                </a:solidFill>
                <a:latin typeface="+mn-lt"/>
                <a:ea typeface="+mn-ea"/>
                <a:cs typeface="+mn-cs"/>
              </a:rPr>
              <a:t>Usually Named by Ion source &amp; Analyzer Type</a:t>
            </a:r>
            <a:endParaRPr lang="en-US" altLang="zh-CN" sz="2400" strike="noStrike" noProof="1">
              <a:solidFill>
                <a:schemeClr val="tx1"/>
              </a:solidFill>
            </a:endParaRPr>
          </a:p>
        </p:txBody>
      </p:sp>
    </p:spTree>
  </p:cSld>
  <p:clrMapOvr>
    <a:masterClrMapping/>
  </p:clrMapOvr>
  <p:transition>
    <p:randomBar dir="vert"/>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778" name="Rectangle 2"/>
          <p:cNvSpPr>
            <a:spLocks noGrp="1" noChangeArrowheads="1"/>
          </p:cNvSpPr>
          <p:nvPr>
            <p:ph type="title" idx="4294967295"/>
          </p:nvPr>
        </p:nvSpPr>
        <p:spPr>
          <a:xfrm>
            <a:off x="1574800" y="333375"/>
            <a:ext cx="7569200" cy="579438"/>
          </a:xfrm>
        </p:spPr>
        <p:txBody>
          <a:bodyPr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200" b="1" i="0" u="none"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mj-ea"/>
                <a:cs typeface="+mj-cs"/>
              </a:rPr>
              <a:t>Different Types of MS</a:t>
            </a:r>
            <a:r>
              <a:rPr kumimoji="0" lang="en-US" sz="3200" b="1" i="0" u="none" strike="noStrike" kern="0" cap="none" spc="0" normalizeH="0" baseline="0" noProof="0">
                <a:ln>
                  <a:noFill/>
                </a:ln>
                <a:solidFill>
                  <a:schemeClr val="accent2"/>
                </a:solidFill>
                <a:effectLst>
                  <a:outerShdw blurRad="38100" dist="38100" dir="2700000" algn="tl">
                    <a:srgbClr val="C0C0C0"/>
                  </a:outerShdw>
                </a:effectLst>
                <a:uLnTx/>
                <a:uFillTx/>
                <a:latin typeface="+mj-lt"/>
                <a:ea typeface="PMingLiU" pitchFamily="18" charset="-120"/>
                <a:cs typeface="+mj-cs"/>
              </a:rPr>
              <a:t> </a:t>
            </a:r>
            <a:r>
              <a:rPr kumimoji="0" lang="en-US" sz="3200" b="1" i="0" u="none"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PMingLiU" pitchFamily="18" charset="-120"/>
                <a:cs typeface="+mj-cs"/>
              </a:rPr>
              <a:t>(I)</a:t>
            </a:r>
          </a:p>
        </p:txBody>
      </p:sp>
      <p:sp>
        <p:nvSpPr>
          <p:cNvPr id="108547" name="Rectangle 3"/>
          <p:cNvSpPr/>
          <p:nvPr/>
        </p:nvSpPr>
        <p:spPr>
          <a:xfrm>
            <a:off x="914400" y="1828800"/>
            <a:ext cx="7772400" cy="4114800"/>
          </a:xfrm>
          <a:prstGeom prst="rect">
            <a:avLst/>
          </a:prstGeom>
          <a:noFill/>
          <a:ln w="9525">
            <a:noFill/>
          </a:ln>
        </p:spPr>
        <p:txBody>
          <a:bodyPr lIns="87094" tIns="43547" rIns="87094" bIns="43547"/>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342900" lvl="0" indent="-342900" eaLnBrk="1" fontAlgn="base" hangingPunct="1">
              <a:lnSpc>
                <a:spcPct val="130000"/>
              </a:lnSpc>
              <a:buChar char="•"/>
            </a:pPr>
            <a:endParaRPr lang="en-US" altLang="zh-CN" sz="2400" b="0" strike="noStrike" noProof="1">
              <a:latin typeface="Times New Roman" panose="02020603050405020304" pitchFamily="18" charset="0"/>
              <a:ea typeface="PMingLiU" pitchFamily="18" charset="-120"/>
            </a:endParaRPr>
          </a:p>
        </p:txBody>
      </p:sp>
      <p:sp>
        <p:nvSpPr>
          <p:cNvPr id="108548" name="Text Box 4"/>
          <p:cNvSpPr txBox="1"/>
          <p:nvPr/>
        </p:nvSpPr>
        <p:spPr>
          <a:xfrm>
            <a:off x="1431925" y="1414463"/>
            <a:ext cx="1841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endParaRPr lang="en-US" altLang="zh-CN" sz="2400" b="0" strike="noStrike" noProof="1">
              <a:solidFill>
                <a:schemeClr val="bg1"/>
              </a:solidFill>
              <a:latin typeface="Times New Roman" panose="02020603050405020304" pitchFamily="18" charset="0"/>
              <a:ea typeface="PMingLiU" pitchFamily="18" charset="-120"/>
            </a:endParaRPr>
          </a:p>
        </p:txBody>
      </p:sp>
      <p:sp>
        <p:nvSpPr>
          <p:cNvPr id="108549" name="Rectangle 5"/>
          <p:cNvSpPr/>
          <p:nvPr/>
        </p:nvSpPr>
        <p:spPr>
          <a:xfrm>
            <a:off x="1547813" y="1125538"/>
            <a:ext cx="2219325" cy="6080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lnSpc>
                <a:spcPct val="130000"/>
              </a:lnSpc>
              <a:spcBef>
                <a:spcPct val="50000"/>
              </a:spcBef>
              <a:buNone/>
            </a:pPr>
            <a:r>
              <a:rPr lang="en-US" altLang="zh-CN" sz="2600" u="sng" strike="noStrike" noProof="1">
                <a:latin typeface="Times New Roman" panose="02020603050405020304" pitchFamily="18" charset="0"/>
                <a:ea typeface="PMingLiU" pitchFamily="18" charset="-120"/>
                <a:cs typeface="+mn-cs"/>
              </a:rPr>
              <a:t>MALDI-TOF:</a:t>
            </a:r>
            <a:endParaRPr lang="en-US" altLang="zh-CN" sz="2600" u="sng" strike="noStrike" noProof="1">
              <a:latin typeface="Times New Roman" panose="02020603050405020304" pitchFamily="18" charset="0"/>
              <a:ea typeface="PMingLiU" pitchFamily="18" charset="-120"/>
            </a:endParaRPr>
          </a:p>
        </p:txBody>
      </p:sp>
      <p:sp>
        <p:nvSpPr>
          <p:cNvPr id="108550" name="Rectangle 6"/>
          <p:cNvSpPr/>
          <p:nvPr/>
        </p:nvSpPr>
        <p:spPr>
          <a:xfrm>
            <a:off x="1116013" y="1844675"/>
            <a:ext cx="7518400" cy="46640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2000" strike="noStrike" noProof="1">
                <a:solidFill>
                  <a:schemeClr val="tx1"/>
                </a:solidFill>
                <a:latin typeface="+mn-lt"/>
                <a:ea typeface="+mn-ea"/>
                <a:cs typeface="+mn-cs"/>
              </a:rPr>
              <a:t>Ion source: MALDI</a:t>
            </a:r>
            <a:endParaRPr lang="en-US" altLang="zh-CN" sz="2000" strike="noStrike" noProof="1">
              <a:solidFill>
                <a:schemeClr val="tx1"/>
              </a:solidFill>
            </a:endParaRPr>
          </a:p>
          <a:p>
            <a:pPr marL="0" lvl="0" indent="0" eaLnBrk="1" fontAlgn="base" hangingPunct="1">
              <a:spcBef>
                <a:spcPct val="0"/>
              </a:spcBef>
              <a:buNone/>
            </a:pPr>
            <a:endParaRPr lang="en-US" altLang="zh-CN" sz="2000" strike="noStrike" noProof="1">
              <a:solidFill>
                <a:schemeClr val="tx1"/>
              </a:solidFill>
              <a:ea typeface="PMingLiU" pitchFamily="18" charset="-120"/>
            </a:endParaRPr>
          </a:p>
          <a:p>
            <a:pPr marL="0" lvl="0" indent="0" eaLnBrk="1" fontAlgn="base" hangingPunct="1">
              <a:spcBef>
                <a:spcPct val="0"/>
              </a:spcBef>
              <a:buNone/>
            </a:pPr>
            <a:r>
              <a:rPr lang="en-US" altLang="zh-CN" sz="2000" strike="noStrike" noProof="1">
                <a:solidFill>
                  <a:schemeClr val="tx1"/>
                </a:solidFill>
                <a:latin typeface="+mn-lt"/>
                <a:ea typeface="PMingLiU" pitchFamily="18" charset="-120"/>
                <a:cs typeface="+mn-cs"/>
              </a:rPr>
              <a:t>Analyzer</a:t>
            </a:r>
            <a:r>
              <a:rPr lang="en-US" altLang="zh-CN" sz="2000" b="0" strike="noStrike" noProof="1">
                <a:solidFill>
                  <a:schemeClr val="tx1"/>
                </a:solidFill>
                <a:latin typeface="+mn-lt"/>
                <a:ea typeface="+mn-ea"/>
                <a:cs typeface="+mn-cs"/>
              </a:rPr>
              <a:t> </a:t>
            </a:r>
            <a:r>
              <a:rPr lang="en-US" altLang="zh-CN" sz="2000" strike="noStrike" noProof="1">
                <a:solidFill>
                  <a:schemeClr val="tx1"/>
                </a:solidFill>
                <a:latin typeface="+mn-lt"/>
                <a:ea typeface="PMingLiU" pitchFamily="18" charset="-120"/>
                <a:cs typeface="+mn-cs"/>
              </a:rPr>
              <a:t>Type: TOF</a:t>
            </a:r>
            <a:endParaRPr lang="en-US" altLang="zh-CN" sz="2000" strike="noStrike" noProof="1">
              <a:solidFill>
                <a:schemeClr val="tx1"/>
              </a:solidFill>
              <a:ea typeface="PMingLiU" pitchFamily="18" charset="-120"/>
            </a:endParaRPr>
          </a:p>
          <a:p>
            <a:pPr marL="0" lvl="0" indent="0" eaLnBrk="1" fontAlgn="base" hangingPunct="1">
              <a:spcBef>
                <a:spcPct val="0"/>
              </a:spcBef>
              <a:buNone/>
            </a:pPr>
            <a:endParaRPr lang="en-US" altLang="zh-CN" sz="2000" strike="noStrike" noProof="1">
              <a:solidFill>
                <a:schemeClr val="tx1"/>
              </a:solidFill>
              <a:ea typeface="PMingLiU" pitchFamily="18" charset="-120"/>
            </a:endParaRPr>
          </a:p>
          <a:p>
            <a:pPr marL="0" lvl="0" indent="0" eaLnBrk="1" fontAlgn="base" hangingPunct="1">
              <a:spcBef>
                <a:spcPct val="0"/>
              </a:spcBef>
              <a:buNone/>
            </a:pPr>
            <a:r>
              <a:rPr lang="en-US" altLang="zh-CN" sz="2000" strike="noStrike" noProof="1">
                <a:solidFill>
                  <a:schemeClr val="tx1"/>
                </a:solidFill>
                <a:latin typeface="+mn-lt"/>
                <a:ea typeface="PMingLiU" pitchFamily="18" charset="-120"/>
                <a:cs typeface="+mn-cs"/>
              </a:rPr>
              <a:t>Sample status: solid phase</a:t>
            </a:r>
            <a:endParaRPr lang="en-US" altLang="zh-CN" sz="2000" strike="noStrike" noProof="1">
              <a:solidFill>
                <a:schemeClr val="tx1"/>
              </a:solidFill>
              <a:ea typeface="PMingLiU" pitchFamily="18" charset="-120"/>
            </a:endParaRPr>
          </a:p>
          <a:p>
            <a:pPr marL="0" lvl="0" indent="0" eaLnBrk="1" fontAlgn="base" hangingPunct="1">
              <a:spcBef>
                <a:spcPct val="0"/>
              </a:spcBef>
              <a:buNone/>
            </a:pPr>
            <a:endParaRPr lang="en-US" altLang="zh-CN" sz="2000" strike="noStrike" noProof="1">
              <a:solidFill>
                <a:schemeClr val="tx1"/>
              </a:solidFill>
              <a:ea typeface="PMingLiU" pitchFamily="18" charset="-120"/>
            </a:endParaRPr>
          </a:p>
          <a:p>
            <a:pPr marL="0" lvl="0" indent="0" eaLnBrk="1" fontAlgn="base" hangingPunct="1">
              <a:spcBef>
                <a:spcPct val="0"/>
              </a:spcBef>
              <a:buNone/>
            </a:pPr>
            <a:r>
              <a:rPr lang="en-US" altLang="zh-CN" sz="2000" strike="noStrike" noProof="1">
                <a:solidFill>
                  <a:schemeClr val="tx1"/>
                </a:solidFill>
                <a:latin typeface="+mn-lt"/>
                <a:ea typeface="PMingLiU" pitchFamily="18" charset="-120"/>
                <a:cs typeface="+mn-cs"/>
              </a:rPr>
              <a:t>PROs: (1) easy</a:t>
            </a:r>
            <a:endParaRPr lang="en-US" altLang="zh-CN" sz="2000" strike="noStrike" noProof="1">
              <a:solidFill>
                <a:schemeClr val="tx1"/>
              </a:solidFill>
              <a:ea typeface="PMingLiU" pitchFamily="18" charset="-120"/>
            </a:endParaRPr>
          </a:p>
          <a:p>
            <a:pPr marL="0" lvl="0" indent="0" eaLnBrk="1" fontAlgn="base" hangingPunct="1">
              <a:spcBef>
                <a:spcPct val="0"/>
              </a:spcBef>
              <a:buNone/>
            </a:pPr>
            <a:r>
              <a:rPr lang="en-US" altLang="zh-CN" sz="2000" strike="noStrike" noProof="1">
                <a:solidFill>
                  <a:schemeClr val="tx1"/>
                </a:solidFill>
                <a:latin typeface="+mn-lt"/>
                <a:ea typeface="PMingLiU" pitchFamily="18" charset="-120"/>
                <a:cs typeface="+mn-cs"/>
              </a:rPr>
              <a:t>            (2) fast</a:t>
            </a:r>
            <a:endParaRPr lang="en-US" altLang="zh-CN" sz="2000" strike="noStrike" noProof="1">
              <a:solidFill>
                <a:schemeClr val="tx1"/>
              </a:solidFill>
              <a:ea typeface="PMingLiU" pitchFamily="18" charset="-120"/>
            </a:endParaRPr>
          </a:p>
          <a:p>
            <a:pPr marL="0" lvl="0" indent="0" eaLnBrk="1" fontAlgn="base" hangingPunct="1">
              <a:spcBef>
                <a:spcPct val="0"/>
              </a:spcBef>
              <a:buNone/>
            </a:pPr>
            <a:r>
              <a:rPr lang="en-US" altLang="zh-CN" sz="2000" strike="noStrike" noProof="1">
                <a:solidFill>
                  <a:schemeClr val="tx1"/>
                </a:solidFill>
                <a:latin typeface="+mn-lt"/>
                <a:ea typeface="PMingLiU" pitchFamily="18" charset="-120"/>
                <a:cs typeface="+mn-cs"/>
              </a:rPr>
              <a:t>            (3) high-through </a:t>
            </a:r>
            <a:endParaRPr lang="en-US" altLang="zh-CN" sz="2000" strike="noStrike" noProof="1">
              <a:solidFill>
                <a:schemeClr val="tx1"/>
              </a:solidFill>
              <a:ea typeface="PMingLiU" pitchFamily="18" charset="-120"/>
            </a:endParaRPr>
          </a:p>
          <a:p>
            <a:pPr marL="0" lvl="0" indent="0" eaLnBrk="1" fontAlgn="base" hangingPunct="1">
              <a:spcBef>
                <a:spcPct val="0"/>
              </a:spcBef>
              <a:buNone/>
            </a:pPr>
            <a:r>
              <a:rPr lang="en-US" altLang="zh-CN" sz="2000" strike="noStrike" noProof="1">
                <a:solidFill>
                  <a:schemeClr val="tx1"/>
                </a:solidFill>
                <a:latin typeface="+mn-lt"/>
                <a:ea typeface="PMingLiU" pitchFamily="18" charset="-120"/>
                <a:cs typeface="+mn-cs"/>
              </a:rPr>
              <a:t>            (4) sensitive.</a:t>
            </a:r>
            <a:endParaRPr lang="en-US" altLang="zh-CN" sz="2000" strike="noStrike" noProof="1">
              <a:solidFill>
                <a:schemeClr val="tx1"/>
              </a:solidFill>
              <a:ea typeface="PMingLiU" pitchFamily="18" charset="-120"/>
            </a:endParaRPr>
          </a:p>
          <a:p>
            <a:pPr marL="0" lvl="0" indent="0" eaLnBrk="1" fontAlgn="base" hangingPunct="1">
              <a:spcBef>
                <a:spcPct val="0"/>
              </a:spcBef>
              <a:buNone/>
            </a:pPr>
            <a:endParaRPr lang="en-US" altLang="zh-CN" sz="2000" strike="noStrike" noProof="1">
              <a:solidFill>
                <a:schemeClr val="tx1"/>
              </a:solidFill>
              <a:ea typeface="PMingLiU" pitchFamily="18" charset="-120"/>
            </a:endParaRPr>
          </a:p>
          <a:p>
            <a:pPr marL="0" lvl="0" indent="0" eaLnBrk="1" fontAlgn="base" hangingPunct="1">
              <a:spcBef>
                <a:spcPct val="0"/>
              </a:spcBef>
              <a:buNone/>
            </a:pPr>
            <a:r>
              <a:rPr lang="en-US" altLang="zh-CN" sz="2000" strike="noStrike" noProof="1">
                <a:solidFill>
                  <a:schemeClr val="tx1"/>
                </a:solidFill>
                <a:latin typeface="+mn-lt"/>
                <a:ea typeface="PMingLiU" pitchFamily="18" charset="-120"/>
                <a:cs typeface="+mn-cs"/>
              </a:rPr>
              <a:t>CONs: (1) only fingerprint of protein, no sequence information</a:t>
            </a:r>
            <a:endParaRPr lang="en-US" altLang="zh-CN" sz="2000" strike="noStrike" noProof="1">
              <a:solidFill>
                <a:schemeClr val="tx1"/>
              </a:solidFill>
              <a:ea typeface="PMingLiU" pitchFamily="18" charset="-120"/>
            </a:endParaRPr>
          </a:p>
          <a:p>
            <a:pPr marL="0" lvl="0" indent="0" eaLnBrk="1" fontAlgn="base" hangingPunct="1">
              <a:spcBef>
                <a:spcPct val="0"/>
              </a:spcBef>
              <a:buNone/>
            </a:pPr>
            <a:r>
              <a:rPr lang="en-US" altLang="zh-CN" sz="2000" strike="noStrike" noProof="1">
                <a:solidFill>
                  <a:schemeClr val="tx1"/>
                </a:solidFill>
                <a:latin typeface="+mn-lt"/>
                <a:ea typeface="PMingLiU" pitchFamily="18" charset="-120"/>
                <a:cs typeface="+mn-cs"/>
              </a:rPr>
              <a:t>             (2) results is highly dependent on sample quality.   </a:t>
            </a:r>
            <a:endParaRPr lang="en-US" altLang="zh-CN" sz="2000" strike="noStrike" noProof="1">
              <a:solidFill>
                <a:schemeClr val="tx1"/>
              </a:solidFill>
              <a:ea typeface="PMingLiU" pitchFamily="18" charset="-120"/>
            </a:endParaRPr>
          </a:p>
          <a:p>
            <a:pPr marL="0" lvl="0" indent="0" eaLnBrk="1" fontAlgn="base" hangingPunct="1">
              <a:spcBef>
                <a:spcPct val="0"/>
              </a:spcBef>
              <a:buNone/>
            </a:pPr>
            <a:endParaRPr lang="en-US" altLang="zh-CN" sz="2000" strike="noStrike" noProof="1">
              <a:solidFill>
                <a:schemeClr val="tx1"/>
              </a:solidFill>
              <a:ea typeface="PMingLiU" pitchFamily="18" charset="-120"/>
            </a:endParaRPr>
          </a:p>
        </p:txBody>
      </p:sp>
    </p:spTree>
  </p:cSld>
  <p:clrMapOvr>
    <a:masterClrMapping/>
  </p:clrMapOvr>
  <p:transition>
    <p:randomBar dir="vert"/>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4802" name="Rectangle 2"/>
          <p:cNvSpPr>
            <a:spLocks noGrp="1" noChangeArrowheads="1"/>
          </p:cNvSpPr>
          <p:nvPr>
            <p:ph type="title" idx="4294967295"/>
          </p:nvPr>
        </p:nvSpPr>
        <p:spPr>
          <a:xfrm>
            <a:off x="1574800" y="476250"/>
            <a:ext cx="7569200" cy="519113"/>
          </a:xfrm>
        </p:spPr>
        <p:txBody>
          <a:bodyPr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300" b="0" i="0" u="none" strike="noStrike" kern="0" cap="none" spc="0" normalizeH="0" baseline="0" noProof="0">
                <a:ln>
                  <a:noFill/>
                </a:ln>
                <a:solidFill>
                  <a:schemeClr val="accent2"/>
                </a:solidFill>
                <a:effectLst>
                  <a:outerShdw blurRad="38100" dist="38100" dir="2700000" algn="tl">
                    <a:srgbClr val="C0C0C0"/>
                  </a:outerShdw>
                </a:effectLst>
                <a:uLnTx/>
                <a:uFillTx/>
                <a:latin typeface="+mj-lt"/>
                <a:ea typeface="PMingLiU" pitchFamily="18" charset="-120"/>
                <a:cs typeface="+mj-cs"/>
              </a:rPr>
              <a:t>Commercial available MALDI-Tof </a:t>
            </a:r>
          </a:p>
        </p:txBody>
      </p:sp>
      <p:pic>
        <p:nvPicPr>
          <p:cNvPr id="109570" name="Picture 3" descr="microflex">
            <a:hlinkClick r:id="rId2"/>
          </p:cNvPr>
          <p:cNvPicPr>
            <a:picLocks noChangeAspect="1"/>
          </p:cNvPicPr>
          <p:nvPr/>
        </p:nvPicPr>
        <p:blipFill>
          <a:blip r:embed="rId3"/>
          <a:stretch>
            <a:fillRect/>
          </a:stretch>
        </p:blipFill>
        <p:spPr>
          <a:xfrm>
            <a:off x="468313" y="1628775"/>
            <a:ext cx="2544762" cy="3384550"/>
          </a:xfrm>
          <a:prstGeom prst="rect">
            <a:avLst/>
          </a:prstGeom>
          <a:solidFill>
            <a:schemeClr val="tx1"/>
          </a:solidFill>
          <a:ln w="9525">
            <a:noFill/>
          </a:ln>
        </p:spPr>
      </p:pic>
      <p:sp>
        <p:nvSpPr>
          <p:cNvPr id="109572" name="Text Box 4"/>
          <p:cNvSpPr txBox="1"/>
          <p:nvPr/>
        </p:nvSpPr>
        <p:spPr>
          <a:xfrm>
            <a:off x="611188" y="5157788"/>
            <a:ext cx="2106613"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1600" strike="noStrike" noProof="1">
                <a:solidFill>
                  <a:schemeClr val="tx1"/>
                </a:solidFill>
                <a:latin typeface="+mn-lt"/>
                <a:ea typeface="PMingLiU" pitchFamily="18" charset="-120"/>
                <a:cs typeface="+mn-cs"/>
              </a:rPr>
              <a:t>Microflex ™, Bruker</a:t>
            </a:r>
            <a:endParaRPr lang="en-US" altLang="zh-CN" sz="1600" strike="noStrike" noProof="1">
              <a:solidFill>
                <a:schemeClr val="tx1"/>
              </a:solidFill>
              <a:ea typeface="PMingLiU" pitchFamily="18" charset="-120"/>
            </a:endParaRPr>
          </a:p>
        </p:txBody>
      </p:sp>
      <p:pic>
        <p:nvPicPr>
          <p:cNvPr id="2" name="Picture 5" descr="maldi_monitor"/>
          <p:cNvPicPr>
            <a:picLocks noChangeAspect="1"/>
          </p:cNvPicPr>
          <p:nvPr/>
        </p:nvPicPr>
        <p:blipFill>
          <a:blip r:embed="rId4"/>
          <a:stretch>
            <a:fillRect/>
          </a:stretch>
        </p:blipFill>
        <p:spPr>
          <a:xfrm>
            <a:off x="5867400" y="1557338"/>
            <a:ext cx="2874963" cy="3455987"/>
          </a:xfrm>
          <a:prstGeom prst="rect">
            <a:avLst/>
          </a:prstGeom>
          <a:solidFill>
            <a:schemeClr val="bg2"/>
          </a:solidFill>
          <a:ln w="9525">
            <a:noFill/>
          </a:ln>
        </p:spPr>
      </p:pic>
      <p:sp>
        <p:nvSpPr>
          <p:cNvPr id="109574" name="Text Box 6"/>
          <p:cNvSpPr txBox="1"/>
          <p:nvPr/>
        </p:nvSpPr>
        <p:spPr>
          <a:xfrm>
            <a:off x="5867400" y="5157788"/>
            <a:ext cx="2817813"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1600" strike="noStrike" noProof="1">
                <a:solidFill>
                  <a:schemeClr val="tx1"/>
                </a:solidFill>
                <a:latin typeface="+mn-lt"/>
                <a:ea typeface="PMingLiU" pitchFamily="18" charset="-120"/>
                <a:cs typeface="+mn-cs"/>
              </a:rPr>
              <a:t>MALDI micro™, Micromass</a:t>
            </a:r>
            <a:endParaRPr lang="en-US" altLang="zh-CN" sz="1600" strike="noStrike" noProof="1">
              <a:solidFill>
                <a:schemeClr val="tx1"/>
              </a:solidFill>
              <a:ea typeface="PMingLiU" pitchFamily="18" charset="-120"/>
            </a:endParaRPr>
          </a:p>
        </p:txBody>
      </p:sp>
      <p:pic>
        <p:nvPicPr>
          <p:cNvPr id="3" name="Picture 7" descr="vgdepro"/>
          <p:cNvPicPr>
            <a:picLocks noChangeAspect="1"/>
          </p:cNvPicPr>
          <p:nvPr/>
        </p:nvPicPr>
        <p:blipFill>
          <a:blip r:embed="rId5"/>
          <a:stretch>
            <a:fillRect/>
          </a:stretch>
        </p:blipFill>
        <p:spPr>
          <a:xfrm>
            <a:off x="3419475" y="1628775"/>
            <a:ext cx="1728788" cy="3455988"/>
          </a:xfrm>
          <a:prstGeom prst="rect">
            <a:avLst/>
          </a:prstGeom>
          <a:noFill/>
          <a:ln w="9525">
            <a:noFill/>
          </a:ln>
        </p:spPr>
      </p:pic>
      <p:sp>
        <p:nvSpPr>
          <p:cNvPr id="109576" name="Text Box 8"/>
          <p:cNvSpPr txBox="1"/>
          <p:nvPr/>
        </p:nvSpPr>
        <p:spPr>
          <a:xfrm>
            <a:off x="3132138" y="5229225"/>
            <a:ext cx="2497138"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1600" strike="noStrike" noProof="1">
                <a:solidFill>
                  <a:schemeClr val="tx1"/>
                </a:solidFill>
                <a:latin typeface="+mn-lt"/>
                <a:ea typeface="PMingLiU" pitchFamily="18" charset="-120"/>
                <a:cs typeface="+mn-cs"/>
              </a:rPr>
              <a:t>Voyager DE-PRO™, ABI</a:t>
            </a:r>
            <a:endParaRPr lang="en-US" altLang="zh-CN" sz="1600" strike="noStrike" noProof="1">
              <a:solidFill>
                <a:schemeClr val="tx1"/>
              </a:solidFill>
              <a:ea typeface="PMingLiU" pitchFamily="18" charset="-120"/>
            </a:endParaRPr>
          </a:p>
        </p:txBody>
      </p:sp>
    </p:spTree>
  </p:cSld>
  <p:clrMapOvr>
    <a:masterClrMapping/>
  </p:clrMapOvr>
  <p:transition>
    <p:randomBar dir="vert"/>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6" name="Rectangle 2"/>
          <p:cNvSpPr>
            <a:spLocks noGrp="1" noChangeArrowheads="1"/>
          </p:cNvSpPr>
          <p:nvPr>
            <p:ph type="title" idx="4294967295"/>
          </p:nvPr>
        </p:nvSpPr>
        <p:spPr>
          <a:xfrm>
            <a:off x="1574800" y="188913"/>
            <a:ext cx="7569200" cy="639763"/>
          </a:xfrm>
        </p:spPr>
        <p:txBody>
          <a:bodyPr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200" b="0" i="0" u="none"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mj-ea"/>
                <a:cs typeface="+mj-cs"/>
              </a:rPr>
              <a:t>Different Types of MS</a:t>
            </a:r>
            <a:r>
              <a:rPr kumimoji="0" lang="en-US" sz="3200" b="0" i="0" u="none" strike="noStrike" kern="0" cap="none" spc="0" normalizeH="0" baseline="0" noProof="0">
                <a:ln>
                  <a:noFill/>
                </a:ln>
                <a:solidFill>
                  <a:schemeClr val="accent2"/>
                </a:solidFill>
                <a:effectLst>
                  <a:outerShdw blurRad="38100" dist="38100" dir="2700000" algn="tl">
                    <a:srgbClr val="C0C0C0"/>
                  </a:outerShdw>
                </a:effectLst>
                <a:uLnTx/>
                <a:uFillTx/>
                <a:latin typeface="+mj-lt"/>
                <a:ea typeface="PMingLiU" pitchFamily="18" charset="-120"/>
                <a:cs typeface="+mj-cs"/>
              </a:rPr>
              <a:t> </a:t>
            </a:r>
            <a:r>
              <a:rPr kumimoji="0" lang="en-US" sz="3200" b="0" i="0" u="none"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PMingLiU" pitchFamily="18" charset="-120"/>
                <a:cs typeface="+mj-cs"/>
              </a:rPr>
              <a:t>(II)</a:t>
            </a:r>
          </a:p>
        </p:txBody>
      </p:sp>
      <p:sp>
        <p:nvSpPr>
          <p:cNvPr id="110595" name="Text Box 3"/>
          <p:cNvSpPr txBox="1"/>
          <p:nvPr/>
        </p:nvSpPr>
        <p:spPr>
          <a:xfrm>
            <a:off x="1431925" y="1414463"/>
            <a:ext cx="309563" cy="5175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endParaRPr lang="en-US" altLang="zh-CN" sz="2800" b="0" strike="noStrike" noProof="1">
              <a:solidFill>
                <a:schemeClr val="bg1"/>
              </a:solidFill>
              <a:latin typeface="Times New Roman" panose="02020603050405020304" pitchFamily="18" charset="0"/>
              <a:ea typeface="PMingLiU" pitchFamily="18" charset="-120"/>
            </a:endParaRPr>
          </a:p>
        </p:txBody>
      </p:sp>
      <p:sp>
        <p:nvSpPr>
          <p:cNvPr id="110596" name="Rectangle 4"/>
          <p:cNvSpPr/>
          <p:nvPr/>
        </p:nvSpPr>
        <p:spPr>
          <a:xfrm>
            <a:off x="1547813" y="1052513"/>
            <a:ext cx="1944688" cy="56673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lnSpc>
                <a:spcPct val="130000"/>
              </a:lnSpc>
              <a:spcBef>
                <a:spcPct val="50000"/>
              </a:spcBef>
              <a:buNone/>
            </a:pPr>
            <a:r>
              <a:rPr lang="en-US" altLang="zh-CN" sz="2400" u="sng" strike="noStrike" noProof="1">
                <a:latin typeface="Times New Roman" panose="02020603050405020304" pitchFamily="18" charset="0"/>
                <a:ea typeface="PMingLiU" pitchFamily="18" charset="-120"/>
                <a:cs typeface="+mn-cs"/>
              </a:rPr>
              <a:t>ESI-Q:</a:t>
            </a:r>
            <a:endParaRPr lang="en-US" altLang="zh-CN" sz="2400" u="sng" strike="noStrike" noProof="1">
              <a:latin typeface="Times New Roman" panose="02020603050405020304" pitchFamily="18" charset="0"/>
              <a:ea typeface="PMingLiU" pitchFamily="18" charset="-120"/>
            </a:endParaRPr>
          </a:p>
        </p:txBody>
      </p:sp>
      <p:sp>
        <p:nvSpPr>
          <p:cNvPr id="110597" name="Rectangle 5"/>
          <p:cNvSpPr/>
          <p:nvPr/>
        </p:nvSpPr>
        <p:spPr>
          <a:xfrm>
            <a:off x="323850" y="1844675"/>
            <a:ext cx="3962400" cy="15525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2400" strike="noStrike" noProof="1">
                <a:solidFill>
                  <a:schemeClr val="tx1"/>
                </a:solidFill>
                <a:latin typeface="+mn-lt"/>
                <a:ea typeface="+mn-ea"/>
                <a:cs typeface="+mn-cs"/>
              </a:rPr>
              <a:t>Ion source: ESI</a:t>
            </a:r>
            <a:endParaRPr lang="en-US" altLang="zh-CN" sz="2400" strike="noStrike" noProof="1">
              <a:solidFill>
                <a:schemeClr val="tx1"/>
              </a:solidFill>
            </a:endParaRPr>
          </a:p>
          <a:p>
            <a:pPr marL="0" lvl="0" indent="0" eaLnBrk="1" fontAlgn="base" hangingPunct="1">
              <a:spcBef>
                <a:spcPct val="0"/>
              </a:spcBef>
              <a:buNone/>
            </a:pPr>
            <a:r>
              <a:rPr lang="en-US" altLang="zh-CN" sz="2400" strike="noStrike" noProof="1">
                <a:solidFill>
                  <a:schemeClr val="tx1"/>
                </a:solidFill>
                <a:latin typeface="+mn-lt"/>
                <a:ea typeface="+mn-ea"/>
                <a:cs typeface="+mn-cs"/>
              </a:rPr>
              <a:t>Analyzer</a:t>
            </a:r>
            <a:r>
              <a:rPr lang="en-US" altLang="zh-CN" sz="2400" b="0" strike="noStrike" noProof="1">
                <a:solidFill>
                  <a:schemeClr val="tx1"/>
                </a:solidFill>
                <a:latin typeface="+mn-lt"/>
                <a:ea typeface="+mn-ea"/>
                <a:cs typeface="+mn-cs"/>
              </a:rPr>
              <a:t> </a:t>
            </a:r>
            <a:r>
              <a:rPr lang="en-US" altLang="zh-CN" sz="2400" strike="noStrike" noProof="1">
                <a:solidFill>
                  <a:schemeClr val="tx1"/>
                </a:solidFill>
                <a:latin typeface="+mn-lt"/>
                <a:ea typeface="+mn-ea"/>
                <a:cs typeface="+mn-cs"/>
              </a:rPr>
              <a:t>Type:</a:t>
            </a:r>
            <a:endParaRPr lang="en-US" altLang="zh-CN" sz="2400" strike="noStrike" noProof="1">
              <a:solidFill>
                <a:schemeClr val="tx1"/>
              </a:solidFill>
            </a:endParaRPr>
          </a:p>
          <a:p>
            <a:pPr marL="457200" lvl="1" indent="0" eaLnBrk="1" fontAlgn="base" hangingPunct="1">
              <a:spcBef>
                <a:spcPct val="0"/>
              </a:spcBef>
              <a:buNone/>
            </a:pPr>
            <a:r>
              <a:rPr lang="en-US" altLang="zh-CN" sz="2400" strike="noStrike" noProof="1">
                <a:latin typeface="+mn-lt"/>
                <a:ea typeface="黑体" panose="02010609060101010101" pitchFamily="2" charset="-122"/>
                <a:cs typeface="+mn-ea"/>
              </a:rPr>
              <a:t> </a:t>
            </a:r>
            <a:r>
              <a:rPr lang="en-US" altLang="zh-CN" sz="2400" strike="noStrike" noProof="1">
                <a:latin typeface="Times New Roman" panose="02020603050405020304" pitchFamily="18" charset="0"/>
                <a:ea typeface="PMingLiU" pitchFamily="18" charset="-120"/>
                <a:cs typeface="+mn-ea"/>
              </a:rPr>
              <a:t>Quadrupole analyzer</a:t>
            </a:r>
            <a:endParaRPr lang="en-US" altLang="zh-CN" sz="2400" strike="noStrike" noProof="1">
              <a:latin typeface="Times New Roman" panose="02020603050405020304" pitchFamily="18" charset="0"/>
              <a:ea typeface="PMingLiU" pitchFamily="18" charset="-120"/>
            </a:endParaRPr>
          </a:p>
          <a:p>
            <a:pPr marL="0" lvl="0" indent="0" eaLnBrk="1" fontAlgn="base" hangingPunct="1">
              <a:spcBef>
                <a:spcPct val="0"/>
              </a:spcBef>
              <a:buNone/>
            </a:pPr>
            <a:r>
              <a:rPr lang="en-US" altLang="zh-CN" sz="2400" strike="noStrike" noProof="1">
                <a:solidFill>
                  <a:schemeClr val="tx1"/>
                </a:solidFill>
                <a:latin typeface="Times New Roman" panose="02020603050405020304" pitchFamily="18" charset="0"/>
                <a:ea typeface="PMingLiU" pitchFamily="18" charset="-120"/>
                <a:cs typeface="+mn-cs"/>
              </a:rPr>
              <a:t>Sample status: liquid phase.</a:t>
            </a:r>
            <a:endParaRPr lang="en-US" altLang="zh-CN" sz="2800" strike="noStrike" noProof="1">
              <a:solidFill>
                <a:schemeClr val="tx1"/>
              </a:solidFill>
              <a:latin typeface="Times New Roman" panose="02020603050405020304" pitchFamily="18" charset="0"/>
              <a:ea typeface="PMingLiU" pitchFamily="18" charset="-120"/>
            </a:endParaRPr>
          </a:p>
        </p:txBody>
      </p:sp>
      <p:sp>
        <p:nvSpPr>
          <p:cNvPr id="110598" name="Rectangle 6"/>
          <p:cNvSpPr/>
          <p:nvPr/>
        </p:nvSpPr>
        <p:spPr>
          <a:xfrm>
            <a:off x="1331913" y="3789363"/>
            <a:ext cx="1981200" cy="5667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lnSpc>
                <a:spcPct val="130000"/>
              </a:lnSpc>
              <a:spcBef>
                <a:spcPct val="50000"/>
              </a:spcBef>
              <a:buNone/>
            </a:pPr>
            <a:r>
              <a:rPr lang="en-US" altLang="zh-CN" sz="2400" u="sng" strike="noStrike" noProof="1">
                <a:latin typeface="Times New Roman" panose="02020603050405020304" pitchFamily="18" charset="0"/>
                <a:ea typeface="PMingLiU" pitchFamily="18" charset="-120"/>
                <a:cs typeface="+mn-cs"/>
              </a:rPr>
              <a:t>ESI-Ion-trap:</a:t>
            </a:r>
            <a:endParaRPr lang="en-US" altLang="zh-CN" sz="2400" u="sng" strike="noStrike" noProof="1">
              <a:latin typeface="Times New Roman" panose="02020603050405020304" pitchFamily="18" charset="0"/>
              <a:ea typeface="PMingLiU" pitchFamily="18" charset="-120"/>
            </a:endParaRPr>
          </a:p>
        </p:txBody>
      </p:sp>
      <p:grpSp>
        <p:nvGrpSpPr>
          <p:cNvPr id="2" name="Group 8"/>
          <p:cNvGrpSpPr/>
          <p:nvPr/>
        </p:nvGrpSpPr>
        <p:grpSpPr>
          <a:xfrm>
            <a:off x="4191000" y="3886200"/>
            <a:ext cx="4953000" cy="2816225"/>
            <a:chOff x="263" y="712"/>
            <a:chExt cx="5497" cy="3126"/>
          </a:xfrm>
        </p:grpSpPr>
        <p:pic>
          <p:nvPicPr>
            <p:cNvPr id="110599" name="Picture 9"/>
            <p:cNvPicPr>
              <a:picLocks noChangeAspect="1"/>
            </p:cNvPicPr>
            <p:nvPr/>
          </p:nvPicPr>
          <p:blipFill>
            <a:blip r:embed="rId2"/>
            <a:stretch>
              <a:fillRect/>
            </a:stretch>
          </p:blipFill>
          <p:spPr>
            <a:xfrm>
              <a:off x="1692" y="712"/>
              <a:ext cx="4068" cy="3126"/>
            </a:xfrm>
            <a:prstGeom prst="rect">
              <a:avLst/>
            </a:prstGeom>
            <a:noFill/>
            <a:ln w="9525">
              <a:noFill/>
            </a:ln>
          </p:spPr>
        </p:pic>
        <p:pic>
          <p:nvPicPr>
            <p:cNvPr id="110600" name="Picture 10"/>
            <p:cNvPicPr>
              <a:picLocks noChangeAspect="1"/>
            </p:cNvPicPr>
            <p:nvPr/>
          </p:nvPicPr>
          <p:blipFill>
            <a:blip r:embed="rId3"/>
            <a:stretch>
              <a:fillRect/>
            </a:stretch>
          </p:blipFill>
          <p:spPr>
            <a:xfrm>
              <a:off x="263" y="1536"/>
              <a:ext cx="1365" cy="1790"/>
            </a:xfrm>
            <a:prstGeom prst="rect">
              <a:avLst/>
            </a:prstGeom>
            <a:noFill/>
            <a:ln w="9525">
              <a:noFill/>
            </a:ln>
          </p:spPr>
        </p:pic>
      </p:grpSp>
      <p:grpSp>
        <p:nvGrpSpPr>
          <p:cNvPr id="110601" name="Group 11"/>
          <p:cNvGrpSpPr/>
          <p:nvPr/>
        </p:nvGrpSpPr>
        <p:grpSpPr>
          <a:xfrm>
            <a:off x="4267200" y="836613"/>
            <a:ext cx="4876800" cy="2971800"/>
            <a:chOff x="672" y="864"/>
            <a:chExt cx="4320" cy="2256"/>
          </a:xfrm>
        </p:grpSpPr>
        <p:sp>
          <p:nvSpPr>
            <p:cNvPr id="110602" name="Rectangle 12"/>
            <p:cNvSpPr/>
            <p:nvPr/>
          </p:nvSpPr>
          <p:spPr>
            <a:xfrm>
              <a:off x="672" y="864"/>
              <a:ext cx="4320" cy="2256"/>
            </a:xfrm>
            <a:prstGeom prst="rect">
              <a:avLst/>
            </a:prstGeom>
            <a:solidFill>
              <a:srgbClr val="FFFFFF"/>
            </a:solidFill>
            <a:ln w="9525" cap="flat" cmpd="sng">
              <a:solidFill>
                <a:srgbClr val="FFFFFF"/>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pic>
          <p:nvPicPr>
            <p:cNvPr id="110603" name="Picture 13"/>
            <p:cNvPicPr/>
            <p:nvPr/>
          </p:nvPicPr>
          <p:blipFill>
            <a:blip r:embed="rId4"/>
            <a:stretch>
              <a:fillRect/>
            </a:stretch>
          </p:blipFill>
          <p:spPr>
            <a:xfrm>
              <a:off x="912" y="1056"/>
              <a:ext cx="3984" cy="1872"/>
            </a:xfrm>
            <a:prstGeom prst="rect">
              <a:avLst/>
            </a:prstGeom>
            <a:noFill/>
            <a:ln w="9525">
              <a:noFill/>
            </a:ln>
          </p:spPr>
        </p:pic>
      </p:grpSp>
      <p:sp>
        <p:nvSpPr>
          <p:cNvPr id="3" name="Rectangle 14"/>
          <p:cNvSpPr/>
          <p:nvPr/>
        </p:nvSpPr>
        <p:spPr>
          <a:xfrm>
            <a:off x="323850" y="4508500"/>
            <a:ext cx="3962400" cy="15525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2400" strike="noStrike" noProof="1">
                <a:solidFill>
                  <a:schemeClr val="tx1"/>
                </a:solidFill>
                <a:latin typeface="+mn-lt"/>
                <a:ea typeface="+mn-ea"/>
                <a:cs typeface="+mn-cs"/>
              </a:rPr>
              <a:t>Ion source: ESI</a:t>
            </a:r>
            <a:endParaRPr lang="en-US" altLang="zh-CN" sz="2400" strike="noStrike" noProof="1">
              <a:solidFill>
                <a:schemeClr val="tx1"/>
              </a:solidFill>
            </a:endParaRPr>
          </a:p>
          <a:p>
            <a:pPr marL="0" lvl="0" indent="0" eaLnBrk="1" fontAlgn="base" hangingPunct="1">
              <a:spcBef>
                <a:spcPct val="0"/>
              </a:spcBef>
              <a:buNone/>
            </a:pPr>
            <a:r>
              <a:rPr lang="en-US" altLang="zh-CN" sz="2400" strike="noStrike" noProof="1">
                <a:solidFill>
                  <a:schemeClr val="tx1"/>
                </a:solidFill>
                <a:latin typeface="+mn-lt"/>
                <a:ea typeface="+mn-ea"/>
                <a:cs typeface="+mn-cs"/>
              </a:rPr>
              <a:t>Analyzer</a:t>
            </a:r>
            <a:r>
              <a:rPr lang="en-US" altLang="zh-CN" sz="2400" b="0" strike="noStrike" noProof="1">
                <a:solidFill>
                  <a:schemeClr val="tx1"/>
                </a:solidFill>
                <a:latin typeface="+mn-lt"/>
                <a:ea typeface="+mn-ea"/>
                <a:cs typeface="+mn-cs"/>
              </a:rPr>
              <a:t> </a:t>
            </a:r>
            <a:r>
              <a:rPr lang="en-US" altLang="zh-CN" sz="2400" strike="noStrike" noProof="1">
                <a:solidFill>
                  <a:schemeClr val="tx1"/>
                </a:solidFill>
                <a:latin typeface="+mn-lt"/>
                <a:ea typeface="+mn-ea"/>
                <a:cs typeface="+mn-cs"/>
              </a:rPr>
              <a:t>Type:</a:t>
            </a:r>
            <a:endParaRPr lang="en-US" altLang="zh-CN" sz="2400" strike="noStrike" noProof="1">
              <a:solidFill>
                <a:schemeClr val="tx1"/>
              </a:solidFill>
            </a:endParaRPr>
          </a:p>
          <a:p>
            <a:pPr marL="457200" lvl="1" indent="0" eaLnBrk="1" fontAlgn="base" hangingPunct="1">
              <a:spcBef>
                <a:spcPct val="0"/>
              </a:spcBef>
              <a:buNone/>
            </a:pPr>
            <a:r>
              <a:rPr lang="en-US" altLang="zh-CN" sz="2400" strike="noStrike" noProof="1">
                <a:latin typeface="+mn-lt"/>
                <a:ea typeface="黑体" panose="02010609060101010101" pitchFamily="2" charset="-122"/>
                <a:cs typeface="+mn-ea"/>
              </a:rPr>
              <a:t> Ion-trap analyzer</a:t>
            </a:r>
            <a:endParaRPr lang="en-US" altLang="zh-CN" sz="2400" strike="noStrike" noProof="1">
              <a:latin typeface="Times New Roman" panose="02020603050405020304" pitchFamily="18" charset="0"/>
              <a:ea typeface="PMingLiU" pitchFamily="18" charset="-120"/>
            </a:endParaRPr>
          </a:p>
          <a:p>
            <a:pPr marL="0" lvl="0" indent="0" eaLnBrk="1" fontAlgn="base" hangingPunct="1">
              <a:spcBef>
                <a:spcPct val="0"/>
              </a:spcBef>
              <a:buNone/>
            </a:pPr>
            <a:r>
              <a:rPr lang="en-US" altLang="zh-CN" sz="2400" strike="noStrike" noProof="1">
                <a:solidFill>
                  <a:schemeClr val="tx1"/>
                </a:solidFill>
                <a:latin typeface="Times New Roman" panose="02020603050405020304" pitchFamily="18" charset="0"/>
                <a:ea typeface="PMingLiU" pitchFamily="18" charset="-120"/>
                <a:cs typeface="+mn-cs"/>
              </a:rPr>
              <a:t>Sample status: liquid phase.</a:t>
            </a:r>
            <a:endParaRPr lang="en-US" altLang="zh-CN" sz="2400" strike="noStrike" noProof="1">
              <a:solidFill>
                <a:schemeClr val="tx1"/>
              </a:solidFill>
              <a:latin typeface="Times New Roman" panose="02020603050405020304" pitchFamily="18" charset="0"/>
              <a:ea typeface="PMingLiU" pitchFamily="18" charset="-120"/>
            </a:endParaRPr>
          </a:p>
        </p:txBody>
      </p:sp>
    </p:spTree>
  </p:cSld>
  <p:clrMapOvr>
    <a:masterClrMapping/>
  </p:clrMapOvr>
  <p:transition>
    <p:randomBar dir="vert"/>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730" name="Rectangle 2"/>
          <p:cNvSpPr>
            <a:spLocks noGrp="1" noChangeArrowheads="1"/>
          </p:cNvSpPr>
          <p:nvPr>
            <p:ph type="title"/>
          </p:nvPr>
        </p:nvSpPr>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0" cap="none" spc="0" normalizeH="0" baseline="0" noProof="0">
                <a:ln>
                  <a:noFill/>
                </a:ln>
                <a:solidFill>
                  <a:srgbClr val="CC0000"/>
                </a:solidFill>
                <a:effectLst>
                  <a:outerShdw blurRad="38100" dist="38100" dir="2700000" algn="tl">
                    <a:srgbClr val="C0C0C0"/>
                  </a:outerShdw>
                </a:effectLst>
                <a:uLnTx/>
                <a:uFillTx/>
                <a:latin typeface="+mj-lt"/>
                <a:ea typeface="+mj-ea"/>
                <a:cs typeface="+mj-cs"/>
              </a:rPr>
              <a:t>Tandem Mass </a:t>
            </a:r>
            <a:r>
              <a:rPr kumimoji="0" lang="en-US" altLang="zh-CN" sz="3600" b="1" i="0" u="none" strike="noStrike" kern="0" cap="none" spc="0" normalizeH="0" baseline="0" noProof="0">
                <a:ln>
                  <a:noFill/>
                </a:ln>
                <a:solidFill>
                  <a:srgbClr val="CC0000"/>
                </a:solidFill>
                <a:effectLst/>
                <a:uLnTx/>
                <a:uFillTx/>
                <a:latin typeface="+mj-lt"/>
                <a:ea typeface="+mj-ea"/>
                <a:cs typeface="+mj-cs"/>
              </a:rPr>
              <a:t>Spectrometry</a:t>
            </a:r>
          </a:p>
        </p:txBody>
      </p:sp>
      <p:pic>
        <p:nvPicPr>
          <p:cNvPr id="111618" name="Picture 4"/>
          <p:cNvPicPr>
            <a:picLocks noGrp="1" noChangeAspect="1"/>
          </p:cNvPicPr>
          <p:nvPr>
            <p:ph idx="1"/>
          </p:nvPr>
        </p:nvPicPr>
        <p:blipFill>
          <a:blip r:embed="rId2"/>
          <a:srcRect b="31993"/>
          <a:stretch>
            <a:fillRect/>
          </a:stretch>
        </p:blipFill>
        <p:spPr>
          <a:xfrm>
            <a:off x="1258888" y="1412875"/>
            <a:ext cx="7489825" cy="3168650"/>
          </a:xfrm>
        </p:spPr>
      </p:pic>
      <p:sp>
        <p:nvSpPr>
          <p:cNvPr id="111620" name="Text Box 5"/>
          <p:cNvSpPr txBox="1"/>
          <p:nvPr/>
        </p:nvSpPr>
        <p:spPr>
          <a:xfrm>
            <a:off x="250825" y="4581525"/>
            <a:ext cx="8710613" cy="1661795"/>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lnSpc>
                <a:spcPct val="90000"/>
              </a:lnSpc>
              <a:buSzPct val="85000"/>
              <a:buBlip>
                <a:blip r:embed="rId3"/>
              </a:buBlip>
            </a:pPr>
            <a:r>
              <a:rPr lang="en-US" altLang="zh-CN" sz="2000" b="0" strike="noStrike" noProof="1">
                <a:solidFill>
                  <a:schemeClr val="tx1"/>
                </a:solidFill>
                <a:latin typeface="Times New Roman" panose="02020603050405020304" pitchFamily="18" charset="0"/>
                <a:ea typeface="+mn-ea"/>
                <a:cs typeface="Times New Roman" panose="02020603050405020304" pitchFamily="18" charset="0"/>
              </a:rPr>
              <a:t> Usually </a:t>
            </a:r>
            <a:r>
              <a:rPr lang="zh-CN" altLang="zh-CN" sz="2000" b="0" strike="noStrike" noProof="1">
                <a:solidFill>
                  <a:schemeClr val="tx1"/>
                </a:solidFill>
                <a:latin typeface="Times New Roman" panose="02020603050405020304" pitchFamily="18" charset="0"/>
                <a:ea typeface="+mn-ea"/>
                <a:cs typeface="Times New Roman" panose="02020603050405020304" pitchFamily="18" charset="0"/>
              </a:rPr>
              <a:t>use</a:t>
            </a:r>
            <a:r>
              <a:rPr lang="en-US" altLang="zh-CN" sz="2000" b="0" strike="noStrike" noProof="1">
                <a:solidFill>
                  <a:schemeClr val="tx1"/>
                </a:solidFill>
                <a:latin typeface="Times New Roman" panose="02020603050405020304" pitchFamily="18" charset="0"/>
                <a:ea typeface="+mn-ea"/>
                <a:cs typeface="Times New Roman" panose="02020603050405020304" pitchFamily="18" charset="0"/>
              </a:rPr>
              <a:t> </a:t>
            </a:r>
            <a:r>
              <a:rPr lang="en-US" altLang="zh-CN" sz="2000" b="0" strike="noStrike" noProof="1">
                <a:latin typeface="Times New Roman" panose="02020603050405020304" pitchFamily="18" charset="0"/>
                <a:ea typeface="+mn-ea"/>
                <a:cs typeface="Times New Roman" panose="02020603050405020304" pitchFamily="18" charset="0"/>
              </a:rPr>
              <a:t>m</a:t>
            </a:r>
            <a:r>
              <a:rPr lang="zh-CN" altLang="zh-CN" sz="2000" b="0" strike="noStrike" noProof="1">
                <a:latin typeface="Times New Roman" panose="02020603050405020304" pitchFamily="18" charset="0"/>
                <a:ea typeface="+mn-ea"/>
                <a:cs typeface="Times New Roman" panose="02020603050405020304" pitchFamily="18" charset="0"/>
              </a:rPr>
              <a:t>ore than one mass analyzer</a:t>
            </a:r>
            <a:r>
              <a:rPr lang="zh-CN" altLang="zh-CN" sz="2000" b="0" strike="noStrike" noProof="1">
                <a:solidFill>
                  <a:schemeClr val="tx1"/>
                </a:solidFill>
                <a:latin typeface="Times New Roman" panose="02020603050405020304" pitchFamily="18" charset="0"/>
                <a:ea typeface="+mn-ea"/>
                <a:cs typeface="Times New Roman" panose="02020603050405020304" pitchFamily="18" charset="0"/>
              </a:rPr>
              <a:t> together</a:t>
            </a:r>
            <a:endParaRPr lang="en-US" altLang="zh-CN" sz="2000" b="0" strike="noStrike" noProof="1">
              <a:solidFill>
                <a:schemeClr val="tx1"/>
              </a:solidFill>
              <a:latin typeface="Times New Roman" panose="02020603050405020304" pitchFamily="18" charset="0"/>
              <a:cs typeface="Times New Roman" panose="02020603050405020304" pitchFamily="18" charset="0"/>
            </a:endParaRPr>
          </a:p>
          <a:p>
            <a:pPr marL="0" lvl="0" indent="0" eaLnBrk="1" fontAlgn="base" hangingPunct="1">
              <a:lnSpc>
                <a:spcPct val="90000"/>
              </a:lnSpc>
              <a:buSzPct val="85000"/>
              <a:buBlip>
                <a:blip r:embed="rId3"/>
              </a:buBlip>
            </a:pPr>
            <a:r>
              <a:rPr lang="en-US" altLang="zh-CN" sz="2000" b="0" strike="noStrike" noProof="1">
                <a:solidFill>
                  <a:schemeClr val="tx1"/>
                </a:solidFill>
                <a:latin typeface="Times New Roman" panose="02020603050405020304" pitchFamily="18" charset="0"/>
                <a:ea typeface="+mn-ea"/>
                <a:cs typeface="Times New Roman" panose="02020603050405020304" pitchFamily="18" charset="0"/>
              </a:rPr>
              <a:t> </a:t>
            </a:r>
            <a:r>
              <a:rPr lang="zh-CN" altLang="zh-CN" sz="2000" b="0" strike="noStrike" noProof="1">
                <a:solidFill>
                  <a:schemeClr val="tx1"/>
                </a:solidFill>
                <a:latin typeface="Times New Roman" panose="02020603050405020304" pitchFamily="18" charset="0"/>
                <a:ea typeface="+mn-ea"/>
                <a:cs typeface="Times New Roman" panose="02020603050405020304" pitchFamily="18" charset="0"/>
              </a:rPr>
              <a:t>Purpose is to fragment ions from parent ion to provide </a:t>
            </a:r>
            <a:r>
              <a:rPr lang="zh-CN" altLang="zh-CN" sz="2000" b="0" i="1" u="sng" strike="noStrike" noProof="1">
                <a:solidFill>
                  <a:schemeClr val="tx1"/>
                </a:solidFill>
                <a:latin typeface="Times New Roman" panose="02020603050405020304" pitchFamily="18" charset="0"/>
                <a:ea typeface="+mn-ea"/>
                <a:cs typeface="Times New Roman" panose="02020603050405020304" pitchFamily="18" charset="0"/>
              </a:rPr>
              <a:t>structural information</a:t>
            </a:r>
            <a:r>
              <a:rPr lang="zh-CN" altLang="zh-CN" sz="2000" b="0" strike="noStrike" noProof="1">
                <a:solidFill>
                  <a:schemeClr val="tx1"/>
                </a:solidFill>
                <a:latin typeface="Times New Roman" panose="02020603050405020304" pitchFamily="18" charset="0"/>
                <a:ea typeface="+mn-ea"/>
                <a:cs typeface="Times New Roman" panose="02020603050405020304" pitchFamily="18" charset="0"/>
              </a:rPr>
              <a:t> about a molecule</a:t>
            </a:r>
            <a:endParaRPr lang="en-US" altLang="zh-CN" sz="2000" b="0" strike="noStrike" noProof="1">
              <a:solidFill>
                <a:schemeClr val="tx1"/>
              </a:solidFill>
              <a:latin typeface="Times New Roman" panose="02020603050405020304" pitchFamily="18" charset="0"/>
              <a:cs typeface="Times New Roman" panose="02020603050405020304" pitchFamily="18" charset="0"/>
            </a:endParaRPr>
          </a:p>
          <a:p>
            <a:pPr marL="0" lvl="0" indent="0" eaLnBrk="1" fontAlgn="base" hangingPunct="1">
              <a:lnSpc>
                <a:spcPct val="90000"/>
              </a:lnSpc>
              <a:buSzPct val="85000"/>
              <a:buBlip>
                <a:blip r:embed="rId3"/>
              </a:buBlip>
            </a:pPr>
            <a:r>
              <a:rPr lang="en-US" altLang="zh-CN" sz="2000" b="0" strike="noStrike" noProof="1">
                <a:solidFill>
                  <a:schemeClr val="tx1"/>
                </a:solidFill>
                <a:latin typeface="Times New Roman" panose="02020603050405020304" pitchFamily="18" charset="0"/>
                <a:ea typeface="+mn-ea"/>
                <a:cs typeface="Times New Roman" panose="02020603050405020304" pitchFamily="18" charset="0"/>
              </a:rPr>
              <a:t> </a:t>
            </a:r>
            <a:r>
              <a:rPr lang="zh-CN" altLang="zh-CN" sz="2000" b="0" strike="noStrike" noProof="1">
                <a:solidFill>
                  <a:schemeClr val="tx1"/>
                </a:solidFill>
                <a:latin typeface="Times New Roman" panose="02020603050405020304" pitchFamily="18" charset="0"/>
                <a:ea typeface="+mn-ea"/>
                <a:cs typeface="Times New Roman" panose="02020603050405020304" pitchFamily="18" charset="0"/>
              </a:rPr>
              <a:t>Also allows separation and identification of </a:t>
            </a:r>
            <a:r>
              <a:rPr lang="zh-CN" altLang="zh-CN" sz="2000" b="0" strike="noStrike" noProof="1">
                <a:latin typeface="Times New Roman" panose="02020603050405020304" pitchFamily="18" charset="0"/>
                <a:ea typeface="+mn-ea"/>
                <a:cs typeface="Times New Roman" panose="02020603050405020304" pitchFamily="18" charset="0"/>
              </a:rPr>
              <a:t>compounds</a:t>
            </a:r>
            <a:r>
              <a:rPr lang="zh-CN" altLang="zh-CN" sz="2000" b="0" strike="noStrike" noProof="1">
                <a:solidFill>
                  <a:schemeClr val="tx1"/>
                </a:solidFill>
                <a:latin typeface="Times New Roman" panose="02020603050405020304" pitchFamily="18" charset="0"/>
                <a:ea typeface="+mn-ea"/>
                <a:cs typeface="Times New Roman" panose="02020603050405020304" pitchFamily="18" charset="0"/>
              </a:rPr>
              <a:t> in complex mixtures</a:t>
            </a:r>
            <a:endParaRPr lang="en-US" altLang="zh-CN" sz="2000" b="0" strike="noStrike" noProof="1">
              <a:solidFill>
                <a:schemeClr val="tx1"/>
              </a:solidFill>
              <a:latin typeface="Times New Roman" panose="02020603050405020304" pitchFamily="18" charset="0"/>
              <a:cs typeface="Times New Roman" panose="02020603050405020304" pitchFamily="18" charset="0"/>
            </a:endParaRPr>
          </a:p>
          <a:p>
            <a:pPr marL="0" lvl="0" indent="0" eaLnBrk="1" fontAlgn="base" hangingPunct="1">
              <a:lnSpc>
                <a:spcPct val="90000"/>
              </a:lnSpc>
              <a:buSzPct val="85000"/>
              <a:buBlip>
                <a:blip r:embed="rId3"/>
              </a:buBlip>
            </a:pPr>
            <a:r>
              <a:rPr lang="en-US" altLang="zh-CN" sz="2000" b="0" strike="noStrike" noProof="1">
                <a:solidFill>
                  <a:schemeClr val="tx1"/>
                </a:solidFill>
                <a:latin typeface="Times New Roman" panose="02020603050405020304" pitchFamily="18" charset="0"/>
                <a:ea typeface="+mn-ea"/>
                <a:cs typeface="Times New Roman" panose="02020603050405020304" pitchFamily="18" charset="0"/>
              </a:rPr>
              <a:t> </a:t>
            </a:r>
            <a:r>
              <a:rPr lang="zh-CN" altLang="zh-CN" sz="2000" b="0" strike="noStrike" noProof="1">
                <a:latin typeface="Times New Roman" panose="02020603050405020304" pitchFamily="18" charset="0"/>
                <a:ea typeface="+mn-ea"/>
                <a:cs typeface="Times New Roman" panose="02020603050405020304" pitchFamily="18" charset="0"/>
              </a:rPr>
              <a:t>Collision cell</a:t>
            </a:r>
            <a:r>
              <a:rPr lang="zh-CN" altLang="zh-CN" sz="2000" b="0" strike="noStrike" noProof="1">
                <a:solidFill>
                  <a:schemeClr val="tx1"/>
                </a:solidFill>
                <a:latin typeface="Times New Roman" panose="02020603050405020304" pitchFamily="18" charset="0"/>
                <a:ea typeface="+mn-ea"/>
                <a:cs typeface="Times New Roman" panose="02020603050405020304" pitchFamily="18" charset="0"/>
              </a:rPr>
              <a:t> is where selected ions are sent for further fragmentation</a:t>
            </a:r>
            <a:endParaRPr lang="en-US" altLang="zh-CN" sz="2000" b="0" strike="noStrike" noProof="1">
              <a:solidFill>
                <a:schemeClr val="tx1"/>
              </a:solidFill>
              <a:latin typeface="Times New Roman" panose="02020603050405020304" pitchFamily="18" charset="0"/>
              <a:cs typeface="Times New Roman" panose="02020603050405020304" pitchFamily="18" charset="0"/>
            </a:endParaRPr>
          </a:p>
        </p:txBody>
      </p:sp>
      <p:grpSp>
        <p:nvGrpSpPr>
          <p:cNvPr id="18" name="组合 17">
            <a:extLst>
              <a:ext uri="{FF2B5EF4-FFF2-40B4-BE49-F238E27FC236}">
                <a16:creationId xmlns:a16="http://schemas.microsoft.com/office/drawing/2014/main" id="{579F8E8B-0DDA-4248-9387-DC02DE3CB4C4}"/>
              </a:ext>
            </a:extLst>
          </p:cNvPr>
          <p:cNvGrpSpPr/>
          <p:nvPr/>
        </p:nvGrpSpPr>
        <p:grpSpPr>
          <a:xfrm>
            <a:off x="1609898" y="1247229"/>
            <a:ext cx="1181880" cy="585360"/>
            <a:chOff x="1609898" y="1247229"/>
            <a:chExt cx="1181880" cy="585360"/>
          </a:xfrm>
        </p:grpSpPr>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5B20C364-7A89-47D5-B38C-FD9346C5FE3A}"/>
                    </a:ext>
                  </a:extLst>
                </p14:cNvPr>
                <p14:cNvContentPartPr/>
                <p14:nvPr/>
              </p14:nvContentPartPr>
              <p14:xfrm>
                <a:off x="1618538" y="1386549"/>
                <a:ext cx="12240" cy="81720"/>
              </p14:xfrm>
            </p:contentPart>
          </mc:Choice>
          <mc:Fallback xmlns="">
            <p:pic>
              <p:nvPicPr>
                <p:cNvPr id="2" name="墨迹 1">
                  <a:extLst>
                    <a:ext uri="{FF2B5EF4-FFF2-40B4-BE49-F238E27FC236}">
                      <a16:creationId xmlns:a16="http://schemas.microsoft.com/office/drawing/2014/main" id="{5B20C364-7A89-47D5-B38C-FD9346C5FE3A}"/>
                    </a:ext>
                  </a:extLst>
                </p:cNvPr>
                <p:cNvPicPr/>
                <p:nvPr/>
              </p:nvPicPr>
              <p:blipFill>
                <a:blip r:embed="rId5"/>
                <a:stretch>
                  <a:fillRect/>
                </a:stretch>
              </p:blipFill>
              <p:spPr>
                <a:xfrm>
                  <a:off x="1600538" y="1368549"/>
                  <a:ext cx="4788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墨迹 2">
                  <a:extLst>
                    <a:ext uri="{FF2B5EF4-FFF2-40B4-BE49-F238E27FC236}">
                      <a16:creationId xmlns:a16="http://schemas.microsoft.com/office/drawing/2014/main" id="{BD3E0A6E-8E52-43BD-BF57-086BFCB50C9A}"/>
                    </a:ext>
                  </a:extLst>
                </p14:cNvPr>
                <p14:cNvContentPartPr/>
                <p14:nvPr/>
              </p14:nvContentPartPr>
              <p14:xfrm>
                <a:off x="1625738" y="1302669"/>
                <a:ext cx="164520" cy="193680"/>
              </p14:xfrm>
            </p:contentPart>
          </mc:Choice>
          <mc:Fallback xmlns="">
            <p:pic>
              <p:nvPicPr>
                <p:cNvPr id="3" name="墨迹 2">
                  <a:extLst>
                    <a:ext uri="{FF2B5EF4-FFF2-40B4-BE49-F238E27FC236}">
                      <a16:creationId xmlns:a16="http://schemas.microsoft.com/office/drawing/2014/main" id="{BD3E0A6E-8E52-43BD-BF57-086BFCB50C9A}"/>
                    </a:ext>
                  </a:extLst>
                </p:cNvPr>
                <p:cNvPicPr/>
                <p:nvPr/>
              </p:nvPicPr>
              <p:blipFill>
                <a:blip r:embed="rId7"/>
                <a:stretch>
                  <a:fillRect/>
                </a:stretch>
              </p:blipFill>
              <p:spPr>
                <a:xfrm>
                  <a:off x="1607738" y="1285029"/>
                  <a:ext cx="20016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墨迹 3">
                  <a:extLst>
                    <a:ext uri="{FF2B5EF4-FFF2-40B4-BE49-F238E27FC236}">
                      <a16:creationId xmlns:a16="http://schemas.microsoft.com/office/drawing/2014/main" id="{3CC6358B-EB3E-464F-BB72-8CFBAF2C357B}"/>
                    </a:ext>
                  </a:extLst>
                </p14:cNvPr>
                <p14:cNvContentPartPr/>
                <p14:nvPr/>
              </p14:nvContentPartPr>
              <p14:xfrm>
                <a:off x="1609898" y="1512909"/>
                <a:ext cx="229680" cy="135000"/>
              </p14:xfrm>
            </p:contentPart>
          </mc:Choice>
          <mc:Fallback xmlns="">
            <p:pic>
              <p:nvPicPr>
                <p:cNvPr id="4" name="墨迹 3">
                  <a:extLst>
                    <a:ext uri="{FF2B5EF4-FFF2-40B4-BE49-F238E27FC236}">
                      <a16:creationId xmlns:a16="http://schemas.microsoft.com/office/drawing/2014/main" id="{3CC6358B-EB3E-464F-BB72-8CFBAF2C357B}"/>
                    </a:ext>
                  </a:extLst>
                </p:cNvPr>
                <p:cNvPicPr/>
                <p:nvPr/>
              </p:nvPicPr>
              <p:blipFill>
                <a:blip r:embed="rId9"/>
                <a:stretch>
                  <a:fillRect/>
                </a:stretch>
              </p:blipFill>
              <p:spPr>
                <a:xfrm>
                  <a:off x="1591898" y="1494909"/>
                  <a:ext cx="26532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墨迹 4">
                  <a:extLst>
                    <a:ext uri="{FF2B5EF4-FFF2-40B4-BE49-F238E27FC236}">
                      <a16:creationId xmlns:a16="http://schemas.microsoft.com/office/drawing/2014/main" id="{A7AA7191-96E1-4F9B-A175-B1237D6EC53A}"/>
                    </a:ext>
                  </a:extLst>
                </p14:cNvPr>
                <p14:cNvContentPartPr/>
                <p14:nvPr/>
              </p14:nvContentPartPr>
              <p14:xfrm>
                <a:off x="1739858" y="1247229"/>
                <a:ext cx="13680" cy="585360"/>
              </p14:xfrm>
            </p:contentPart>
          </mc:Choice>
          <mc:Fallback xmlns="">
            <p:pic>
              <p:nvPicPr>
                <p:cNvPr id="5" name="墨迹 4">
                  <a:extLst>
                    <a:ext uri="{FF2B5EF4-FFF2-40B4-BE49-F238E27FC236}">
                      <a16:creationId xmlns:a16="http://schemas.microsoft.com/office/drawing/2014/main" id="{A7AA7191-96E1-4F9B-A175-B1237D6EC53A}"/>
                    </a:ext>
                  </a:extLst>
                </p:cNvPr>
                <p:cNvPicPr/>
                <p:nvPr/>
              </p:nvPicPr>
              <p:blipFill>
                <a:blip r:embed="rId11"/>
                <a:stretch>
                  <a:fillRect/>
                </a:stretch>
              </p:blipFill>
              <p:spPr>
                <a:xfrm>
                  <a:off x="1722218" y="1229589"/>
                  <a:ext cx="49320" cy="621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墨迹 5">
                  <a:extLst>
                    <a:ext uri="{FF2B5EF4-FFF2-40B4-BE49-F238E27FC236}">
                      <a16:creationId xmlns:a16="http://schemas.microsoft.com/office/drawing/2014/main" id="{7EEBD05A-1028-4850-89E6-9DD2396299D9}"/>
                    </a:ext>
                  </a:extLst>
                </p14:cNvPr>
                <p14:cNvContentPartPr/>
                <p14:nvPr/>
              </p14:nvContentPartPr>
              <p14:xfrm>
                <a:off x="1865498" y="1320669"/>
                <a:ext cx="162720" cy="83520"/>
              </p14:xfrm>
            </p:contentPart>
          </mc:Choice>
          <mc:Fallback xmlns="">
            <p:pic>
              <p:nvPicPr>
                <p:cNvPr id="6" name="墨迹 5">
                  <a:extLst>
                    <a:ext uri="{FF2B5EF4-FFF2-40B4-BE49-F238E27FC236}">
                      <a16:creationId xmlns:a16="http://schemas.microsoft.com/office/drawing/2014/main" id="{7EEBD05A-1028-4850-89E6-9DD2396299D9}"/>
                    </a:ext>
                  </a:extLst>
                </p:cNvPr>
                <p:cNvPicPr/>
                <p:nvPr/>
              </p:nvPicPr>
              <p:blipFill>
                <a:blip r:embed="rId13"/>
                <a:stretch>
                  <a:fillRect/>
                </a:stretch>
              </p:blipFill>
              <p:spPr>
                <a:xfrm>
                  <a:off x="1847858" y="1302669"/>
                  <a:ext cx="19836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 name="墨迹 6">
                  <a:extLst>
                    <a:ext uri="{FF2B5EF4-FFF2-40B4-BE49-F238E27FC236}">
                      <a16:creationId xmlns:a16="http://schemas.microsoft.com/office/drawing/2014/main" id="{F1822EDF-9D10-4550-A9AB-802923FF15BE}"/>
                    </a:ext>
                  </a:extLst>
                </p14:cNvPr>
                <p14:cNvContentPartPr/>
                <p14:nvPr/>
              </p14:nvContentPartPr>
              <p14:xfrm>
                <a:off x="1917698" y="1411749"/>
                <a:ext cx="28440" cy="162000"/>
              </p14:xfrm>
            </p:contentPart>
          </mc:Choice>
          <mc:Fallback xmlns="">
            <p:pic>
              <p:nvPicPr>
                <p:cNvPr id="7" name="墨迹 6">
                  <a:extLst>
                    <a:ext uri="{FF2B5EF4-FFF2-40B4-BE49-F238E27FC236}">
                      <a16:creationId xmlns:a16="http://schemas.microsoft.com/office/drawing/2014/main" id="{F1822EDF-9D10-4550-A9AB-802923FF15BE}"/>
                    </a:ext>
                  </a:extLst>
                </p:cNvPr>
                <p:cNvPicPr/>
                <p:nvPr/>
              </p:nvPicPr>
              <p:blipFill>
                <a:blip r:embed="rId15"/>
                <a:stretch>
                  <a:fillRect/>
                </a:stretch>
              </p:blipFill>
              <p:spPr>
                <a:xfrm>
                  <a:off x="1900058" y="1394109"/>
                  <a:ext cx="6408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 name="墨迹 7">
                  <a:extLst>
                    <a:ext uri="{FF2B5EF4-FFF2-40B4-BE49-F238E27FC236}">
                      <a16:creationId xmlns:a16="http://schemas.microsoft.com/office/drawing/2014/main" id="{B4E6CF50-E43B-4177-979E-65633D6F20FB}"/>
                    </a:ext>
                  </a:extLst>
                </p14:cNvPr>
                <p14:cNvContentPartPr/>
                <p14:nvPr/>
              </p14:nvContentPartPr>
              <p14:xfrm>
                <a:off x="1953698" y="1415709"/>
                <a:ext cx="107280" cy="401760"/>
              </p14:xfrm>
            </p:contentPart>
          </mc:Choice>
          <mc:Fallback xmlns="">
            <p:pic>
              <p:nvPicPr>
                <p:cNvPr id="8" name="墨迹 7">
                  <a:extLst>
                    <a:ext uri="{FF2B5EF4-FFF2-40B4-BE49-F238E27FC236}">
                      <a16:creationId xmlns:a16="http://schemas.microsoft.com/office/drawing/2014/main" id="{B4E6CF50-E43B-4177-979E-65633D6F20FB}"/>
                    </a:ext>
                  </a:extLst>
                </p:cNvPr>
                <p:cNvPicPr/>
                <p:nvPr/>
              </p:nvPicPr>
              <p:blipFill>
                <a:blip r:embed="rId17"/>
                <a:stretch>
                  <a:fillRect/>
                </a:stretch>
              </p:blipFill>
              <p:spPr>
                <a:xfrm>
                  <a:off x="1936058" y="1398069"/>
                  <a:ext cx="142920" cy="437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 name="墨迹 8">
                  <a:extLst>
                    <a:ext uri="{FF2B5EF4-FFF2-40B4-BE49-F238E27FC236}">
                      <a16:creationId xmlns:a16="http://schemas.microsoft.com/office/drawing/2014/main" id="{4B93B6F4-7D4E-4F10-A8FC-66ADE55DA788}"/>
                    </a:ext>
                  </a:extLst>
                </p14:cNvPr>
                <p14:cNvContentPartPr/>
                <p14:nvPr/>
              </p14:nvContentPartPr>
              <p14:xfrm>
                <a:off x="1901858" y="1541349"/>
                <a:ext cx="127800" cy="28440"/>
              </p14:xfrm>
            </p:contentPart>
          </mc:Choice>
          <mc:Fallback xmlns="">
            <p:pic>
              <p:nvPicPr>
                <p:cNvPr id="9" name="墨迹 8">
                  <a:extLst>
                    <a:ext uri="{FF2B5EF4-FFF2-40B4-BE49-F238E27FC236}">
                      <a16:creationId xmlns:a16="http://schemas.microsoft.com/office/drawing/2014/main" id="{4B93B6F4-7D4E-4F10-A8FC-66ADE55DA788}"/>
                    </a:ext>
                  </a:extLst>
                </p:cNvPr>
                <p:cNvPicPr/>
                <p:nvPr/>
              </p:nvPicPr>
              <p:blipFill>
                <a:blip r:embed="rId19"/>
                <a:stretch>
                  <a:fillRect/>
                </a:stretch>
              </p:blipFill>
              <p:spPr>
                <a:xfrm>
                  <a:off x="1883858" y="1523349"/>
                  <a:ext cx="16344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 name="墨迹 9">
                  <a:extLst>
                    <a:ext uri="{FF2B5EF4-FFF2-40B4-BE49-F238E27FC236}">
                      <a16:creationId xmlns:a16="http://schemas.microsoft.com/office/drawing/2014/main" id="{88411BD3-F257-4F54-9076-43FD4474A5AE}"/>
                    </a:ext>
                  </a:extLst>
                </p14:cNvPr>
                <p14:cNvContentPartPr/>
                <p14:nvPr/>
              </p14:nvContentPartPr>
              <p14:xfrm>
                <a:off x="1846058" y="1311309"/>
                <a:ext cx="308880" cy="426240"/>
              </p14:xfrm>
            </p:contentPart>
          </mc:Choice>
          <mc:Fallback xmlns="">
            <p:pic>
              <p:nvPicPr>
                <p:cNvPr id="10" name="墨迹 9">
                  <a:extLst>
                    <a:ext uri="{FF2B5EF4-FFF2-40B4-BE49-F238E27FC236}">
                      <a16:creationId xmlns:a16="http://schemas.microsoft.com/office/drawing/2014/main" id="{88411BD3-F257-4F54-9076-43FD4474A5AE}"/>
                    </a:ext>
                  </a:extLst>
                </p:cNvPr>
                <p:cNvPicPr/>
                <p:nvPr/>
              </p:nvPicPr>
              <p:blipFill>
                <a:blip r:embed="rId21"/>
                <a:stretch>
                  <a:fillRect/>
                </a:stretch>
              </p:blipFill>
              <p:spPr>
                <a:xfrm>
                  <a:off x="1828418" y="1293669"/>
                  <a:ext cx="34452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1" name="墨迹 10">
                  <a:extLst>
                    <a:ext uri="{FF2B5EF4-FFF2-40B4-BE49-F238E27FC236}">
                      <a16:creationId xmlns:a16="http://schemas.microsoft.com/office/drawing/2014/main" id="{E0CEF06C-D3F9-472E-85FD-64418DA39038}"/>
                    </a:ext>
                  </a:extLst>
                </p14:cNvPr>
                <p14:cNvContentPartPr/>
                <p14:nvPr/>
              </p14:nvContentPartPr>
              <p14:xfrm>
                <a:off x="2119298" y="1306629"/>
                <a:ext cx="83160" cy="180720"/>
              </p14:xfrm>
            </p:contentPart>
          </mc:Choice>
          <mc:Fallback xmlns="">
            <p:pic>
              <p:nvPicPr>
                <p:cNvPr id="11" name="墨迹 10">
                  <a:extLst>
                    <a:ext uri="{FF2B5EF4-FFF2-40B4-BE49-F238E27FC236}">
                      <a16:creationId xmlns:a16="http://schemas.microsoft.com/office/drawing/2014/main" id="{E0CEF06C-D3F9-472E-85FD-64418DA39038}"/>
                    </a:ext>
                  </a:extLst>
                </p:cNvPr>
                <p:cNvPicPr/>
                <p:nvPr/>
              </p:nvPicPr>
              <p:blipFill>
                <a:blip r:embed="rId23"/>
                <a:stretch>
                  <a:fillRect/>
                </a:stretch>
              </p:blipFill>
              <p:spPr>
                <a:xfrm>
                  <a:off x="2101298" y="1288989"/>
                  <a:ext cx="11880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2" name="墨迹 11">
                  <a:extLst>
                    <a:ext uri="{FF2B5EF4-FFF2-40B4-BE49-F238E27FC236}">
                      <a16:creationId xmlns:a16="http://schemas.microsoft.com/office/drawing/2014/main" id="{260620E6-3773-426D-B5BE-2AEB33ACE5CE}"/>
                    </a:ext>
                  </a:extLst>
                </p14:cNvPr>
                <p14:cNvContentPartPr/>
                <p14:nvPr/>
              </p14:nvContentPartPr>
              <p14:xfrm>
                <a:off x="2090138" y="1500669"/>
                <a:ext cx="179640" cy="112680"/>
              </p14:xfrm>
            </p:contentPart>
          </mc:Choice>
          <mc:Fallback xmlns="">
            <p:pic>
              <p:nvPicPr>
                <p:cNvPr id="12" name="墨迹 11">
                  <a:extLst>
                    <a:ext uri="{FF2B5EF4-FFF2-40B4-BE49-F238E27FC236}">
                      <a16:creationId xmlns:a16="http://schemas.microsoft.com/office/drawing/2014/main" id="{260620E6-3773-426D-B5BE-2AEB33ACE5CE}"/>
                    </a:ext>
                  </a:extLst>
                </p:cNvPr>
                <p:cNvPicPr/>
                <p:nvPr/>
              </p:nvPicPr>
              <p:blipFill>
                <a:blip r:embed="rId25"/>
                <a:stretch>
                  <a:fillRect/>
                </a:stretch>
              </p:blipFill>
              <p:spPr>
                <a:xfrm>
                  <a:off x="2072498" y="1482669"/>
                  <a:ext cx="2152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3" name="墨迹 12">
                  <a:extLst>
                    <a:ext uri="{FF2B5EF4-FFF2-40B4-BE49-F238E27FC236}">
                      <a16:creationId xmlns:a16="http://schemas.microsoft.com/office/drawing/2014/main" id="{6F3DF0A0-1633-4272-955F-F76F9A5C59C9}"/>
                    </a:ext>
                  </a:extLst>
                </p14:cNvPr>
                <p14:cNvContentPartPr/>
                <p14:nvPr/>
              </p14:nvContentPartPr>
              <p14:xfrm>
                <a:off x="2154578" y="1455669"/>
                <a:ext cx="217800" cy="276480"/>
              </p14:xfrm>
            </p:contentPart>
          </mc:Choice>
          <mc:Fallback xmlns="">
            <p:pic>
              <p:nvPicPr>
                <p:cNvPr id="13" name="墨迹 12">
                  <a:extLst>
                    <a:ext uri="{FF2B5EF4-FFF2-40B4-BE49-F238E27FC236}">
                      <a16:creationId xmlns:a16="http://schemas.microsoft.com/office/drawing/2014/main" id="{6F3DF0A0-1633-4272-955F-F76F9A5C59C9}"/>
                    </a:ext>
                  </a:extLst>
                </p:cNvPr>
                <p:cNvPicPr/>
                <p:nvPr/>
              </p:nvPicPr>
              <p:blipFill>
                <a:blip r:embed="rId27"/>
                <a:stretch>
                  <a:fillRect/>
                </a:stretch>
              </p:blipFill>
              <p:spPr>
                <a:xfrm>
                  <a:off x="2136578" y="1437669"/>
                  <a:ext cx="2534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4" name="墨迹 13">
                  <a:extLst>
                    <a:ext uri="{FF2B5EF4-FFF2-40B4-BE49-F238E27FC236}">
                      <a16:creationId xmlns:a16="http://schemas.microsoft.com/office/drawing/2014/main" id="{C52691CA-0187-43F3-85C6-5E978598AD78}"/>
                    </a:ext>
                  </a:extLst>
                </p14:cNvPr>
                <p14:cNvContentPartPr/>
                <p14:nvPr/>
              </p14:nvContentPartPr>
              <p14:xfrm>
                <a:off x="2387858" y="1366029"/>
                <a:ext cx="163440" cy="306000"/>
              </p14:xfrm>
            </p:contentPart>
          </mc:Choice>
          <mc:Fallback xmlns="">
            <p:pic>
              <p:nvPicPr>
                <p:cNvPr id="14" name="墨迹 13">
                  <a:extLst>
                    <a:ext uri="{FF2B5EF4-FFF2-40B4-BE49-F238E27FC236}">
                      <a16:creationId xmlns:a16="http://schemas.microsoft.com/office/drawing/2014/main" id="{C52691CA-0187-43F3-85C6-5E978598AD78}"/>
                    </a:ext>
                  </a:extLst>
                </p:cNvPr>
                <p:cNvPicPr/>
                <p:nvPr/>
              </p:nvPicPr>
              <p:blipFill>
                <a:blip r:embed="rId29"/>
                <a:stretch>
                  <a:fillRect/>
                </a:stretch>
              </p:blipFill>
              <p:spPr>
                <a:xfrm>
                  <a:off x="2370218" y="1348029"/>
                  <a:ext cx="19908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5" name="墨迹 14">
                  <a:extLst>
                    <a:ext uri="{FF2B5EF4-FFF2-40B4-BE49-F238E27FC236}">
                      <a16:creationId xmlns:a16="http://schemas.microsoft.com/office/drawing/2014/main" id="{C2779A5F-DFC1-47B3-A802-95AC26718020}"/>
                    </a:ext>
                  </a:extLst>
                </p14:cNvPr>
                <p14:cNvContentPartPr/>
                <p14:nvPr/>
              </p14:nvContentPartPr>
              <p14:xfrm>
                <a:off x="2435378" y="1461789"/>
                <a:ext cx="99000" cy="119160"/>
              </p14:xfrm>
            </p:contentPart>
          </mc:Choice>
          <mc:Fallback xmlns="">
            <p:pic>
              <p:nvPicPr>
                <p:cNvPr id="15" name="墨迹 14">
                  <a:extLst>
                    <a:ext uri="{FF2B5EF4-FFF2-40B4-BE49-F238E27FC236}">
                      <a16:creationId xmlns:a16="http://schemas.microsoft.com/office/drawing/2014/main" id="{C2779A5F-DFC1-47B3-A802-95AC26718020}"/>
                    </a:ext>
                  </a:extLst>
                </p:cNvPr>
                <p:cNvPicPr/>
                <p:nvPr/>
              </p:nvPicPr>
              <p:blipFill>
                <a:blip r:embed="rId31"/>
                <a:stretch>
                  <a:fillRect/>
                </a:stretch>
              </p:blipFill>
              <p:spPr>
                <a:xfrm>
                  <a:off x="2417738" y="1443789"/>
                  <a:ext cx="13464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6" name="墨迹 15">
                  <a:extLst>
                    <a:ext uri="{FF2B5EF4-FFF2-40B4-BE49-F238E27FC236}">
                      <a16:creationId xmlns:a16="http://schemas.microsoft.com/office/drawing/2014/main" id="{52022843-F3BC-45AB-AB6C-65080B85138A}"/>
                    </a:ext>
                  </a:extLst>
                </p14:cNvPr>
                <p14:cNvContentPartPr/>
                <p14:nvPr/>
              </p14:nvContentPartPr>
              <p14:xfrm>
                <a:off x="2568938" y="1367109"/>
                <a:ext cx="73080" cy="333360"/>
              </p14:xfrm>
            </p:contentPart>
          </mc:Choice>
          <mc:Fallback xmlns="">
            <p:pic>
              <p:nvPicPr>
                <p:cNvPr id="16" name="墨迹 15">
                  <a:extLst>
                    <a:ext uri="{FF2B5EF4-FFF2-40B4-BE49-F238E27FC236}">
                      <a16:creationId xmlns:a16="http://schemas.microsoft.com/office/drawing/2014/main" id="{52022843-F3BC-45AB-AB6C-65080B85138A}"/>
                    </a:ext>
                  </a:extLst>
                </p:cNvPr>
                <p:cNvPicPr/>
                <p:nvPr/>
              </p:nvPicPr>
              <p:blipFill>
                <a:blip r:embed="rId33"/>
                <a:stretch>
                  <a:fillRect/>
                </a:stretch>
              </p:blipFill>
              <p:spPr>
                <a:xfrm>
                  <a:off x="2551298" y="1349469"/>
                  <a:ext cx="10872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7" name="墨迹 16">
                  <a:extLst>
                    <a:ext uri="{FF2B5EF4-FFF2-40B4-BE49-F238E27FC236}">
                      <a16:creationId xmlns:a16="http://schemas.microsoft.com/office/drawing/2014/main" id="{E5169B32-4F93-4410-B474-973CCD77379D}"/>
                    </a:ext>
                  </a:extLst>
                </p14:cNvPr>
                <p14:cNvContentPartPr/>
                <p14:nvPr/>
              </p14:nvContentPartPr>
              <p14:xfrm>
                <a:off x="2577578" y="1481589"/>
                <a:ext cx="214200" cy="244080"/>
              </p14:xfrm>
            </p:contentPart>
          </mc:Choice>
          <mc:Fallback xmlns="">
            <p:pic>
              <p:nvPicPr>
                <p:cNvPr id="17" name="墨迹 16">
                  <a:extLst>
                    <a:ext uri="{FF2B5EF4-FFF2-40B4-BE49-F238E27FC236}">
                      <a16:creationId xmlns:a16="http://schemas.microsoft.com/office/drawing/2014/main" id="{E5169B32-4F93-4410-B474-973CCD77379D}"/>
                    </a:ext>
                  </a:extLst>
                </p:cNvPr>
                <p:cNvPicPr/>
                <p:nvPr/>
              </p:nvPicPr>
              <p:blipFill>
                <a:blip r:embed="rId35"/>
                <a:stretch>
                  <a:fillRect/>
                </a:stretch>
              </p:blipFill>
              <p:spPr>
                <a:xfrm>
                  <a:off x="2559938" y="1463949"/>
                  <a:ext cx="249840" cy="279720"/>
                </a:xfrm>
                <a:prstGeom prst="rect">
                  <a:avLst/>
                </a:prstGeom>
              </p:spPr>
            </p:pic>
          </mc:Fallback>
        </mc:AlternateContent>
      </p:grpSp>
    </p:spTree>
  </p:cSld>
  <p:clrMapOvr>
    <a:masterClrMapping/>
  </p:clrMapOvr>
  <p:transition>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2" descr="AA-Analysis(Aminomate-Automated-Analyser)"/>
          <p:cNvPicPr>
            <a:picLocks noChangeAspect="1"/>
          </p:cNvPicPr>
          <p:nvPr/>
        </p:nvPicPr>
        <p:blipFill>
          <a:blip r:embed="rId2"/>
          <a:stretch>
            <a:fillRect/>
          </a:stretch>
        </p:blipFill>
        <p:spPr>
          <a:xfrm>
            <a:off x="1763713" y="981075"/>
            <a:ext cx="6907212" cy="4264025"/>
          </a:xfrm>
          <a:prstGeom prst="rect">
            <a:avLst/>
          </a:prstGeom>
          <a:noFill/>
          <a:ln w="9525">
            <a:noFill/>
          </a:ln>
        </p:spPr>
      </p:pic>
      <p:sp>
        <p:nvSpPr>
          <p:cNvPr id="15363" name="Text Box 3"/>
          <p:cNvSpPr txBox="1"/>
          <p:nvPr/>
        </p:nvSpPr>
        <p:spPr>
          <a:xfrm>
            <a:off x="947738" y="5638800"/>
            <a:ext cx="7775575" cy="7620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4400" strike="noStrike" noProof="1">
                <a:solidFill>
                  <a:schemeClr val="tx2"/>
                </a:solidFill>
                <a:latin typeface="Times New Roman" panose="02020603050405020304" pitchFamily="18" charset="0"/>
                <a:ea typeface="宋体" panose="02010600030101010101" pitchFamily="2" charset="-122"/>
                <a:cs typeface="+mn-cs"/>
              </a:rPr>
              <a:t>Amino Acid Composition Assay</a:t>
            </a:r>
            <a:endParaRPr lang="en-US" altLang="zh-CN" sz="4400" strike="noStrike" noProof="1">
              <a:solidFill>
                <a:schemeClr val="tx2"/>
              </a:solidFill>
              <a:latin typeface="Times New Roman" panose="02020603050405020304" pitchFamily="18" charset="0"/>
              <a:ea typeface="宋体" panose="02010600030101010101" pitchFamily="2" charset="-122"/>
            </a:endParaRPr>
          </a:p>
        </p:txBody>
      </p:sp>
    </p:spTree>
  </p:cSld>
  <p:clrMapOvr>
    <a:masterClrMapping/>
  </p:clrMapOvr>
  <p:transition>
    <p:randomBar dir="vert"/>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850" name="Rectangle 2"/>
          <p:cNvSpPr>
            <a:spLocks noGrp="1" noChangeArrowheads="1"/>
          </p:cNvSpPr>
          <p:nvPr>
            <p:ph type="title"/>
          </p:nvPr>
        </p:nvSpPr>
        <p:spPr>
          <a:xfrm>
            <a:off x="1835150" y="274638"/>
            <a:ext cx="6851650" cy="633413"/>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0" cap="none" spc="0" normalizeH="0" baseline="0" noProof="0">
                <a:ln>
                  <a:noFill/>
                </a:ln>
                <a:solidFill>
                  <a:schemeClr val="accent2"/>
                </a:solidFill>
                <a:effectLst>
                  <a:outerShdw blurRad="38100" dist="38100" dir="2700000" algn="tl">
                    <a:srgbClr val="C0C0C0"/>
                  </a:outerShdw>
                </a:effectLst>
                <a:uLnTx/>
                <a:uFillTx/>
                <a:latin typeface="+mj-lt"/>
                <a:ea typeface="+mj-ea"/>
                <a:cs typeface="+mj-cs"/>
              </a:rPr>
              <a:t>Tandem MS instruments </a:t>
            </a:r>
          </a:p>
        </p:txBody>
      </p:sp>
      <p:sp>
        <p:nvSpPr>
          <p:cNvPr id="112643" name="Rectangle 3"/>
          <p:cNvSpPr>
            <a:spLocks noGrp="1"/>
          </p:cNvSpPr>
          <p:nvPr>
            <p:ph idx="1"/>
          </p:nvPr>
        </p:nvSpPr>
        <p:spPr>
          <a:xfrm>
            <a:off x="1284288" y="1341438"/>
            <a:ext cx="7859713" cy="4319588"/>
          </a:xfrm>
        </p:spPr>
        <p:txBody>
          <a:bodyPr vert="horz" wrap="square" lIns="91440" tIns="45720" rIns="91440" bIns="45720" anchor="t"/>
          <a:lstStyle/>
          <a:p>
            <a:pPr eaLnBrk="1" fontAlgn="base" hangingPunct="1"/>
            <a:r>
              <a:rPr lang="en-US" altLang="zh-CN" sz="2800" strike="noStrike" noProof="1">
                <a:solidFill>
                  <a:srgbClr val="FF0066"/>
                </a:solidFill>
              </a:rPr>
              <a:t>Multiple stages </a:t>
            </a:r>
            <a:r>
              <a:rPr lang="en-US" altLang="zh-CN" sz="2800" strike="noStrike" noProof="1">
                <a:solidFill>
                  <a:schemeClr val="tx1"/>
                </a:solidFill>
              </a:rPr>
              <a:t>of mass analysis separation can be accomplished with individual mass spectrometer elements </a:t>
            </a:r>
            <a:r>
              <a:rPr lang="en-US" altLang="zh-CN" sz="2800" strike="noStrike" noProof="1">
                <a:solidFill>
                  <a:srgbClr val="FF0066"/>
                </a:solidFill>
              </a:rPr>
              <a:t>separated in space</a:t>
            </a:r>
            <a:r>
              <a:rPr lang="en-US" altLang="zh-CN" sz="2800" strike="noStrike" noProof="1">
                <a:solidFill>
                  <a:schemeClr val="tx1"/>
                </a:solidFill>
              </a:rPr>
              <a:t> or using a </a:t>
            </a:r>
            <a:r>
              <a:rPr lang="en-US" altLang="zh-CN" sz="2800" strike="noStrike" noProof="1">
                <a:solidFill>
                  <a:srgbClr val="FF0066"/>
                </a:solidFill>
              </a:rPr>
              <a:t>single </a:t>
            </a:r>
            <a:r>
              <a:rPr lang="en-US" altLang="zh-CN" sz="2800" strike="noStrike" noProof="1">
                <a:solidFill>
                  <a:schemeClr val="tx1"/>
                </a:solidFill>
              </a:rPr>
              <a:t>mass spectrometer with the MS steps </a:t>
            </a:r>
            <a:r>
              <a:rPr lang="en-US" altLang="zh-CN" sz="2800" strike="noStrike" noProof="1">
                <a:solidFill>
                  <a:srgbClr val="FF0066"/>
                </a:solidFill>
              </a:rPr>
              <a:t>separated in time</a:t>
            </a:r>
            <a:r>
              <a:rPr lang="en-US" altLang="zh-CN" sz="2800" strike="noStrike" noProof="1">
                <a:solidFill>
                  <a:schemeClr val="tx1"/>
                </a:solidFill>
              </a:rPr>
              <a:t> </a:t>
            </a:r>
          </a:p>
        </p:txBody>
      </p:sp>
    </p:spTree>
  </p:cSld>
  <p:clrMapOvr>
    <a:masterClrMapping/>
  </p:clrMapOvr>
  <p:transition>
    <p:randomBar dir="vert"/>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875" name="Rectangle 3"/>
          <p:cNvSpPr>
            <a:spLocks noGrp="1" noChangeArrowheads="1"/>
          </p:cNvSpPr>
          <p:nvPr>
            <p:ph idx="1"/>
          </p:nvPr>
        </p:nvSpPr>
        <p:spPr>
          <a:xfrm>
            <a:off x="1284605" y="260350"/>
            <a:ext cx="7860030" cy="6101715"/>
          </a:xfrm>
        </p:spPr>
        <p:txBody>
          <a:bodyPr vert="horz" wrap="square" lIns="91440" tIns="45720" rIns="91440" bIns="45720" numCol="1" anchor="t" anchorCtr="0" compatLnSpc="1">
            <a:noAutofit/>
          </a:bodyPr>
          <a:lstStyle/>
          <a:p>
            <a:pPr marL="342900" marR="0" lvl="0" indent="-342900" algn="l" defTabSz="914400" rtl="0" eaLnBrk="1" fontAlgn="base" latinLnBrk="0" hangingPunct="1">
              <a:lnSpc>
                <a:spcPct val="90000"/>
              </a:lnSpc>
              <a:spcBef>
                <a:spcPct val="20000"/>
              </a:spcBef>
              <a:spcAft>
                <a:spcPct val="0"/>
              </a:spcAft>
              <a:buClrTx/>
              <a:buSzTx/>
              <a:buFont typeface="Wingdings" panose="05000000000000000000" pitchFamily="2" charset="2"/>
              <a:buChar char="l"/>
              <a:defRPr/>
            </a:pPr>
            <a:r>
              <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Tandem mass spectrometry </a:t>
            </a:r>
            <a:r>
              <a:rPr kumimoji="0" lang="en-US" altLang="zh-CN" sz="2400" b="0" i="0" u="none" strike="noStrike" kern="0" cap="none" spc="0" normalizeH="0" baseline="0" noProof="0" dirty="0">
                <a:ln>
                  <a:noFill/>
                </a:ln>
                <a:solidFill>
                  <a:schemeClr val="accent2"/>
                </a:solidFill>
                <a:effectLst/>
                <a:uLnTx/>
                <a:uFillTx/>
                <a:latin typeface="Times New Roman" panose="02020603050405020304" pitchFamily="18" charset="0"/>
                <a:ea typeface="+mn-ea"/>
                <a:cs typeface="Times New Roman" panose="02020603050405020304" pitchFamily="18" charset="0"/>
              </a:rPr>
              <a:t>in space</a:t>
            </a:r>
          </a:p>
          <a:p>
            <a:pPr marL="742950" marR="0" lvl="1" indent="-285750" algn="l" defTabSz="914400" rtl="0" eaLnBrk="1" fontAlgn="base" latinLnBrk="0" hangingPunct="1">
              <a:lnSpc>
                <a:spcPct val="90000"/>
              </a:lnSpc>
              <a:spcBef>
                <a:spcPct val="20000"/>
              </a:spcBef>
              <a:spcAft>
                <a:spcPct val="0"/>
              </a:spcAft>
              <a:buClrTx/>
              <a:buSzTx/>
              <a:buFontTx/>
              <a:buChar char="–"/>
              <a:defRPr/>
            </a:pPr>
            <a:r>
              <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华文细黑" pitchFamily="2" charset="-122"/>
                <a:cs typeface="Times New Roman" panose="02020603050405020304" pitchFamily="18" charset="0"/>
              </a:rPr>
              <a:t>the separation elements are physically separated and distinct, although there is a physical connection between the elements to maintain high vacuum. </a:t>
            </a:r>
          </a:p>
          <a:p>
            <a:pPr marL="742950" marR="0" lvl="1" indent="-285750" algn="l" defTabSz="914400" rtl="0" eaLnBrk="1" fontAlgn="base" latinLnBrk="0" hangingPunct="1">
              <a:lnSpc>
                <a:spcPct val="90000"/>
              </a:lnSpc>
              <a:spcBef>
                <a:spcPct val="20000"/>
              </a:spcBef>
              <a:spcAft>
                <a:spcPct val="0"/>
              </a:spcAft>
              <a:buClrTx/>
              <a:buSzTx/>
              <a:buFontTx/>
              <a:buChar char="–"/>
              <a:defRPr/>
            </a:pPr>
            <a:r>
              <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华文细黑" pitchFamily="2" charset="-122"/>
                <a:cs typeface="Times New Roman" panose="02020603050405020304" pitchFamily="18" charset="0"/>
              </a:rPr>
              <a:t>These elements can be sectors, transmission quadrupole, or time-of-flight</a:t>
            </a:r>
          </a:p>
          <a:p>
            <a:pPr marL="342900" marR="0" lvl="0" indent="-342900" algn="l" defTabSz="914400" rtl="0" eaLnBrk="1" fontAlgn="base" latinLnBrk="0" hangingPunct="1">
              <a:lnSpc>
                <a:spcPct val="90000"/>
              </a:lnSpc>
              <a:spcBef>
                <a:spcPct val="20000"/>
              </a:spcBef>
              <a:spcAft>
                <a:spcPct val="0"/>
              </a:spcAft>
              <a:buClrTx/>
              <a:buSzTx/>
              <a:buFont typeface="Wingdings" panose="05000000000000000000" pitchFamily="2" charset="2"/>
              <a:buChar char="l"/>
              <a:defRPr/>
            </a:pPr>
            <a:endParaRPr kumimoji="0" lang="en-US" altLang="zh-CN" sz="2400" b="0"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90000"/>
              </a:lnSpc>
              <a:spcBef>
                <a:spcPct val="20000"/>
              </a:spcBef>
              <a:spcAft>
                <a:spcPct val="0"/>
              </a:spcAft>
              <a:buClrTx/>
              <a:buSzTx/>
              <a:buFont typeface="Wingdings" panose="05000000000000000000" pitchFamily="2" charset="2"/>
              <a:buChar char="l"/>
              <a:defRPr/>
            </a:pPr>
            <a:r>
              <a:rPr kumimoji="0" lang="en-US" altLang="zh-CN" sz="2400" b="0"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Tandem mass spectrometry</a:t>
            </a:r>
            <a:r>
              <a:rPr kumimoji="0" lang="en-US" altLang="zh-CN" sz="2400" b="0" i="0" u="none" strike="noStrike" kern="0" cap="none" spc="0" normalizeH="0" baseline="0" noProof="0" dirty="0">
                <a:ln>
                  <a:noFill/>
                </a:ln>
                <a:solidFill>
                  <a:schemeClr val="accent2"/>
                </a:solidFill>
                <a:effectLst/>
                <a:uLnTx/>
                <a:uFillTx/>
                <a:latin typeface="Times New Roman" panose="02020603050405020304" pitchFamily="18" charset="0"/>
                <a:ea typeface="+mn-ea"/>
                <a:cs typeface="Times New Roman" panose="02020603050405020304" pitchFamily="18" charset="0"/>
              </a:rPr>
              <a:t> </a:t>
            </a:r>
            <a:r>
              <a:rPr kumimoji="0" lang="en-US" altLang="zh-CN" sz="2400" b="0" i="0" u="none" strike="noStrike" kern="0" cap="none" spc="0" normalizeH="0" baseline="0" noProof="0" dirty="0">
                <a:ln>
                  <a:noFill/>
                </a:ln>
                <a:solidFill>
                  <a:schemeClr val="accent2"/>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in time</a:t>
            </a:r>
          </a:p>
          <a:p>
            <a:pPr marL="742950" marR="0" lvl="1" indent="-285750" algn="l" defTabSz="914400" rtl="0" eaLnBrk="1" fontAlgn="base" latinLnBrk="0" hangingPunct="1">
              <a:lnSpc>
                <a:spcPct val="90000"/>
              </a:lnSpc>
              <a:spcBef>
                <a:spcPct val="20000"/>
              </a:spcBef>
              <a:spcAft>
                <a:spcPct val="0"/>
              </a:spcAft>
              <a:buClrTx/>
              <a:buSzTx/>
              <a:buFontTx/>
              <a:buChar char="–"/>
              <a:defRPr/>
            </a:pPr>
            <a:r>
              <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华文细黑" pitchFamily="2" charset="-122"/>
                <a:cs typeface="Times New Roman" panose="02020603050405020304" pitchFamily="18" charset="0"/>
              </a:rPr>
              <a:t>the separation is accomplished with ions trapped in the same place, with multiple separation steps taking place over time. </a:t>
            </a:r>
          </a:p>
          <a:p>
            <a:pPr marL="742950" marR="0" lvl="1" indent="-285750" algn="l" defTabSz="914400" rtl="0" eaLnBrk="1" fontAlgn="base" latinLnBrk="0" hangingPunct="1">
              <a:lnSpc>
                <a:spcPct val="90000"/>
              </a:lnSpc>
              <a:spcBef>
                <a:spcPct val="20000"/>
              </a:spcBef>
              <a:spcAft>
                <a:spcPct val="0"/>
              </a:spcAft>
              <a:buClrTx/>
              <a:buSzTx/>
              <a:buFontTx/>
              <a:buChar char="–"/>
              <a:defRPr/>
            </a:pPr>
            <a:r>
              <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华文细黑" pitchFamily="2" charset="-122"/>
                <a:cs typeface="Times New Roman" panose="02020603050405020304" pitchFamily="18" charset="0"/>
              </a:rPr>
              <a:t>A </a:t>
            </a:r>
            <a:r>
              <a:rPr kumimoji="0" lang="en-US" altLang="zh-CN" sz="2400" b="0" i="0" u="none" strike="noStrike" kern="0" cap="none" spc="0" normalizeH="0" baseline="0" noProof="0" dirty="0">
                <a:ln>
                  <a:noFill/>
                </a:ln>
                <a:solidFill>
                  <a:srgbClr val="FF0066"/>
                </a:solidFill>
                <a:effectLst/>
                <a:uLnTx/>
                <a:uFillTx/>
                <a:latin typeface="Times New Roman" panose="02020603050405020304" pitchFamily="18" charset="0"/>
                <a:ea typeface="华文细黑" pitchFamily="2" charset="-122"/>
                <a:cs typeface="Times New Roman" panose="02020603050405020304" pitchFamily="18" charset="0"/>
              </a:rPr>
              <a:t>quadrupole ion trap</a:t>
            </a:r>
            <a:r>
              <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华文细黑" pitchFamily="2" charset="-122"/>
                <a:cs typeface="Times New Roman" panose="02020603050405020304" pitchFamily="18" charset="0"/>
              </a:rPr>
              <a:t> or </a:t>
            </a:r>
            <a:r>
              <a:rPr kumimoji="0" lang="en-US" altLang="zh-CN" sz="2400" b="0" i="0" u="none" strike="noStrike" kern="0" cap="none" spc="0" normalizeH="0" baseline="0" noProof="0" dirty="0">
                <a:ln>
                  <a:noFill/>
                </a:ln>
                <a:solidFill>
                  <a:srgbClr val="FF0066"/>
                </a:solidFill>
                <a:effectLst/>
                <a:uLnTx/>
                <a:uFillTx/>
                <a:latin typeface="Times New Roman" panose="02020603050405020304" pitchFamily="18" charset="0"/>
                <a:ea typeface="华文细黑" pitchFamily="2" charset="-122"/>
                <a:cs typeface="Times New Roman" panose="02020603050405020304" pitchFamily="18" charset="0"/>
              </a:rPr>
              <a:t>FTMS</a:t>
            </a:r>
            <a:r>
              <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华文细黑" pitchFamily="2" charset="-122"/>
                <a:cs typeface="Times New Roman" panose="02020603050405020304" pitchFamily="18" charset="0"/>
              </a:rPr>
              <a:t> instrument can be used for such an analysis. </a:t>
            </a:r>
          </a:p>
          <a:p>
            <a:pPr marL="742950" marR="0" lvl="1" indent="-285750" algn="l" defTabSz="914400" rtl="0" eaLnBrk="1" fontAlgn="base" latinLnBrk="0" hangingPunct="1">
              <a:lnSpc>
                <a:spcPct val="90000"/>
              </a:lnSpc>
              <a:spcBef>
                <a:spcPct val="20000"/>
              </a:spcBef>
              <a:spcAft>
                <a:spcPct val="0"/>
              </a:spcAft>
              <a:buClrTx/>
              <a:buSzTx/>
              <a:buFontTx/>
              <a:buChar char="–"/>
              <a:defRPr/>
            </a:pPr>
            <a:r>
              <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华文细黑" pitchFamily="2" charset="-122"/>
                <a:cs typeface="Times New Roman" panose="02020603050405020304" pitchFamily="18" charset="0"/>
              </a:rPr>
              <a:t>Trapping instruments can perform multiple steps of analysis, referred as </a:t>
            </a:r>
            <a:r>
              <a:rPr kumimoji="0" lang="en-US" altLang="zh-CN" sz="2400" b="0" i="0" u="none" strike="noStrike" kern="0" cap="none" spc="0" normalizeH="0" baseline="0" noProof="0" dirty="0" err="1">
                <a:ln>
                  <a:noFill/>
                </a:ln>
                <a:solidFill>
                  <a:schemeClr val="tx1"/>
                </a:solidFill>
                <a:effectLst/>
                <a:uLnTx/>
                <a:uFillTx/>
                <a:latin typeface="Times New Roman" panose="02020603050405020304" pitchFamily="18" charset="0"/>
                <a:ea typeface="华文细黑" pitchFamily="2" charset="-122"/>
                <a:cs typeface="Times New Roman" panose="02020603050405020304" pitchFamily="18" charset="0"/>
              </a:rPr>
              <a:t>MSn</a:t>
            </a:r>
            <a:r>
              <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华文细黑" pitchFamily="2" charset="-122"/>
                <a:cs typeface="Times New Roman" panose="02020603050405020304" pitchFamily="18" charset="0"/>
              </a:rPr>
              <a:t>.  N(the number of separation</a:t>
            </a:r>
            <a:r>
              <a:rPr kumimoji="0" lang="en-US" altLang="zh-CN" sz="2400" b="1"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 </a:t>
            </a:r>
            <a:r>
              <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华文细黑" pitchFamily="2" charset="-122"/>
                <a:cs typeface="Times New Roman" panose="02020603050405020304" pitchFamily="18" charset="0"/>
              </a:rPr>
              <a:t>steps)</a:t>
            </a:r>
          </a:p>
        </p:txBody>
      </p:sp>
    </p:spTree>
  </p:cSld>
  <p:clrMapOvr>
    <a:masterClrMapping/>
  </p:clrMapOvr>
  <p:transition>
    <p:randomBar dir="vert"/>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898" name="Rectangle 2"/>
          <p:cNvSpPr>
            <a:spLocks noGrp="1" noChangeArrowheads="1"/>
          </p:cNvSpPr>
          <p:nvPr>
            <p:ph type="title"/>
          </p:nvPr>
        </p:nvSpPr>
        <p:spPr>
          <a:xfrm>
            <a:off x="1908175" y="188913"/>
            <a:ext cx="7235825" cy="701675"/>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mj-ea"/>
                <a:cs typeface="Times New Roman" panose="02020603050405020304" pitchFamily="18" charset="0"/>
              </a:rPr>
              <a:t>Tandem Mass Spectrometer</a:t>
            </a:r>
          </a:p>
        </p:txBody>
      </p:sp>
      <p:sp>
        <p:nvSpPr>
          <p:cNvPr id="848899" name="Rectangle 3"/>
          <p:cNvSpPr>
            <a:spLocks noGrp="1" noChangeArrowheads="1"/>
          </p:cNvSpPr>
          <p:nvPr>
            <p:ph idx="1"/>
          </p:nvPr>
        </p:nvSpPr>
        <p:spPr>
          <a:xfrm>
            <a:off x="838200" y="1628775"/>
            <a:ext cx="8305800" cy="4114800"/>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Tx/>
              <a:buSzTx/>
              <a:buFont typeface="Wingdings" panose="05000000000000000000" pitchFamily="2" charset="2"/>
              <a:buChar char="l"/>
              <a:defRPr/>
            </a:pPr>
            <a:r>
              <a:rPr kumimoji="0" 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Quadrupole-quadrupole</a:t>
            </a:r>
            <a:r>
              <a:rPr kumimoji="0"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 (QQ)</a:t>
            </a:r>
            <a:endParaRPr kumimoji="0" 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90000"/>
              </a:lnSpc>
              <a:spcBef>
                <a:spcPct val="20000"/>
              </a:spcBef>
              <a:spcAft>
                <a:spcPct val="0"/>
              </a:spcAft>
              <a:buClrTx/>
              <a:buSzTx/>
              <a:buFont typeface="Wingdings" panose="05000000000000000000" pitchFamily="2" charset="2"/>
              <a:buChar char="l"/>
              <a:defRPr/>
            </a:pPr>
            <a:r>
              <a:rPr kumimoji="0" 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Magnetic sector-quadrupole</a:t>
            </a:r>
          </a:p>
          <a:p>
            <a:pPr marL="342900" marR="0" lvl="0" indent="-342900" algn="l" defTabSz="914400" rtl="0" eaLnBrk="1" fontAlgn="base" latinLnBrk="0" hangingPunct="1">
              <a:lnSpc>
                <a:spcPct val="90000"/>
              </a:lnSpc>
              <a:spcBef>
                <a:spcPct val="20000"/>
              </a:spcBef>
              <a:spcAft>
                <a:spcPct val="0"/>
              </a:spcAft>
              <a:buClrTx/>
              <a:buSzTx/>
              <a:buFont typeface="Wingdings" panose="05000000000000000000" pitchFamily="2" charset="2"/>
              <a:buChar char="l"/>
              <a:defRPr/>
            </a:pPr>
            <a:r>
              <a:rPr kumimoji="0" 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Quadrupole-time-of-flight</a:t>
            </a:r>
            <a:r>
              <a:rPr kumimoji="0"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 (Q-TOF)</a:t>
            </a:r>
            <a:endParaRPr kumimoji="0" 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90000"/>
              </a:lnSpc>
              <a:spcBef>
                <a:spcPct val="20000"/>
              </a:spcBef>
              <a:spcAft>
                <a:spcPct val="0"/>
              </a:spcAft>
              <a:buClrTx/>
              <a:buSzTx/>
              <a:buFont typeface="Wingdings" panose="05000000000000000000" pitchFamily="2" charset="2"/>
              <a:buChar char="l"/>
              <a:defRPr/>
            </a:pPr>
            <a:r>
              <a:rPr kumimoji="0" 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Time-of-flight-time-of-flight</a:t>
            </a:r>
            <a:r>
              <a:rPr kumimoji="0"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 (TOF-TOF)</a:t>
            </a:r>
            <a:endParaRPr kumimoji="0" 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90000"/>
              </a:lnSpc>
              <a:spcBef>
                <a:spcPct val="20000"/>
              </a:spcBef>
              <a:spcAft>
                <a:spcPct val="0"/>
              </a:spcAft>
              <a:buClrTx/>
              <a:buSzTx/>
              <a:buFont typeface="Wingdings" panose="05000000000000000000" pitchFamily="2" charset="2"/>
              <a:buChar char="l"/>
              <a:defRPr/>
            </a:pPr>
            <a:r>
              <a:rPr kumimoji="0" lang="en-US" sz="28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Triple Quadrupole</a:t>
            </a:r>
          </a:p>
          <a:p>
            <a:pPr marL="342900" marR="0" lvl="0" indent="-342900" algn="l" defTabSz="914400" rtl="0" eaLnBrk="1" fontAlgn="base" latinLnBrk="0" hangingPunct="1">
              <a:lnSpc>
                <a:spcPct val="90000"/>
              </a:lnSpc>
              <a:spcBef>
                <a:spcPct val="20000"/>
              </a:spcBef>
              <a:spcAft>
                <a:spcPct val="0"/>
              </a:spcAft>
              <a:buClrTx/>
              <a:buSzTx/>
              <a:buFont typeface="Wingdings" panose="05000000000000000000" pitchFamily="2" charset="2"/>
              <a:buChar char="l"/>
              <a:defRPr/>
            </a:pPr>
            <a:r>
              <a:rPr kumimoji="0" lang="en-US" sz="28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Ion-trap</a:t>
            </a:r>
          </a:p>
        </p:txBody>
      </p:sp>
    </p:spTree>
  </p:cSld>
  <p:clrMapOvr>
    <a:masterClrMapping/>
  </p:clrMapOvr>
  <p:transition>
    <p:randomBar dir="vert"/>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6" name="Rectangle 2"/>
          <p:cNvSpPr>
            <a:spLocks noGrp="1" noChangeArrowheads="1"/>
          </p:cNvSpPr>
          <p:nvPr>
            <p:ph type="title" idx="4294967295"/>
          </p:nvPr>
        </p:nvSpPr>
        <p:spPr>
          <a:xfrm>
            <a:off x="1547813" y="0"/>
            <a:ext cx="7208838" cy="946150"/>
          </a:xfrm>
        </p:spPr>
        <p:txBody>
          <a:bodyPr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200" b="0" i="0" u="none" strike="noStrike" kern="0" cap="none" spc="0" normalizeH="0" baseline="0" noProof="0">
                <a:ln>
                  <a:noFill/>
                </a:ln>
                <a:solidFill>
                  <a:schemeClr val="tx1"/>
                </a:solidFill>
                <a:effectLst>
                  <a:outerShdw blurRad="38100" dist="38100" dir="2700000" algn="tl">
                    <a:srgbClr val="C0C0C0"/>
                  </a:outerShdw>
                </a:effectLst>
                <a:uLnTx/>
                <a:uFillTx/>
                <a:latin typeface="+mj-lt"/>
                <a:ea typeface="+mj-ea"/>
                <a:cs typeface="+mj-cs"/>
              </a:rPr>
              <a:t>Triple Quadrupole Mass Spectrometer </a:t>
            </a:r>
          </a:p>
        </p:txBody>
      </p:sp>
      <p:sp>
        <p:nvSpPr>
          <p:cNvPr id="850947" name="Rectangle 3"/>
          <p:cNvSpPr/>
          <p:nvPr/>
        </p:nvSpPr>
        <p:spPr>
          <a:xfrm>
            <a:off x="762000" y="1603375"/>
            <a:ext cx="7772400" cy="4114800"/>
          </a:xfrm>
          <a:prstGeom prst="rect">
            <a:avLst/>
          </a:prstGeom>
          <a:noFill/>
          <a:ln w="9525">
            <a:noFill/>
          </a:ln>
        </p:spPr>
        <p:txBody>
          <a:bodyPr lIns="87094" tIns="43547" rIns="87094" bIns="43547"/>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342900" lvl="0" indent="-342900" eaLnBrk="1" fontAlgn="base" hangingPunct="1">
              <a:buNone/>
            </a:pPr>
            <a:r>
              <a:rPr lang="en-US" altLang="zh-CN" sz="3200" b="0" strike="noStrike" noProof="1">
                <a:solidFill>
                  <a:schemeClr val="tx1"/>
                </a:solidFill>
                <a:latin typeface="Times New Roman" panose="02020603050405020304" pitchFamily="18" charset="0"/>
                <a:ea typeface="PMingLiU" pitchFamily="18" charset="-120"/>
                <a:cs typeface="+mn-cs"/>
              </a:rPr>
              <a:t>   </a:t>
            </a:r>
            <a:endParaRPr lang="en-US" altLang="zh-CN" sz="3200" b="0" strike="noStrike" noProof="1">
              <a:solidFill>
                <a:schemeClr val="tx1"/>
              </a:solidFill>
              <a:latin typeface="Times New Roman" panose="02020603050405020304" pitchFamily="18" charset="0"/>
              <a:ea typeface="PMingLiU" pitchFamily="18" charset="-120"/>
            </a:endParaRPr>
          </a:p>
        </p:txBody>
      </p:sp>
      <p:sp>
        <p:nvSpPr>
          <p:cNvPr id="116740" name="Rectangle 4"/>
          <p:cNvSpPr/>
          <p:nvPr/>
        </p:nvSpPr>
        <p:spPr>
          <a:xfrm>
            <a:off x="250825" y="1557338"/>
            <a:ext cx="8686800" cy="2914650"/>
          </a:xfrm>
          <a:prstGeom prst="rect">
            <a:avLst/>
          </a:prstGeom>
          <a:solidFill>
            <a:srgbClr val="FFFFFF"/>
          </a:solidFill>
          <a:ln w="9525" cap="flat" cmpd="sng">
            <a:solidFill>
              <a:srgbClr val="FFFFFF"/>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pic>
        <p:nvPicPr>
          <p:cNvPr id="2" name="Picture 5"/>
          <p:cNvPicPr/>
          <p:nvPr/>
        </p:nvPicPr>
        <p:blipFill>
          <a:blip r:embed="rId2"/>
          <a:stretch>
            <a:fillRect/>
          </a:stretch>
        </p:blipFill>
        <p:spPr>
          <a:xfrm>
            <a:off x="395288" y="1700213"/>
            <a:ext cx="8316912" cy="2309812"/>
          </a:xfrm>
          <a:prstGeom prst="rect">
            <a:avLst/>
          </a:prstGeom>
          <a:noFill/>
          <a:ln w="9525">
            <a:noFill/>
          </a:ln>
        </p:spPr>
      </p:pic>
      <p:sp>
        <p:nvSpPr>
          <p:cNvPr id="116742" name="Text Box 6"/>
          <p:cNvSpPr txBox="1"/>
          <p:nvPr/>
        </p:nvSpPr>
        <p:spPr>
          <a:xfrm>
            <a:off x="623888" y="4589463"/>
            <a:ext cx="8064500" cy="11874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2400" strike="noStrike" noProof="1">
                <a:solidFill>
                  <a:schemeClr val="tx1"/>
                </a:solidFill>
                <a:latin typeface="Times New Roman" panose="02020603050405020304" pitchFamily="18" charset="0"/>
                <a:ea typeface="PMingLiU" pitchFamily="18" charset="-120"/>
                <a:cs typeface="+mn-cs"/>
              </a:rPr>
              <a:t>CID</a:t>
            </a:r>
            <a:r>
              <a:rPr lang="en-US" altLang="zh-CN" sz="2400" b="0" strike="noStrike" noProof="1">
                <a:solidFill>
                  <a:schemeClr val="tx1"/>
                </a:solidFill>
                <a:latin typeface="Times New Roman" panose="02020603050405020304" pitchFamily="18" charset="0"/>
                <a:ea typeface="PMingLiU" pitchFamily="18" charset="-120"/>
                <a:cs typeface="+mn-cs"/>
              </a:rPr>
              <a:t>: </a:t>
            </a:r>
            <a:r>
              <a:rPr lang="en-US" altLang="zh-CN" sz="2400" strike="noStrike" noProof="1">
                <a:solidFill>
                  <a:schemeClr val="tx1"/>
                </a:solidFill>
                <a:latin typeface="Times New Roman" panose="02020603050405020304" pitchFamily="18" charset="0"/>
                <a:ea typeface="PMingLiU" pitchFamily="18" charset="-120"/>
                <a:cs typeface="+mn-cs"/>
              </a:rPr>
              <a:t>C</a:t>
            </a:r>
            <a:r>
              <a:rPr lang="en-US" altLang="zh-CN" sz="2400" b="0" strike="noStrike" noProof="1">
                <a:solidFill>
                  <a:schemeClr val="tx1"/>
                </a:solidFill>
                <a:latin typeface="Times New Roman" panose="02020603050405020304" pitchFamily="18" charset="0"/>
                <a:ea typeface="PMingLiU" pitchFamily="18" charset="-120"/>
                <a:cs typeface="+mn-cs"/>
              </a:rPr>
              <a:t>ollision </a:t>
            </a:r>
            <a:r>
              <a:rPr lang="en-US" altLang="zh-CN" sz="2400" strike="noStrike" noProof="1">
                <a:solidFill>
                  <a:schemeClr val="tx1"/>
                </a:solidFill>
                <a:latin typeface="Times New Roman" panose="02020603050405020304" pitchFamily="18" charset="0"/>
                <a:ea typeface="PMingLiU" pitchFamily="18" charset="-120"/>
                <a:cs typeface="+mn-cs"/>
              </a:rPr>
              <a:t>I</a:t>
            </a:r>
            <a:r>
              <a:rPr lang="en-US" altLang="zh-CN" sz="2400" b="0" strike="noStrike" noProof="1">
                <a:solidFill>
                  <a:schemeClr val="tx1"/>
                </a:solidFill>
                <a:latin typeface="Times New Roman" panose="02020603050405020304" pitchFamily="18" charset="0"/>
                <a:ea typeface="PMingLiU" pitchFamily="18" charset="-120"/>
                <a:cs typeface="+mn-cs"/>
              </a:rPr>
              <a:t>nduced </a:t>
            </a:r>
            <a:r>
              <a:rPr lang="en-US" altLang="zh-CN" sz="2400" strike="noStrike" noProof="1">
                <a:solidFill>
                  <a:schemeClr val="tx1"/>
                </a:solidFill>
                <a:latin typeface="Times New Roman" panose="02020603050405020304" pitchFamily="18" charset="0"/>
                <a:ea typeface="PMingLiU" pitchFamily="18" charset="-120"/>
                <a:cs typeface="+mn-cs"/>
              </a:rPr>
              <a:t>D</a:t>
            </a:r>
            <a:r>
              <a:rPr lang="en-US" altLang="zh-CN" sz="2400" b="0" strike="noStrike" noProof="1">
                <a:solidFill>
                  <a:schemeClr val="tx1"/>
                </a:solidFill>
                <a:latin typeface="Times New Roman" panose="02020603050405020304" pitchFamily="18" charset="0"/>
                <a:ea typeface="PMingLiU" pitchFamily="18" charset="-120"/>
                <a:cs typeface="+mn-cs"/>
              </a:rPr>
              <a:t>issociation</a:t>
            </a:r>
            <a:endParaRPr lang="en-US" altLang="zh-CN" sz="2400" b="0" strike="noStrike" noProof="1">
              <a:solidFill>
                <a:schemeClr val="tx1"/>
              </a:solidFill>
              <a:latin typeface="Times New Roman" panose="02020603050405020304" pitchFamily="18" charset="0"/>
              <a:ea typeface="PMingLiU" pitchFamily="18" charset="-120"/>
            </a:endParaRPr>
          </a:p>
          <a:p>
            <a:pPr marL="0" lvl="0" indent="0" eaLnBrk="1" fontAlgn="base" hangingPunct="1">
              <a:spcBef>
                <a:spcPct val="0"/>
              </a:spcBef>
              <a:buNone/>
            </a:pPr>
            <a:r>
              <a:rPr lang="en-US" altLang="zh-CN" sz="2400" b="0" strike="noStrike" noProof="1">
                <a:solidFill>
                  <a:schemeClr val="tx1"/>
                </a:solidFill>
                <a:latin typeface="Times New Roman" panose="02020603050405020304" pitchFamily="18" charset="0"/>
                <a:ea typeface="PMingLiU" pitchFamily="18" charset="-120"/>
                <a:cs typeface="+mn-cs"/>
              </a:rPr>
              <a:t> </a:t>
            </a:r>
            <a:endParaRPr lang="en-US" altLang="zh-CN" sz="2400" b="0" strike="noStrike" noProof="1">
              <a:solidFill>
                <a:schemeClr val="tx1"/>
              </a:solidFill>
              <a:latin typeface="Times New Roman" panose="02020603050405020304" pitchFamily="18" charset="0"/>
              <a:ea typeface="PMingLiU" pitchFamily="18" charset="-120"/>
            </a:endParaRPr>
          </a:p>
          <a:p>
            <a:pPr marL="0" lvl="0" indent="0" eaLnBrk="1" fontAlgn="base" hangingPunct="1">
              <a:spcBef>
                <a:spcPct val="0"/>
              </a:spcBef>
              <a:buNone/>
            </a:pPr>
            <a:r>
              <a:rPr lang="en-US" altLang="zh-CN" sz="2400" b="0" strike="noStrike" noProof="1">
                <a:solidFill>
                  <a:schemeClr val="tx1"/>
                </a:solidFill>
                <a:latin typeface="Times New Roman" panose="02020603050405020304" pitchFamily="18" charset="0"/>
                <a:ea typeface="PMingLiU" pitchFamily="18" charset="-120"/>
                <a:cs typeface="+mn-cs"/>
              </a:rPr>
              <a:t>         </a:t>
            </a:r>
            <a:r>
              <a:rPr lang="en-US" altLang="zh-CN" sz="2400" b="0" u="sng" strike="noStrike" noProof="1">
                <a:solidFill>
                  <a:schemeClr val="tx1"/>
                </a:solidFill>
                <a:latin typeface="Times New Roman" panose="02020603050405020304" pitchFamily="18" charset="0"/>
                <a:ea typeface="PMingLiU" pitchFamily="18" charset="-120"/>
                <a:cs typeface="+mn-cs"/>
              </a:rPr>
              <a:t>for acquiring</a:t>
            </a:r>
            <a:r>
              <a:rPr lang="en-US" altLang="zh-CN" sz="2400" b="0" u="sng" strike="noStrike" noProof="1">
                <a:solidFill>
                  <a:schemeClr val="bg1"/>
                </a:solidFill>
                <a:latin typeface="Times New Roman" panose="02020603050405020304" pitchFamily="18" charset="0"/>
                <a:ea typeface="PMingLiU" pitchFamily="18" charset="-120"/>
                <a:cs typeface="+mn-cs"/>
              </a:rPr>
              <a:t> </a:t>
            </a:r>
            <a:r>
              <a:rPr lang="en-US" altLang="zh-CN" sz="2400" b="0" u="sng" strike="noStrike" noProof="1">
                <a:solidFill>
                  <a:srgbClr val="FF0066"/>
                </a:solidFill>
                <a:latin typeface="Times New Roman" panose="02020603050405020304" pitchFamily="18" charset="0"/>
                <a:ea typeface="PMingLiU" pitchFamily="18" charset="-120"/>
                <a:cs typeface="+mn-cs"/>
              </a:rPr>
              <a:t>Molecular weight</a:t>
            </a:r>
            <a:r>
              <a:rPr lang="en-US" altLang="zh-CN" sz="2400" b="0" u="sng" strike="noStrike" noProof="1">
                <a:solidFill>
                  <a:schemeClr val="tx1"/>
                </a:solidFill>
                <a:latin typeface="Times New Roman" panose="02020603050405020304" pitchFamily="18" charset="0"/>
                <a:ea typeface="PMingLiU" pitchFamily="18" charset="-120"/>
                <a:cs typeface="+mn-cs"/>
              </a:rPr>
              <a:t> and </a:t>
            </a:r>
            <a:r>
              <a:rPr lang="en-US" altLang="zh-CN" sz="2400" b="0" u="sng" strike="noStrike" noProof="1">
                <a:solidFill>
                  <a:srgbClr val="FF0066"/>
                </a:solidFill>
                <a:latin typeface="Times New Roman" panose="02020603050405020304" pitchFamily="18" charset="0"/>
                <a:ea typeface="PMingLiU" pitchFamily="18" charset="-120"/>
                <a:cs typeface="+mn-cs"/>
              </a:rPr>
              <a:t>Structural information</a:t>
            </a:r>
            <a:r>
              <a:rPr lang="en-US" altLang="zh-CN" sz="2400" b="0" strike="noStrike" noProof="1">
                <a:solidFill>
                  <a:schemeClr val="bg1"/>
                </a:solidFill>
                <a:latin typeface="Times New Roman" panose="02020603050405020304" pitchFamily="18" charset="0"/>
                <a:ea typeface="PMingLiU" pitchFamily="18" charset="-120"/>
                <a:cs typeface="+mn-cs"/>
              </a:rPr>
              <a:t> </a:t>
            </a:r>
            <a:endParaRPr lang="en-US" altLang="zh-CN" sz="2400" b="0" strike="noStrike" noProof="1">
              <a:solidFill>
                <a:schemeClr val="bg1"/>
              </a:solidFill>
              <a:latin typeface="Times New Roman" panose="02020603050405020304" pitchFamily="18" charset="0"/>
              <a:ea typeface="PMingLiU" pitchFamily="18" charset="-120"/>
            </a:endParaRPr>
          </a:p>
        </p:txBody>
      </p:sp>
      <p:sp>
        <p:nvSpPr>
          <p:cNvPr id="116743" name="Rectangle 7"/>
          <p:cNvSpPr/>
          <p:nvPr/>
        </p:nvSpPr>
        <p:spPr>
          <a:xfrm>
            <a:off x="4356100" y="1268413"/>
            <a:ext cx="3200400" cy="3144838"/>
          </a:xfrm>
          <a:prstGeom prst="rect">
            <a:avLst/>
          </a:prstGeom>
          <a:noFill/>
          <a:ln w="38100" cap="flat" cmpd="sng">
            <a:solidFill>
              <a:srgbClr val="CC33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5094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0947"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1970" name="Rectangle 2"/>
          <p:cNvSpPr>
            <a:spLocks noGrp="1" noChangeArrowheads="1"/>
          </p:cNvSpPr>
          <p:nvPr>
            <p:ph type="title" idx="4294967295"/>
          </p:nvPr>
        </p:nvSpPr>
        <p:spPr>
          <a:xfrm>
            <a:off x="1763713" y="260350"/>
            <a:ext cx="7569200" cy="519113"/>
          </a:xfrm>
        </p:spPr>
        <p:txBody>
          <a:bodyPr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200" b="0" i="0" u="none" strike="noStrike" kern="0" cap="none" spc="0" normalizeH="0" baseline="0" noProof="0">
                <a:ln>
                  <a:noFill/>
                </a:ln>
                <a:solidFill>
                  <a:schemeClr val="tx1"/>
                </a:solidFill>
                <a:effectLst>
                  <a:outerShdw blurRad="38100" dist="38100" dir="2700000" algn="tl">
                    <a:srgbClr val="C0C0C0"/>
                  </a:outerShdw>
                </a:effectLst>
                <a:uLnTx/>
                <a:uFillTx/>
                <a:latin typeface="+mj-lt"/>
                <a:ea typeface="+mj-ea"/>
                <a:cs typeface="+mj-cs"/>
              </a:rPr>
              <a:t>Q-TOF Mass Spectrometer </a:t>
            </a:r>
          </a:p>
        </p:txBody>
      </p:sp>
      <p:sp>
        <p:nvSpPr>
          <p:cNvPr id="851971" name="Rectangle 3"/>
          <p:cNvSpPr/>
          <p:nvPr/>
        </p:nvSpPr>
        <p:spPr>
          <a:xfrm>
            <a:off x="762000" y="1603375"/>
            <a:ext cx="7772400" cy="4114800"/>
          </a:xfrm>
          <a:prstGeom prst="rect">
            <a:avLst/>
          </a:prstGeom>
          <a:noFill/>
          <a:ln w="9525">
            <a:noFill/>
          </a:ln>
        </p:spPr>
        <p:txBody>
          <a:bodyPr lIns="87094" tIns="43547" rIns="87094" bIns="43547"/>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342900" lvl="0" indent="-342900" eaLnBrk="1" fontAlgn="base" hangingPunct="1">
              <a:buNone/>
            </a:pPr>
            <a:r>
              <a:rPr lang="en-US" altLang="zh-CN" sz="3200" b="0" strike="noStrike" noProof="1">
                <a:solidFill>
                  <a:schemeClr val="tx1"/>
                </a:solidFill>
                <a:latin typeface="Times New Roman" panose="02020603050405020304" pitchFamily="18" charset="0"/>
                <a:ea typeface="PMingLiU" pitchFamily="18" charset="-120"/>
                <a:cs typeface="+mn-cs"/>
              </a:rPr>
              <a:t>   </a:t>
            </a:r>
            <a:endParaRPr lang="en-US" altLang="zh-CN" sz="3200" b="0" strike="noStrike" noProof="1">
              <a:solidFill>
                <a:schemeClr val="tx1"/>
              </a:solidFill>
              <a:latin typeface="Times New Roman" panose="02020603050405020304" pitchFamily="18" charset="0"/>
              <a:ea typeface="PMingLiU" pitchFamily="18" charset="-120"/>
            </a:endParaRPr>
          </a:p>
        </p:txBody>
      </p:sp>
      <p:pic>
        <p:nvPicPr>
          <p:cNvPr id="117763" name="Picture 4" descr="qtofschem"/>
          <p:cNvPicPr>
            <a:picLocks noChangeAspect="1"/>
          </p:cNvPicPr>
          <p:nvPr/>
        </p:nvPicPr>
        <p:blipFill>
          <a:blip r:embed="rId2">
            <a:lum contrast="17998"/>
          </a:blip>
          <a:stretch>
            <a:fillRect/>
          </a:stretch>
        </p:blipFill>
        <p:spPr>
          <a:xfrm>
            <a:off x="395288" y="1584325"/>
            <a:ext cx="8378825" cy="5273675"/>
          </a:xfrm>
          <a:prstGeom prst="rect">
            <a:avLst/>
          </a:prstGeom>
          <a:noFill/>
          <a:ln w="9525">
            <a:noFill/>
          </a:ln>
        </p:spPr>
      </p:pic>
      <p:sp>
        <p:nvSpPr>
          <p:cNvPr id="117765" name="Rectangle 5"/>
          <p:cNvSpPr/>
          <p:nvPr/>
        </p:nvSpPr>
        <p:spPr>
          <a:xfrm>
            <a:off x="4876800" y="3962400"/>
            <a:ext cx="838200" cy="304800"/>
          </a:xfrm>
          <a:prstGeom prst="rect">
            <a:avLst/>
          </a:prstGeom>
          <a:noFill/>
          <a:ln w="19050" cap="flat" cmpd="sng">
            <a:solidFill>
              <a:srgbClr val="CC33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17766" name="Text Box 6"/>
          <p:cNvSpPr txBox="1"/>
          <p:nvPr/>
        </p:nvSpPr>
        <p:spPr>
          <a:xfrm>
            <a:off x="5073650" y="3343275"/>
            <a:ext cx="1492250" cy="355600"/>
          </a:xfrm>
          <a:prstGeom prst="rect">
            <a:avLst/>
          </a:prstGeom>
          <a:solidFill>
            <a:schemeClr val="bg1"/>
          </a:solidFill>
          <a:ln w="19050" cap="flat" cmpd="sng">
            <a:solidFill>
              <a:schemeClr val="bg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1600" strike="noStrike" noProof="1">
                <a:solidFill>
                  <a:srgbClr val="CC3300"/>
                </a:solidFill>
                <a:latin typeface="+mn-lt"/>
                <a:ea typeface="PMingLiU" pitchFamily="18" charset="-120"/>
                <a:cs typeface="+mn-cs"/>
              </a:rPr>
              <a:t>Collision Cell</a:t>
            </a:r>
            <a:endParaRPr lang="en-US" altLang="zh-CN" sz="1600" strike="noStrike" noProof="1">
              <a:solidFill>
                <a:srgbClr val="CC3300"/>
              </a:solidFill>
              <a:ea typeface="PMingLiU" pitchFamily="18" charset="-120"/>
            </a:endParaRPr>
          </a:p>
        </p:txBody>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5197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1971"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995" name="Rectangle 3"/>
          <p:cNvSpPr>
            <a:spLocks noGrp="1" noChangeArrowheads="1"/>
          </p:cNvSpPr>
          <p:nvPr>
            <p:ph idx="1"/>
          </p:nvPr>
        </p:nvSpPr>
        <p:spPr>
          <a:xfrm>
            <a:off x="1752600" y="549275"/>
            <a:ext cx="7391400" cy="4319588"/>
          </a:xfrm>
        </p:spPr>
        <p:txBody>
          <a:bodyPr vert="horz" wrap="square" lIns="91440" tIns="45720" rIns="91440" bIns="45720" numCol="1" anchor="t" anchorCtr="0" compatLnSpc="1">
            <a:normAutofit fontScale="92500"/>
          </a:bodyPr>
          <a:lstStyle/>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Char char="l"/>
              <a:defRPr/>
            </a:pPr>
            <a:r>
              <a:rPr kumimoji="0" lang="en-US" sz="2800" b="1" i="0" u="none"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ESI-QTOF</a:t>
            </a:r>
          </a:p>
          <a:p>
            <a:pPr marL="742950" marR="0" lvl="1" indent="-285750" algn="l" defTabSz="914400" rtl="0" eaLnBrk="1" fontAlgn="base" latinLnBrk="0" hangingPunct="1">
              <a:lnSpc>
                <a:spcPct val="130000"/>
              </a:lnSpc>
              <a:spcBef>
                <a:spcPct val="20000"/>
              </a:spcBef>
              <a:spcAft>
                <a:spcPct val="0"/>
              </a:spcAft>
              <a:buClrTx/>
              <a:buSzTx/>
              <a:buFontTx/>
              <a:buChar char="–"/>
              <a:defRPr/>
            </a:pPr>
            <a:r>
              <a:rPr kumimoji="0" lang="en-US" sz="28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Electrospray ionization source + quadrupole mass filter + time-of-flight mass analyzer</a:t>
            </a:r>
          </a:p>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Char char="l"/>
              <a:defRPr/>
            </a:pPr>
            <a:r>
              <a:rPr kumimoji="0" lang="en-US" sz="2800" b="1" i="0" u="none"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MALDI-QTOF</a:t>
            </a:r>
          </a:p>
          <a:p>
            <a:pPr marL="742950" marR="0" lvl="1" indent="-285750" algn="l" defTabSz="914400" rtl="0" eaLnBrk="1" fontAlgn="base" latinLnBrk="0" hangingPunct="1">
              <a:lnSpc>
                <a:spcPct val="130000"/>
              </a:lnSpc>
              <a:spcBef>
                <a:spcPct val="20000"/>
              </a:spcBef>
              <a:spcAft>
                <a:spcPct val="0"/>
              </a:spcAft>
              <a:buClrTx/>
              <a:buSzTx/>
              <a:buFontTx/>
              <a:buChar char="–"/>
              <a:defRPr/>
            </a:pPr>
            <a:r>
              <a:rPr kumimoji="0" lang="en-US" sz="28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Matrix-assisted laser desorption ionization + quadrupole + time-of-flight mass analyzer</a:t>
            </a:r>
          </a:p>
        </p:txBody>
      </p:sp>
    </p:spTree>
  </p:cSld>
  <p:clrMapOvr>
    <a:masterClrMapping/>
  </p:clrMapOvr>
  <p:transition>
    <p:randomBar dir="vert"/>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018" name="Rectangle 2"/>
          <p:cNvSpPr>
            <a:spLocks noGrp="1" noChangeArrowheads="1"/>
          </p:cNvSpPr>
          <p:nvPr>
            <p:ph type="title"/>
          </p:nvPr>
        </p:nvSpPr>
        <p:spPr>
          <a:xfrm>
            <a:off x="1692275" y="260350"/>
            <a:ext cx="7451725" cy="792163"/>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0" cap="none" spc="0" normalizeH="0" baseline="0" noProof="0">
                <a:ln>
                  <a:noFill/>
                </a:ln>
                <a:solidFill>
                  <a:schemeClr val="accent2"/>
                </a:solidFill>
                <a:effectLst>
                  <a:outerShdw blurRad="38100" dist="38100" dir="2700000" algn="tl">
                    <a:srgbClr val="C0C0C0"/>
                  </a:outerShdw>
                </a:effectLst>
                <a:uLnTx/>
                <a:uFillTx/>
                <a:latin typeface="+mj-lt"/>
                <a:ea typeface="+mj-ea"/>
                <a:cs typeface="+mj-cs"/>
              </a:rPr>
              <a:t>B-5 U</a:t>
            </a:r>
            <a:r>
              <a:rPr kumimoji="0" lang="en-US" altLang="zh-CN" sz="4000" b="1" i="0" u="none" strike="noStrike" kern="0" cap="none" spc="0" normalizeH="0" baseline="0" noProof="0">
                <a:ln>
                  <a:noFill/>
                </a:ln>
                <a:solidFill>
                  <a:schemeClr val="accent2"/>
                </a:solidFill>
                <a:effectLst/>
                <a:uLnTx/>
                <a:uFillTx/>
                <a:latin typeface="+mj-lt"/>
                <a:ea typeface="+mj-ea"/>
                <a:cs typeface="+mj-cs"/>
              </a:rPr>
              <a:t>se MS to identify protein </a:t>
            </a:r>
          </a:p>
        </p:txBody>
      </p:sp>
      <p:sp>
        <p:nvSpPr>
          <p:cNvPr id="854019" name="Rectangle 3"/>
          <p:cNvSpPr>
            <a:spLocks noGrp="1" noChangeArrowheads="1"/>
          </p:cNvSpPr>
          <p:nvPr>
            <p:ph idx="1"/>
          </p:nvPr>
        </p:nvSpPr>
        <p:spPr>
          <a:xfrm>
            <a:off x="574675" y="1773238"/>
            <a:ext cx="8569325" cy="4824413"/>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Peptide mass fingerprinting (PMF)</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Peptide tags </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800" b="1" i="1"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de novo</a:t>
            </a:r>
            <a:r>
              <a:rPr kumimoji="0"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 protein sequencing</a:t>
            </a:r>
          </a:p>
        </p:txBody>
      </p:sp>
    </p:spTree>
  </p:cSld>
  <p:clrMapOvr>
    <a:masterClrMapping/>
  </p:clrMapOvr>
  <p:transition>
    <p:randomBar dir="vert"/>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042" name="Rectangle 2"/>
          <p:cNvSpPr>
            <a:spLocks noGrp="1" noChangeArrowheads="1"/>
          </p:cNvSpPr>
          <p:nvPr>
            <p:ph type="title"/>
          </p:nvPr>
        </p:nvSpPr>
        <p:spPr>
          <a:xfrm>
            <a:off x="1366838" y="0"/>
            <a:ext cx="7777163" cy="981075"/>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mj-ea"/>
                <a:cs typeface="Times New Roman" panose="02020603050405020304" pitchFamily="18" charset="0"/>
              </a:rPr>
              <a:t>B-5-1 </a:t>
            </a:r>
            <a:r>
              <a:rPr kumimoji="0" lang="en-US" altLang="zh-CN" sz="3200" b="1" i="0" u="none" strike="noStrike" kern="0" cap="none" spc="0" normalizeH="0" baseline="0" noProof="0">
                <a:ln>
                  <a:noFill/>
                </a:ln>
                <a:solidFill>
                  <a:schemeClr val="accent2"/>
                </a:solidFill>
                <a:effectLst/>
                <a:uLnTx/>
                <a:uFillTx/>
                <a:latin typeface="Times New Roman" panose="02020603050405020304" pitchFamily="18" charset="0"/>
                <a:ea typeface="+mj-ea"/>
                <a:cs typeface="Times New Roman" panose="02020603050405020304" pitchFamily="18" charset="0"/>
              </a:rPr>
              <a:t>Peptide mass fingerprinting(</a:t>
            </a:r>
            <a:r>
              <a:rPr kumimoji="0" lang="en-US" altLang="zh-CN" sz="3200" b="1" i="0" u="none"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mj-ea"/>
                <a:cs typeface="Times New Roman" panose="02020603050405020304" pitchFamily="18" charset="0"/>
              </a:rPr>
              <a:t>PMF)</a:t>
            </a:r>
          </a:p>
        </p:txBody>
      </p:sp>
      <p:sp>
        <p:nvSpPr>
          <p:cNvPr id="855043" name="Rectangle 3"/>
          <p:cNvSpPr>
            <a:spLocks noGrp="1" noChangeArrowheads="1"/>
          </p:cNvSpPr>
          <p:nvPr>
            <p:ph idx="1"/>
          </p:nvPr>
        </p:nvSpPr>
        <p:spPr>
          <a:xfrm>
            <a:off x="1259205" y="981075"/>
            <a:ext cx="7885430" cy="5532120"/>
          </a:xfrm>
        </p:spPr>
        <p:txBody>
          <a:bodyPr vert="horz" wrap="square" lIns="91440" tIns="45720" rIns="91440" bIns="45720" numCol="1" anchor="t" anchorCtr="0" compatLnSpc="1">
            <a:normAutofit fontScale="92500" lnSpcReduction="10000"/>
          </a:bodyPr>
          <a:lstStyle/>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Char char="l"/>
              <a:defRPr/>
            </a:pPr>
            <a:r>
              <a:rPr kumimoji="0" lang="en-US" altLang="zh-CN" sz="2400" b="1" i="0" u="none" strike="noStrike" kern="0" cap="none" spc="0" normalizeH="0" baseline="0" noProof="0">
                <a:ln>
                  <a:noFill/>
                </a:ln>
                <a:solidFill>
                  <a:schemeClr val="tx2"/>
                </a:solidFill>
                <a:effectLst/>
                <a:uLnTx/>
                <a:uFillTx/>
                <a:latin typeface="Times New Roman" panose="02020603050405020304" pitchFamily="18" charset="0"/>
                <a:ea typeface="+mn-ea"/>
                <a:cs typeface="Times New Roman" panose="02020603050405020304" pitchFamily="18" charset="0"/>
              </a:rPr>
              <a:t>Also known as </a:t>
            </a:r>
            <a:r>
              <a:rPr kumimoji="0" lang="en-US" altLang="zh-CN" sz="2400" b="1" i="0" u="none" strike="noStrike" kern="0" cap="none" spc="0" normalizeH="0" baseline="0" noProof="0">
                <a:ln>
                  <a:noFill/>
                </a:ln>
                <a:solidFill>
                  <a:srgbClr val="FF0066"/>
                </a:solidFill>
                <a:effectLst/>
                <a:uLnTx/>
                <a:uFillTx/>
                <a:latin typeface="Times New Roman" panose="02020603050405020304" pitchFamily="18" charset="0"/>
                <a:ea typeface="+mn-ea"/>
                <a:cs typeface="Times New Roman" panose="02020603050405020304" pitchFamily="18" charset="0"/>
              </a:rPr>
              <a:t>protein fingerprinting</a:t>
            </a:r>
            <a:r>
              <a:rPr kumimoji="0" lang="en-US" altLang="zh-CN" sz="2400" b="1" i="0" u="none" strike="noStrike" kern="0" cap="none" spc="0" normalizeH="0" baseline="0" noProof="0">
                <a:ln>
                  <a:noFill/>
                </a:ln>
                <a:solidFill>
                  <a:schemeClr val="tx2"/>
                </a:solidFill>
                <a:effectLst/>
                <a:uLnTx/>
                <a:uFillTx/>
                <a:latin typeface="Times New Roman" panose="02020603050405020304" pitchFamily="18" charset="0"/>
                <a:ea typeface="+mn-ea"/>
                <a:cs typeface="Times New Roman" panose="02020603050405020304" pitchFamily="18" charset="0"/>
              </a:rPr>
              <a:t> </a:t>
            </a:r>
          </a:p>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Char char="l"/>
              <a:defRPr/>
            </a:pPr>
            <a:r>
              <a:rPr kumimoji="0" lang="en-US" altLang="zh-CN" sz="2400" b="1" i="0" u="none" strike="noStrike" kern="0" cap="none" spc="0" normalizeH="0" baseline="0" noProof="0">
                <a:ln>
                  <a:noFill/>
                </a:ln>
                <a:solidFill>
                  <a:schemeClr val="tx2"/>
                </a:solidFill>
                <a:effectLst/>
                <a:uLnTx/>
                <a:uFillTx/>
                <a:latin typeface="Times New Roman" panose="02020603050405020304" pitchFamily="18" charset="0"/>
                <a:ea typeface="+mn-ea"/>
                <a:cs typeface="Times New Roman" panose="02020603050405020304" pitchFamily="18" charset="0"/>
              </a:rPr>
              <a:t>Is an analytical technique for protein identification that was developed in 1993 by several groups independently </a:t>
            </a:r>
          </a:p>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Char char="l"/>
              <a:defRPr/>
            </a:pPr>
            <a:r>
              <a:rPr kumimoji="0" lang="en-US" altLang="zh-CN" sz="2400" b="1" i="0" u="none" strike="noStrike" kern="0" cap="none" spc="0" normalizeH="0" baseline="0" noProof="0">
                <a:ln>
                  <a:noFill/>
                </a:ln>
                <a:solidFill>
                  <a:schemeClr val="tx2"/>
                </a:solidFill>
                <a:effectLst/>
                <a:uLnTx/>
                <a:uFillTx/>
                <a:latin typeface="Times New Roman" panose="02020603050405020304" pitchFamily="18" charset="0"/>
                <a:ea typeface="+mn-ea"/>
                <a:cs typeface="Times New Roman" panose="02020603050405020304" pitchFamily="18" charset="0"/>
              </a:rPr>
              <a:t>Is a method that </a:t>
            </a:r>
            <a:r>
              <a:rPr kumimoji="0" lang="en-US" sz="2400" b="1" i="0" u="none" strike="noStrike" kern="0" cap="none" spc="0" normalizeH="0" baseline="0" noProof="0">
                <a:ln>
                  <a:noFill/>
                </a:ln>
                <a:solidFill>
                  <a:schemeClr val="tx2"/>
                </a:solidFill>
                <a:effectLst/>
                <a:uLnTx/>
                <a:uFillTx/>
                <a:latin typeface="Times New Roman" panose="02020603050405020304" pitchFamily="18" charset="0"/>
                <a:ea typeface="+mn-ea"/>
                <a:cs typeface="Times New Roman" panose="02020603050405020304" pitchFamily="18" charset="0"/>
              </a:rPr>
              <a:t>combine</a:t>
            </a:r>
            <a:r>
              <a:rPr kumimoji="0" lang="en-US" altLang="zh-CN" sz="2400" b="1" i="0" u="none" strike="noStrike" kern="0" cap="none" spc="0" normalizeH="0" baseline="0" noProof="0">
                <a:ln>
                  <a:noFill/>
                </a:ln>
                <a:solidFill>
                  <a:schemeClr val="tx2"/>
                </a:solidFill>
                <a:effectLst/>
                <a:uLnTx/>
                <a:uFillTx/>
                <a:latin typeface="Times New Roman" panose="02020603050405020304" pitchFamily="18" charset="0"/>
                <a:ea typeface="+mn-ea"/>
                <a:cs typeface="Times New Roman" panose="02020603050405020304" pitchFamily="18" charset="0"/>
              </a:rPr>
              <a:t>s </a:t>
            </a:r>
            <a:r>
              <a:rPr kumimoji="0" lang="en-US" sz="2400" b="1" i="0" u="none" strike="noStrike" kern="0" cap="none" spc="0" normalizeH="0" baseline="0" noProof="0">
                <a:ln>
                  <a:noFill/>
                </a:ln>
                <a:solidFill>
                  <a:schemeClr val="tx2"/>
                </a:solidFill>
                <a:effectLst/>
                <a:uLnTx/>
                <a:uFillTx/>
                <a:latin typeface="Times New Roman" panose="02020603050405020304" pitchFamily="18" charset="0"/>
                <a:ea typeface="+mn-ea"/>
                <a:cs typeface="Times New Roman" panose="02020603050405020304" pitchFamily="18" charset="0"/>
              </a:rPr>
              <a:t>MS with protease digestion</a:t>
            </a:r>
            <a:r>
              <a:rPr kumimoji="0" lang="en-US" sz="2400" b="1" i="0" u="none"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 </a:t>
            </a:r>
            <a:endParaRPr kumimoji="0" lang="en-US" altLang="zh-CN" sz="2400" b="1" i="0" u="none"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endParaRPr>
          </a:p>
          <a:p>
            <a:pPr marL="742950" marR="0" lvl="1" indent="-285750" algn="l" defTabSz="914400" rtl="0" eaLnBrk="1" fontAlgn="base" latinLnBrk="0" hangingPunct="1">
              <a:lnSpc>
                <a:spcPct val="130000"/>
              </a:lnSpc>
              <a:spcBef>
                <a:spcPct val="20000"/>
              </a:spcBef>
              <a:spcAft>
                <a:spcPct val="0"/>
              </a:spcAft>
              <a:buClrTx/>
              <a:buSzTx/>
              <a:buFontTx/>
              <a:buChar char="–"/>
              <a:defRPr/>
            </a:pPr>
            <a:r>
              <a:rPr kumimoji="0" lang="en-US" altLang="zh-CN" sz="2400" b="1" i="0" u="none" strike="noStrike" kern="0" cap="none" spc="0" normalizeH="0" baseline="0" noProof="0">
                <a:ln>
                  <a:noFill/>
                </a:ln>
                <a:solidFill>
                  <a:schemeClr val="tx1"/>
                </a:solidFill>
                <a:effectLst/>
                <a:uLnTx/>
                <a:uFillTx/>
                <a:latin typeface="Times New Roman" panose="02020603050405020304" pitchFamily="18" charset="0"/>
                <a:ea typeface="华文细黑" pitchFamily="2" charset="-122"/>
                <a:cs typeface="Times New Roman" panose="02020603050405020304" pitchFamily="18" charset="0"/>
              </a:rPr>
              <a:t>The unknown protein of interest is first </a:t>
            </a:r>
            <a:r>
              <a:rPr kumimoji="0" lang="en-US" altLang="zh-CN" sz="2400" b="1" i="0" u="none" strike="noStrike" kern="0" cap="none" spc="0" normalizeH="0" baseline="0" noProof="0">
                <a:ln>
                  <a:noFill/>
                </a:ln>
                <a:solidFill>
                  <a:srgbClr val="FF0066"/>
                </a:solidFill>
                <a:effectLst/>
                <a:uLnTx/>
                <a:uFillTx/>
                <a:latin typeface="Times New Roman" panose="02020603050405020304" pitchFamily="18" charset="0"/>
                <a:ea typeface="华文细黑" pitchFamily="2" charset="-122"/>
                <a:cs typeface="Times New Roman" panose="02020603050405020304" pitchFamily="18" charset="0"/>
              </a:rPr>
              <a:t>cleave</a:t>
            </a:r>
            <a:r>
              <a:rPr kumimoji="0" lang="en-US" altLang="zh-CN" sz="2400" b="1" i="0" u="none" strike="noStrike" kern="0" cap="none" spc="0" normalizeH="0" baseline="0" noProof="0">
                <a:ln>
                  <a:noFill/>
                </a:ln>
                <a:solidFill>
                  <a:schemeClr val="tx1"/>
                </a:solidFill>
                <a:effectLst/>
                <a:uLnTx/>
                <a:uFillTx/>
                <a:latin typeface="Times New Roman" panose="02020603050405020304" pitchFamily="18" charset="0"/>
                <a:ea typeface="华文细黑" pitchFamily="2" charset="-122"/>
                <a:cs typeface="Times New Roman" panose="02020603050405020304" pitchFamily="18" charset="0"/>
              </a:rPr>
              <a:t>d into smaller peptides by </a:t>
            </a:r>
            <a:r>
              <a:rPr kumimoji="0" lang="en-US" sz="2400" b="1" i="0" u="none" strike="noStrike" kern="0" cap="none" spc="0" normalizeH="0" baseline="0" noProof="0">
                <a:ln>
                  <a:noFill/>
                </a:ln>
                <a:solidFill>
                  <a:schemeClr val="tx1"/>
                </a:solidFill>
                <a:effectLst/>
                <a:uLnTx/>
                <a:uFillTx/>
                <a:latin typeface="Times New Roman" panose="02020603050405020304" pitchFamily="18" charset="0"/>
                <a:ea typeface="华文细黑" pitchFamily="2" charset="-122"/>
                <a:cs typeface="Times New Roman" panose="02020603050405020304" pitchFamily="18" charset="0"/>
              </a:rPr>
              <a:t>proteases</a:t>
            </a:r>
            <a:r>
              <a:rPr kumimoji="0" lang="en-US" altLang="zh-CN" sz="2400" b="1" i="0" u="none" strike="noStrike" kern="0" cap="none" spc="0" normalizeH="0" baseline="0" noProof="0">
                <a:ln>
                  <a:noFill/>
                </a:ln>
                <a:solidFill>
                  <a:schemeClr val="tx1"/>
                </a:solidFill>
                <a:effectLst/>
                <a:uLnTx/>
                <a:uFillTx/>
                <a:latin typeface="Times New Roman" panose="02020603050405020304" pitchFamily="18" charset="0"/>
                <a:ea typeface="华文细黑" pitchFamily="2" charset="-122"/>
                <a:cs typeface="Times New Roman" panose="02020603050405020304" pitchFamily="18" charset="0"/>
              </a:rPr>
              <a:t> or </a:t>
            </a:r>
            <a:r>
              <a:rPr kumimoji="0" lang="en-US" sz="2400" b="1" i="0" u="none" strike="noStrike" kern="0" cap="none" spc="0" normalizeH="0" baseline="0" noProof="0">
                <a:ln>
                  <a:noFill/>
                </a:ln>
                <a:solidFill>
                  <a:schemeClr val="tx1"/>
                </a:solidFill>
                <a:effectLst/>
                <a:uLnTx/>
                <a:uFillTx/>
                <a:latin typeface="Times New Roman" panose="02020603050405020304" pitchFamily="18" charset="0"/>
                <a:ea typeface="华文细黑" pitchFamily="2" charset="-122"/>
                <a:cs typeface="Times New Roman" panose="02020603050405020304" pitchFamily="18" charset="0"/>
              </a:rPr>
              <a:t>chemical agents</a:t>
            </a:r>
            <a:r>
              <a:rPr kumimoji="0" lang="en-US" sz="24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 </a:t>
            </a:r>
            <a:endParaRPr kumimoji="0" lang="en-US" altLang="zh-CN" sz="2400" b="1" i="0" u="none" strike="noStrike" kern="0" cap="none" spc="0" normalizeH="0" baseline="0" noProof="0">
              <a:ln>
                <a:noFill/>
              </a:ln>
              <a:solidFill>
                <a:schemeClr val="tx1"/>
              </a:solidFill>
              <a:effectLst/>
              <a:uLnTx/>
              <a:uFillTx/>
              <a:latin typeface="Times New Roman" panose="02020603050405020304" pitchFamily="18" charset="0"/>
              <a:ea typeface="华文细黑" pitchFamily="2" charset="-122"/>
              <a:cs typeface="Times New Roman" panose="02020603050405020304" pitchFamily="18" charset="0"/>
            </a:endParaRPr>
          </a:p>
          <a:p>
            <a:pPr marL="742950" marR="0" lvl="1" indent="-285750" algn="l" defTabSz="914400" rtl="0" eaLnBrk="1" fontAlgn="base" latinLnBrk="0" hangingPunct="1">
              <a:lnSpc>
                <a:spcPct val="130000"/>
              </a:lnSpc>
              <a:spcBef>
                <a:spcPct val="20000"/>
              </a:spcBef>
              <a:spcAft>
                <a:spcPct val="0"/>
              </a:spcAft>
              <a:buClrTx/>
              <a:buSzTx/>
              <a:buFontTx/>
              <a:buChar char="–"/>
              <a:defRPr/>
            </a:pPr>
            <a:r>
              <a:rPr kumimoji="0" lang="en-US" altLang="zh-CN" sz="2400" b="1" i="0" u="none" strike="noStrike" kern="0" cap="none" spc="0" normalizeH="0" baseline="0" noProof="0">
                <a:ln>
                  <a:noFill/>
                </a:ln>
                <a:solidFill>
                  <a:schemeClr val="tx1"/>
                </a:solidFill>
                <a:effectLst/>
                <a:uLnTx/>
                <a:uFillTx/>
                <a:latin typeface="Times New Roman" panose="02020603050405020304" pitchFamily="18" charset="0"/>
                <a:ea typeface="华文细黑" pitchFamily="2" charset="-122"/>
                <a:cs typeface="Times New Roman" panose="02020603050405020304" pitchFamily="18" charset="0"/>
              </a:rPr>
              <a:t>The absolute masses of produced smaller peptides are accurately </a:t>
            </a:r>
            <a:r>
              <a:rPr kumimoji="0" lang="en-US" altLang="zh-CN" sz="2400" b="1" i="0" u="none" strike="noStrike" kern="0" cap="none" spc="0" normalizeH="0" baseline="0" noProof="0">
                <a:ln>
                  <a:noFill/>
                </a:ln>
                <a:solidFill>
                  <a:srgbClr val="FF0066"/>
                </a:solidFill>
                <a:effectLst/>
                <a:uLnTx/>
                <a:uFillTx/>
                <a:latin typeface="Times New Roman" panose="02020603050405020304" pitchFamily="18" charset="0"/>
                <a:ea typeface="华文细黑" pitchFamily="2" charset="-122"/>
                <a:cs typeface="Times New Roman" panose="02020603050405020304" pitchFamily="18" charset="0"/>
              </a:rPr>
              <a:t>measure</a:t>
            </a:r>
            <a:r>
              <a:rPr kumimoji="0" lang="en-US" altLang="zh-CN" sz="2400" b="1" i="0" u="none" strike="noStrike" kern="0" cap="none" spc="0" normalizeH="0" baseline="0" noProof="0">
                <a:ln>
                  <a:noFill/>
                </a:ln>
                <a:solidFill>
                  <a:schemeClr val="tx1"/>
                </a:solidFill>
                <a:effectLst/>
                <a:uLnTx/>
                <a:uFillTx/>
                <a:latin typeface="Times New Roman" panose="02020603050405020304" pitchFamily="18" charset="0"/>
                <a:ea typeface="华文细黑" pitchFamily="2" charset="-122"/>
                <a:cs typeface="Times New Roman" panose="02020603050405020304" pitchFamily="18" charset="0"/>
              </a:rPr>
              <a:t>d with a mass spectrometer </a:t>
            </a:r>
          </a:p>
          <a:p>
            <a:pPr marL="742950" marR="0" lvl="1" indent="-285750" algn="l" defTabSz="914400" rtl="0" eaLnBrk="1" fontAlgn="base" latinLnBrk="0" hangingPunct="1">
              <a:lnSpc>
                <a:spcPct val="130000"/>
              </a:lnSpc>
              <a:spcBef>
                <a:spcPct val="20000"/>
              </a:spcBef>
              <a:spcAft>
                <a:spcPct val="0"/>
              </a:spcAft>
              <a:buClrTx/>
              <a:buSzTx/>
              <a:buFontTx/>
              <a:buChar char="–"/>
              <a:defRPr/>
            </a:pPr>
            <a:r>
              <a:rPr kumimoji="0" lang="en-US" sz="2400" b="1" i="0" u="none" strike="noStrike" kern="0" cap="none" spc="0" normalizeH="0" baseline="0" noProof="0">
                <a:ln>
                  <a:noFill/>
                </a:ln>
                <a:solidFill>
                  <a:schemeClr val="tx1"/>
                </a:solidFill>
                <a:effectLst/>
                <a:uLnTx/>
                <a:uFillTx/>
                <a:latin typeface="Times New Roman" panose="02020603050405020304" pitchFamily="18" charset="0"/>
                <a:ea typeface="华文细黑" pitchFamily="2" charset="-122"/>
                <a:cs typeface="Times New Roman" panose="02020603050405020304" pitchFamily="18" charset="0"/>
              </a:rPr>
              <a:t>The observed masses </a:t>
            </a:r>
            <a:r>
              <a:rPr kumimoji="0" lang="en-US" altLang="zh-CN" sz="2400" b="1" i="0" u="none" strike="noStrike" kern="0" cap="none" spc="0" normalizeH="0" baseline="0" noProof="0">
                <a:ln>
                  <a:noFill/>
                </a:ln>
                <a:solidFill>
                  <a:schemeClr val="tx1"/>
                </a:solidFill>
                <a:effectLst/>
                <a:uLnTx/>
                <a:uFillTx/>
                <a:latin typeface="Times New Roman" panose="02020603050405020304" pitchFamily="18" charset="0"/>
                <a:ea typeface="华文细黑" pitchFamily="2" charset="-122"/>
                <a:cs typeface="Times New Roman" panose="02020603050405020304" pitchFamily="18" charset="0"/>
              </a:rPr>
              <a:t>are</a:t>
            </a:r>
            <a:r>
              <a:rPr kumimoji="0" lang="en-US" altLang="zh-CN" sz="2400" b="1" i="0" u="none" strike="noStrike" kern="0" cap="none" spc="0" normalizeH="0" baseline="0" noProof="0">
                <a:ln>
                  <a:noFill/>
                </a:ln>
                <a:solidFill>
                  <a:srgbClr val="FF0066"/>
                </a:solidFill>
                <a:effectLst/>
                <a:uLnTx/>
                <a:uFillTx/>
                <a:latin typeface="Times New Roman" panose="02020603050405020304" pitchFamily="18" charset="0"/>
                <a:ea typeface="华文细黑" pitchFamily="2" charset="-122"/>
                <a:cs typeface="Times New Roman" panose="02020603050405020304" pitchFamily="18" charset="0"/>
              </a:rPr>
              <a:t> compare</a:t>
            </a:r>
            <a:r>
              <a:rPr kumimoji="0" lang="en-US" altLang="zh-CN" sz="2400" b="1" i="0" u="none" strike="noStrike" kern="0" cap="none" spc="0" normalizeH="0" baseline="0" noProof="0">
                <a:ln>
                  <a:noFill/>
                </a:ln>
                <a:solidFill>
                  <a:schemeClr val="tx1"/>
                </a:solidFill>
                <a:effectLst/>
                <a:uLnTx/>
                <a:uFillTx/>
                <a:latin typeface="Times New Roman" panose="02020603050405020304" pitchFamily="18" charset="0"/>
                <a:ea typeface="华文细黑" pitchFamily="2" charset="-122"/>
                <a:cs typeface="Times New Roman" panose="02020603050405020304" pitchFamily="18" charset="0"/>
              </a:rPr>
              <a:t>d </a:t>
            </a:r>
            <a:r>
              <a:rPr kumimoji="0" lang="en-US" sz="2400" b="1" i="0" u="none" strike="noStrike" kern="0" cap="none" spc="0" normalizeH="0" baseline="0" noProof="0">
                <a:ln>
                  <a:noFill/>
                </a:ln>
                <a:solidFill>
                  <a:schemeClr val="tx1"/>
                </a:solidFill>
                <a:effectLst/>
                <a:uLnTx/>
                <a:uFillTx/>
                <a:latin typeface="Times New Roman" panose="02020603050405020304" pitchFamily="18" charset="0"/>
                <a:ea typeface="华文细黑" pitchFamily="2" charset="-122"/>
                <a:cs typeface="Times New Roman" panose="02020603050405020304" pitchFamily="18" charset="0"/>
              </a:rPr>
              <a:t>with theoretical “ in silico” digests of</a:t>
            </a:r>
            <a:r>
              <a:rPr kumimoji="0" lang="en-US" sz="24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 </a:t>
            </a:r>
            <a:r>
              <a:rPr kumimoji="0" lang="en-US" altLang="zh-CN" sz="2400" b="1" i="0" u="none" strike="noStrike" kern="0" cap="none" spc="0" normalizeH="0" baseline="0" noProof="0">
                <a:ln>
                  <a:noFill/>
                </a:ln>
                <a:solidFill>
                  <a:schemeClr val="tx1"/>
                </a:solidFill>
                <a:effectLst/>
                <a:uLnTx/>
                <a:uFillTx/>
                <a:latin typeface="Times New Roman" panose="02020603050405020304" pitchFamily="18" charset="0"/>
                <a:ea typeface="华文细黑" pitchFamily="2" charset="-122"/>
                <a:cs typeface="Times New Roman" panose="02020603050405020304" pitchFamily="18" charset="0"/>
              </a:rPr>
              <a:t>either a database containing known protein sequences or even the genome </a:t>
            </a:r>
          </a:p>
          <a:p>
            <a:pPr marL="742950" marR="0" lvl="1" indent="-285750" algn="l" defTabSz="914400" rtl="0" eaLnBrk="1" fontAlgn="base" latinLnBrk="0" hangingPunct="1">
              <a:lnSpc>
                <a:spcPct val="130000"/>
              </a:lnSpc>
              <a:spcBef>
                <a:spcPct val="20000"/>
              </a:spcBef>
              <a:spcAft>
                <a:spcPct val="0"/>
              </a:spcAft>
              <a:buClrTx/>
              <a:buSzTx/>
              <a:buFontTx/>
              <a:buChar char="–"/>
              <a:defRPr/>
            </a:pPr>
            <a:r>
              <a:rPr kumimoji="0" lang="en-US" altLang="zh-CN" sz="2400" b="1" i="0" u="none" strike="noStrike" kern="0" cap="none" spc="0" normalizeH="0" baseline="0" noProof="0">
                <a:ln>
                  <a:noFill/>
                </a:ln>
                <a:solidFill>
                  <a:schemeClr val="tx2"/>
                </a:solidFill>
                <a:effectLst/>
                <a:uLnTx/>
                <a:uFillTx/>
                <a:latin typeface="Times New Roman" panose="02020603050405020304" pitchFamily="18" charset="0"/>
                <a:ea typeface="黑体" panose="02010609060101010101" pitchFamily="2" charset="-122"/>
                <a:cs typeface="Times New Roman" panose="02020603050405020304" pitchFamily="18" charset="0"/>
              </a:rPr>
              <a:t>S</a:t>
            </a:r>
            <a:r>
              <a:rPr kumimoji="0" lang="en-US" sz="2400" b="1" i="0" u="none" strike="noStrike" kern="0" cap="none" spc="0" normalizeH="0" baseline="0" noProof="0">
                <a:ln>
                  <a:noFill/>
                </a:ln>
                <a:solidFill>
                  <a:schemeClr val="tx2"/>
                </a:solidFill>
                <a:effectLst/>
                <a:uLnTx/>
                <a:uFillTx/>
                <a:latin typeface="Times New Roman" panose="02020603050405020304" pitchFamily="18" charset="0"/>
                <a:ea typeface="黑体" panose="02010609060101010101" pitchFamily="2" charset="-122"/>
                <a:cs typeface="Times New Roman" panose="02020603050405020304" pitchFamily="18" charset="0"/>
              </a:rPr>
              <a:t>tatistically evaluate and rank</a:t>
            </a:r>
            <a:r>
              <a:rPr kumimoji="0" lang="en-US" altLang="zh-CN" sz="2400" b="1" i="0" u="none" strike="noStrike" kern="0" cap="none" spc="0" normalizeH="0" baseline="0" noProof="0">
                <a:ln>
                  <a:noFill/>
                </a:ln>
                <a:solidFill>
                  <a:schemeClr val="tx2"/>
                </a:solidFill>
                <a:effectLst/>
                <a:uLnTx/>
                <a:uFillTx/>
                <a:latin typeface="Times New Roman" panose="02020603050405020304" pitchFamily="18" charset="0"/>
                <a:ea typeface="黑体" panose="02010609060101010101" pitchFamily="2" charset="-122"/>
                <a:cs typeface="Times New Roman" panose="02020603050405020304" pitchFamily="18" charset="0"/>
              </a:rPr>
              <a:t> t</a:t>
            </a:r>
            <a:r>
              <a:rPr kumimoji="0" lang="en-US" sz="2400" b="1" i="0" u="none" strike="noStrike" kern="0" cap="none" spc="0" normalizeH="0" baseline="0" noProof="0">
                <a:ln>
                  <a:noFill/>
                </a:ln>
                <a:solidFill>
                  <a:schemeClr val="tx2"/>
                </a:solidFill>
                <a:effectLst/>
                <a:uLnTx/>
                <a:uFillTx/>
                <a:latin typeface="Times New Roman" panose="02020603050405020304" pitchFamily="18" charset="0"/>
                <a:ea typeface="黑体" panose="02010609060101010101" pitchFamily="2" charset="-122"/>
                <a:cs typeface="Times New Roman" panose="02020603050405020304" pitchFamily="18" charset="0"/>
              </a:rPr>
              <a:t>he matches or hits</a:t>
            </a:r>
            <a:r>
              <a:rPr kumimoji="0" lang="en-US" sz="24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 </a:t>
            </a:r>
            <a:endParaRPr kumimoji="0" lang="en-US" altLang="zh-CN" sz="24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endParaRPr>
          </a:p>
        </p:txBody>
      </p:sp>
    </p:spTree>
  </p:cSld>
  <p:clrMapOvr>
    <a:masterClrMapping/>
  </p:clrMapOvr>
  <p:transition>
    <p:randomBar dir="vert"/>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402" name="Rectangle 2"/>
          <p:cNvSpPr>
            <a:spLocks noGrp="1" noChangeArrowheads="1"/>
          </p:cNvSpPr>
          <p:nvPr>
            <p:ph type="title"/>
          </p:nvPr>
        </p:nvSpPr>
        <p:spPr>
          <a:xfrm>
            <a:off x="1835150" y="274638"/>
            <a:ext cx="7129463" cy="777875"/>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0" cap="none" spc="0" normalizeH="0" baseline="0" noProof="0">
                <a:ln>
                  <a:noFill/>
                </a:ln>
                <a:solidFill>
                  <a:schemeClr val="tx1"/>
                </a:solidFill>
                <a:effectLst>
                  <a:outerShdw blurRad="38100" dist="38100" dir="2700000" algn="tl">
                    <a:srgbClr val="C0C0C0"/>
                  </a:outerShdw>
                </a:effectLst>
                <a:uLnTx/>
                <a:uFillTx/>
                <a:latin typeface="+mj-lt"/>
                <a:ea typeface="+mj-ea"/>
                <a:cs typeface="+mj-cs"/>
              </a:rPr>
              <a:t>Peptide Mass Fingerprinting (PMF)</a:t>
            </a:r>
          </a:p>
        </p:txBody>
      </p:sp>
      <p:pic>
        <p:nvPicPr>
          <p:cNvPr id="121858" name="Picture 4"/>
          <p:cNvPicPr>
            <a:picLocks noGrp="1" noChangeAspect="1"/>
          </p:cNvPicPr>
          <p:nvPr>
            <p:ph idx="1"/>
          </p:nvPr>
        </p:nvPicPr>
        <p:blipFill>
          <a:blip r:embed="rId2"/>
          <a:stretch>
            <a:fillRect/>
          </a:stretch>
        </p:blipFill>
        <p:spPr>
          <a:xfrm>
            <a:off x="1547813" y="1700213"/>
            <a:ext cx="6737350" cy="4319587"/>
          </a:xfrm>
        </p:spPr>
      </p:pic>
    </p:spTree>
  </p:cSld>
  <p:clrMapOvr>
    <a:masterClrMapping/>
  </p:clrMapOvr>
  <p:transition>
    <p:randomBar dir="vert"/>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AutoShape 2"/>
          <p:cNvSpPr/>
          <p:nvPr/>
        </p:nvSpPr>
        <p:spPr>
          <a:xfrm>
            <a:off x="3429000" y="3276600"/>
            <a:ext cx="2057400" cy="762000"/>
          </a:xfrm>
          <a:prstGeom prst="leftRightArrow">
            <a:avLst>
              <a:gd name="adj1" fmla="val 50000"/>
              <a:gd name="adj2" fmla="val 54000"/>
            </a:avLst>
          </a:prstGeom>
          <a:solidFill>
            <a:schemeClr val="bg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857091" name="Rectangle 3"/>
          <p:cNvSpPr>
            <a:spLocks noGrp="1" noChangeArrowheads="1"/>
          </p:cNvSpPr>
          <p:nvPr>
            <p:ph type="title"/>
          </p:nvPr>
        </p:nvSpPr>
        <p:spPr>
          <a:xfrm>
            <a:off x="1692275" y="404813"/>
            <a:ext cx="6911975" cy="701675"/>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j-ea"/>
                <a:cs typeface="+mj-cs"/>
              </a:rPr>
              <a:t>Peptide Mass Fingerprinting(PMF)</a:t>
            </a:r>
          </a:p>
        </p:txBody>
      </p:sp>
      <p:grpSp>
        <p:nvGrpSpPr>
          <p:cNvPr id="122883" name="Group 4"/>
          <p:cNvGrpSpPr/>
          <p:nvPr/>
        </p:nvGrpSpPr>
        <p:grpSpPr>
          <a:xfrm>
            <a:off x="468313" y="1412875"/>
            <a:ext cx="8153400" cy="5197475"/>
            <a:chOff x="0" y="0"/>
            <a:chExt cx="5136" cy="3274"/>
          </a:xfrm>
        </p:grpSpPr>
        <p:grpSp>
          <p:nvGrpSpPr>
            <p:cNvPr id="122884" name="Group 5"/>
            <p:cNvGrpSpPr/>
            <p:nvPr/>
          </p:nvGrpSpPr>
          <p:grpSpPr>
            <a:xfrm>
              <a:off x="0" y="2650"/>
              <a:ext cx="1200" cy="624"/>
              <a:chOff x="0" y="0"/>
              <a:chExt cx="1200" cy="624"/>
            </a:xfrm>
          </p:grpSpPr>
          <p:sp>
            <p:nvSpPr>
              <p:cNvPr id="122941" name="AutoShape 6"/>
              <p:cNvSpPr/>
              <p:nvPr/>
            </p:nvSpPr>
            <p:spPr>
              <a:xfrm>
                <a:off x="0" y="0"/>
                <a:ext cx="1200" cy="624"/>
              </a:xfrm>
              <a:prstGeom prst="flowChartAlternateProcess">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22942" name="Text Box 7"/>
              <p:cNvSpPr txBox="1"/>
              <p:nvPr/>
            </p:nvSpPr>
            <p:spPr>
              <a:xfrm>
                <a:off x="0" y="96"/>
                <a:ext cx="1200" cy="44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50000"/>
                  </a:spcBef>
                  <a:buNone/>
                </a:pPr>
                <a:r>
                  <a:rPr lang="en-GB" altLang="zh-CN" sz="2000" b="0" strike="noStrike" noProof="1">
                    <a:solidFill>
                      <a:schemeClr val="tx1"/>
                    </a:solidFill>
                    <a:latin typeface="Tahoma" panose="020B0604030504040204" pitchFamily="34" charset="0"/>
                    <a:ea typeface="宋体" panose="02010600030101010101" pitchFamily="2" charset="-122"/>
                    <a:cs typeface="+mn-cs"/>
                  </a:rPr>
                  <a:t>Artificial spectra built</a:t>
                </a:r>
                <a:endParaRPr lang="en-GB" altLang="zh-CN" sz="2000" b="0" strike="noStrike" noProof="1">
                  <a:solidFill>
                    <a:schemeClr val="tx1"/>
                  </a:solidFill>
                  <a:latin typeface="Tahoma" panose="020B0604030504040204" pitchFamily="34" charset="0"/>
                  <a:ea typeface="宋体" panose="02010600030101010101" pitchFamily="2" charset="-122"/>
                </a:endParaRPr>
              </a:p>
            </p:txBody>
          </p:sp>
        </p:grpSp>
        <p:sp>
          <p:nvSpPr>
            <p:cNvPr id="122913" name="AutoShape 8"/>
            <p:cNvSpPr/>
            <p:nvPr/>
          </p:nvSpPr>
          <p:spPr>
            <a:xfrm flipH="1">
              <a:off x="1296" y="2746"/>
              <a:ext cx="528" cy="384"/>
            </a:xfrm>
            <a:prstGeom prst="rightArrow">
              <a:avLst>
                <a:gd name="adj1" fmla="val 50000"/>
                <a:gd name="adj2" fmla="val 49219"/>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grpSp>
          <p:nvGrpSpPr>
            <p:cNvPr id="122888" name="Group 9"/>
            <p:cNvGrpSpPr/>
            <p:nvPr/>
          </p:nvGrpSpPr>
          <p:grpSpPr>
            <a:xfrm>
              <a:off x="1920" y="2650"/>
              <a:ext cx="1200" cy="624"/>
              <a:chOff x="0" y="0"/>
              <a:chExt cx="1200" cy="624"/>
            </a:xfrm>
          </p:grpSpPr>
          <p:sp>
            <p:nvSpPr>
              <p:cNvPr id="122939" name="AutoShape 10"/>
              <p:cNvSpPr/>
              <p:nvPr/>
            </p:nvSpPr>
            <p:spPr>
              <a:xfrm>
                <a:off x="0" y="0"/>
                <a:ext cx="1200" cy="624"/>
              </a:xfrm>
              <a:prstGeom prst="flowChartAlternateProcess">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22940" name="Text Box 11"/>
              <p:cNvSpPr txBox="1"/>
              <p:nvPr/>
            </p:nvSpPr>
            <p:spPr>
              <a:xfrm>
                <a:off x="0" y="96"/>
                <a:ext cx="1200" cy="44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50000"/>
                  </a:spcBef>
                  <a:buNone/>
                </a:pPr>
                <a:r>
                  <a:rPr lang="en-GB" altLang="zh-CN" sz="2000" b="0" strike="noStrike" noProof="1">
                    <a:solidFill>
                      <a:schemeClr val="tx1"/>
                    </a:solidFill>
                    <a:latin typeface="Tahoma" panose="020B0604030504040204" pitchFamily="34" charset="0"/>
                    <a:ea typeface="宋体" panose="02010600030101010101" pitchFamily="2" charset="-122"/>
                    <a:cs typeface="+mn-cs"/>
                  </a:rPr>
                  <a:t>Artificially trypsinated</a:t>
                </a:r>
                <a:endParaRPr lang="en-GB" altLang="zh-CN" sz="2000" b="0" strike="noStrike" noProof="1">
                  <a:solidFill>
                    <a:schemeClr val="tx1"/>
                  </a:solidFill>
                  <a:latin typeface="Tahoma" panose="020B0604030504040204" pitchFamily="34" charset="0"/>
                  <a:ea typeface="宋体" panose="02010600030101010101" pitchFamily="2" charset="-122"/>
                </a:endParaRPr>
              </a:p>
            </p:txBody>
          </p:sp>
        </p:grpSp>
        <p:sp>
          <p:nvSpPr>
            <p:cNvPr id="122915" name="Text Box 12"/>
            <p:cNvSpPr txBox="1"/>
            <p:nvPr/>
          </p:nvSpPr>
          <p:spPr>
            <a:xfrm>
              <a:off x="3888" y="2640"/>
              <a:ext cx="1200" cy="634"/>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r>
                <a:rPr lang="en-GB" altLang="zh-CN" sz="2000" b="0" strike="noStrike" noProof="1">
                  <a:solidFill>
                    <a:schemeClr val="tx1"/>
                  </a:solidFill>
                  <a:latin typeface="Tahoma" panose="020B0604030504040204" pitchFamily="34" charset="0"/>
                  <a:ea typeface="宋体" panose="02010600030101010101" pitchFamily="2" charset="-122"/>
                  <a:cs typeface="+mn-cs"/>
                </a:rPr>
                <a:t>Database of sequences</a:t>
              </a:r>
              <a:endParaRPr lang="en-GB" altLang="zh-CN" sz="2000" b="0" strike="noStrike" noProof="1">
                <a:solidFill>
                  <a:schemeClr val="tx1"/>
                </a:solidFill>
                <a:latin typeface="Tahoma" panose="020B0604030504040204" pitchFamily="34" charset="0"/>
                <a:ea typeface="宋体" panose="02010600030101010101" pitchFamily="2" charset="-122"/>
              </a:endParaRPr>
            </a:p>
            <a:p>
              <a:pPr marL="0" lvl="0" indent="0" algn="ctr" eaLnBrk="1" fontAlgn="base" hangingPunct="1">
                <a:spcBef>
                  <a:spcPct val="0"/>
                </a:spcBef>
                <a:buNone/>
              </a:pPr>
              <a:r>
                <a:rPr lang="en-GB" altLang="zh-CN" sz="2000" b="0" strike="noStrike" noProof="1">
                  <a:solidFill>
                    <a:schemeClr val="tx1"/>
                  </a:solidFill>
                  <a:latin typeface="Tahoma" panose="020B0604030504040204" pitchFamily="34" charset="0"/>
                  <a:ea typeface="宋体" panose="02010600030101010101" pitchFamily="2" charset="-122"/>
                  <a:cs typeface="+mn-cs"/>
                </a:rPr>
                <a:t>(i.e. SwissProt)</a:t>
              </a:r>
              <a:endParaRPr lang="en-GB" altLang="zh-CN" sz="2000" b="0" strike="noStrike" noProof="1">
                <a:solidFill>
                  <a:schemeClr val="tx1"/>
                </a:solidFill>
                <a:latin typeface="Tahoma" panose="020B0604030504040204" pitchFamily="34" charset="0"/>
                <a:ea typeface="宋体" panose="02010600030101010101" pitchFamily="2" charset="-122"/>
              </a:endParaRPr>
            </a:p>
          </p:txBody>
        </p:sp>
        <p:sp>
          <p:nvSpPr>
            <p:cNvPr id="122916" name="AutoShape 13"/>
            <p:cNvSpPr/>
            <p:nvPr/>
          </p:nvSpPr>
          <p:spPr>
            <a:xfrm flipH="1">
              <a:off x="3216" y="2746"/>
              <a:ext cx="528" cy="384"/>
            </a:xfrm>
            <a:prstGeom prst="rightArrow">
              <a:avLst>
                <a:gd name="adj1" fmla="val 50000"/>
                <a:gd name="adj2" fmla="val 49219"/>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22893" name="AutoShape 14"/>
            <p:cNvSpPr/>
            <p:nvPr/>
          </p:nvSpPr>
          <p:spPr>
            <a:xfrm>
              <a:off x="0" y="1690"/>
              <a:ext cx="768" cy="816"/>
            </a:xfrm>
            <a:custGeom>
              <a:avLst/>
              <a:gdLst/>
              <a:ahLst/>
              <a:cxnLst>
                <a:cxn ang="17694720">
                  <a:pos x="19" y="0"/>
                </a:cxn>
                <a:cxn ang="5898240">
                  <a:pos x="19" y="17"/>
                </a:cxn>
                <a:cxn ang="5898240">
                  <a:pos x="4" y="31"/>
                </a:cxn>
                <a:cxn ang="0">
                  <a:pos x="27" y="9"/>
                </a:cxn>
              </a:cxnLst>
              <a:rect l="0" t="0" r="0" b="0"/>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noFill/>
            <a:ln w="9525" cap="flat" cmpd="sng">
              <a:solidFill>
                <a:schemeClr val="tx1"/>
              </a:solidFill>
              <a:prstDash val="solid"/>
              <a:miter/>
              <a:headEnd type="none" w="med" len="med"/>
              <a:tailEnd type="none" w="med" len="med"/>
            </a:ln>
          </p:spPr>
          <p:txBody>
            <a:bodyPr/>
            <a:lstStyle/>
            <a:p>
              <a:endParaRPr lang="zh-CN" altLang="en-US"/>
            </a:p>
          </p:txBody>
        </p:sp>
        <p:grpSp>
          <p:nvGrpSpPr>
            <p:cNvPr id="122894" name="Group 15"/>
            <p:cNvGrpSpPr/>
            <p:nvPr/>
          </p:nvGrpSpPr>
          <p:grpSpPr>
            <a:xfrm>
              <a:off x="0" y="10"/>
              <a:ext cx="1200" cy="624"/>
              <a:chOff x="0" y="0"/>
              <a:chExt cx="1200" cy="624"/>
            </a:xfrm>
          </p:grpSpPr>
          <p:sp>
            <p:nvSpPr>
              <p:cNvPr id="122937" name="AutoShape 16"/>
              <p:cNvSpPr/>
              <p:nvPr/>
            </p:nvSpPr>
            <p:spPr>
              <a:xfrm>
                <a:off x="0" y="0"/>
                <a:ext cx="1200" cy="624"/>
              </a:xfrm>
              <a:prstGeom prst="flowChartAlternateProcess">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22938" name="Text Box 17"/>
              <p:cNvSpPr txBox="1"/>
              <p:nvPr/>
            </p:nvSpPr>
            <p:spPr>
              <a:xfrm>
                <a:off x="0" y="96"/>
                <a:ext cx="1200" cy="44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50000"/>
                  </a:spcBef>
                  <a:buNone/>
                </a:pPr>
                <a:r>
                  <a:rPr lang="en-GB" altLang="zh-CN" sz="2000" b="0" strike="noStrike" noProof="1">
                    <a:solidFill>
                      <a:schemeClr val="tx1"/>
                    </a:solidFill>
                    <a:latin typeface="Tahoma" panose="020B0604030504040204" pitchFamily="34" charset="0"/>
                    <a:ea typeface="宋体" panose="02010600030101010101" pitchFamily="2" charset="-122"/>
                    <a:cs typeface="+mn-cs"/>
                  </a:rPr>
                  <a:t>Spot removed from gel</a:t>
                </a:r>
                <a:endParaRPr lang="en-GB" altLang="zh-CN" sz="2000" b="0" strike="noStrike" noProof="1">
                  <a:solidFill>
                    <a:schemeClr val="tx1"/>
                  </a:solidFill>
                  <a:latin typeface="Tahoma" panose="020B0604030504040204" pitchFamily="34" charset="0"/>
                  <a:ea typeface="宋体" panose="02010600030101010101" pitchFamily="2" charset="-122"/>
                </a:endParaRPr>
              </a:p>
            </p:txBody>
          </p:sp>
        </p:grpSp>
        <p:sp>
          <p:nvSpPr>
            <p:cNvPr id="122919" name="AutoShape 18"/>
            <p:cNvSpPr/>
            <p:nvPr/>
          </p:nvSpPr>
          <p:spPr>
            <a:xfrm>
              <a:off x="1296" y="106"/>
              <a:ext cx="528" cy="384"/>
            </a:xfrm>
            <a:prstGeom prst="rightArrow">
              <a:avLst>
                <a:gd name="adj1" fmla="val 50000"/>
                <a:gd name="adj2" fmla="val 49219"/>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grpSp>
          <p:nvGrpSpPr>
            <p:cNvPr id="122898" name="Group 19"/>
            <p:cNvGrpSpPr/>
            <p:nvPr/>
          </p:nvGrpSpPr>
          <p:grpSpPr>
            <a:xfrm>
              <a:off x="1920" y="10"/>
              <a:ext cx="1200" cy="624"/>
              <a:chOff x="0" y="0"/>
              <a:chExt cx="1200" cy="624"/>
            </a:xfrm>
          </p:grpSpPr>
          <p:sp>
            <p:nvSpPr>
              <p:cNvPr id="122935" name="AutoShape 20"/>
              <p:cNvSpPr/>
              <p:nvPr/>
            </p:nvSpPr>
            <p:spPr>
              <a:xfrm>
                <a:off x="0" y="0"/>
                <a:ext cx="1200" cy="624"/>
              </a:xfrm>
              <a:prstGeom prst="flowChartAlternateProcess">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22936" name="Text Box 21"/>
              <p:cNvSpPr txBox="1"/>
              <p:nvPr/>
            </p:nvSpPr>
            <p:spPr>
              <a:xfrm>
                <a:off x="0" y="96"/>
                <a:ext cx="1200" cy="44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50000"/>
                  </a:spcBef>
                  <a:buNone/>
                </a:pPr>
                <a:r>
                  <a:rPr lang="en-GB" altLang="zh-CN" sz="2000" b="0" strike="noStrike" noProof="1">
                    <a:solidFill>
                      <a:schemeClr val="tx1"/>
                    </a:solidFill>
                    <a:latin typeface="Tahoma" panose="020B0604030504040204" pitchFamily="34" charset="0"/>
                    <a:ea typeface="宋体" panose="02010600030101010101" pitchFamily="2" charset="-122"/>
                    <a:cs typeface="+mn-cs"/>
                  </a:rPr>
                  <a:t>Fragmented using trypsin</a:t>
                </a:r>
                <a:endParaRPr lang="en-GB" altLang="zh-CN" sz="2000" b="0" strike="noStrike" noProof="1">
                  <a:solidFill>
                    <a:schemeClr val="tx1"/>
                  </a:solidFill>
                  <a:latin typeface="Tahoma" panose="020B0604030504040204" pitchFamily="34" charset="0"/>
                  <a:ea typeface="宋体" panose="02010600030101010101" pitchFamily="2" charset="-122"/>
                </a:endParaRPr>
              </a:p>
            </p:txBody>
          </p:sp>
        </p:grpSp>
        <p:sp>
          <p:nvSpPr>
            <p:cNvPr id="122921" name="AutoShape 22"/>
            <p:cNvSpPr/>
            <p:nvPr/>
          </p:nvSpPr>
          <p:spPr>
            <a:xfrm>
              <a:off x="3216" y="106"/>
              <a:ext cx="528" cy="384"/>
            </a:xfrm>
            <a:prstGeom prst="rightArrow">
              <a:avLst>
                <a:gd name="adj1" fmla="val 50000"/>
                <a:gd name="adj2" fmla="val 49219"/>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22922" name="Text Box 23"/>
            <p:cNvSpPr txBox="1"/>
            <p:nvPr/>
          </p:nvSpPr>
          <p:spPr>
            <a:xfrm>
              <a:off x="3936" y="0"/>
              <a:ext cx="1200" cy="634"/>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50000"/>
                </a:spcBef>
                <a:buNone/>
              </a:pPr>
              <a:r>
                <a:rPr lang="en-GB" altLang="zh-CN" sz="2000" b="0" strike="noStrike" noProof="1">
                  <a:solidFill>
                    <a:schemeClr val="tx1"/>
                  </a:solidFill>
                  <a:latin typeface="Tahoma" panose="020B0604030504040204" pitchFamily="34" charset="0"/>
                  <a:ea typeface="宋体" panose="02010600030101010101" pitchFamily="2" charset="-122"/>
                  <a:cs typeface="+mn-cs"/>
                </a:rPr>
                <a:t>Spectrum of fragments generated</a:t>
              </a:r>
              <a:endParaRPr lang="en-GB" altLang="zh-CN" sz="2000" b="0" strike="noStrike" noProof="1">
                <a:solidFill>
                  <a:schemeClr val="tx1"/>
                </a:solidFill>
                <a:latin typeface="Tahoma" panose="020B0604030504040204" pitchFamily="34" charset="0"/>
                <a:ea typeface="宋体" panose="02010600030101010101" pitchFamily="2" charset="-122"/>
              </a:endParaRPr>
            </a:p>
          </p:txBody>
        </p:sp>
        <p:sp>
          <p:nvSpPr>
            <p:cNvPr id="122903" name="AutoShape 24"/>
            <p:cNvSpPr/>
            <p:nvPr/>
          </p:nvSpPr>
          <p:spPr>
            <a:xfrm flipH="1" flipV="1">
              <a:off x="4272" y="778"/>
              <a:ext cx="816" cy="864"/>
            </a:xfrm>
            <a:custGeom>
              <a:avLst/>
              <a:gdLst/>
              <a:ahLst/>
              <a:cxnLst>
                <a:cxn ang="17694720">
                  <a:pos x="22" y="0"/>
                </a:cxn>
                <a:cxn ang="5898240">
                  <a:pos x="22" y="19"/>
                </a:cxn>
                <a:cxn ang="5898240">
                  <a:pos x="5" y="35"/>
                </a:cxn>
                <a:cxn ang="0">
                  <a:pos x="31" y="10"/>
                </a:cxn>
              </a:cxnLst>
              <a:rect l="0" t="0" r="0" b="0"/>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noFill/>
            <a:ln w="9525" cap="flat" cmpd="sng">
              <a:solidFill>
                <a:schemeClr val="tx1"/>
              </a:solidFill>
              <a:prstDash val="solid"/>
              <a:miter/>
              <a:headEnd type="none" w="med" len="med"/>
              <a:tailEnd type="none" w="med" len="med"/>
            </a:ln>
          </p:spPr>
          <p:txBody>
            <a:bodyPr/>
            <a:lstStyle/>
            <a:p>
              <a:endParaRPr lang="zh-CN" altLang="en-US"/>
            </a:p>
          </p:txBody>
        </p:sp>
        <p:grpSp>
          <p:nvGrpSpPr>
            <p:cNvPr id="122904" name="Group 25"/>
            <p:cNvGrpSpPr/>
            <p:nvPr/>
          </p:nvGrpSpPr>
          <p:grpSpPr>
            <a:xfrm>
              <a:off x="3312" y="1114"/>
              <a:ext cx="912" cy="912"/>
              <a:chOff x="0" y="0"/>
              <a:chExt cx="912" cy="912"/>
            </a:xfrm>
          </p:grpSpPr>
          <p:sp>
            <p:nvSpPr>
              <p:cNvPr id="122905" name="Line 26"/>
              <p:cNvSpPr/>
              <p:nvPr/>
            </p:nvSpPr>
            <p:spPr>
              <a:xfrm>
                <a:off x="96" y="96"/>
                <a:ext cx="0" cy="768"/>
              </a:xfrm>
              <a:prstGeom prst="line">
                <a:avLst/>
              </a:prstGeom>
              <a:ln w="9525" cap="flat" cmpd="sng">
                <a:solidFill>
                  <a:schemeClr val="tx1"/>
                </a:solidFill>
                <a:prstDash val="solid"/>
                <a:round/>
                <a:headEnd type="none" w="med" len="med"/>
                <a:tailEnd type="none" w="med" len="med"/>
              </a:ln>
            </p:spPr>
          </p:sp>
          <p:sp>
            <p:nvSpPr>
              <p:cNvPr id="122906" name="Line 27"/>
              <p:cNvSpPr/>
              <p:nvPr/>
            </p:nvSpPr>
            <p:spPr>
              <a:xfrm>
                <a:off x="48" y="816"/>
                <a:ext cx="816" cy="0"/>
              </a:xfrm>
              <a:prstGeom prst="line">
                <a:avLst/>
              </a:prstGeom>
              <a:ln w="9525" cap="flat" cmpd="sng">
                <a:solidFill>
                  <a:schemeClr val="tx1"/>
                </a:solidFill>
                <a:prstDash val="solid"/>
                <a:round/>
                <a:headEnd type="none" w="med" len="med"/>
                <a:tailEnd type="none" w="med" len="med"/>
              </a:ln>
            </p:spPr>
          </p:sp>
          <p:sp>
            <p:nvSpPr>
              <p:cNvPr id="122907" name="Line 28"/>
              <p:cNvSpPr/>
              <p:nvPr/>
            </p:nvSpPr>
            <p:spPr>
              <a:xfrm flipV="1">
                <a:off x="192" y="720"/>
                <a:ext cx="0" cy="96"/>
              </a:xfrm>
              <a:prstGeom prst="line">
                <a:avLst/>
              </a:prstGeom>
              <a:ln w="28575" cap="flat" cmpd="sng">
                <a:solidFill>
                  <a:schemeClr val="tx1"/>
                </a:solidFill>
                <a:prstDash val="solid"/>
                <a:round/>
                <a:headEnd type="none" w="med" len="med"/>
                <a:tailEnd type="none" w="med" len="med"/>
              </a:ln>
            </p:spPr>
          </p:sp>
          <p:sp>
            <p:nvSpPr>
              <p:cNvPr id="122908" name="Line 29"/>
              <p:cNvSpPr/>
              <p:nvPr/>
            </p:nvSpPr>
            <p:spPr>
              <a:xfrm flipV="1">
                <a:off x="288" y="384"/>
                <a:ext cx="0" cy="432"/>
              </a:xfrm>
              <a:prstGeom prst="line">
                <a:avLst/>
              </a:prstGeom>
              <a:ln w="28575" cap="flat" cmpd="sng">
                <a:solidFill>
                  <a:schemeClr val="tx1"/>
                </a:solidFill>
                <a:prstDash val="solid"/>
                <a:round/>
                <a:headEnd type="none" w="med" len="med"/>
                <a:tailEnd type="none" w="med" len="med"/>
              </a:ln>
            </p:spPr>
          </p:sp>
          <p:sp>
            <p:nvSpPr>
              <p:cNvPr id="122909" name="Line 30"/>
              <p:cNvSpPr/>
              <p:nvPr/>
            </p:nvSpPr>
            <p:spPr>
              <a:xfrm flipV="1">
                <a:off x="384" y="240"/>
                <a:ext cx="0" cy="576"/>
              </a:xfrm>
              <a:prstGeom prst="line">
                <a:avLst/>
              </a:prstGeom>
              <a:ln w="28575" cap="flat" cmpd="sng">
                <a:solidFill>
                  <a:schemeClr val="tx1"/>
                </a:solidFill>
                <a:prstDash val="solid"/>
                <a:round/>
                <a:headEnd type="none" w="med" len="med"/>
                <a:tailEnd type="none" w="med" len="med"/>
              </a:ln>
            </p:spPr>
          </p:sp>
          <p:sp>
            <p:nvSpPr>
              <p:cNvPr id="122910" name="Line 31"/>
              <p:cNvSpPr/>
              <p:nvPr/>
            </p:nvSpPr>
            <p:spPr>
              <a:xfrm flipV="1">
                <a:off x="624" y="384"/>
                <a:ext cx="0" cy="432"/>
              </a:xfrm>
              <a:prstGeom prst="line">
                <a:avLst/>
              </a:prstGeom>
              <a:ln w="28575" cap="flat" cmpd="sng">
                <a:solidFill>
                  <a:schemeClr val="tx1"/>
                </a:solidFill>
                <a:prstDash val="solid"/>
                <a:round/>
                <a:headEnd type="none" w="med" len="med"/>
                <a:tailEnd type="none" w="med" len="med"/>
              </a:ln>
            </p:spPr>
          </p:sp>
          <p:sp>
            <p:nvSpPr>
              <p:cNvPr id="122911" name="Line 32"/>
              <p:cNvSpPr/>
              <p:nvPr/>
            </p:nvSpPr>
            <p:spPr>
              <a:xfrm flipV="1">
                <a:off x="480" y="480"/>
                <a:ext cx="0" cy="336"/>
              </a:xfrm>
              <a:prstGeom prst="line">
                <a:avLst/>
              </a:prstGeom>
              <a:ln w="28575" cap="flat" cmpd="sng">
                <a:solidFill>
                  <a:schemeClr val="tx1"/>
                </a:solidFill>
                <a:prstDash val="solid"/>
                <a:round/>
                <a:headEnd type="none" w="med" len="med"/>
                <a:tailEnd type="none" w="med" len="med"/>
              </a:ln>
            </p:spPr>
          </p:sp>
          <p:sp>
            <p:nvSpPr>
              <p:cNvPr id="122934" name="Rectangle 33"/>
              <p:cNvSpPr/>
              <p:nvPr/>
            </p:nvSpPr>
            <p:spPr>
              <a:xfrm>
                <a:off x="0" y="0"/>
                <a:ext cx="912" cy="912"/>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grpSp>
        <p:sp>
          <p:nvSpPr>
            <p:cNvPr id="122925" name="Text Box 34"/>
            <p:cNvSpPr txBox="1"/>
            <p:nvPr/>
          </p:nvSpPr>
          <p:spPr>
            <a:xfrm>
              <a:off x="2112" y="1450"/>
              <a:ext cx="768" cy="28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50000"/>
                </a:spcBef>
                <a:buNone/>
              </a:pPr>
              <a:r>
                <a:rPr lang="en-GB" altLang="zh-CN" sz="2400" b="0" strike="noStrike" noProof="1">
                  <a:solidFill>
                    <a:schemeClr val="tx1"/>
                  </a:solidFill>
                  <a:latin typeface="Tahoma" panose="020B0604030504040204" pitchFamily="34" charset="0"/>
                  <a:ea typeface="宋体" panose="02010600030101010101" pitchFamily="2" charset="-122"/>
                  <a:cs typeface="+mn-cs"/>
                </a:rPr>
                <a:t>MATCH</a:t>
              </a:r>
              <a:endParaRPr lang="en-GB" altLang="zh-CN" sz="2400" b="0" strike="noStrike" noProof="1">
                <a:solidFill>
                  <a:schemeClr val="tx1"/>
                </a:solidFill>
                <a:latin typeface="Tahoma" panose="020B0604030504040204" pitchFamily="34" charset="0"/>
                <a:ea typeface="宋体" panose="02010600030101010101" pitchFamily="2" charset="-122"/>
              </a:endParaRPr>
            </a:p>
          </p:txBody>
        </p:sp>
        <p:sp>
          <p:nvSpPr>
            <p:cNvPr id="122926" name="Rectangle 35"/>
            <p:cNvSpPr/>
            <p:nvPr/>
          </p:nvSpPr>
          <p:spPr>
            <a:xfrm>
              <a:off x="864" y="730"/>
              <a:ext cx="864" cy="1872"/>
            </a:xfrm>
            <a:prstGeom prst="rect">
              <a:avLst/>
            </a:prstGeom>
            <a:noFill/>
            <a:ln w="9525" cap="flat" cmpd="sng">
              <a:solidFill>
                <a:schemeClr val="folHlink"/>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grpSp>
      <p:grpSp>
        <p:nvGrpSpPr>
          <p:cNvPr id="2" name="Group 36"/>
          <p:cNvGrpSpPr/>
          <p:nvPr/>
        </p:nvGrpSpPr>
        <p:grpSpPr>
          <a:xfrm>
            <a:off x="2209800" y="2362200"/>
            <a:ext cx="914400" cy="2819400"/>
            <a:chOff x="0" y="0"/>
            <a:chExt cx="576" cy="1776"/>
          </a:xfrm>
        </p:grpSpPr>
        <p:grpSp>
          <p:nvGrpSpPr>
            <p:cNvPr id="3" name="Group 37"/>
            <p:cNvGrpSpPr/>
            <p:nvPr/>
          </p:nvGrpSpPr>
          <p:grpSpPr>
            <a:xfrm>
              <a:off x="0" y="624"/>
              <a:ext cx="576" cy="528"/>
              <a:chOff x="0" y="0"/>
              <a:chExt cx="912" cy="912"/>
            </a:xfrm>
          </p:grpSpPr>
          <p:sp>
            <p:nvSpPr>
              <p:cNvPr id="122917" name="Line 38"/>
              <p:cNvSpPr/>
              <p:nvPr/>
            </p:nvSpPr>
            <p:spPr>
              <a:xfrm>
                <a:off x="96" y="96"/>
                <a:ext cx="0" cy="768"/>
              </a:xfrm>
              <a:prstGeom prst="line">
                <a:avLst/>
              </a:prstGeom>
              <a:ln w="9525" cap="flat" cmpd="sng">
                <a:solidFill>
                  <a:schemeClr val="tx1"/>
                </a:solidFill>
                <a:prstDash val="solid"/>
                <a:round/>
                <a:headEnd type="none" w="med" len="med"/>
                <a:tailEnd type="none" w="med" len="med"/>
              </a:ln>
            </p:spPr>
          </p:sp>
          <p:sp>
            <p:nvSpPr>
              <p:cNvPr id="122918" name="Line 39"/>
              <p:cNvSpPr/>
              <p:nvPr/>
            </p:nvSpPr>
            <p:spPr>
              <a:xfrm>
                <a:off x="48" y="816"/>
                <a:ext cx="816" cy="0"/>
              </a:xfrm>
              <a:prstGeom prst="line">
                <a:avLst/>
              </a:prstGeom>
              <a:ln w="9525" cap="flat" cmpd="sng">
                <a:solidFill>
                  <a:schemeClr val="tx1"/>
                </a:solidFill>
                <a:prstDash val="solid"/>
                <a:round/>
                <a:headEnd type="none" w="med" len="med"/>
                <a:tailEnd type="none" w="med" len="med"/>
              </a:ln>
            </p:spPr>
          </p:sp>
          <p:sp>
            <p:nvSpPr>
              <p:cNvPr id="4" name="Line 40"/>
              <p:cNvSpPr/>
              <p:nvPr/>
            </p:nvSpPr>
            <p:spPr>
              <a:xfrm flipV="1">
                <a:off x="192" y="720"/>
                <a:ext cx="0" cy="96"/>
              </a:xfrm>
              <a:prstGeom prst="line">
                <a:avLst/>
              </a:prstGeom>
              <a:ln w="28575" cap="flat" cmpd="sng">
                <a:solidFill>
                  <a:schemeClr val="tx1"/>
                </a:solidFill>
                <a:prstDash val="solid"/>
                <a:round/>
                <a:headEnd type="none" w="med" len="med"/>
                <a:tailEnd type="none" w="med" len="med"/>
              </a:ln>
            </p:spPr>
          </p:sp>
          <p:sp>
            <p:nvSpPr>
              <p:cNvPr id="122920" name="Line 41"/>
              <p:cNvSpPr/>
              <p:nvPr/>
            </p:nvSpPr>
            <p:spPr>
              <a:xfrm flipV="1">
                <a:off x="288" y="384"/>
                <a:ext cx="0" cy="432"/>
              </a:xfrm>
              <a:prstGeom prst="line">
                <a:avLst/>
              </a:prstGeom>
              <a:ln w="28575" cap="flat" cmpd="sng">
                <a:solidFill>
                  <a:schemeClr val="tx1"/>
                </a:solidFill>
                <a:prstDash val="solid"/>
                <a:round/>
                <a:headEnd type="none" w="med" len="med"/>
                <a:tailEnd type="none" w="med" len="med"/>
              </a:ln>
            </p:spPr>
          </p:sp>
          <p:sp>
            <p:nvSpPr>
              <p:cNvPr id="5" name="Line 42"/>
              <p:cNvSpPr/>
              <p:nvPr/>
            </p:nvSpPr>
            <p:spPr>
              <a:xfrm flipV="1">
                <a:off x="384" y="240"/>
                <a:ext cx="0" cy="576"/>
              </a:xfrm>
              <a:prstGeom prst="line">
                <a:avLst/>
              </a:prstGeom>
              <a:ln w="28575" cap="flat" cmpd="sng">
                <a:solidFill>
                  <a:schemeClr val="tx1"/>
                </a:solidFill>
                <a:prstDash val="solid"/>
                <a:round/>
                <a:headEnd type="none" w="med" len="med"/>
                <a:tailEnd type="none" w="med" len="med"/>
              </a:ln>
            </p:spPr>
          </p:sp>
          <p:sp>
            <p:nvSpPr>
              <p:cNvPr id="6" name="Line 43"/>
              <p:cNvSpPr/>
              <p:nvPr/>
            </p:nvSpPr>
            <p:spPr>
              <a:xfrm flipV="1">
                <a:off x="624" y="384"/>
                <a:ext cx="0" cy="432"/>
              </a:xfrm>
              <a:prstGeom prst="line">
                <a:avLst/>
              </a:prstGeom>
              <a:ln w="28575" cap="flat" cmpd="sng">
                <a:solidFill>
                  <a:schemeClr val="tx1"/>
                </a:solidFill>
                <a:prstDash val="solid"/>
                <a:round/>
                <a:headEnd type="none" w="med" len="med"/>
                <a:tailEnd type="none" w="med" len="med"/>
              </a:ln>
            </p:spPr>
          </p:sp>
          <p:sp>
            <p:nvSpPr>
              <p:cNvPr id="122923" name="Line 44"/>
              <p:cNvSpPr/>
              <p:nvPr/>
            </p:nvSpPr>
            <p:spPr>
              <a:xfrm flipV="1">
                <a:off x="480" y="480"/>
                <a:ext cx="0" cy="336"/>
              </a:xfrm>
              <a:prstGeom prst="line">
                <a:avLst/>
              </a:prstGeom>
              <a:ln w="28575" cap="flat" cmpd="sng">
                <a:solidFill>
                  <a:schemeClr val="tx1"/>
                </a:solidFill>
                <a:prstDash val="solid"/>
                <a:round/>
                <a:headEnd type="none" w="med" len="med"/>
                <a:tailEnd type="none" w="med" len="med"/>
              </a:ln>
            </p:spPr>
          </p:sp>
          <p:sp>
            <p:nvSpPr>
              <p:cNvPr id="7" name="Rectangle 45"/>
              <p:cNvSpPr/>
              <p:nvPr/>
            </p:nvSpPr>
            <p:spPr>
              <a:xfrm>
                <a:off x="0" y="0"/>
                <a:ext cx="912" cy="912"/>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grpSp>
        <p:sp>
          <p:nvSpPr>
            <p:cNvPr id="8" name="Line 46"/>
            <p:cNvSpPr/>
            <p:nvPr/>
          </p:nvSpPr>
          <p:spPr>
            <a:xfrm>
              <a:off x="61" y="1304"/>
              <a:ext cx="0" cy="444"/>
            </a:xfrm>
            <a:prstGeom prst="line">
              <a:avLst/>
            </a:prstGeom>
            <a:ln w="9525" cap="flat" cmpd="sng">
              <a:solidFill>
                <a:schemeClr val="tx1"/>
              </a:solidFill>
              <a:prstDash val="solid"/>
              <a:round/>
              <a:headEnd type="none" w="med" len="med"/>
              <a:tailEnd type="none" w="med" len="med"/>
            </a:ln>
          </p:spPr>
        </p:sp>
        <p:sp>
          <p:nvSpPr>
            <p:cNvPr id="9" name="Line 47"/>
            <p:cNvSpPr/>
            <p:nvPr/>
          </p:nvSpPr>
          <p:spPr>
            <a:xfrm>
              <a:off x="30" y="1720"/>
              <a:ext cx="516" cy="0"/>
            </a:xfrm>
            <a:prstGeom prst="line">
              <a:avLst/>
            </a:prstGeom>
            <a:ln w="9525" cap="flat" cmpd="sng">
              <a:solidFill>
                <a:schemeClr val="tx1"/>
              </a:solidFill>
              <a:prstDash val="solid"/>
              <a:round/>
              <a:headEnd type="none" w="med" len="med"/>
              <a:tailEnd type="none" w="med" len="med"/>
            </a:ln>
          </p:spPr>
        </p:sp>
        <p:sp>
          <p:nvSpPr>
            <p:cNvPr id="122927" name="Line 48"/>
            <p:cNvSpPr/>
            <p:nvPr/>
          </p:nvSpPr>
          <p:spPr>
            <a:xfrm flipV="1">
              <a:off x="121" y="1665"/>
              <a:ext cx="0" cy="55"/>
            </a:xfrm>
            <a:prstGeom prst="line">
              <a:avLst/>
            </a:prstGeom>
            <a:ln w="28575" cap="flat" cmpd="sng">
              <a:solidFill>
                <a:schemeClr val="tx1"/>
              </a:solidFill>
              <a:prstDash val="solid"/>
              <a:round/>
              <a:headEnd type="none" w="med" len="med"/>
              <a:tailEnd type="none" w="med" len="med"/>
            </a:ln>
          </p:spPr>
        </p:sp>
        <p:sp>
          <p:nvSpPr>
            <p:cNvPr id="122928" name="Line 49"/>
            <p:cNvSpPr/>
            <p:nvPr/>
          </p:nvSpPr>
          <p:spPr>
            <a:xfrm flipV="1">
              <a:off x="182" y="1470"/>
              <a:ext cx="0" cy="250"/>
            </a:xfrm>
            <a:prstGeom prst="line">
              <a:avLst/>
            </a:prstGeom>
            <a:ln w="28575" cap="flat" cmpd="sng">
              <a:solidFill>
                <a:schemeClr val="tx1"/>
              </a:solidFill>
              <a:prstDash val="solid"/>
              <a:round/>
              <a:headEnd type="none" w="med" len="med"/>
              <a:tailEnd type="none" w="med" len="med"/>
            </a:ln>
          </p:spPr>
        </p:sp>
        <p:sp>
          <p:nvSpPr>
            <p:cNvPr id="122929" name="Line 50"/>
            <p:cNvSpPr/>
            <p:nvPr/>
          </p:nvSpPr>
          <p:spPr>
            <a:xfrm flipV="1">
              <a:off x="384" y="1387"/>
              <a:ext cx="0" cy="333"/>
            </a:xfrm>
            <a:prstGeom prst="line">
              <a:avLst/>
            </a:prstGeom>
            <a:ln w="28575" cap="flat" cmpd="sng">
              <a:solidFill>
                <a:schemeClr val="tx1"/>
              </a:solidFill>
              <a:prstDash val="solid"/>
              <a:round/>
              <a:headEnd type="none" w="med" len="med"/>
              <a:tailEnd type="none" w="med" len="med"/>
            </a:ln>
          </p:spPr>
        </p:sp>
        <p:sp>
          <p:nvSpPr>
            <p:cNvPr id="122930" name="Line 51"/>
            <p:cNvSpPr/>
            <p:nvPr/>
          </p:nvSpPr>
          <p:spPr>
            <a:xfrm flipV="1">
              <a:off x="528" y="1470"/>
              <a:ext cx="0" cy="250"/>
            </a:xfrm>
            <a:prstGeom prst="line">
              <a:avLst/>
            </a:prstGeom>
            <a:ln w="28575" cap="flat" cmpd="sng">
              <a:solidFill>
                <a:schemeClr val="tx1"/>
              </a:solidFill>
              <a:prstDash val="solid"/>
              <a:round/>
              <a:headEnd type="none" w="med" len="med"/>
              <a:tailEnd type="none" w="med" len="med"/>
            </a:ln>
          </p:spPr>
        </p:sp>
        <p:sp>
          <p:nvSpPr>
            <p:cNvPr id="122931" name="Line 52"/>
            <p:cNvSpPr/>
            <p:nvPr/>
          </p:nvSpPr>
          <p:spPr>
            <a:xfrm flipV="1">
              <a:off x="303" y="1526"/>
              <a:ext cx="0" cy="194"/>
            </a:xfrm>
            <a:prstGeom prst="line">
              <a:avLst/>
            </a:prstGeom>
            <a:ln w="28575" cap="flat" cmpd="sng">
              <a:solidFill>
                <a:schemeClr val="tx1"/>
              </a:solidFill>
              <a:prstDash val="solid"/>
              <a:round/>
              <a:headEnd type="none" w="med" len="med"/>
              <a:tailEnd type="none" w="med" len="med"/>
            </a:ln>
          </p:spPr>
        </p:sp>
        <p:sp>
          <p:nvSpPr>
            <p:cNvPr id="122895" name="Rectangle 53"/>
            <p:cNvSpPr/>
            <p:nvPr/>
          </p:nvSpPr>
          <p:spPr>
            <a:xfrm>
              <a:off x="0" y="1248"/>
              <a:ext cx="576" cy="528"/>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sp>
          <p:nvSpPr>
            <p:cNvPr id="122933" name="Line 54"/>
            <p:cNvSpPr/>
            <p:nvPr/>
          </p:nvSpPr>
          <p:spPr>
            <a:xfrm>
              <a:off x="61" y="56"/>
              <a:ext cx="0" cy="444"/>
            </a:xfrm>
            <a:prstGeom prst="line">
              <a:avLst/>
            </a:prstGeom>
            <a:ln w="9525" cap="flat" cmpd="sng">
              <a:solidFill>
                <a:schemeClr val="tx1"/>
              </a:solidFill>
              <a:prstDash val="solid"/>
              <a:round/>
              <a:headEnd type="none" w="med" len="med"/>
              <a:tailEnd type="none" w="med" len="med"/>
            </a:ln>
          </p:spPr>
        </p:sp>
        <p:sp>
          <p:nvSpPr>
            <p:cNvPr id="10" name="Line 55"/>
            <p:cNvSpPr/>
            <p:nvPr/>
          </p:nvSpPr>
          <p:spPr>
            <a:xfrm>
              <a:off x="30" y="472"/>
              <a:ext cx="516" cy="0"/>
            </a:xfrm>
            <a:prstGeom prst="line">
              <a:avLst/>
            </a:prstGeom>
            <a:ln w="9525" cap="flat" cmpd="sng">
              <a:solidFill>
                <a:schemeClr val="tx1"/>
              </a:solidFill>
              <a:prstDash val="solid"/>
              <a:round/>
              <a:headEnd type="none" w="med" len="med"/>
              <a:tailEnd type="none" w="med" len="med"/>
            </a:ln>
          </p:spPr>
        </p:sp>
        <p:sp>
          <p:nvSpPr>
            <p:cNvPr id="11" name="Line 56"/>
            <p:cNvSpPr/>
            <p:nvPr/>
          </p:nvSpPr>
          <p:spPr>
            <a:xfrm flipV="1">
              <a:off x="121" y="417"/>
              <a:ext cx="0" cy="55"/>
            </a:xfrm>
            <a:prstGeom prst="line">
              <a:avLst/>
            </a:prstGeom>
            <a:ln w="28575" cap="flat" cmpd="sng">
              <a:solidFill>
                <a:schemeClr val="tx1"/>
              </a:solidFill>
              <a:prstDash val="solid"/>
              <a:round/>
              <a:headEnd type="none" w="med" len="med"/>
              <a:tailEnd type="none" w="med" len="med"/>
            </a:ln>
          </p:spPr>
        </p:sp>
        <p:sp>
          <p:nvSpPr>
            <p:cNvPr id="12" name="Line 57"/>
            <p:cNvSpPr/>
            <p:nvPr/>
          </p:nvSpPr>
          <p:spPr>
            <a:xfrm flipV="1">
              <a:off x="182" y="222"/>
              <a:ext cx="0" cy="250"/>
            </a:xfrm>
            <a:prstGeom prst="line">
              <a:avLst/>
            </a:prstGeom>
            <a:ln w="28575" cap="flat" cmpd="sng">
              <a:solidFill>
                <a:schemeClr val="tx1"/>
              </a:solidFill>
              <a:prstDash val="solid"/>
              <a:round/>
              <a:headEnd type="none" w="med" len="med"/>
              <a:tailEnd type="none" w="med" len="med"/>
            </a:ln>
          </p:spPr>
        </p:sp>
        <p:sp>
          <p:nvSpPr>
            <p:cNvPr id="13" name="Line 58"/>
            <p:cNvSpPr/>
            <p:nvPr/>
          </p:nvSpPr>
          <p:spPr>
            <a:xfrm flipH="1" flipV="1">
              <a:off x="240" y="240"/>
              <a:ext cx="3" cy="232"/>
            </a:xfrm>
            <a:prstGeom prst="line">
              <a:avLst/>
            </a:prstGeom>
            <a:ln w="28575" cap="flat" cmpd="sng">
              <a:solidFill>
                <a:schemeClr val="tx1"/>
              </a:solidFill>
              <a:prstDash val="solid"/>
              <a:round/>
              <a:headEnd type="none" w="med" len="med"/>
              <a:tailEnd type="none" w="med" len="med"/>
            </a:ln>
          </p:spPr>
        </p:sp>
        <p:sp>
          <p:nvSpPr>
            <p:cNvPr id="14" name="Line 59"/>
            <p:cNvSpPr/>
            <p:nvPr/>
          </p:nvSpPr>
          <p:spPr>
            <a:xfrm flipV="1">
              <a:off x="394" y="222"/>
              <a:ext cx="0" cy="250"/>
            </a:xfrm>
            <a:prstGeom prst="line">
              <a:avLst/>
            </a:prstGeom>
            <a:ln w="28575" cap="flat" cmpd="sng">
              <a:solidFill>
                <a:schemeClr val="tx1"/>
              </a:solidFill>
              <a:prstDash val="solid"/>
              <a:round/>
              <a:headEnd type="none" w="med" len="med"/>
              <a:tailEnd type="none" w="med" len="med"/>
            </a:ln>
          </p:spPr>
        </p:sp>
        <p:sp>
          <p:nvSpPr>
            <p:cNvPr id="15" name="Line 60"/>
            <p:cNvSpPr/>
            <p:nvPr/>
          </p:nvSpPr>
          <p:spPr>
            <a:xfrm flipV="1">
              <a:off x="303" y="278"/>
              <a:ext cx="0" cy="194"/>
            </a:xfrm>
            <a:prstGeom prst="line">
              <a:avLst/>
            </a:prstGeom>
            <a:ln w="28575" cap="flat" cmpd="sng">
              <a:solidFill>
                <a:schemeClr val="tx1"/>
              </a:solidFill>
              <a:prstDash val="solid"/>
              <a:round/>
              <a:headEnd type="none" w="med" len="med"/>
              <a:tailEnd type="none" w="med" len="med"/>
            </a:ln>
          </p:spPr>
        </p:sp>
        <p:sp>
          <p:nvSpPr>
            <p:cNvPr id="16" name="Rectangle 61"/>
            <p:cNvSpPr/>
            <p:nvPr/>
          </p:nvSpPr>
          <p:spPr>
            <a:xfrm>
              <a:off x="0" y="0"/>
              <a:ext cx="576" cy="528"/>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endParaRPr lang="zh-CN" altLang="en-US" sz="2400" b="0" strike="noStrike" noProof="1">
                <a:solidFill>
                  <a:schemeClr val="tx1"/>
                </a:solidFill>
              </a:endParaRPr>
            </a:p>
          </p:txBody>
        </p:sp>
      </p:grpSp>
      <p:sp>
        <p:nvSpPr>
          <p:cNvPr id="122886" name="Text Box 62"/>
          <p:cNvSpPr txBox="1"/>
          <p:nvPr/>
        </p:nvSpPr>
        <p:spPr>
          <a:xfrm rot="-5400000">
            <a:off x="1171575" y="3609975"/>
            <a:ext cx="1676400" cy="3968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50000"/>
              </a:spcBef>
              <a:buNone/>
            </a:pPr>
            <a:r>
              <a:rPr lang="en-GB" altLang="zh-CN" sz="2000" b="0" strike="noStrike" noProof="1">
                <a:solidFill>
                  <a:schemeClr val="tx1"/>
                </a:solidFill>
                <a:latin typeface="Tahoma" panose="020B0604030504040204" pitchFamily="34" charset="0"/>
                <a:ea typeface="宋体" panose="02010600030101010101" pitchFamily="2" charset="-122"/>
                <a:cs typeface="+mn-cs"/>
              </a:rPr>
              <a:t>Library</a:t>
            </a:r>
            <a:endParaRPr lang="en-GB" altLang="zh-CN" sz="2000" b="0" strike="noStrike" noProof="1">
              <a:solidFill>
                <a:schemeClr val="tx1"/>
              </a:solidFill>
              <a:latin typeface="Tahoma" panose="020B0604030504040204" pitchFamily="34" charset="0"/>
              <a:ea typeface="宋体" panose="02010600030101010101" pitchFamily="2" charset="-122"/>
            </a:endParaRPr>
          </a:p>
        </p:txBody>
      </p:sp>
    </p:spTree>
  </p:cSld>
  <p:clrMapOvr>
    <a:masterClrMapping/>
  </p:clrMapOvr>
  <p:transition>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515" name="Rectangle 3"/>
          <p:cNvSpPr>
            <a:spLocks noGrp="1" noChangeArrowheads="1"/>
          </p:cNvSpPr>
          <p:nvPr>
            <p:ph idx="1"/>
          </p:nvPr>
        </p:nvSpPr>
        <p:spPr>
          <a:xfrm>
            <a:off x="1258888" y="692150"/>
            <a:ext cx="7427913" cy="5616575"/>
          </a:xfrm>
        </p:spPr>
        <p:txBody>
          <a:bodyPr vert="horz" wrap="square" lIns="91440" tIns="45720" rIns="91440" bIns="45720" numCol="1" anchor="t" anchorCtr="0" compatLnSpc="1"/>
          <a:lstStyle/>
          <a:p>
            <a:pPr marL="342900" marR="0" lvl="0" indent="-342900" algn="l" defTabSz="914400" rtl="0" eaLnBrk="1" fontAlgn="base" latinLnBrk="0" hangingPunct="1">
              <a:lnSpc>
                <a:spcPct val="80000"/>
              </a:lnSpc>
              <a:spcBef>
                <a:spcPct val="20000"/>
              </a:spcBef>
              <a:spcAft>
                <a:spcPct val="0"/>
              </a:spcAft>
              <a:buClrTx/>
              <a:buSzTx/>
              <a:buFont typeface="Wingdings" panose="05000000000000000000" pitchFamily="2" charset="2"/>
              <a:buChar char="l"/>
              <a:defRPr/>
            </a:pPr>
            <a:r>
              <a:rPr kumimoji="0" lang="en-US" altLang="zh-CN" sz="2800" b="1" i="0" u="none" strike="noStrike" kern="0" cap="none" spc="0" normalizeH="0" baseline="0" noProof="0" dirty="0" err="1">
                <a:ln>
                  <a:noFill/>
                </a:ln>
                <a:solidFill>
                  <a:schemeClr val="accent2"/>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MultiIdent</a:t>
            </a:r>
            <a:r>
              <a:rPr kumimoji="0" lang="en-US" altLang="zh-CN" sz="2800" b="1" i="0" u="none" strike="noStrike" kern="0" cap="none" spc="0" normalizeH="0" baseline="0" noProof="0" dirty="0">
                <a:ln>
                  <a:noFill/>
                </a:ln>
                <a:solidFill>
                  <a:schemeClr val="accent2"/>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 </a:t>
            </a:r>
          </a:p>
          <a:p>
            <a:pPr marL="742950" marR="0" lvl="1" indent="-285750" algn="l" defTabSz="914400" rtl="0" eaLnBrk="1" fontAlgn="base" latinLnBrk="0" hangingPunct="1">
              <a:lnSpc>
                <a:spcPct val="80000"/>
              </a:lnSpc>
              <a:spcBef>
                <a:spcPct val="20000"/>
              </a:spcBef>
              <a:spcAft>
                <a:spcPct val="0"/>
              </a:spcAft>
              <a:buClrTx/>
              <a:buSzTx/>
              <a:buFontTx/>
              <a:buChar char="–"/>
              <a:defRPr/>
            </a:pPr>
            <a:r>
              <a:rPr kumimoji="0" lang="en-US" altLang="zh-CN" sz="2000" b="1"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Identify proteins with </a:t>
            </a:r>
            <a:r>
              <a:rPr kumimoji="0" lang="en-US" altLang="zh-CN" sz="2000" b="1" i="0" u="none" strike="noStrike" kern="0" cap="none" spc="0" normalizeH="0" baseline="0" noProof="0" dirty="0" err="1">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pI</a:t>
            </a:r>
            <a:r>
              <a:rPr kumimoji="0" lang="en-US" altLang="zh-CN" sz="2000" b="1"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 Mw, amino acid </a:t>
            </a:r>
            <a:r>
              <a:rPr kumimoji="0" lang="en-US" altLang="zh-CN" sz="2000" b="1" i="0" u="none" strike="noStrike" kern="0" cap="none" spc="0" normalizeH="0" baseline="0" noProof="0" dirty="0" err="1">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compositon</a:t>
            </a:r>
            <a:r>
              <a:rPr kumimoji="0" lang="en-US" altLang="zh-CN" sz="2000" b="1"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 sequence tag and peptide mass fingerprinting data</a:t>
            </a:r>
          </a:p>
          <a:p>
            <a:pPr marL="742950" marR="0" lvl="1" indent="-285750" algn="l" defTabSz="914400" rtl="0" eaLnBrk="1" fontAlgn="base" latinLnBrk="0" hangingPunct="1">
              <a:lnSpc>
                <a:spcPct val="80000"/>
              </a:lnSpc>
              <a:spcBef>
                <a:spcPct val="20000"/>
              </a:spcBef>
              <a:spcAft>
                <a:spcPct val="0"/>
              </a:spcAft>
              <a:buClrTx/>
              <a:buSzTx/>
              <a:buFontTx/>
              <a:buChar char="–"/>
              <a:defRPr/>
            </a:pPr>
            <a:r>
              <a:rPr kumimoji="0" lang="en-US" altLang="zh-CN" sz="2000" b="1" u="none" strike="noStrike" kern="0" cap="none" spc="0" normalizeH="0" baseline="0" noProof="0" dirty="0">
                <a:ln>
                  <a:noFill/>
                </a:ln>
                <a:solidFill>
                  <a:schemeClr val="tx1"/>
                </a:solidFill>
                <a:effectLst/>
                <a:uLnTx/>
                <a:uFillTx/>
                <a:latin typeface="Times New Roman" panose="02020603050405020304" pitchFamily="18" charset="0"/>
                <a:ea typeface="华文细黑" pitchFamily="2" charset="-122"/>
                <a:cs typeface="Times New Roman" panose="02020603050405020304" pitchFamily="18" charset="0"/>
              </a:rPr>
              <a:t>http://web.expasy.org/multiident/ </a:t>
            </a:r>
          </a:p>
          <a:p>
            <a:pPr marL="342900" marR="0" lvl="0" indent="-342900" algn="l" defTabSz="914400" rtl="0" eaLnBrk="1" fontAlgn="base" latinLnBrk="0" hangingPunct="1">
              <a:lnSpc>
                <a:spcPct val="80000"/>
              </a:lnSpc>
              <a:spcBef>
                <a:spcPct val="20000"/>
              </a:spcBef>
              <a:spcAft>
                <a:spcPct val="0"/>
              </a:spcAft>
              <a:buClrTx/>
              <a:buSzTx/>
              <a:buFont typeface="Wingdings" panose="05000000000000000000" pitchFamily="2" charset="2"/>
              <a:buChar char="l"/>
              <a:defRPr/>
            </a:pPr>
            <a:r>
              <a:rPr kumimoji="0" lang="en-US" altLang="zh-CN" sz="2800" b="1" i="0" u="none" strike="noStrike" kern="0" cap="none" spc="0" normalizeH="0" baseline="0" noProof="0" dirty="0" err="1">
                <a:ln>
                  <a:noFill/>
                </a:ln>
                <a:solidFill>
                  <a:schemeClr val="accent2"/>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AACompSim</a:t>
            </a:r>
            <a:r>
              <a:rPr kumimoji="0" lang="en-US" altLang="zh-CN" sz="2800" b="1" i="0" u="none" strike="noStrike" kern="0" cap="none" spc="0" normalizeH="0" baseline="0" noProof="0" dirty="0">
                <a:ln>
                  <a:noFill/>
                </a:ln>
                <a:solidFill>
                  <a:schemeClr val="accent2"/>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 </a:t>
            </a:r>
          </a:p>
          <a:p>
            <a:pPr marL="742950" marR="0" lvl="1" indent="-285750" algn="l" defTabSz="914400" rtl="0" eaLnBrk="1" fontAlgn="base" latinLnBrk="0" hangingPunct="1">
              <a:lnSpc>
                <a:spcPct val="80000"/>
              </a:lnSpc>
              <a:spcBef>
                <a:spcPct val="20000"/>
              </a:spcBef>
              <a:spcAft>
                <a:spcPct val="0"/>
              </a:spcAft>
              <a:buClrTx/>
              <a:buSzTx/>
              <a:buFontTx/>
              <a:buChar char="–"/>
              <a:defRPr/>
            </a:pPr>
            <a:r>
              <a:rPr kumimoji="0" lang="en-US" altLang="zh-CN" sz="2000" b="1" i="0" u="none" strike="noStrike" kern="0" cap="none" spc="0" normalizeH="0" baseline="0" noProof="0" dirty="0" err="1">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AACompSim</a:t>
            </a:r>
            <a:r>
              <a:rPr kumimoji="0" lang="en-US" altLang="zh-CN" sz="2000" b="1"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 is a tool which allows the comparison of the amino acid composition of a SWISS-PROT entry with all other SWISS-PROT entries so as to find the proteins whose amino acid compositions are closest to that of the selected entry </a:t>
            </a:r>
          </a:p>
          <a:p>
            <a:pPr marL="742950" marR="0" lvl="1" indent="-285750" algn="l" defTabSz="914400" rtl="0" eaLnBrk="1" fontAlgn="base" latinLnBrk="0" hangingPunct="1">
              <a:lnSpc>
                <a:spcPct val="80000"/>
              </a:lnSpc>
              <a:spcBef>
                <a:spcPct val="20000"/>
              </a:spcBef>
              <a:spcAft>
                <a:spcPct val="0"/>
              </a:spcAft>
              <a:buClrTx/>
              <a:buSzTx/>
              <a:buFontTx/>
              <a:buChar char="–"/>
              <a:defRPr/>
            </a:pPr>
            <a:r>
              <a:rPr kumimoji="0" lang="en-US" altLang="zh-CN" sz="2000" b="1"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http://web.expasy.org/aacompsim/</a:t>
            </a:r>
          </a:p>
          <a:p>
            <a:pPr marL="342900" marR="0" lvl="0" indent="-342900" algn="l" defTabSz="914400" rtl="0" eaLnBrk="1" fontAlgn="base" latinLnBrk="0" hangingPunct="1">
              <a:lnSpc>
                <a:spcPct val="80000"/>
              </a:lnSpc>
              <a:spcBef>
                <a:spcPct val="20000"/>
              </a:spcBef>
              <a:spcAft>
                <a:spcPct val="0"/>
              </a:spcAft>
              <a:buClrTx/>
              <a:buSzTx/>
              <a:buFont typeface="Wingdings" panose="05000000000000000000" pitchFamily="2" charset="2"/>
              <a:buChar char="l"/>
              <a:defRPr/>
            </a:pPr>
            <a:r>
              <a:rPr kumimoji="0" lang="en-US" altLang="zh-CN" sz="2800" b="1" i="0" u="none" strike="noStrike" kern="0" cap="none" spc="0" normalizeH="0" baseline="0" noProof="0" dirty="0" err="1">
                <a:ln>
                  <a:noFill/>
                </a:ln>
                <a:solidFill>
                  <a:schemeClr val="accent2"/>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AACompIdent</a:t>
            </a:r>
            <a:r>
              <a:rPr kumimoji="0" lang="en-US" altLang="zh-CN" sz="2800" b="1" i="0" u="none" strike="noStrike" kern="0" cap="none" spc="0" normalizeH="0" baseline="0" noProof="0" dirty="0">
                <a:ln>
                  <a:noFill/>
                </a:ln>
                <a:solidFill>
                  <a:schemeClr val="accent2"/>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 </a:t>
            </a:r>
          </a:p>
          <a:p>
            <a:pPr marL="742950" marR="0" lvl="1" indent="-285750" algn="l" defTabSz="914400" rtl="0" eaLnBrk="1" fontAlgn="base" latinLnBrk="0" hangingPunct="1">
              <a:lnSpc>
                <a:spcPct val="80000"/>
              </a:lnSpc>
              <a:spcBef>
                <a:spcPct val="20000"/>
              </a:spcBef>
              <a:spcAft>
                <a:spcPct val="0"/>
              </a:spcAft>
              <a:buClrTx/>
              <a:buSzTx/>
              <a:buFontTx/>
              <a:buChar char="–"/>
              <a:defRPr/>
            </a:pPr>
            <a:r>
              <a:rPr kumimoji="0" lang="en-US" altLang="zh-CN" sz="2000" b="1"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identify a protein by its amino acid composition.</a:t>
            </a:r>
          </a:p>
          <a:p>
            <a:pPr marL="742950" marR="0" lvl="1" indent="-285750" algn="l" defTabSz="914400" rtl="0" eaLnBrk="1" fontAlgn="base" latinLnBrk="0" hangingPunct="1">
              <a:lnSpc>
                <a:spcPct val="80000"/>
              </a:lnSpc>
              <a:spcBef>
                <a:spcPct val="20000"/>
              </a:spcBef>
              <a:spcAft>
                <a:spcPct val="0"/>
              </a:spcAft>
              <a:buClrTx/>
              <a:buSzTx/>
              <a:buFontTx/>
              <a:buChar char="–"/>
              <a:defRPr/>
            </a:pPr>
            <a:r>
              <a:rPr kumimoji="0" lang="en-US" altLang="zh-CN" sz="2000" b="1"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http://web.expasy.org/aacompident/</a:t>
            </a:r>
          </a:p>
          <a:p>
            <a:pPr marL="342900" marR="0" lvl="0" indent="-342900" algn="l" defTabSz="914400" rtl="0" eaLnBrk="1" fontAlgn="base" latinLnBrk="0" hangingPunct="1">
              <a:lnSpc>
                <a:spcPct val="80000"/>
              </a:lnSpc>
              <a:spcBef>
                <a:spcPct val="20000"/>
              </a:spcBef>
              <a:spcAft>
                <a:spcPct val="0"/>
              </a:spcAft>
              <a:buClrTx/>
              <a:buSzTx/>
              <a:buFont typeface="Wingdings" panose="05000000000000000000" pitchFamily="2" charset="2"/>
              <a:buChar char="l"/>
              <a:defRPr/>
            </a:pPr>
            <a:r>
              <a:rPr kumimoji="0" lang="en-US" altLang="zh-CN" sz="2800" b="1" i="0" u="none" strike="noStrike" kern="0" cap="none" spc="0" normalizeH="0" baseline="0" noProof="0" dirty="0">
                <a:ln>
                  <a:noFill/>
                </a:ln>
                <a:solidFill>
                  <a:schemeClr val="accent2"/>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PROSEARCH </a:t>
            </a:r>
          </a:p>
          <a:p>
            <a:pPr marL="742950" marR="0" lvl="1" indent="-285750" algn="l" defTabSz="914400" rtl="0" eaLnBrk="1" fontAlgn="base" latinLnBrk="0" hangingPunct="1">
              <a:lnSpc>
                <a:spcPct val="80000"/>
              </a:lnSpc>
              <a:spcBef>
                <a:spcPct val="20000"/>
              </a:spcBef>
              <a:spcAft>
                <a:spcPct val="0"/>
              </a:spcAft>
              <a:buClrTx/>
              <a:buSzTx/>
              <a:buFontTx/>
              <a:buChar char="–"/>
              <a:defRPr/>
            </a:pPr>
            <a:r>
              <a:rPr kumimoji="0" lang="en-US" altLang="zh-CN" sz="2000" b="1"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identify a protein by its amino acid composition.</a:t>
            </a:r>
          </a:p>
          <a:p>
            <a:pPr marL="742950" marR="0" lvl="1" indent="-285750" algn="l" defTabSz="914400" rtl="0" eaLnBrk="1" fontAlgn="base" latinLnBrk="0" hangingPunct="1">
              <a:lnSpc>
                <a:spcPct val="80000"/>
              </a:lnSpc>
              <a:spcBef>
                <a:spcPct val="20000"/>
              </a:spcBef>
              <a:spcAft>
                <a:spcPct val="0"/>
              </a:spcAft>
              <a:buClrTx/>
              <a:buSzTx/>
              <a:buFontTx/>
              <a:buChar char="–"/>
              <a:defRPr/>
            </a:pPr>
            <a:r>
              <a:rPr kumimoji="0" lang="en-US" altLang="zh-CN" sz="2000" b="1"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华文细黑" pitchFamily="2" charset="-122"/>
                <a:cs typeface="Times New Roman" panose="02020603050405020304" pitchFamily="18" charset="0"/>
              </a:rPr>
              <a:t>http://www.embl-heidelberg.de/prs.html </a:t>
            </a:r>
          </a:p>
        </p:txBody>
      </p:sp>
      <p:grpSp>
        <p:nvGrpSpPr>
          <p:cNvPr id="36" name="组合 35">
            <a:extLst>
              <a:ext uri="{FF2B5EF4-FFF2-40B4-BE49-F238E27FC236}">
                <a16:creationId xmlns:a16="http://schemas.microsoft.com/office/drawing/2014/main" id="{E055285B-BAAB-45F8-A982-EEF5E9388DFB}"/>
              </a:ext>
            </a:extLst>
          </p:cNvPr>
          <p:cNvGrpSpPr/>
          <p:nvPr/>
        </p:nvGrpSpPr>
        <p:grpSpPr>
          <a:xfrm>
            <a:off x="3540150" y="604290"/>
            <a:ext cx="329040" cy="549360"/>
            <a:chOff x="3540150" y="604290"/>
            <a:chExt cx="329040" cy="549360"/>
          </a:xfrm>
        </p:grpSpPr>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1DAC0534-6BED-4334-9D21-DB03673CF602}"/>
                    </a:ext>
                  </a:extLst>
                </p14:cNvPr>
                <p14:cNvContentPartPr/>
                <p14:nvPr/>
              </p14:nvContentPartPr>
              <p14:xfrm>
                <a:off x="3540150" y="604290"/>
                <a:ext cx="254520" cy="322560"/>
              </p14:xfrm>
            </p:contentPart>
          </mc:Choice>
          <mc:Fallback xmlns="">
            <p:pic>
              <p:nvPicPr>
                <p:cNvPr id="2" name="墨迹 1">
                  <a:extLst>
                    <a:ext uri="{FF2B5EF4-FFF2-40B4-BE49-F238E27FC236}">
                      <a16:creationId xmlns:a16="http://schemas.microsoft.com/office/drawing/2014/main" id="{1DAC0534-6BED-4334-9D21-DB03673CF602}"/>
                    </a:ext>
                  </a:extLst>
                </p:cNvPr>
                <p:cNvPicPr/>
                <p:nvPr/>
              </p:nvPicPr>
              <p:blipFill>
                <a:blip r:embed="rId3"/>
                <a:stretch>
                  <a:fillRect/>
                </a:stretch>
              </p:blipFill>
              <p:spPr>
                <a:xfrm>
                  <a:off x="3522510" y="586650"/>
                  <a:ext cx="29016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D3C64262-BF23-43EC-9F51-E2C21492A5D4}"/>
                    </a:ext>
                  </a:extLst>
                </p14:cNvPr>
                <p14:cNvContentPartPr/>
                <p14:nvPr/>
              </p14:nvContentPartPr>
              <p14:xfrm>
                <a:off x="3640950" y="760890"/>
                <a:ext cx="228240" cy="392760"/>
              </p14:xfrm>
            </p:contentPart>
          </mc:Choice>
          <mc:Fallback xmlns="">
            <p:pic>
              <p:nvPicPr>
                <p:cNvPr id="3" name="墨迹 2">
                  <a:extLst>
                    <a:ext uri="{FF2B5EF4-FFF2-40B4-BE49-F238E27FC236}">
                      <a16:creationId xmlns:a16="http://schemas.microsoft.com/office/drawing/2014/main" id="{D3C64262-BF23-43EC-9F51-E2C21492A5D4}"/>
                    </a:ext>
                  </a:extLst>
                </p:cNvPr>
                <p:cNvPicPr/>
                <p:nvPr/>
              </p:nvPicPr>
              <p:blipFill>
                <a:blip r:embed="rId5"/>
                <a:stretch>
                  <a:fillRect/>
                </a:stretch>
              </p:blipFill>
              <p:spPr>
                <a:xfrm>
                  <a:off x="3623310" y="743250"/>
                  <a:ext cx="263880" cy="428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墨迹 3">
                  <a:extLst>
                    <a:ext uri="{FF2B5EF4-FFF2-40B4-BE49-F238E27FC236}">
                      <a16:creationId xmlns:a16="http://schemas.microsoft.com/office/drawing/2014/main" id="{443436F9-2ABB-4B6F-8F81-557220761C63}"/>
                    </a:ext>
                  </a:extLst>
                </p14:cNvPr>
                <p14:cNvContentPartPr/>
                <p14:nvPr/>
              </p14:nvContentPartPr>
              <p14:xfrm>
                <a:off x="3766230" y="883290"/>
                <a:ext cx="68400" cy="87120"/>
              </p14:xfrm>
            </p:contentPart>
          </mc:Choice>
          <mc:Fallback xmlns="">
            <p:pic>
              <p:nvPicPr>
                <p:cNvPr id="4" name="墨迹 3">
                  <a:extLst>
                    <a:ext uri="{FF2B5EF4-FFF2-40B4-BE49-F238E27FC236}">
                      <a16:creationId xmlns:a16="http://schemas.microsoft.com/office/drawing/2014/main" id="{443436F9-2ABB-4B6F-8F81-557220761C63}"/>
                    </a:ext>
                  </a:extLst>
                </p:cNvPr>
                <p:cNvPicPr/>
                <p:nvPr/>
              </p:nvPicPr>
              <p:blipFill>
                <a:blip r:embed="rId7"/>
                <a:stretch>
                  <a:fillRect/>
                </a:stretch>
              </p:blipFill>
              <p:spPr>
                <a:xfrm>
                  <a:off x="3748590" y="865650"/>
                  <a:ext cx="104040" cy="122760"/>
                </a:xfrm>
                <a:prstGeom prst="rect">
                  <a:avLst/>
                </a:prstGeom>
              </p:spPr>
            </p:pic>
          </mc:Fallback>
        </mc:AlternateContent>
      </p:grpSp>
      <p:grpSp>
        <p:nvGrpSpPr>
          <p:cNvPr id="35" name="组合 34">
            <a:extLst>
              <a:ext uri="{FF2B5EF4-FFF2-40B4-BE49-F238E27FC236}">
                <a16:creationId xmlns:a16="http://schemas.microsoft.com/office/drawing/2014/main" id="{98136DDD-8393-482E-9FD5-52672724633D}"/>
              </a:ext>
            </a:extLst>
          </p:cNvPr>
          <p:cNvGrpSpPr/>
          <p:nvPr/>
        </p:nvGrpSpPr>
        <p:grpSpPr>
          <a:xfrm>
            <a:off x="4043430" y="587010"/>
            <a:ext cx="2352600" cy="577080"/>
            <a:chOff x="4043430" y="587010"/>
            <a:chExt cx="2352600" cy="577080"/>
          </a:xfrm>
        </p:grpSpPr>
        <mc:AlternateContent xmlns:mc="http://schemas.openxmlformats.org/markup-compatibility/2006" xmlns:p14="http://schemas.microsoft.com/office/powerpoint/2010/main">
          <mc:Choice Requires="p14">
            <p:contentPart p14:bwMode="auto" r:id="rId8">
              <p14:nvContentPartPr>
                <p14:cNvPr id="5" name="墨迹 4">
                  <a:extLst>
                    <a:ext uri="{FF2B5EF4-FFF2-40B4-BE49-F238E27FC236}">
                      <a16:creationId xmlns:a16="http://schemas.microsoft.com/office/drawing/2014/main" id="{B365C474-376E-481E-9AEF-13385980DB59}"/>
                    </a:ext>
                  </a:extLst>
                </p14:cNvPr>
                <p14:cNvContentPartPr/>
                <p14:nvPr/>
              </p14:nvContentPartPr>
              <p14:xfrm>
                <a:off x="4043430" y="611850"/>
                <a:ext cx="121680" cy="232920"/>
              </p14:xfrm>
            </p:contentPart>
          </mc:Choice>
          <mc:Fallback xmlns="">
            <p:pic>
              <p:nvPicPr>
                <p:cNvPr id="5" name="墨迹 4">
                  <a:extLst>
                    <a:ext uri="{FF2B5EF4-FFF2-40B4-BE49-F238E27FC236}">
                      <a16:creationId xmlns:a16="http://schemas.microsoft.com/office/drawing/2014/main" id="{B365C474-376E-481E-9AEF-13385980DB59}"/>
                    </a:ext>
                  </a:extLst>
                </p:cNvPr>
                <p:cNvPicPr/>
                <p:nvPr/>
              </p:nvPicPr>
              <p:blipFill>
                <a:blip r:embed="rId9"/>
                <a:stretch>
                  <a:fillRect/>
                </a:stretch>
              </p:blipFill>
              <p:spPr>
                <a:xfrm>
                  <a:off x="4025790" y="594210"/>
                  <a:ext cx="15732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墨迹 5">
                  <a:extLst>
                    <a:ext uri="{FF2B5EF4-FFF2-40B4-BE49-F238E27FC236}">
                      <a16:creationId xmlns:a16="http://schemas.microsoft.com/office/drawing/2014/main" id="{BC0DAB39-E35E-4AC7-A131-EE509DF8CA9D}"/>
                    </a:ext>
                  </a:extLst>
                </p14:cNvPr>
                <p14:cNvContentPartPr/>
                <p14:nvPr/>
              </p14:nvContentPartPr>
              <p14:xfrm>
                <a:off x="4063950" y="779250"/>
                <a:ext cx="101160" cy="289080"/>
              </p14:xfrm>
            </p:contentPart>
          </mc:Choice>
          <mc:Fallback xmlns="">
            <p:pic>
              <p:nvPicPr>
                <p:cNvPr id="6" name="墨迹 5">
                  <a:extLst>
                    <a:ext uri="{FF2B5EF4-FFF2-40B4-BE49-F238E27FC236}">
                      <a16:creationId xmlns:a16="http://schemas.microsoft.com/office/drawing/2014/main" id="{BC0DAB39-E35E-4AC7-A131-EE509DF8CA9D}"/>
                    </a:ext>
                  </a:extLst>
                </p:cNvPr>
                <p:cNvPicPr/>
                <p:nvPr/>
              </p:nvPicPr>
              <p:blipFill>
                <a:blip r:embed="rId11"/>
                <a:stretch>
                  <a:fillRect/>
                </a:stretch>
              </p:blipFill>
              <p:spPr>
                <a:xfrm>
                  <a:off x="4045950" y="761610"/>
                  <a:ext cx="13680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墨迹 6">
                  <a:extLst>
                    <a:ext uri="{FF2B5EF4-FFF2-40B4-BE49-F238E27FC236}">
                      <a16:creationId xmlns:a16="http://schemas.microsoft.com/office/drawing/2014/main" id="{8DEA82D1-0EB3-40D8-A253-D57D25E85B79}"/>
                    </a:ext>
                  </a:extLst>
                </p14:cNvPr>
                <p14:cNvContentPartPr/>
                <p14:nvPr/>
              </p14:nvContentPartPr>
              <p14:xfrm>
                <a:off x="4149990" y="839730"/>
                <a:ext cx="82440" cy="81360"/>
              </p14:xfrm>
            </p:contentPart>
          </mc:Choice>
          <mc:Fallback xmlns="">
            <p:pic>
              <p:nvPicPr>
                <p:cNvPr id="7" name="墨迹 6">
                  <a:extLst>
                    <a:ext uri="{FF2B5EF4-FFF2-40B4-BE49-F238E27FC236}">
                      <a16:creationId xmlns:a16="http://schemas.microsoft.com/office/drawing/2014/main" id="{8DEA82D1-0EB3-40D8-A253-D57D25E85B79}"/>
                    </a:ext>
                  </a:extLst>
                </p:cNvPr>
                <p:cNvPicPr/>
                <p:nvPr/>
              </p:nvPicPr>
              <p:blipFill>
                <a:blip r:embed="rId13"/>
                <a:stretch>
                  <a:fillRect/>
                </a:stretch>
              </p:blipFill>
              <p:spPr>
                <a:xfrm>
                  <a:off x="4132350" y="821730"/>
                  <a:ext cx="11808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墨迹 7">
                  <a:extLst>
                    <a:ext uri="{FF2B5EF4-FFF2-40B4-BE49-F238E27FC236}">
                      <a16:creationId xmlns:a16="http://schemas.microsoft.com/office/drawing/2014/main" id="{8595E4A3-BC15-4E95-A516-3B35BF12632C}"/>
                    </a:ext>
                  </a:extLst>
                </p14:cNvPr>
                <p14:cNvContentPartPr/>
                <p14:nvPr/>
              </p14:nvContentPartPr>
              <p14:xfrm>
                <a:off x="4239990" y="772770"/>
                <a:ext cx="159480" cy="101880"/>
              </p14:xfrm>
            </p:contentPart>
          </mc:Choice>
          <mc:Fallback xmlns="">
            <p:pic>
              <p:nvPicPr>
                <p:cNvPr id="8" name="墨迹 7">
                  <a:extLst>
                    <a:ext uri="{FF2B5EF4-FFF2-40B4-BE49-F238E27FC236}">
                      <a16:creationId xmlns:a16="http://schemas.microsoft.com/office/drawing/2014/main" id="{8595E4A3-BC15-4E95-A516-3B35BF12632C}"/>
                    </a:ext>
                  </a:extLst>
                </p:cNvPr>
                <p:cNvPicPr/>
                <p:nvPr/>
              </p:nvPicPr>
              <p:blipFill>
                <a:blip r:embed="rId15"/>
                <a:stretch>
                  <a:fillRect/>
                </a:stretch>
              </p:blipFill>
              <p:spPr>
                <a:xfrm>
                  <a:off x="4221990" y="755130"/>
                  <a:ext cx="1951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墨迹 8">
                  <a:extLst>
                    <a:ext uri="{FF2B5EF4-FFF2-40B4-BE49-F238E27FC236}">
                      <a16:creationId xmlns:a16="http://schemas.microsoft.com/office/drawing/2014/main" id="{96A8CDCF-7B90-44B7-8062-2C2EC98B9A7B}"/>
                    </a:ext>
                  </a:extLst>
                </p14:cNvPr>
                <p14:cNvContentPartPr/>
                <p14:nvPr/>
              </p14:nvContentPartPr>
              <p14:xfrm>
                <a:off x="4340430" y="651090"/>
                <a:ext cx="12600" cy="513000"/>
              </p14:xfrm>
            </p:contentPart>
          </mc:Choice>
          <mc:Fallback xmlns="">
            <p:pic>
              <p:nvPicPr>
                <p:cNvPr id="9" name="墨迹 8">
                  <a:extLst>
                    <a:ext uri="{FF2B5EF4-FFF2-40B4-BE49-F238E27FC236}">
                      <a16:creationId xmlns:a16="http://schemas.microsoft.com/office/drawing/2014/main" id="{96A8CDCF-7B90-44B7-8062-2C2EC98B9A7B}"/>
                    </a:ext>
                  </a:extLst>
                </p:cNvPr>
                <p:cNvPicPr/>
                <p:nvPr/>
              </p:nvPicPr>
              <p:blipFill>
                <a:blip r:embed="rId17"/>
                <a:stretch>
                  <a:fillRect/>
                </a:stretch>
              </p:blipFill>
              <p:spPr>
                <a:xfrm>
                  <a:off x="4322790" y="633090"/>
                  <a:ext cx="4824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墨迹 9">
                  <a:extLst>
                    <a:ext uri="{FF2B5EF4-FFF2-40B4-BE49-F238E27FC236}">
                      <a16:creationId xmlns:a16="http://schemas.microsoft.com/office/drawing/2014/main" id="{F4B7F0DF-E5F3-4F7B-8350-EAF2AFDA43F5}"/>
                    </a:ext>
                  </a:extLst>
                </p14:cNvPr>
                <p14:cNvContentPartPr/>
                <p14:nvPr/>
              </p14:nvContentPartPr>
              <p14:xfrm>
                <a:off x="4576230" y="651090"/>
                <a:ext cx="21600" cy="118440"/>
              </p14:xfrm>
            </p:contentPart>
          </mc:Choice>
          <mc:Fallback xmlns="">
            <p:pic>
              <p:nvPicPr>
                <p:cNvPr id="10" name="墨迹 9">
                  <a:extLst>
                    <a:ext uri="{FF2B5EF4-FFF2-40B4-BE49-F238E27FC236}">
                      <a16:creationId xmlns:a16="http://schemas.microsoft.com/office/drawing/2014/main" id="{F4B7F0DF-E5F3-4F7B-8350-EAF2AFDA43F5}"/>
                    </a:ext>
                  </a:extLst>
                </p:cNvPr>
                <p:cNvPicPr/>
                <p:nvPr/>
              </p:nvPicPr>
              <p:blipFill>
                <a:blip r:embed="rId19"/>
                <a:stretch>
                  <a:fillRect/>
                </a:stretch>
              </p:blipFill>
              <p:spPr>
                <a:xfrm>
                  <a:off x="4558590" y="633090"/>
                  <a:ext cx="572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墨迹 10">
                  <a:extLst>
                    <a:ext uri="{FF2B5EF4-FFF2-40B4-BE49-F238E27FC236}">
                      <a16:creationId xmlns:a16="http://schemas.microsoft.com/office/drawing/2014/main" id="{0A476A4F-A509-4C6F-9C29-CAF717EE4B43}"/>
                    </a:ext>
                  </a:extLst>
                </p14:cNvPr>
                <p14:cNvContentPartPr/>
                <p14:nvPr/>
              </p14:nvContentPartPr>
              <p14:xfrm>
                <a:off x="4587750" y="625890"/>
                <a:ext cx="106920" cy="185400"/>
              </p14:xfrm>
            </p:contentPart>
          </mc:Choice>
          <mc:Fallback xmlns="">
            <p:pic>
              <p:nvPicPr>
                <p:cNvPr id="11" name="墨迹 10">
                  <a:extLst>
                    <a:ext uri="{FF2B5EF4-FFF2-40B4-BE49-F238E27FC236}">
                      <a16:creationId xmlns:a16="http://schemas.microsoft.com/office/drawing/2014/main" id="{0A476A4F-A509-4C6F-9C29-CAF717EE4B43}"/>
                    </a:ext>
                  </a:extLst>
                </p:cNvPr>
                <p:cNvPicPr/>
                <p:nvPr/>
              </p:nvPicPr>
              <p:blipFill>
                <a:blip r:embed="rId21"/>
                <a:stretch>
                  <a:fillRect/>
                </a:stretch>
              </p:blipFill>
              <p:spPr>
                <a:xfrm>
                  <a:off x="4570110" y="608250"/>
                  <a:ext cx="1425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墨迹 11">
                  <a:extLst>
                    <a:ext uri="{FF2B5EF4-FFF2-40B4-BE49-F238E27FC236}">
                      <a16:creationId xmlns:a16="http://schemas.microsoft.com/office/drawing/2014/main" id="{3C5FD6CF-113E-496E-ADBA-CFF9EC54BD27}"/>
                    </a:ext>
                  </a:extLst>
                </p14:cNvPr>
                <p14:cNvContentPartPr/>
                <p14:nvPr/>
              </p14:nvContentPartPr>
              <p14:xfrm>
                <a:off x="4558590" y="856650"/>
                <a:ext cx="179640" cy="83160"/>
              </p14:xfrm>
            </p:contentPart>
          </mc:Choice>
          <mc:Fallback xmlns="">
            <p:pic>
              <p:nvPicPr>
                <p:cNvPr id="12" name="墨迹 11">
                  <a:extLst>
                    <a:ext uri="{FF2B5EF4-FFF2-40B4-BE49-F238E27FC236}">
                      <a16:creationId xmlns:a16="http://schemas.microsoft.com/office/drawing/2014/main" id="{3C5FD6CF-113E-496E-ADBA-CFF9EC54BD27}"/>
                    </a:ext>
                  </a:extLst>
                </p:cNvPr>
                <p:cNvPicPr/>
                <p:nvPr/>
              </p:nvPicPr>
              <p:blipFill>
                <a:blip r:embed="rId23"/>
                <a:stretch>
                  <a:fillRect/>
                </a:stretch>
              </p:blipFill>
              <p:spPr>
                <a:xfrm>
                  <a:off x="4540950" y="839010"/>
                  <a:ext cx="2152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 name="墨迹 12">
                  <a:extLst>
                    <a:ext uri="{FF2B5EF4-FFF2-40B4-BE49-F238E27FC236}">
                      <a16:creationId xmlns:a16="http://schemas.microsoft.com/office/drawing/2014/main" id="{0F8C24BE-3611-4530-87BD-44FF5A84AFA1}"/>
                    </a:ext>
                  </a:extLst>
                </p14:cNvPr>
                <p14:cNvContentPartPr/>
                <p14:nvPr/>
              </p14:nvContentPartPr>
              <p14:xfrm>
                <a:off x="4624470" y="641010"/>
                <a:ext cx="31320" cy="419400"/>
              </p14:xfrm>
            </p:contentPart>
          </mc:Choice>
          <mc:Fallback xmlns="">
            <p:pic>
              <p:nvPicPr>
                <p:cNvPr id="13" name="墨迹 12">
                  <a:extLst>
                    <a:ext uri="{FF2B5EF4-FFF2-40B4-BE49-F238E27FC236}">
                      <a16:creationId xmlns:a16="http://schemas.microsoft.com/office/drawing/2014/main" id="{0F8C24BE-3611-4530-87BD-44FF5A84AFA1}"/>
                    </a:ext>
                  </a:extLst>
                </p:cNvPr>
                <p:cNvPicPr/>
                <p:nvPr/>
              </p:nvPicPr>
              <p:blipFill>
                <a:blip r:embed="rId25"/>
                <a:stretch>
                  <a:fillRect/>
                </a:stretch>
              </p:blipFill>
              <p:spPr>
                <a:xfrm>
                  <a:off x="4606470" y="623370"/>
                  <a:ext cx="66960" cy="455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 name="墨迹 13">
                  <a:extLst>
                    <a:ext uri="{FF2B5EF4-FFF2-40B4-BE49-F238E27FC236}">
                      <a16:creationId xmlns:a16="http://schemas.microsoft.com/office/drawing/2014/main" id="{7EFA20C2-35B6-482C-898F-CA288AA7F6B6}"/>
                    </a:ext>
                  </a:extLst>
                </p14:cNvPr>
                <p14:cNvContentPartPr/>
                <p14:nvPr/>
              </p14:nvContentPartPr>
              <p14:xfrm>
                <a:off x="4741470" y="757290"/>
                <a:ext cx="20520" cy="142200"/>
              </p14:xfrm>
            </p:contentPart>
          </mc:Choice>
          <mc:Fallback xmlns="">
            <p:pic>
              <p:nvPicPr>
                <p:cNvPr id="14" name="墨迹 13">
                  <a:extLst>
                    <a:ext uri="{FF2B5EF4-FFF2-40B4-BE49-F238E27FC236}">
                      <a16:creationId xmlns:a16="http://schemas.microsoft.com/office/drawing/2014/main" id="{7EFA20C2-35B6-482C-898F-CA288AA7F6B6}"/>
                    </a:ext>
                  </a:extLst>
                </p:cNvPr>
                <p:cNvPicPr/>
                <p:nvPr/>
              </p:nvPicPr>
              <p:blipFill>
                <a:blip r:embed="rId27"/>
                <a:stretch>
                  <a:fillRect/>
                </a:stretch>
              </p:blipFill>
              <p:spPr>
                <a:xfrm>
                  <a:off x="4723470" y="739650"/>
                  <a:ext cx="5616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5" name="墨迹 14">
                  <a:extLst>
                    <a:ext uri="{FF2B5EF4-FFF2-40B4-BE49-F238E27FC236}">
                      <a16:creationId xmlns:a16="http://schemas.microsoft.com/office/drawing/2014/main" id="{C84E663D-27C1-490B-AA83-0B51D5775CDB}"/>
                    </a:ext>
                  </a:extLst>
                </p14:cNvPr>
                <p14:cNvContentPartPr/>
                <p14:nvPr/>
              </p14:nvContentPartPr>
              <p14:xfrm>
                <a:off x="4662630" y="587010"/>
                <a:ext cx="178560" cy="493920"/>
              </p14:xfrm>
            </p:contentPart>
          </mc:Choice>
          <mc:Fallback xmlns="">
            <p:pic>
              <p:nvPicPr>
                <p:cNvPr id="15" name="墨迹 14">
                  <a:extLst>
                    <a:ext uri="{FF2B5EF4-FFF2-40B4-BE49-F238E27FC236}">
                      <a16:creationId xmlns:a16="http://schemas.microsoft.com/office/drawing/2014/main" id="{C84E663D-27C1-490B-AA83-0B51D5775CDB}"/>
                    </a:ext>
                  </a:extLst>
                </p:cNvPr>
                <p:cNvPicPr/>
                <p:nvPr/>
              </p:nvPicPr>
              <p:blipFill>
                <a:blip r:embed="rId29"/>
                <a:stretch>
                  <a:fillRect/>
                </a:stretch>
              </p:blipFill>
              <p:spPr>
                <a:xfrm>
                  <a:off x="4644990" y="569010"/>
                  <a:ext cx="214200" cy="529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6" name="墨迹 15">
                  <a:extLst>
                    <a:ext uri="{FF2B5EF4-FFF2-40B4-BE49-F238E27FC236}">
                      <a16:creationId xmlns:a16="http://schemas.microsoft.com/office/drawing/2014/main" id="{580FD640-AB69-4A9B-949E-E81D1FC64DBD}"/>
                    </a:ext>
                  </a:extLst>
                </p14:cNvPr>
                <p14:cNvContentPartPr/>
                <p14:nvPr/>
              </p14:nvContentPartPr>
              <p14:xfrm>
                <a:off x="5053950" y="587730"/>
                <a:ext cx="11160" cy="82080"/>
              </p14:xfrm>
            </p:contentPart>
          </mc:Choice>
          <mc:Fallback xmlns="">
            <p:pic>
              <p:nvPicPr>
                <p:cNvPr id="16" name="墨迹 15">
                  <a:extLst>
                    <a:ext uri="{FF2B5EF4-FFF2-40B4-BE49-F238E27FC236}">
                      <a16:creationId xmlns:a16="http://schemas.microsoft.com/office/drawing/2014/main" id="{580FD640-AB69-4A9B-949E-E81D1FC64DBD}"/>
                    </a:ext>
                  </a:extLst>
                </p:cNvPr>
                <p:cNvPicPr/>
                <p:nvPr/>
              </p:nvPicPr>
              <p:blipFill>
                <a:blip r:embed="rId31"/>
                <a:stretch>
                  <a:fillRect/>
                </a:stretch>
              </p:blipFill>
              <p:spPr>
                <a:xfrm>
                  <a:off x="5036310" y="570090"/>
                  <a:ext cx="4680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7" name="墨迹 16">
                  <a:extLst>
                    <a:ext uri="{FF2B5EF4-FFF2-40B4-BE49-F238E27FC236}">
                      <a16:creationId xmlns:a16="http://schemas.microsoft.com/office/drawing/2014/main" id="{4A01DC3A-B5BE-47CE-AE47-F8BF44C526BB}"/>
                    </a:ext>
                  </a:extLst>
                </p14:cNvPr>
                <p14:cNvContentPartPr/>
                <p14:nvPr/>
              </p14:nvContentPartPr>
              <p14:xfrm>
                <a:off x="4941270" y="722370"/>
                <a:ext cx="30600" cy="98640"/>
              </p14:xfrm>
            </p:contentPart>
          </mc:Choice>
          <mc:Fallback xmlns="">
            <p:pic>
              <p:nvPicPr>
                <p:cNvPr id="17" name="墨迹 16">
                  <a:extLst>
                    <a:ext uri="{FF2B5EF4-FFF2-40B4-BE49-F238E27FC236}">
                      <a16:creationId xmlns:a16="http://schemas.microsoft.com/office/drawing/2014/main" id="{4A01DC3A-B5BE-47CE-AE47-F8BF44C526BB}"/>
                    </a:ext>
                  </a:extLst>
                </p:cNvPr>
                <p:cNvPicPr/>
                <p:nvPr/>
              </p:nvPicPr>
              <p:blipFill>
                <a:blip r:embed="rId33"/>
                <a:stretch>
                  <a:fillRect/>
                </a:stretch>
              </p:blipFill>
              <p:spPr>
                <a:xfrm>
                  <a:off x="4923270" y="704730"/>
                  <a:ext cx="662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8" name="墨迹 17">
                  <a:extLst>
                    <a:ext uri="{FF2B5EF4-FFF2-40B4-BE49-F238E27FC236}">
                      <a16:creationId xmlns:a16="http://schemas.microsoft.com/office/drawing/2014/main" id="{A46638CA-749F-4F00-9AB8-B61B2933AE3E}"/>
                    </a:ext>
                  </a:extLst>
                </p14:cNvPr>
                <p14:cNvContentPartPr/>
                <p14:nvPr/>
              </p14:nvContentPartPr>
              <p14:xfrm>
                <a:off x="5031990" y="718770"/>
                <a:ext cx="101160" cy="190800"/>
              </p14:xfrm>
            </p:contentPart>
          </mc:Choice>
          <mc:Fallback xmlns="">
            <p:pic>
              <p:nvPicPr>
                <p:cNvPr id="18" name="墨迹 17">
                  <a:extLst>
                    <a:ext uri="{FF2B5EF4-FFF2-40B4-BE49-F238E27FC236}">
                      <a16:creationId xmlns:a16="http://schemas.microsoft.com/office/drawing/2014/main" id="{A46638CA-749F-4F00-9AB8-B61B2933AE3E}"/>
                    </a:ext>
                  </a:extLst>
                </p:cNvPr>
                <p:cNvPicPr/>
                <p:nvPr/>
              </p:nvPicPr>
              <p:blipFill>
                <a:blip r:embed="rId35"/>
                <a:stretch>
                  <a:fillRect/>
                </a:stretch>
              </p:blipFill>
              <p:spPr>
                <a:xfrm>
                  <a:off x="5014350" y="701130"/>
                  <a:ext cx="13680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9" name="墨迹 18">
                  <a:extLst>
                    <a:ext uri="{FF2B5EF4-FFF2-40B4-BE49-F238E27FC236}">
                      <a16:creationId xmlns:a16="http://schemas.microsoft.com/office/drawing/2014/main" id="{000625C2-81A2-4BC4-8918-B112D498A6F9}"/>
                    </a:ext>
                  </a:extLst>
                </p14:cNvPr>
                <p14:cNvContentPartPr/>
                <p14:nvPr/>
              </p14:nvContentPartPr>
              <p14:xfrm>
                <a:off x="5000310" y="857370"/>
                <a:ext cx="38160" cy="200520"/>
              </p14:xfrm>
            </p:contentPart>
          </mc:Choice>
          <mc:Fallback xmlns="">
            <p:pic>
              <p:nvPicPr>
                <p:cNvPr id="19" name="墨迹 18">
                  <a:extLst>
                    <a:ext uri="{FF2B5EF4-FFF2-40B4-BE49-F238E27FC236}">
                      <a16:creationId xmlns:a16="http://schemas.microsoft.com/office/drawing/2014/main" id="{000625C2-81A2-4BC4-8918-B112D498A6F9}"/>
                    </a:ext>
                  </a:extLst>
                </p:cNvPr>
                <p:cNvPicPr/>
                <p:nvPr/>
              </p:nvPicPr>
              <p:blipFill>
                <a:blip r:embed="rId37"/>
                <a:stretch>
                  <a:fillRect/>
                </a:stretch>
              </p:blipFill>
              <p:spPr>
                <a:xfrm>
                  <a:off x="4982670" y="839370"/>
                  <a:ext cx="738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0" name="墨迹 19">
                  <a:extLst>
                    <a:ext uri="{FF2B5EF4-FFF2-40B4-BE49-F238E27FC236}">
                      <a16:creationId xmlns:a16="http://schemas.microsoft.com/office/drawing/2014/main" id="{3C4B4E6D-2623-471B-B0A9-A007EEBA9720}"/>
                    </a:ext>
                  </a:extLst>
                </p14:cNvPr>
                <p14:cNvContentPartPr/>
                <p14:nvPr/>
              </p14:nvContentPartPr>
              <p14:xfrm>
                <a:off x="5042070" y="932250"/>
                <a:ext cx="176040" cy="164880"/>
              </p14:xfrm>
            </p:contentPart>
          </mc:Choice>
          <mc:Fallback xmlns="">
            <p:pic>
              <p:nvPicPr>
                <p:cNvPr id="20" name="墨迹 19">
                  <a:extLst>
                    <a:ext uri="{FF2B5EF4-FFF2-40B4-BE49-F238E27FC236}">
                      <a16:creationId xmlns:a16="http://schemas.microsoft.com/office/drawing/2014/main" id="{3C4B4E6D-2623-471B-B0A9-A007EEBA9720}"/>
                    </a:ext>
                  </a:extLst>
                </p:cNvPr>
                <p:cNvPicPr/>
                <p:nvPr/>
              </p:nvPicPr>
              <p:blipFill>
                <a:blip r:embed="rId39"/>
                <a:stretch>
                  <a:fillRect/>
                </a:stretch>
              </p:blipFill>
              <p:spPr>
                <a:xfrm>
                  <a:off x="5024430" y="914610"/>
                  <a:ext cx="21168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1" name="墨迹 20">
                  <a:extLst>
                    <a:ext uri="{FF2B5EF4-FFF2-40B4-BE49-F238E27FC236}">
                      <a16:creationId xmlns:a16="http://schemas.microsoft.com/office/drawing/2014/main" id="{225804A0-04BC-47E6-B0FC-B8A21B755165}"/>
                    </a:ext>
                  </a:extLst>
                </p14:cNvPr>
                <p14:cNvContentPartPr/>
                <p14:nvPr/>
              </p14:nvContentPartPr>
              <p14:xfrm>
                <a:off x="5329710" y="747930"/>
                <a:ext cx="138240" cy="80280"/>
              </p14:xfrm>
            </p:contentPart>
          </mc:Choice>
          <mc:Fallback xmlns="">
            <p:pic>
              <p:nvPicPr>
                <p:cNvPr id="21" name="墨迹 20">
                  <a:extLst>
                    <a:ext uri="{FF2B5EF4-FFF2-40B4-BE49-F238E27FC236}">
                      <a16:creationId xmlns:a16="http://schemas.microsoft.com/office/drawing/2014/main" id="{225804A0-04BC-47E6-B0FC-B8A21B755165}"/>
                    </a:ext>
                  </a:extLst>
                </p:cNvPr>
                <p:cNvPicPr/>
                <p:nvPr/>
              </p:nvPicPr>
              <p:blipFill>
                <a:blip r:embed="rId41"/>
                <a:stretch>
                  <a:fillRect/>
                </a:stretch>
              </p:blipFill>
              <p:spPr>
                <a:xfrm>
                  <a:off x="5311710" y="730290"/>
                  <a:ext cx="1738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2" name="墨迹 21">
                  <a:extLst>
                    <a:ext uri="{FF2B5EF4-FFF2-40B4-BE49-F238E27FC236}">
                      <a16:creationId xmlns:a16="http://schemas.microsoft.com/office/drawing/2014/main" id="{B2F21A96-B4DA-4263-BE99-12DF5DCFAE89}"/>
                    </a:ext>
                  </a:extLst>
                </p14:cNvPr>
                <p14:cNvContentPartPr/>
                <p14:nvPr/>
              </p14:nvContentPartPr>
              <p14:xfrm>
                <a:off x="5304510" y="662250"/>
                <a:ext cx="196560" cy="476280"/>
              </p14:xfrm>
            </p:contentPart>
          </mc:Choice>
          <mc:Fallback xmlns="">
            <p:pic>
              <p:nvPicPr>
                <p:cNvPr id="22" name="墨迹 21">
                  <a:extLst>
                    <a:ext uri="{FF2B5EF4-FFF2-40B4-BE49-F238E27FC236}">
                      <a16:creationId xmlns:a16="http://schemas.microsoft.com/office/drawing/2014/main" id="{B2F21A96-B4DA-4263-BE99-12DF5DCFAE89}"/>
                    </a:ext>
                  </a:extLst>
                </p:cNvPr>
                <p:cNvPicPr/>
                <p:nvPr/>
              </p:nvPicPr>
              <p:blipFill>
                <a:blip r:embed="rId43"/>
                <a:stretch>
                  <a:fillRect/>
                </a:stretch>
              </p:blipFill>
              <p:spPr>
                <a:xfrm>
                  <a:off x="5286510" y="644610"/>
                  <a:ext cx="232200" cy="5119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3" name="墨迹 22">
                  <a:extLst>
                    <a:ext uri="{FF2B5EF4-FFF2-40B4-BE49-F238E27FC236}">
                      <a16:creationId xmlns:a16="http://schemas.microsoft.com/office/drawing/2014/main" id="{63ADFF8F-30ED-4A2A-8435-C5159781471E}"/>
                    </a:ext>
                  </a:extLst>
                </p14:cNvPr>
                <p14:cNvContentPartPr/>
                <p14:nvPr/>
              </p14:nvContentPartPr>
              <p14:xfrm>
                <a:off x="5572710" y="702570"/>
                <a:ext cx="73080" cy="83160"/>
              </p14:xfrm>
            </p:contentPart>
          </mc:Choice>
          <mc:Fallback xmlns="">
            <p:pic>
              <p:nvPicPr>
                <p:cNvPr id="23" name="墨迹 22">
                  <a:extLst>
                    <a:ext uri="{FF2B5EF4-FFF2-40B4-BE49-F238E27FC236}">
                      <a16:creationId xmlns:a16="http://schemas.microsoft.com/office/drawing/2014/main" id="{63ADFF8F-30ED-4A2A-8435-C5159781471E}"/>
                    </a:ext>
                  </a:extLst>
                </p:cNvPr>
                <p:cNvPicPr/>
                <p:nvPr/>
              </p:nvPicPr>
              <p:blipFill>
                <a:blip r:embed="rId45"/>
                <a:stretch>
                  <a:fillRect/>
                </a:stretch>
              </p:blipFill>
              <p:spPr>
                <a:xfrm>
                  <a:off x="5554710" y="684570"/>
                  <a:ext cx="1087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4" name="墨迹 23">
                  <a:extLst>
                    <a:ext uri="{FF2B5EF4-FFF2-40B4-BE49-F238E27FC236}">
                      <a16:creationId xmlns:a16="http://schemas.microsoft.com/office/drawing/2014/main" id="{1765A6AD-999F-4A8D-ACEB-6669547EF5CF}"/>
                    </a:ext>
                  </a:extLst>
                </p14:cNvPr>
                <p14:cNvContentPartPr/>
                <p14:nvPr/>
              </p14:nvContentPartPr>
              <p14:xfrm>
                <a:off x="5575230" y="696450"/>
                <a:ext cx="81720" cy="181080"/>
              </p14:xfrm>
            </p:contentPart>
          </mc:Choice>
          <mc:Fallback xmlns="">
            <p:pic>
              <p:nvPicPr>
                <p:cNvPr id="24" name="墨迹 23">
                  <a:extLst>
                    <a:ext uri="{FF2B5EF4-FFF2-40B4-BE49-F238E27FC236}">
                      <a16:creationId xmlns:a16="http://schemas.microsoft.com/office/drawing/2014/main" id="{1765A6AD-999F-4A8D-ACEB-6669547EF5CF}"/>
                    </a:ext>
                  </a:extLst>
                </p:cNvPr>
                <p:cNvPicPr/>
                <p:nvPr/>
              </p:nvPicPr>
              <p:blipFill>
                <a:blip r:embed="rId47"/>
                <a:stretch>
                  <a:fillRect/>
                </a:stretch>
              </p:blipFill>
              <p:spPr>
                <a:xfrm>
                  <a:off x="5557590" y="678810"/>
                  <a:ext cx="11736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5" name="墨迹 24">
                  <a:extLst>
                    <a:ext uri="{FF2B5EF4-FFF2-40B4-BE49-F238E27FC236}">
                      <a16:creationId xmlns:a16="http://schemas.microsoft.com/office/drawing/2014/main" id="{3F2490DA-B478-40BE-8999-182F2C40C204}"/>
                    </a:ext>
                  </a:extLst>
                </p14:cNvPr>
                <p14:cNvContentPartPr/>
                <p14:nvPr/>
              </p14:nvContentPartPr>
              <p14:xfrm>
                <a:off x="5586030" y="935490"/>
                <a:ext cx="15840" cy="122760"/>
              </p14:xfrm>
            </p:contentPart>
          </mc:Choice>
          <mc:Fallback xmlns="">
            <p:pic>
              <p:nvPicPr>
                <p:cNvPr id="25" name="墨迹 24">
                  <a:extLst>
                    <a:ext uri="{FF2B5EF4-FFF2-40B4-BE49-F238E27FC236}">
                      <a16:creationId xmlns:a16="http://schemas.microsoft.com/office/drawing/2014/main" id="{3F2490DA-B478-40BE-8999-182F2C40C204}"/>
                    </a:ext>
                  </a:extLst>
                </p:cNvPr>
                <p:cNvPicPr/>
                <p:nvPr/>
              </p:nvPicPr>
              <p:blipFill>
                <a:blip r:embed="rId49"/>
                <a:stretch>
                  <a:fillRect/>
                </a:stretch>
              </p:blipFill>
              <p:spPr>
                <a:xfrm>
                  <a:off x="5568390" y="917490"/>
                  <a:ext cx="5148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6" name="墨迹 25">
                  <a:extLst>
                    <a:ext uri="{FF2B5EF4-FFF2-40B4-BE49-F238E27FC236}">
                      <a16:creationId xmlns:a16="http://schemas.microsoft.com/office/drawing/2014/main" id="{F29481E8-2927-4DBC-8C25-1E21D3C1E3E3}"/>
                    </a:ext>
                  </a:extLst>
                </p14:cNvPr>
                <p14:cNvContentPartPr/>
                <p14:nvPr/>
              </p14:nvContentPartPr>
              <p14:xfrm>
                <a:off x="5602230" y="905610"/>
                <a:ext cx="88200" cy="196560"/>
              </p14:xfrm>
            </p:contentPart>
          </mc:Choice>
          <mc:Fallback xmlns="">
            <p:pic>
              <p:nvPicPr>
                <p:cNvPr id="26" name="墨迹 25">
                  <a:extLst>
                    <a:ext uri="{FF2B5EF4-FFF2-40B4-BE49-F238E27FC236}">
                      <a16:creationId xmlns:a16="http://schemas.microsoft.com/office/drawing/2014/main" id="{F29481E8-2927-4DBC-8C25-1E21D3C1E3E3}"/>
                    </a:ext>
                  </a:extLst>
                </p:cNvPr>
                <p:cNvPicPr/>
                <p:nvPr/>
              </p:nvPicPr>
              <p:blipFill>
                <a:blip r:embed="rId51"/>
                <a:stretch>
                  <a:fillRect/>
                </a:stretch>
              </p:blipFill>
              <p:spPr>
                <a:xfrm>
                  <a:off x="5584230" y="887610"/>
                  <a:ext cx="12384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7" name="墨迹 26">
                  <a:extLst>
                    <a:ext uri="{FF2B5EF4-FFF2-40B4-BE49-F238E27FC236}">
                      <a16:creationId xmlns:a16="http://schemas.microsoft.com/office/drawing/2014/main" id="{8A66CB8F-BB49-4749-AFDE-46974DDAD4D7}"/>
                    </a:ext>
                  </a:extLst>
                </p14:cNvPr>
                <p14:cNvContentPartPr/>
                <p14:nvPr/>
              </p14:nvContentPartPr>
              <p14:xfrm>
                <a:off x="5584950" y="1074450"/>
                <a:ext cx="84240" cy="34200"/>
              </p14:xfrm>
            </p:contentPart>
          </mc:Choice>
          <mc:Fallback xmlns="">
            <p:pic>
              <p:nvPicPr>
                <p:cNvPr id="27" name="墨迹 26">
                  <a:extLst>
                    <a:ext uri="{FF2B5EF4-FFF2-40B4-BE49-F238E27FC236}">
                      <a16:creationId xmlns:a16="http://schemas.microsoft.com/office/drawing/2014/main" id="{8A66CB8F-BB49-4749-AFDE-46974DDAD4D7}"/>
                    </a:ext>
                  </a:extLst>
                </p:cNvPr>
                <p:cNvPicPr/>
                <p:nvPr/>
              </p:nvPicPr>
              <p:blipFill>
                <a:blip r:embed="rId53"/>
                <a:stretch>
                  <a:fillRect/>
                </a:stretch>
              </p:blipFill>
              <p:spPr>
                <a:xfrm>
                  <a:off x="5567310" y="1056450"/>
                  <a:ext cx="11988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8" name="墨迹 27">
                  <a:extLst>
                    <a:ext uri="{FF2B5EF4-FFF2-40B4-BE49-F238E27FC236}">
                      <a16:creationId xmlns:a16="http://schemas.microsoft.com/office/drawing/2014/main" id="{9A4BEBEE-D362-4872-988B-AB0C0E19B1BB}"/>
                    </a:ext>
                  </a:extLst>
                </p14:cNvPr>
                <p14:cNvContentPartPr/>
                <p14:nvPr/>
              </p14:nvContentPartPr>
              <p14:xfrm>
                <a:off x="5819670" y="801930"/>
                <a:ext cx="185400" cy="30600"/>
              </p14:xfrm>
            </p:contentPart>
          </mc:Choice>
          <mc:Fallback xmlns="">
            <p:pic>
              <p:nvPicPr>
                <p:cNvPr id="28" name="墨迹 27">
                  <a:extLst>
                    <a:ext uri="{FF2B5EF4-FFF2-40B4-BE49-F238E27FC236}">
                      <a16:creationId xmlns:a16="http://schemas.microsoft.com/office/drawing/2014/main" id="{9A4BEBEE-D362-4872-988B-AB0C0E19B1BB}"/>
                    </a:ext>
                  </a:extLst>
                </p:cNvPr>
                <p:cNvPicPr/>
                <p:nvPr/>
              </p:nvPicPr>
              <p:blipFill>
                <a:blip r:embed="rId55"/>
                <a:stretch>
                  <a:fillRect/>
                </a:stretch>
              </p:blipFill>
              <p:spPr>
                <a:xfrm>
                  <a:off x="5802030" y="783930"/>
                  <a:ext cx="22104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9" name="墨迹 28">
                  <a:extLst>
                    <a:ext uri="{FF2B5EF4-FFF2-40B4-BE49-F238E27FC236}">
                      <a16:creationId xmlns:a16="http://schemas.microsoft.com/office/drawing/2014/main" id="{2ECC1A4C-1D93-43FD-B2BC-BC526F39D98E}"/>
                    </a:ext>
                  </a:extLst>
                </p14:cNvPr>
                <p14:cNvContentPartPr/>
                <p14:nvPr/>
              </p14:nvContentPartPr>
              <p14:xfrm>
                <a:off x="5836590" y="666570"/>
                <a:ext cx="157680" cy="427320"/>
              </p14:xfrm>
            </p:contentPart>
          </mc:Choice>
          <mc:Fallback xmlns="">
            <p:pic>
              <p:nvPicPr>
                <p:cNvPr id="29" name="墨迹 28">
                  <a:extLst>
                    <a:ext uri="{FF2B5EF4-FFF2-40B4-BE49-F238E27FC236}">
                      <a16:creationId xmlns:a16="http://schemas.microsoft.com/office/drawing/2014/main" id="{2ECC1A4C-1D93-43FD-B2BC-BC526F39D98E}"/>
                    </a:ext>
                  </a:extLst>
                </p:cNvPr>
                <p:cNvPicPr/>
                <p:nvPr/>
              </p:nvPicPr>
              <p:blipFill>
                <a:blip r:embed="rId57"/>
                <a:stretch>
                  <a:fillRect/>
                </a:stretch>
              </p:blipFill>
              <p:spPr>
                <a:xfrm>
                  <a:off x="5818950" y="648570"/>
                  <a:ext cx="193320" cy="4629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0" name="墨迹 29">
                  <a:extLst>
                    <a:ext uri="{FF2B5EF4-FFF2-40B4-BE49-F238E27FC236}">
                      <a16:creationId xmlns:a16="http://schemas.microsoft.com/office/drawing/2014/main" id="{BD369DE7-8D76-4F91-8F5A-B9DBF245696A}"/>
                    </a:ext>
                  </a:extLst>
                </p14:cNvPr>
                <p14:cNvContentPartPr/>
                <p14:nvPr/>
              </p14:nvContentPartPr>
              <p14:xfrm>
                <a:off x="6005790" y="891210"/>
                <a:ext cx="61920" cy="117360"/>
              </p14:xfrm>
            </p:contentPart>
          </mc:Choice>
          <mc:Fallback xmlns="">
            <p:pic>
              <p:nvPicPr>
                <p:cNvPr id="30" name="墨迹 29">
                  <a:extLst>
                    <a:ext uri="{FF2B5EF4-FFF2-40B4-BE49-F238E27FC236}">
                      <a16:creationId xmlns:a16="http://schemas.microsoft.com/office/drawing/2014/main" id="{BD369DE7-8D76-4F91-8F5A-B9DBF245696A}"/>
                    </a:ext>
                  </a:extLst>
                </p:cNvPr>
                <p:cNvPicPr/>
                <p:nvPr/>
              </p:nvPicPr>
              <p:blipFill>
                <a:blip r:embed="rId59"/>
                <a:stretch>
                  <a:fillRect/>
                </a:stretch>
              </p:blipFill>
              <p:spPr>
                <a:xfrm>
                  <a:off x="5988150" y="873210"/>
                  <a:ext cx="9756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1" name="墨迹 30">
                  <a:extLst>
                    <a:ext uri="{FF2B5EF4-FFF2-40B4-BE49-F238E27FC236}">
                      <a16:creationId xmlns:a16="http://schemas.microsoft.com/office/drawing/2014/main" id="{29F7C3F0-7AFD-4187-AF2E-1F16A091F68F}"/>
                    </a:ext>
                  </a:extLst>
                </p14:cNvPr>
                <p14:cNvContentPartPr/>
                <p14:nvPr/>
              </p14:nvContentPartPr>
              <p14:xfrm>
                <a:off x="6136110" y="728850"/>
                <a:ext cx="135000" cy="31320"/>
              </p14:xfrm>
            </p:contentPart>
          </mc:Choice>
          <mc:Fallback xmlns="">
            <p:pic>
              <p:nvPicPr>
                <p:cNvPr id="31" name="墨迹 30">
                  <a:extLst>
                    <a:ext uri="{FF2B5EF4-FFF2-40B4-BE49-F238E27FC236}">
                      <a16:creationId xmlns:a16="http://schemas.microsoft.com/office/drawing/2014/main" id="{29F7C3F0-7AFD-4187-AF2E-1F16A091F68F}"/>
                    </a:ext>
                  </a:extLst>
                </p:cNvPr>
                <p:cNvPicPr/>
                <p:nvPr/>
              </p:nvPicPr>
              <p:blipFill>
                <a:blip r:embed="rId61"/>
                <a:stretch>
                  <a:fillRect/>
                </a:stretch>
              </p:blipFill>
              <p:spPr>
                <a:xfrm>
                  <a:off x="6118110" y="711210"/>
                  <a:ext cx="1706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2" name="墨迹 31">
                  <a:extLst>
                    <a:ext uri="{FF2B5EF4-FFF2-40B4-BE49-F238E27FC236}">
                      <a16:creationId xmlns:a16="http://schemas.microsoft.com/office/drawing/2014/main" id="{7A2F6950-5247-4B08-9322-A5BC4145135A}"/>
                    </a:ext>
                  </a:extLst>
                </p14:cNvPr>
                <p14:cNvContentPartPr/>
                <p14:nvPr/>
              </p14:nvContentPartPr>
              <p14:xfrm>
                <a:off x="6117390" y="814890"/>
                <a:ext cx="186120" cy="60840"/>
              </p14:xfrm>
            </p:contentPart>
          </mc:Choice>
          <mc:Fallback xmlns="">
            <p:pic>
              <p:nvPicPr>
                <p:cNvPr id="32" name="墨迹 31">
                  <a:extLst>
                    <a:ext uri="{FF2B5EF4-FFF2-40B4-BE49-F238E27FC236}">
                      <a16:creationId xmlns:a16="http://schemas.microsoft.com/office/drawing/2014/main" id="{7A2F6950-5247-4B08-9322-A5BC4145135A}"/>
                    </a:ext>
                  </a:extLst>
                </p:cNvPr>
                <p:cNvPicPr/>
                <p:nvPr/>
              </p:nvPicPr>
              <p:blipFill>
                <a:blip r:embed="rId63"/>
                <a:stretch>
                  <a:fillRect/>
                </a:stretch>
              </p:blipFill>
              <p:spPr>
                <a:xfrm>
                  <a:off x="6099750" y="796890"/>
                  <a:ext cx="2217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3" name="墨迹 32">
                  <a:extLst>
                    <a:ext uri="{FF2B5EF4-FFF2-40B4-BE49-F238E27FC236}">
                      <a16:creationId xmlns:a16="http://schemas.microsoft.com/office/drawing/2014/main" id="{6180B864-2389-48A3-853C-90F3EF57D813}"/>
                    </a:ext>
                  </a:extLst>
                </p14:cNvPr>
                <p14:cNvContentPartPr/>
                <p14:nvPr/>
              </p14:nvContentPartPr>
              <p14:xfrm>
                <a:off x="6164910" y="835410"/>
                <a:ext cx="96120" cy="227160"/>
              </p14:xfrm>
            </p:contentPart>
          </mc:Choice>
          <mc:Fallback xmlns="">
            <p:pic>
              <p:nvPicPr>
                <p:cNvPr id="33" name="墨迹 32">
                  <a:extLst>
                    <a:ext uri="{FF2B5EF4-FFF2-40B4-BE49-F238E27FC236}">
                      <a16:creationId xmlns:a16="http://schemas.microsoft.com/office/drawing/2014/main" id="{6180B864-2389-48A3-853C-90F3EF57D813}"/>
                    </a:ext>
                  </a:extLst>
                </p:cNvPr>
                <p:cNvPicPr/>
                <p:nvPr/>
              </p:nvPicPr>
              <p:blipFill>
                <a:blip r:embed="rId65"/>
                <a:stretch>
                  <a:fillRect/>
                </a:stretch>
              </p:blipFill>
              <p:spPr>
                <a:xfrm>
                  <a:off x="6147270" y="817770"/>
                  <a:ext cx="13176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4" name="墨迹 33">
                  <a:extLst>
                    <a:ext uri="{FF2B5EF4-FFF2-40B4-BE49-F238E27FC236}">
                      <a16:creationId xmlns:a16="http://schemas.microsoft.com/office/drawing/2014/main" id="{A384632D-81E3-4A1C-AD28-0070FA1F8CE0}"/>
                    </a:ext>
                  </a:extLst>
                </p14:cNvPr>
                <p14:cNvContentPartPr/>
                <p14:nvPr/>
              </p14:nvContentPartPr>
              <p14:xfrm>
                <a:off x="6117750" y="891570"/>
                <a:ext cx="278280" cy="182880"/>
              </p14:xfrm>
            </p:contentPart>
          </mc:Choice>
          <mc:Fallback xmlns="">
            <p:pic>
              <p:nvPicPr>
                <p:cNvPr id="34" name="墨迹 33">
                  <a:extLst>
                    <a:ext uri="{FF2B5EF4-FFF2-40B4-BE49-F238E27FC236}">
                      <a16:creationId xmlns:a16="http://schemas.microsoft.com/office/drawing/2014/main" id="{A384632D-81E3-4A1C-AD28-0070FA1F8CE0}"/>
                    </a:ext>
                  </a:extLst>
                </p:cNvPr>
                <p:cNvPicPr/>
                <p:nvPr/>
              </p:nvPicPr>
              <p:blipFill>
                <a:blip r:embed="rId67"/>
                <a:stretch>
                  <a:fillRect/>
                </a:stretch>
              </p:blipFill>
              <p:spPr>
                <a:xfrm>
                  <a:off x="6099750" y="873930"/>
                  <a:ext cx="313920" cy="218520"/>
                </a:xfrm>
                <a:prstGeom prst="rect">
                  <a:avLst/>
                </a:prstGeom>
              </p:spPr>
            </p:pic>
          </mc:Fallback>
        </mc:AlternateContent>
      </p:grpSp>
    </p:spTree>
  </p:cSld>
  <p:clrMapOvr>
    <a:masterClrMapping/>
  </p:clrMapOvr>
  <p:transition>
    <p:randomBar dir="vert"/>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30" name="Rectangle 6"/>
          <p:cNvSpPr>
            <a:spLocks noGrp="1" noChangeArrowheads="1"/>
          </p:cNvSpPr>
          <p:nvPr>
            <p:ph type="title"/>
          </p:nvPr>
        </p:nvSpPr>
        <p:spPr>
          <a:xfrm>
            <a:off x="1835150" y="274638"/>
            <a:ext cx="6851650" cy="777875"/>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0" cap="none" spc="0" normalizeH="0" baseline="0" noProof="0">
                <a:ln>
                  <a:noFill/>
                </a:ln>
                <a:solidFill>
                  <a:schemeClr val="tx1"/>
                </a:solidFill>
                <a:effectLst>
                  <a:outerShdw blurRad="38100" dist="38100" dir="2700000" algn="tl">
                    <a:srgbClr val="C0C0C0"/>
                  </a:outerShdw>
                </a:effectLst>
                <a:uLnTx/>
                <a:uFillTx/>
                <a:latin typeface="+mj-lt"/>
                <a:ea typeface="+mj-ea"/>
                <a:cs typeface="+mj-cs"/>
              </a:rPr>
              <a:t>Enzymes for PMF</a:t>
            </a:r>
          </a:p>
        </p:txBody>
      </p:sp>
      <p:graphicFrame>
        <p:nvGraphicFramePr>
          <p:cNvPr id="743506" name="Group 82"/>
          <p:cNvGraphicFramePr>
            <a:graphicFrameLocks noGrp="1"/>
          </p:cNvGraphicFramePr>
          <p:nvPr>
            <p:ph idx="1"/>
          </p:nvPr>
        </p:nvGraphicFramePr>
        <p:xfrm>
          <a:off x="1006475" y="1196975"/>
          <a:ext cx="8137525" cy="3187200"/>
        </p:xfrm>
        <a:graphic>
          <a:graphicData uri="http://schemas.openxmlformats.org/drawingml/2006/table">
            <a:tbl>
              <a:tblPr/>
              <a:tblGrid>
                <a:gridCol w="2089150">
                  <a:extLst>
                    <a:ext uri="{9D8B030D-6E8A-4147-A177-3AD203B41FA5}">
                      <a16:colId xmlns:a16="http://schemas.microsoft.com/office/drawing/2014/main" val="20000"/>
                    </a:ext>
                  </a:extLst>
                </a:gridCol>
                <a:gridCol w="1655763">
                  <a:extLst>
                    <a:ext uri="{9D8B030D-6E8A-4147-A177-3AD203B41FA5}">
                      <a16:colId xmlns:a16="http://schemas.microsoft.com/office/drawing/2014/main" val="20001"/>
                    </a:ext>
                  </a:extLst>
                </a:gridCol>
                <a:gridCol w="1944687">
                  <a:extLst>
                    <a:ext uri="{9D8B030D-6E8A-4147-A177-3AD203B41FA5}">
                      <a16:colId xmlns:a16="http://schemas.microsoft.com/office/drawing/2014/main" val="20002"/>
                    </a:ext>
                  </a:extLst>
                </a:gridCol>
                <a:gridCol w="2447925">
                  <a:extLst>
                    <a:ext uri="{9D8B030D-6E8A-4147-A177-3AD203B41FA5}">
                      <a16:colId xmlns:a16="http://schemas.microsoft.com/office/drawing/2014/main" val="20003"/>
                    </a:ext>
                  </a:extLst>
                </a:gridCol>
              </a:tblGrid>
              <a:tr h="360363">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2000" b="0"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黑体" panose="02010609060101010101" pitchFamily="2" charset="-122"/>
                        </a:rPr>
                        <a:t>Name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2000" b="0"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黑体" panose="02010609060101010101" pitchFamily="2" charset="-122"/>
                        </a:rPr>
                        <a:t>Cleave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2000" b="0"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黑体" panose="02010609060101010101" pitchFamily="2" charset="-122"/>
                        </a:rPr>
                        <a:t>Don’t Cleave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2000" b="0"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黑体" panose="02010609060101010101" pitchFamily="2" charset="-122"/>
                        </a:rPr>
                        <a:t>N- or C- terminal</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5288">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2000" b="0"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黑体" panose="02010609060101010101" pitchFamily="2" charset="-122"/>
                        </a:rPr>
                        <a:t>Trypsin</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2000" b="0" i="0" u="none" strike="noStrike" cap="none" normalizeH="0" baseline="0" dirty="0">
                          <a:ln>
                            <a:noFill/>
                          </a:ln>
                          <a:solidFill>
                            <a:schemeClr val="tx1"/>
                          </a:solidFill>
                          <a:effectLst>
                            <a:outerShdw blurRad="38100" dist="38100" dir="2700000" algn="tl">
                              <a:srgbClr val="C0C0C0"/>
                            </a:outerShdw>
                          </a:effectLst>
                          <a:latin typeface="Arial" panose="020B0604020202020204" pitchFamily="34" charset="0"/>
                          <a:ea typeface="黑体" panose="02010609060101010101" pitchFamily="2" charset="-122"/>
                        </a:rPr>
                        <a:t>KR</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2000" b="0"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黑体" panose="02010609060101010101" pitchFamily="2" charset="-122"/>
                        </a:rPr>
                        <a:t>P</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2000" b="0"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黑体" panose="02010609060101010101" pitchFamily="2" charset="-122"/>
                        </a:rPr>
                        <a:t>C- terminal</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8775">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2000" b="0" i="0" u="none" strike="noStrike" cap="none" normalizeH="0" baseline="0" dirty="0" err="1">
                          <a:ln>
                            <a:noFill/>
                          </a:ln>
                          <a:solidFill>
                            <a:schemeClr val="tx1"/>
                          </a:solidFill>
                          <a:effectLst>
                            <a:outerShdw blurRad="38100" dist="38100" dir="2700000" algn="tl">
                              <a:srgbClr val="C0C0C0"/>
                            </a:outerShdw>
                          </a:effectLst>
                          <a:latin typeface="Arial" panose="020B0604020202020204" pitchFamily="34" charset="0"/>
                          <a:ea typeface="黑体" panose="02010609060101010101" pitchFamily="2" charset="-122"/>
                        </a:rPr>
                        <a:t>Arg</a:t>
                      </a:r>
                      <a:r>
                        <a:rPr kumimoji="0" lang="en-US" altLang="zh-CN" sz="2000" b="0" i="0" u="none" strike="noStrike" cap="none" normalizeH="0" baseline="0" dirty="0">
                          <a:ln>
                            <a:noFill/>
                          </a:ln>
                          <a:solidFill>
                            <a:schemeClr val="tx1"/>
                          </a:solidFill>
                          <a:effectLst>
                            <a:outerShdw blurRad="38100" dist="38100" dir="2700000" algn="tl">
                              <a:srgbClr val="C0C0C0"/>
                            </a:outerShdw>
                          </a:effectLst>
                          <a:latin typeface="Arial" panose="020B0604020202020204" pitchFamily="34" charset="0"/>
                          <a:ea typeface="黑体" panose="02010609060101010101" pitchFamily="2" charset="-122"/>
                        </a:rPr>
                        <a:t>-C</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2000" b="0" i="0" u="none" strike="noStrike" cap="none" normalizeH="0" baseline="0" dirty="0">
                          <a:ln>
                            <a:noFill/>
                          </a:ln>
                          <a:solidFill>
                            <a:schemeClr val="tx1"/>
                          </a:solidFill>
                          <a:effectLst>
                            <a:outerShdw blurRad="38100" dist="38100" dir="2700000" algn="tl">
                              <a:srgbClr val="C0C0C0"/>
                            </a:outerShdw>
                          </a:effectLst>
                          <a:latin typeface="Arial" panose="020B0604020202020204" pitchFamily="34" charset="0"/>
                          <a:ea typeface="黑体" panose="02010609060101010101" pitchFamily="2" charset="-122"/>
                        </a:rPr>
                        <a:t>R</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2000" b="0"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黑体" panose="02010609060101010101" pitchFamily="2" charset="-122"/>
                        </a:rPr>
                        <a:t>P</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2000" b="0"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黑体" panose="02010609060101010101" pitchFamily="2" charset="-122"/>
                        </a:rPr>
                        <a:t>C- terminal</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2263">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2000" b="0" i="0" u="none" strike="noStrike" cap="none" normalizeH="0" baseline="0" dirty="0">
                          <a:ln>
                            <a:noFill/>
                          </a:ln>
                          <a:solidFill>
                            <a:schemeClr val="tx1"/>
                          </a:solidFill>
                          <a:effectLst>
                            <a:outerShdw blurRad="38100" dist="38100" dir="2700000" algn="tl">
                              <a:srgbClr val="C0C0C0"/>
                            </a:outerShdw>
                          </a:effectLst>
                          <a:latin typeface="Arial" panose="020B0604020202020204" pitchFamily="34" charset="0"/>
                          <a:ea typeface="黑体" panose="02010609060101010101" pitchFamily="2" charset="-122"/>
                        </a:rPr>
                        <a:t>Asp-N</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2000" b="0" i="0" u="none" strike="noStrike" cap="none" normalizeH="0" baseline="0" dirty="0">
                          <a:ln>
                            <a:noFill/>
                          </a:ln>
                          <a:solidFill>
                            <a:schemeClr val="tx1"/>
                          </a:solidFill>
                          <a:effectLst>
                            <a:outerShdw blurRad="38100" dist="38100" dir="2700000" algn="tl">
                              <a:srgbClr val="C0C0C0"/>
                            </a:outerShdw>
                          </a:effectLst>
                          <a:latin typeface="Arial" panose="020B0604020202020204" pitchFamily="34" charset="0"/>
                          <a:ea typeface="黑体" panose="02010609060101010101" pitchFamily="2" charset="-122"/>
                        </a:rPr>
                        <a:t>BD</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zh-CN" altLang="zh-CN" sz="2000" b="0"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黑体" panose="02010609060101010101"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2000" b="0"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黑体" panose="02010609060101010101" pitchFamily="2" charset="-122"/>
                        </a:rPr>
                        <a:t>N- terminal</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57188">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2000" b="0" i="0" u="none" strike="noStrike" cap="none" normalizeH="0" baseline="0" dirty="0">
                          <a:ln>
                            <a:noFill/>
                          </a:ln>
                          <a:solidFill>
                            <a:schemeClr val="tx1"/>
                          </a:solidFill>
                          <a:effectLst>
                            <a:outerShdw blurRad="38100" dist="38100" dir="2700000" algn="tl">
                              <a:srgbClr val="C0C0C0"/>
                            </a:outerShdw>
                          </a:effectLst>
                          <a:latin typeface="Arial" panose="020B0604020202020204" pitchFamily="34" charset="0"/>
                          <a:ea typeface="黑体" panose="02010609060101010101" pitchFamily="2" charset="-122"/>
                        </a:rPr>
                        <a:t>Chymotrypsin</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2000" b="0" i="0" u="none" strike="noStrike" cap="none" normalizeH="0" baseline="0" dirty="0">
                          <a:ln>
                            <a:noFill/>
                          </a:ln>
                          <a:solidFill>
                            <a:schemeClr val="tx1"/>
                          </a:solidFill>
                          <a:effectLst>
                            <a:outerShdw blurRad="38100" dist="38100" dir="2700000" algn="tl">
                              <a:srgbClr val="C0C0C0"/>
                            </a:outerShdw>
                          </a:effectLst>
                          <a:latin typeface="Arial" panose="020B0604020202020204" pitchFamily="34" charset="0"/>
                          <a:ea typeface="黑体" panose="02010609060101010101" pitchFamily="2" charset="-122"/>
                        </a:rPr>
                        <a:t>FYWLIVM</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2000" b="0"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黑体" panose="02010609060101010101" pitchFamily="2" charset="-122"/>
                        </a:rPr>
                        <a:t>P</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2000" b="0"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黑体" panose="02010609060101010101" pitchFamily="2" charset="-122"/>
                        </a:rPr>
                        <a:t>C- terminal</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20675">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2000" b="0"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黑体" panose="02010609060101010101" pitchFamily="2" charset="-122"/>
                        </a:rPr>
                        <a:t>CNBr</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2000" b="0"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黑体" panose="02010609060101010101" pitchFamily="2" charset="-122"/>
                        </a:rPr>
                        <a:t>M</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zh-CN" altLang="zh-CN" sz="2000" b="0"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黑体" panose="02010609060101010101"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2000" b="0"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黑体" panose="02010609060101010101" pitchFamily="2" charset="-122"/>
                        </a:rPr>
                        <a:t>C- terminal</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55600">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2000" b="0" i="0" u="none" strike="noStrike" cap="none" normalizeH="0" baseline="0" dirty="0">
                          <a:ln>
                            <a:noFill/>
                          </a:ln>
                          <a:solidFill>
                            <a:schemeClr val="tx1"/>
                          </a:solidFill>
                          <a:effectLst>
                            <a:outerShdw blurRad="38100" dist="38100" dir="2700000" algn="tl">
                              <a:srgbClr val="C0C0C0"/>
                            </a:outerShdw>
                          </a:effectLst>
                          <a:latin typeface="Arial" panose="020B0604020202020204" pitchFamily="34" charset="0"/>
                          <a:ea typeface="黑体" panose="02010609060101010101" pitchFamily="2" charset="-122"/>
                        </a:rPr>
                        <a:t>Formic acid</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2000" b="0"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黑体" panose="02010609060101010101" pitchFamily="2" charset="-122"/>
                        </a:rPr>
                        <a:t>D</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zh-CN" altLang="zh-CN" sz="2000" b="0"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黑体" panose="02010609060101010101"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2000" b="0"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黑体" panose="02010609060101010101" pitchFamily="2" charset="-122"/>
                        </a:rPr>
                        <a:t>C- terminal</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7500">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2000" b="0"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黑体" panose="02010609060101010101" pitchFamily="2" charset="-122"/>
                        </a:rPr>
                        <a:t>Lys-C</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2000" b="0"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黑体" panose="02010609060101010101" pitchFamily="2" charset="-122"/>
                        </a:rPr>
                        <a:t>K</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2000" b="0"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黑体" panose="02010609060101010101" pitchFamily="2" charset="-122"/>
                        </a:rPr>
                        <a:t>P</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Font typeface="Wingdings" panose="05000000000000000000" pitchFamily="2" charset="2"/>
                        <a:defRPr sz="3600" b="1">
                          <a:solidFill>
                            <a:schemeClr val="accent2"/>
                          </a:solidFill>
                          <a:latin typeface="Arial" panose="020B0604020202020204" pitchFamily="34" charset="0"/>
                          <a:ea typeface="黑体" panose="02010609060101010101" pitchFamily="2" charset="-122"/>
                        </a:defRPr>
                      </a:lvl1pPr>
                      <a:lvl2pPr marL="742950" indent="-285750" algn="l" eaLnBrk="0" hangingPunct="0">
                        <a:spcBef>
                          <a:spcPct val="20000"/>
                        </a:spcBef>
                        <a:defRPr sz="2800" b="1">
                          <a:solidFill>
                            <a:schemeClr val="tx1"/>
                          </a:solidFill>
                          <a:latin typeface="Arial" panose="020B0604020202020204" pitchFamily="34" charset="0"/>
                          <a:ea typeface="华文细黑" pitchFamily="2" charset="-122"/>
                        </a:defRPr>
                      </a:lvl2pPr>
                      <a:lvl3pPr marL="1143000" indent="-228600" algn="l" eaLnBrk="0" hangingPunct="0">
                        <a:spcBef>
                          <a:spcPct val="20000"/>
                        </a:spcBef>
                        <a:defRPr sz="2800" b="1">
                          <a:solidFill>
                            <a:schemeClr val="tx1"/>
                          </a:solidFill>
                          <a:latin typeface="Arial" panose="020B0604020202020204" pitchFamily="34" charset="0"/>
                          <a:ea typeface="华文细黑" pitchFamily="2" charset="-122"/>
                        </a:defRPr>
                      </a:lvl3pPr>
                      <a:lvl4pPr marL="1600200" indent="-228600" algn="l" eaLnBrk="0" hangingPunct="0">
                        <a:spcBef>
                          <a:spcPct val="20000"/>
                        </a:spcBef>
                        <a:defRPr sz="2000" b="1">
                          <a:solidFill>
                            <a:schemeClr val="tx1"/>
                          </a:solidFill>
                          <a:latin typeface="Arial" panose="020B0604020202020204" pitchFamily="34" charset="0"/>
                          <a:ea typeface="华文细黑" pitchFamily="2" charset="-122"/>
                        </a:defRPr>
                      </a:lvl4pPr>
                      <a:lvl5pPr marL="2057400" indent="-228600" algn="l" eaLnBrk="0" hangingPunct="0">
                        <a:spcBef>
                          <a:spcPct val="20000"/>
                        </a:spcBef>
                        <a:defRPr sz="2000" b="1">
                          <a:solidFill>
                            <a:schemeClr val="tx1"/>
                          </a:solidFill>
                          <a:latin typeface="Arial" panose="020B0604020202020204" pitchFamily="34" charset="0"/>
                          <a:ea typeface="华文细黑" pitchFamily="2" charset="-122"/>
                        </a:defRPr>
                      </a:lvl5pPr>
                      <a:lvl6pPr marL="25146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6pPr>
                      <a:lvl7pPr marL="29718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7pPr>
                      <a:lvl8pPr marL="34290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8pPr>
                      <a:lvl9pPr marL="3886200" indent="-228600" eaLnBrk="0" fontAlgn="base" hangingPunct="0">
                        <a:spcBef>
                          <a:spcPct val="20000"/>
                        </a:spcBef>
                        <a:spcAft>
                          <a:spcPct val="0"/>
                        </a:spcAft>
                        <a:defRPr sz="2000" b="1">
                          <a:solidFill>
                            <a:schemeClr val="tx1"/>
                          </a:solidFill>
                          <a:latin typeface="Arial" panose="020B0604020202020204" pitchFamily="34" charset="0"/>
                          <a:ea typeface="华文细黑"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2000" b="0" i="0" u="none" strike="noStrike" cap="none" normalizeH="0" baseline="0" dirty="0">
                          <a:ln>
                            <a:noFill/>
                          </a:ln>
                          <a:solidFill>
                            <a:schemeClr val="tx1"/>
                          </a:solidFill>
                          <a:effectLst>
                            <a:outerShdw blurRad="38100" dist="38100" dir="2700000" algn="tl">
                              <a:srgbClr val="C0C0C0"/>
                            </a:outerShdw>
                          </a:effectLst>
                          <a:latin typeface="Arial" panose="020B0604020202020204" pitchFamily="34" charset="0"/>
                          <a:ea typeface="黑体" panose="02010609060101010101" pitchFamily="2" charset="-122"/>
                        </a:rPr>
                        <a:t>C- terminal</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743507" name="Text Box 83"/>
          <p:cNvSpPr txBox="1">
            <a:spLocks noChangeArrowheads="1"/>
          </p:cNvSpPr>
          <p:nvPr/>
        </p:nvSpPr>
        <p:spPr bwMode="auto">
          <a:xfrm>
            <a:off x="1042988" y="4508500"/>
            <a:ext cx="7705725" cy="2084388"/>
          </a:xfrm>
          <a:prstGeom prst="rect">
            <a:avLst/>
          </a:prstGeom>
          <a:noFill/>
          <a:ln w="25400">
            <a:noFill/>
            <a:miter lim="800000"/>
          </a:ln>
          <a:effectLst/>
        </p:spPr>
        <p:txBody>
          <a:bodyPr lIns="90000" tIns="46800" rIns="90000" bIns="46800">
            <a:spAutoFit/>
          </a:bodyPr>
          <a:lstStyle/>
          <a:p>
            <a:pPr>
              <a:spcBef>
                <a:spcPct val="15000"/>
              </a:spcBef>
            </a:pPr>
            <a:r>
              <a:rPr lang="en-US" altLang="zh-CN" b="1" u="sng" noProof="1">
                <a:solidFill>
                  <a:schemeClr val="accent2"/>
                </a:solidFill>
                <a:latin typeface="Arial" panose="020B0604020202020204" pitchFamily="34" charset="0"/>
                <a:ea typeface="华文细黑" pitchFamily="2" charset="-122"/>
                <a:cs typeface="+mn-ea"/>
              </a:rPr>
              <a:t>Trypsin: </a:t>
            </a:r>
            <a:r>
              <a:rPr lang="en-US" altLang="zh-CN" b="1" noProof="1">
                <a:solidFill>
                  <a:schemeClr val="accent2"/>
                </a:solidFill>
                <a:effectLst>
                  <a:outerShdw blurRad="38100" dist="38100" dir="2700000">
                    <a:srgbClr val="000000"/>
                  </a:outerShdw>
                </a:effectLst>
                <a:latin typeface="Arial" panose="020B0604020202020204" pitchFamily="34" charset="0"/>
                <a:ea typeface="黑体" panose="02010609060101010101" pitchFamily="2" charset="-122"/>
                <a:cs typeface="+mn-ea"/>
              </a:rPr>
              <a:t>a protease that cleaves after basic residues (R or K)</a:t>
            </a:r>
            <a:endParaRPr lang="en-US" altLang="zh-CN" b="1" noProof="1">
              <a:solidFill>
                <a:schemeClr val="accent2"/>
              </a:solidFill>
              <a:effectLst>
                <a:outerShdw blurRad="38100" dist="38100" dir="2700000">
                  <a:srgbClr val="000000"/>
                </a:outerShdw>
              </a:effectLst>
              <a:latin typeface="Arial" panose="020B0604020202020204" pitchFamily="34" charset="0"/>
              <a:ea typeface="黑体" panose="02010609060101010101" pitchFamily="2" charset="-122"/>
            </a:endParaRPr>
          </a:p>
          <a:p>
            <a:pPr>
              <a:spcBef>
                <a:spcPct val="15000"/>
              </a:spcBef>
              <a:buChar char="•"/>
            </a:pPr>
            <a:r>
              <a:rPr lang="en-US" altLang="zh-CN" noProof="1">
                <a:latin typeface="Arial" panose="020B0604020202020204" pitchFamily="34" charset="0"/>
                <a:ea typeface="华文细黑" pitchFamily="2" charset="-122"/>
                <a:cs typeface="+mn-ea"/>
              </a:rPr>
              <a:t> High specificity</a:t>
            </a:r>
            <a:endParaRPr lang="en-US" altLang="zh-CN" noProof="1">
              <a:latin typeface="Arial" panose="020B0604020202020204" pitchFamily="34" charset="0"/>
              <a:ea typeface="华文细黑" pitchFamily="2" charset="-122"/>
            </a:endParaRPr>
          </a:p>
          <a:p>
            <a:pPr>
              <a:spcBef>
                <a:spcPct val="15000"/>
              </a:spcBef>
              <a:buChar char="•"/>
            </a:pPr>
            <a:r>
              <a:rPr lang="en-US" altLang="zh-CN" noProof="1">
                <a:latin typeface="Arial" panose="020B0604020202020204" pitchFamily="34" charset="0"/>
                <a:ea typeface="华文细黑" pitchFamily="2" charset="-122"/>
                <a:cs typeface="+mn-ea"/>
              </a:rPr>
              <a:t> Peptides in a mass range compatible with MALDI</a:t>
            </a:r>
            <a:endParaRPr lang="en-US" altLang="zh-CN" noProof="1">
              <a:latin typeface="Arial" panose="020B0604020202020204" pitchFamily="34" charset="0"/>
              <a:ea typeface="华文细黑" pitchFamily="2" charset="-122"/>
            </a:endParaRPr>
          </a:p>
          <a:p>
            <a:pPr>
              <a:spcBef>
                <a:spcPct val="15000"/>
              </a:spcBef>
              <a:buChar char="•"/>
            </a:pPr>
            <a:r>
              <a:rPr lang="en-US" altLang="zh-CN" noProof="1">
                <a:latin typeface="Arial" panose="020B0604020202020204" pitchFamily="34" charset="0"/>
                <a:ea typeface="华文细黑" pitchFamily="2" charset="-122"/>
                <a:cs typeface="+mn-ea"/>
              </a:rPr>
              <a:t> Small enzyme</a:t>
            </a:r>
            <a:endParaRPr lang="en-US" altLang="zh-CN" noProof="1">
              <a:latin typeface="Arial" panose="020B0604020202020204" pitchFamily="34" charset="0"/>
              <a:ea typeface="华文细黑" pitchFamily="2" charset="-122"/>
            </a:endParaRPr>
          </a:p>
        </p:txBody>
      </p:sp>
    </p:spTree>
  </p:cSld>
  <p:clrMapOvr>
    <a:masterClrMapping/>
  </p:clrMapOvr>
  <p:transition>
    <p:randomBar dir="vert"/>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114" name="Content Placeholder 2"/>
          <p:cNvSpPr>
            <a:spLocks noGrp="1"/>
          </p:cNvSpPr>
          <p:nvPr>
            <p:ph idx="1"/>
          </p:nvPr>
        </p:nvSpPr>
        <p:spPr>
          <a:xfrm>
            <a:off x="1403350" y="0"/>
            <a:ext cx="8094663" cy="1989138"/>
          </a:xfrm>
        </p:spPr>
        <p:txBody>
          <a:bodyPr wrap="square" lIns="91440" tIns="45720" rIns="91440" bIns="45720" numCol="1" anchor="t" anchorCtr="0" compatLnSpc="1"/>
          <a:lstStyle/>
          <a:p>
            <a:pPr marL="455930" marR="0" lvl="0" indent="-455930" algn="l" defTabSz="914400" rtl="0" eaLnBrk="1" fontAlgn="base" latinLnBrk="0" hangingPunct="1">
              <a:lnSpc>
                <a:spcPct val="100000"/>
              </a:lnSpc>
              <a:spcBef>
                <a:spcPct val="20000"/>
              </a:spcBef>
              <a:spcAft>
                <a:spcPct val="0"/>
              </a:spcAft>
              <a:buClrTx/>
              <a:buSzTx/>
              <a:buFont typeface="Wingdings" panose="05000000000000000000" pitchFamily="2" charset="2"/>
              <a:buNone/>
              <a:defRPr/>
            </a:pPr>
            <a:r>
              <a:rPr kumimoji="0" lang="en-US" altLang="zh-CN" sz="3200" b="1" i="0" u="none"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Trypsin – a protease that cleaves after basic residues (R or K).</a:t>
            </a:r>
          </a:p>
        </p:txBody>
      </p:sp>
      <p:pic>
        <p:nvPicPr>
          <p:cNvPr id="124930" name="Picture 4"/>
          <p:cNvPicPr>
            <a:picLocks noChangeAspect="1"/>
          </p:cNvPicPr>
          <p:nvPr/>
        </p:nvPicPr>
        <p:blipFill>
          <a:blip r:embed="rId3"/>
          <a:srcRect t="1450"/>
          <a:stretch>
            <a:fillRect/>
          </a:stretch>
        </p:blipFill>
        <p:spPr>
          <a:xfrm>
            <a:off x="0" y="1989138"/>
            <a:ext cx="4356100" cy="3143250"/>
          </a:xfrm>
          <a:prstGeom prst="rect">
            <a:avLst/>
          </a:prstGeom>
          <a:noFill/>
          <a:ln w="9525">
            <a:noFill/>
          </a:ln>
        </p:spPr>
      </p:pic>
      <p:sp>
        <p:nvSpPr>
          <p:cNvPr id="124932" name="TextBox 8"/>
          <p:cNvSpPr txBox="1"/>
          <p:nvPr/>
        </p:nvSpPr>
        <p:spPr>
          <a:xfrm>
            <a:off x="1764030" y="1268730"/>
            <a:ext cx="2303145" cy="36830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1800" strike="noStrike" noProof="1">
                <a:solidFill>
                  <a:schemeClr val="tx1"/>
                </a:solidFill>
                <a:latin typeface="Times New Roman" panose="02020603050405020304" pitchFamily="18" charset="0"/>
                <a:ea typeface="Gulim" pitchFamily="34" charset="-127"/>
                <a:cs typeface="Times New Roman" panose="02020603050405020304" pitchFamily="18" charset="0"/>
              </a:rPr>
              <a:t>Protein of Interest:</a:t>
            </a:r>
          </a:p>
        </p:txBody>
      </p:sp>
      <p:pic>
        <p:nvPicPr>
          <p:cNvPr id="858120" name="Picture 2"/>
          <p:cNvPicPr>
            <a:picLocks noChangeAspect="1"/>
          </p:cNvPicPr>
          <p:nvPr/>
        </p:nvPicPr>
        <p:blipFill>
          <a:blip r:embed="rId4"/>
          <a:stretch>
            <a:fillRect/>
          </a:stretch>
        </p:blipFill>
        <p:spPr>
          <a:xfrm>
            <a:off x="4787900" y="2060575"/>
            <a:ext cx="4140200" cy="3427413"/>
          </a:xfrm>
          <a:prstGeom prst="rect">
            <a:avLst/>
          </a:prstGeom>
          <a:noFill/>
          <a:ln w="9525">
            <a:noFill/>
          </a:ln>
        </p:spPr>
      </p:pic>
      <p:sp>
        <p:nvSpPr>
          <p:cNvPr id="124933" name="Line 9"/>
          <p:cNvSpPr/>
          <p:nvPr/>
        </p:nvSpPr>
        <p:spPr>
          <a:xfrm>
            <a:off x="4067175" y="3429000"/>
            <a:ext cx="504825" cy="0"/>
          </a:xfrm>
          <a:prstGeom prst="line">
            <a:avLst/>
          </a:prstGeom>
          <a:ln w="25400" cap="flat" cmpd="sng">
            <a:solidFill>
              <a:schemeClr val="tx1"/>
            </a:solidFill>
            <a:prstDash val="solid"/>
            <a:round/>
            <a:headEnd type="none" w="med" len="med"/>
            <a:tailEnd type="triangle" w="med" len="med"/>
          </a:ln>
        </p:spPr>
      </p:sp>
      <p:sp>
        <p:nvSpPr>
          <p:cNvPr id="124935" name="Text Box 10"/>
          <p:cNvSpPr txBox="1"/>
          <p:nvPr/>
        </p:nvSpPr>
        <p:spPr>
          <a:xfrm>
            <a:off x="3851275" y="2997200"/>
            <a:ext cx="1009650" cy="366713"/>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50000"/>
              </a:spcBef>
              <a:buNone/>
            </a:pPr>
            <a:r>
              <a:rPr lang="en-US" altLang="zh-CN" sz="1800" b="0" strike="noStrike" noProof="1">
                <a:solidFill>
                  <a:schemeClr val="tx1"/>
                </a:solidFill>
                <a:latin typeface="+mn-lt"/>
                <a:ea typeface="+mn-ea"/>
                <a:cs typeface="+mn-cs"/>
              </a:rPr>
              <a:t>Trypsin</a:t>
            </a:r>
            <a:endParaRPr lang="en-US" altLang="zh-CN" sz="1800" b="0" strike="noStrike" noProof="1">
              <a:solidFill>
                <a:schemeClr val="tx1"/>
              </a:solidFill>
            </a:endParaRPr>
          </a:p>
        </p:txBody>
      </p:sp>
      <p:grpSp>
        <p:nvGrpSpPr>
          <p:cNvPr id="2" name="Group 13"/>
          <p:cNvGrpSpPr/>
          <p:nvPr/>
        </p:nvGrpSpPr>
        <p:grpSpPr>
          <a:xfrm>
            <a:off x="3851275" y="2997200"/>
            <a:ext cx="1009650" cy="431800"/>
            <a:chOff x="2426" y="1888"/>
            <a:chExt cx="636" cy="272"/>
          </a:xfrm>
        </p:grpSpPr>
        <p:sp>
          <p:nvSpPr>
            <p:cNvPr id="124936" name="Line 11"/>
            <p:cNvSpPr/>
            <p:nvPr/>
          </p:nvSpPr>
          <p:spPr>
            <a:xfrm>
              <a:off x="2562" y="2160"/>
              <a:ext cx="318" cy="0"/>
            </a:xfrm>
            <a:prstGeom prst="line">
              <a:avLst/>
            </a:prstGeom>
            <a:ln w="25400" cap="flat" cmpd="sng">
              <a:solidFill>
                <a:schemeClr val="tx1"/>
              </a:solidFill>
              <a:prstDash val="solid"/>
              <a:round/>
              <a:headEnd type="none" w="med" len="med"/>
              <a:tailEnd type="triangle" w="med" len="med"/>
            </a:ln>
          </p:spPr>
        </p:sp>
        <p:sp>
          <p:nvSpPr>
            <p:cNvPr id="124938" name="Text Box 12"/>
            <p:cNvSpPr txBox="1"/>
            <p:nvPr/>
          </p:nvSpPr>
          <p:spPr>
            <a:xfrm>
              <a:off x="2426" y="1888"/>
              <a:ext cx="636" cy="231"/>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50000"/>
                </a:spcBef>
                <a:buNone/>
              </a:pPr>
              <a:r>
                <a:rPr lang="en-US" altLang="zh-CN" sz="1800" b="0" strike="noStrike" noProof="1">
                  <a:solidFill>
                    <a:schemeClr val="tx1"/>
                  </a:solidFill>
                  <a:latin typeface="+mn-lt"/>
                  <a:ea typeface="+mn-ea"/>
                  <a:cs typeface="+mn-cs"/>
                </a:rPr>
                <a:t>Trypsin</a:t>
              </a:r>
              <a:endParaRPr lang="en-US" altLang="zh-CN" sz="1800" b="0" strike="noStrike" noProof="1">
                <a:solidFill>
                  <a:schemeClr val="tx1"/>
                </a:solidFill>
              </a:endParaRPr>
            </a:p>
          </p:txBody>
        </p:sp>
      </p:gr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81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234" name="Rectangle 2"/>
          <p:cNvSpPr>
            <a:spLocks noGrp="1" noChangeArrowheads="1"/>
          </p:cNvSpPr>
          <p:nvPr>
            <p:ph type="title"/>
          </p:nvPr>
        </p:nvSpPr>
        <p:spPr>
          <a:xfrm>
            <a:off x="1692275" y="404813"/>
            <a:ext cx="7772400" cy="64135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j-ea"/>
                <a:cs typeface="Times New Roman" panose="02020603050405020304" pitchFamily="18" charset="0"/>
              </a:rPr>
              <a:t>Peptide Mass Fingerprinting</a:t>
            </a:r>
          </a:p>
        </p:txBody>
      </p:sp>
      <p:sp>
        <p:nvSpPr>
          <p:cNvPr id="126978" name="未知"/>
          <p:cNvSpPr/>
          <p:nvPr/>
        </p:nvSpPr>
        <p:spPr>
          <a:xfrm>
            <a:off x="839788" y="2189163"/>
            <a:ext cx="900112" cy="168275"/>
          </a:xfrm>
          <a:custGeom>
            <a:avLst/>
            <a:gdLst/>
            <a:ahLst/>
            <a:cxnLst>
              <a:cxn ang="0">
                <a:pos x="0" y="125413"/>
              </a:cxn>
              <a:cxn ang="0">
                <a:pos x="41275" y="111125"/>
              </a:cxn>
              <a:cxn ang="0">
                <a:pos x="84137" y="84138"/>
              </a:cxn>
              <a:cxn ang="0">
                <a:pos x="168275" y="55563"/>
              </a:cxn>
              <a:cxn ang="0">
                <a:pos x="322262" y="84138"/>
              </a:cxn>
              <a:cxn ang="0">
                <a:pos x="365125" y="139700"/>
              </a:cxn>
              <a:cxn ang="0">
                <a:pos x="407987" y="168275"/>
              </a:cxn>
              <a:cxn ang="0">
                <a:pos x="617537" y="139700"/>
              </a:cxn>
              <a:cxn ang="0">
                <a:pos x="703262" y="84138"/>
              </a:cxn>
              <a:cxn ang="0">
                <a:pos x="842962" y="0"/>
              </a:cxn>
              <a:cxn ang="0">
                <a:pos x="900112" y="12700"/>
              </a:cxn>
            </a:cxnLst>
            <a:rect l="0" t="0" r="0" b="0"/>
            <a:pathLst>
              <a:path w="567" h="106">
                <a:moveTo>
                  <a:pt x="0" y="79"/>
                </a:moveTo>
                <a:cubicBezTo>
                  <a:pt x="9" y="76"/>
                  <a:pt x="18" y="74"/>
                  <a:pt x="26" y="70"/>
                </a:cubicBezTo>
                <a:cubicBezTo>
                  <a:pt x="36" y="65"/>
                  <a:pt x="43" y="57"/>
                  <a:pt x="53" y="53"/>
                </a:cubicBezTo>
                <a:cubicBezTo>
                  <a:pt x="70" y="46"/>
                  <a:pt x="106" y="35"/>
                  <a:pt x="106" y="35"/>
                </a:cubicBezTo>
                <a:cubicBezTo>
                  <a:pt x="139" y="39"/>
                  <a:pt x="178" y="32"/>
                  <a:pt x="203" y="53"/>
                </a:cubicBezTo>
                <a:cubicBezTo>
                  <a:pt x="214" y="62"/>
                  <a:pt x="219" y="78"/>
                  <a:pt x="230" y="88"/>
                </a:cubicBezTo>
                <a:cubicBezTo>
                  <a:pt x="238" y="96"/>
                  <a:pt x="248" y="100"/>
                  <a:pt x="257" y="106"/>
                </a:cubicBezTo>
                <a:cubicBezTo>
                  <a:pt x="260" y="106"/>
                  <a:pt x="362" y="101"/>
                  <a:pt x="389" y="88"/>
                </a:cubicBezTo>
                <a:cubicBezTo>
                  <a:pt x="408" y="78"/>
                  <a:pt x="443" y="53"/>
                  <a:pt x="443" y="53"/>
                </a:cubicBezTo>
                <a:cubicBezTo>
                  <a:pt x="469" y="12"/>
                  <a:pt x="483" y="9"/>
                  <a:pt x="531" y="0"/>
                </a:cubicBezTo>
                <a:cubicBezTo>
                  <a:pt x="543" y="3"/>
                  <a:pt x="567" y="8"/>
                  <a:pt x="567" y="8"/>
                </a:cubicBezTo>
              </a:path>
            </a:pathLst>
          </a:custGeom>
          <a:noFill/>
          <a:ln w="38100" cap="flat" cmpd="sng">
            <a:solidFill>
              <a:srgbClr val="FFFF00"/>
            </a:solidFill>
            <a:prstDash val="solid"/>
            <a:round/>
            <a:headEnd type="none" w="med" len="med"/>
            <a:tailEnd type="none" w="med" len="med"/>
          </a:ln>
        </p:spPr>
        <p:txBody>
          <a:bodyPr/>
          <a:lstStyle/>
          <a:p>
            <a:endParaRPr lang="zh-CN" altLang="en-US"/>
          </a:p>
        </p:txBody>
      </p:sp>
      <p:sp>
        <p:nvSpPr>
          <p:cNvPr id="126979" name="未知"/>
          <p:cNvSpPr/>
          <p:nvPr/>
        </p:nvSpPr>
        <p:spPr>
          <a:xfrm>
            <a:off x="911225" y="3827463"/>
            <a:ext cx="1279525" cy="268287"/>
          </a:xfrm>
          <a:custGeom>
            <a:avLst/>
            <a:gdLst/>
            <a:ahLst/>
            <a:cxnLst>
              <a:cxn ang="0">
                <a:pos x="0" y="0"/>
              </a:cxn>
              <a:cxn ang="0">
                <a:pos x="168275" y="85725"/>
              </a:cxn>
              <a:cxn ang="0">
                <a:pos x="239713" y="169862"/>
              </a:cxn>
              <a:cxn ang="0">
                <a:pos x="323850" y="225425"/>
              </a:cxn>
              <a:cxn ang="0">
                <a:pos x="549275" y="211137"/>
              </a:cxn>
              <a:cxn ang="0">
                <a:pos x="731838" y="100012"/>
              </a:cxn>
              <a:cxn ang="0">
                <a:pos x="858838" y="71437"/>
              </a:cxn>
              <a:cxn ang="0">
                <a:pos x="1096963" y="169862"/>
              </a:cxn>
              <a:cxn ang="0">
                <a:pos x="1279525" y="268287"/>
              </a:cxn>
            </a:cxnLst>
            <a:rect l="0" t="0" r="0" b="0"/>
            <a:pathLst>
              <a:path w="806" h="169">
                <a:moveTo>
                  <a:pt x="0" y="0"/>
                </a:moveTo>
                <a:cubicBezTo>
                  <a:pt x="67" y="11"/>
                  <a:pt x="56" y="19"/>
                  <a:pt x="106" y="54"/>
                </a:cubicBezTo>
                <a:cubicBezTo>
                  <a:pt x="122" y="77"/>
                  <a:pt x="128" y="89"/>
                  <a:pt x="151" y="107"/>
                </a:cubicBezTo>
                <a:cubicBezTo>
                  <a:pt x="168" y="120"/>
                  <a:pt x="204" y="142"/>
                  <a:pt x="204" y="142"/>
                </a:cubicBezTo>
                <a:cubicBezTo>
                  <a:pt x="251" y="139"/>
                  <a:pt x="299" y="140"/>
                  <a:pt x="346" y="133"/>
                </a:cubicBezTo>
                <a:cubicBezTo>
                  <a:pt x="391" y="126"/>
                  <a:pt x="420" y="77"/>
                  <a:pt x="461" y="63"/>
                </a:cubicBezTo>
                <a:cubicBezTo>
                  <a:pt x="504" y="48"/>
                  <a:pt x="478" y="56"/>
                  <a:pt x="541" y="45"/>
                </a:cubicBezTo>
                <a:cubicBezTo>
                  <a:pt x="606" y="56"/>
                  <a:pt x="639" y="67"/>
                  <a:pt x="691" y="107"/>
                </a:cubicBezTo>
                <a:cubicBezTo>
                  <a:pt x="719" y="161"/>
                  <a:pt x="748" y="169"/>
                  <a:pt x="806" y="169"/>
                </a:cubicBezTo>
              </a:path>
            </a:pathLst>
          </a:custGeom>
          <a:noFill/>
          <a:ln w="38100" cap="flat" cmpd="sng">
            <a:solidFill>
              <a:schemeClr val="accent2"/>
            </a:solidFill>
            <a:prstDash val="solid"/>
            <a:round/>
            <a:headEnd type="none" w="med" len="med"/>
            <a:tailEnd type="none" w="med" len="med"/>
          </a:ln>
        </p:spPr>
        <p:txBody>
          <a:bodyPr/>
          <a:lstStyle/>
          <a:p>
            <a:endParaRPr lang="zh-CN" altLang="en-US"/>
          </a:p>
        </p:txBody>
      </p:sp>
      <p:sp>
        <p:nvSpPr>
          <p:cNvPr id="126980" name="未知"/>
          <p:cNvSpPr/>
          <p:nvPr/>
        </p:nvSpPr>
        <p:spPr>
          <a:xfrm>
            <a:off x="1096963" y="3198813"/>
            <a:ext cx="576262" cy="217487"/>
          </a:xfrm>
          <a:custGeom>
            <a:avLst/>
            <a:gdLst/>
            <a:ahLst/>
            <a:cxnLst>
              <a:cxn ang="0">
                <a:pos x="0" y="71437"/>
              </a:cxn>
              <a:cxn ang="0">
                <a:pos x="155575" y="1587"/>
              </a:cxn>
              <a:cxn ang="0">
                <a:pos x="352425" y="127000"/>
              </a:cxn>
              <a:cxn ang="0">
                <a:pos x="576262" y="141287"/>
              </a:cxn>
            </a:cxnLst>
            <a:rect l="0" t="0" r="0" b="0"/>
            <a:pathLst>
              <a:path w="363" h="137">
                <a:moveTo>
                  <a:pt x="0" y="45"/>
                </a:moveTo>
                <a:cubicBezTo>
                  <a:pt x="66" y="0"/>
                  <a:pt x="32" y="13"/>
                  <a:pt x="98" y="1"/>
                </a:cubicBezTo>
                <a:cubicBezTo>
                  <a:pt x="179" y="16"/>
                  <a:pt x="164" y="44"/>
                  <a:pt x="222" y="80"/>
                </a:cubicBezTo>
                <a:cubicBezTo>
                  <a:pt x="258" y="137"/>
                  <a:pt x="305" y="120"/>
                  <a:pt x="363" y="89"/>
                </a:cubicBezTo>
              </a:path>
            </a:pathLst>
          </a:custGeom>
          <a:noFill/>
          <a:ln w="38100" cap="flat" cmpd="sng">
            <a:solidFill>
              <a:srgbClr val="00FF00"/>
            </a:solidFill>
            <a:prstDash val="solid"/>
            <a:round/>
            <a:headEnd type="none" w="med" len="med"/>
            <a:tailEnd type="none" w="med" len="med"/>
          </a:ln>
        </p:spPr>
        <p:txBody>
          <a:bodyPr/>
          <a:lstStyle/>
          <a:p>
            <a:endParaRPr lang="zh-CN" altLang="en-US"/>
          </a:p>
        </p:txBody>
      </p:sp>
      <p:sp>
        <p:nvSpPr>
          <p:cNvPr id="126981" name="未知"/>
          <p:cNvSpPr/>
          <p:nvPr/>
        </p:nvSpPr>
        <p:spPr>
          <a:xfrm>
            <a:off x="2044700" y="4983163"/>
            <a:ext cx="900113" cy="168275"/>
          </a:xfrm>
          <a:custGeom>
            <a:avLst/>
            <a:gdLst/>
            <a:ahLst/>
            <a:cxnLst>
              <a:cxn ang="0">
                <a:pos x="0" y="125413"/>
              </a:cxn>
              <a:cxn ang="0">
                <a:pos x="41275" y="111125"/>
              </a:cxn>
              <a:cxn ang="0">
                <a:pos x="84138" y="84138"/>
              </a:cxn>
              <a:cxn ang="0">
                <a:pos x="168275" y="55563"/>
              </a:cxn>
              <a:cxn ang="0">
                <a:pos x="322263" y="84138"/>
              </a:cxn>
              <a:cxn ang="0">
                <a:pos x="365125" y="139700"/>
              </a:cxn>
              <a:cxn ang="0">
                <a:pos x="407988" y="168275"/>
              </a:cxn>
              <a:cxn ang="0">
                <a:pos x="617538" y="139700"/>
              </a:cxn>
              <a:cxn ang="0">
                <a:pos x="703263" y="84138"/>
              </a:cxn>
              <a:cxn ang="0">
                <a:pos x="842963" y="0"/>
              </a:cxn>
              <a:cxn ang="0">
                <a:pos x="900113" y="12700"/>
              </a:cxn>
            </a:cxnLst>
            <a:rect l="0" t="0" r="0" b="0"/>
            <a:pathLst>
              <a:path w="567" h="106">
                <a:moveTo>
                  <a:pt x="0" y="79"/>
                </a:moveTo>
                <a:cubicBezTo>
                  <a:pt x="9" y="76"/>
                  <a:pt x="18" y="74"/>
                  <a:pt x="26" y="70"/>
                </a:cubicBezTo>
                <a:cubicBezTo>
                  <a:pt x="36" y="65"/>
                  <a:pt x="43" y="57"/>
                  <a:pt x="53" y="53"/>
                </a:cubicBezTo>
                <a:cubicBezTo>
                  <a:pt x="70" y="46"/>
                  <a:pt x="106" y="35"/>
                  <a:pt x="106" y="35"/>
                </a:cubicBezTo>
                <a:cubicBezTo>
                  <a:pt x="139" y="39"/>
                  <a:pt x="178" y="32"/>
                  <a:pt x="203" y="53"/>
                </a:cubicBezTo>
                <a:cubicBezTo>
                  <a:pt x="214" y="62"/>
                  <a:pt x="219" y="78"/>
                  <a:pt x="230" y="88"/>
                </a:cubicBezTo>
                <a:cubicBezTo>
                  <a:pt x="238" y="96"/>
                  <a:pt x="248" y="100"/>
                  <a:pt x="257" y="106"/>
                </a:cubicBezTo>
                <a:cubicBezTo>
                  <a:pt x="260" y="106"/>
                  <a:pt x="362" y="101"/>
                  <a:pt x="389" y="88"/>
                </a:cubicBezTo>
                <a:cubicBezTo>
                  <a:pt x="408" y="78"/>
                  <a:pt x="443" y="53"/>
                  <a:pt x="443" y="53"/>
                </a:cubicBezTo>
                <a:cubicBezTo>
                  <a:pt x="469" y="12"/>
                  <a:pt x="483" y="9"/>
                  <a:pt x="531" y="0"/>
                </a:cubicBezTo>
                <a:cubicBezTo>
                  <a:pt x="543" y="3"/>
                  <a:pt x="567" y="8"/>
                  <a:pt x="567" y="8"/>
                </a:cubicBezTo>
              </a:path>
            </a:pathLst>
          </a:custGeom>
          <a:noFill/>
          <a:ln w="38100" cap="flat" cmpd="sng">
            <a:solidFill>
              <a:srgbClr val="FFFF00"/>
            </a:solidFill>
            <a:prstDash val="solid"/>
            <a:round/>
            <a:headEnd type="none" w="med" len="med"/>
            <a:tailEnd type="none" w="med" len="med"/>
          </a:ln>
        </p:spPr>
        <p:txBody>
          <a:bodyPr/>
          <a:lstStyle/>
          <a:p>
            <a:endParaRPr lang="zh-CN" altLang="en-US"/>
          </a:p>
        </p:txBody>
      </p:sp>
      <p:sp>
        <p:nvSpPr>
          <p:cNvPr id="126982" name="未知"/>
          <p:cNvSpPr/>
          <p:nvPr/>
        </p:nvSpPr>
        <p:spPr>
          <a:xfrm>
            <a:off x="1833563" y="4660900"/>
            <a:ext cx="900112" cy="168275"/>
          </a:xfrm>
          <a:custGeom>
            <a:avLst/>
            <a:gdLst/>
            <a:ahLst/>
            <a:cxnLst>
              <a:cxn ang="0">
                <a:pos x="0" y="125413"/>
              </a:cxn>
              <a:cxn ang="0">
                <a:pos x="41275" y="111125"/>
              </a:cxn>
              <a:cxn ang="0">
                <a:pos x="84137" y="84138"/>
              </a:cxn>
              <a:cxn ang="0">
                <a:pos x="168275" y="55563"/>
              </a:cxn>
              <a:cxn ang="0">
                <a:pos x="322262" y="84138"/>
              </a:cxn>
              <a:cxn ang="0">
                <a:pos x="365125" y="139700"/>
              </a:cxn>
              <a:cxn ang="0">
                <a:pos x="407987" y="168275"/>
              </a:cxn>
              <a:cxn ang="0">
                <a:pos x="617537" y="139700"/>
              </a:cxn>
              <a:cxn ang="0">
                <a:pos x="703262" y="84138"/>
              </a:cxn>
              <a:cxn ang="0">
                <a:pos x="842962" y="0"/>
              </a:cxn>
              <a:cxn ang="0">
                <a:pos x="900112" y="12700"/>
              </a:cxn>
            </a:cxnLst>
            <a:rect l="0" t="0" r="0" b="0"/>
            <a:pathLst>
              <a:path w="567" h="106">
                <a:moveTo>
                  <a:pt x="0" y="79"/>
                </a:moveTo>
                <a:cubicBezTo>
                  <a:pt x="9" y="76"/>
                  <a:pt x="18" y="74"/>
                  <a:pt x="26" y="70"/>
                </a:cubicBezTo>
                <a:cubicBezTo>
                  <a:pt x="36" y="65"/>
                  <a:pt x="43" y="57"/>
                  <a:pt x="53" y="53"/>
                </a:cubicBezTo>
                <a:cubicBezTo>
                  <a:pt x="70" y="46"/>
                  <a:pt x="106" y="35"/>
                  <a:pt x="106" y="35"/>
                </a:cubicBezTo>
                <a:cubicBezTo>
                  <a:pt x="139" y="39"/>
                  <a:pt x="178" y="32"/>
                  <a:pt x="203" y="53"/>
                </a:cubicBezTo>
                <a:cubicBezTo>
                  <a:pt x="214" y="62"/>
                  <a:pt x="219" y="78"/>
                  <a:pt x="230" y="88"/>
                </a:cubicBezTo>
                <a:cubicBezTo>
                  <a:pt x="238" y="96"/>
                  <a:pt x="248" y="100"/>
                  <a:pt x="257" y="106"/>
                </a:cubicBezTo>
                <a:cubicBezTo>
                  <a:pt x="260" y="106"/>
                  <a:pt x="362" y="101"/>
                  <a:pt x="389" y="88"/>
                </a:cubicBezTo>
                <a:cubicBezTo>
                  <a:pt x="408" y="78"/>
                  <a:pt x="443" y="53"/>
                  <a:pt x="443" y="53"/>
                </a:cubicBezTo>
                <a:cubicBezTo>
                  <a:pt x="469" y="12"/>
                  <a:pt x="483" y="9"/>
                  <a:pt x="531" y="0"/>
                </a:cubicBezTo>
                <a:cubicBezTo>
                  <a:pt x="543" y="3"/>
                  <a:pt x="567" y="8"/>
                  <a:pt x="567" y="8"/>
                </a:cubicBezTo>
              </a:path>
            </a:pathLst>
          </a:custGeom>
          <a:noFill/>
          <a:ln w="38100" cap="flat" cmpd="sng">
            <a:solidFill>
              <a:srgbClr val="FFFF00"/>
            </a:solidFill>
            <a:prstDash val="solid"/>
            <a:round/>
            <a:headEnd type="none" w="med" len="med"/>
            <a:tailEnd type="none" w="med" len="med"/>
          </a:ln>
        </p:spPr>
        <p:txBody>
          <a:bodyPr/>
          <a:lstStyle/>
          <a:p>
            <a:endParaRPr lang="zh-CN" altLang="en-US"/>
          </a:p>
        </p:txBody>
      </p:sp>
      <p:sp>
        <p:nvSpPr>
          <p:cNvPr id="126983" name="未知"/>
          <p:cNvSpPr/>
          <p:nvPr/>
        </p:nvSpPr>
        <p:spPr>
          <a:xfrm>
            <a:off x="2035175" y="3109913"/>
            <a:ext cx="900113" cy="168275"/>
          </a:xfrm>
          <a:custGeom>
            <a:avLst/>
            <a:gdLst/>
            <a:ahLst/>
            <a:cxnLst>
              <a:cxn ang="0">
                <a:pos x="0" y="125413"/>
              </a:cxn>
              <a:cxn ang="0">
                <a:pos x="41275" y="111125"/>
              </a:cxn>
              <a:cxn ang="0">
                <a:pos x="84138" y="84138"/>
              </a:cxn>
              <a:cxn ang="0">
                <a:pos x="168275" y="55563"/>
              </a:cxn>
              <a:cxn ang="0">
                <a:pos x="322263" y="84138"/>
              </a:cxn>
              <a:cxn ang="0">
                <a:pos x="365125" y="139700"/>
              </a:cxn>
              <a:cxn ang="0">
                <a:pos x="407988" y="168275"/>
              </a:cxn>
              <a:cxn ang="0">
                <a:pos x="617538" y="139700"/>
              </a:cxn>
              <a:cxn ang="0">
                <a:pos x="703263" y="84138"/>
              </a:cxn>
              <a:cxn ang="0">
                <a:pos x="842963" y="0"/>
              </a:cxn>
              <a:cxn ang="0">
                <a:pos x="900113" y="12700"/>
              </a:cxn>
            </a:cxnLst>
            <a:rect l="0" t="0" r="0" b="0"/>
            <a:pathLst>
              <a:path w="567" h="106">
                <a:moveTo>
                  <a:pt x="0" y="79"/>
                </a:moveTo>
                <a:cubicBezTo>
                  <a:pt x="9" y="76"/>
                  <a:pt x="18" y="74"/>
                  <a:pt x="26" y="70"/>
                </a:cubicBezTo>
                <a:cubicBezTo>
                  <a:pt x="36" y="65"/>
                  <a:pt x="43" y="57"/>
                  <a:pt x="53" y="53"/>
                </a:cubicBezTo>
                <a:cubicBezTo>
                  <a:pt x="70" y="46"/>
                  <a:pt x="106" y="35"/>
                  <a:pt x="106" y="35"/>
                </a:cubicBezTo>
                <a:cubicBezTo>
                  <a:pt x="139" y="39"/>
                  <a:pt x="178" y="32"/>
                  <a:pt x="203" y="53"/>
                </a:cubicBezTo>
                <a:cubicBezTo>
                  <a:pt x="214" y="62"/>
                  <a:pt x="219" y="78"/>
                  <a:pt x="230" y="88"/>
                </a:cubicBezTo>
                <a:cubicBezTo>
                  <a:pt x="238" y="96"/>
                  <a:pt x="248" y="100"/>
                  <a:pt x="257" y="106"/>
                </a:cubicBezTo>
                <a:cubicBezTo>
                  <a:pt x="260" y="106"/>
                  <a:pt x="362" y="101"/>
                  <a:pt x="389" y="88"/>
                </a:cubicBezTo>
                <a:cubicBezTo>
                  <a:pt x="408" y="78"/>
                  <a:pt x="443" y="53"/>
                  <a:pt x="443" y="53"/>
                </a:cubicBezTo>
                <a:cubicBezTo>
                  <a:pt x="469" y="12"/>
                  <a:pt x="483" y="9"/>
                  <a:pt x="531" y="0"/>
                </a:cubicBezTo>
                <a:cubicBezTo>
                  <a:pt x="543" y="3"/>
                  <a:pt x="567" y="8"/>
                  <a:pt x="567" y="8"/>
                </a:cubicBezTo>
              </a:path>
            </a:pathLst>
          </a:custGeom>
          <a:noFill/>
          <a:ln w="38100" cap="flat" cmpd="sng">
            <a:solidFill>
              <a:srgbClr val="FFFF00"/>
            </a:solidFill>
            <a:prstDash val="solid"/>
            <a:round/>
            <a:headEnd type="none" w="med" len="med"/>
            <a:tailEnd type="none" w="med" len="med"/>
          </a:ln>
        </p:spPr>
        <p:txBody>
          <a:bodyPr/>
          <a:lstStyle/>
          <a:p>
            <a:endParaRPr lang="zh-CN" altLang="en-US"/>
          </a:p>
        </p:txBody>
      </p:sp>
      <p:sp>
        <p:nvSpPr>
          <p:cNvPr id="126984" name="未知"/>
          <p:cNvSpPr/>
          <p:nvPr/>
        </p:nvSpPr>
        <p:spPr>
          <a:xfrm>
            <a:off x="2112963" y="3814763"/>
            <a:ext cx="576262" cy="217487"/>
          </a:xfrm>
          <a:custGeom>
            <a:avLst/>
            <a:gdLst/>
            <a:ahLst/>
            <a:cxnLst>
              <a:cxn ang="0">
                <a:pos x="0" y="71437"/>
              </a:cxn>
              <a:cxn ang="0">
                <a:pos x="155575" y="1587"/>
              </a:cxn>
              <a:cxn ang="0">
                <a:pos x="352425" y="127000"/>
              </a:cxn>
              <a:cxn ang="0">
                <a:pos x="576262" y="141287"/>
              </a:cxn>
            </a:cxnLst>
            <a:rect l="0" t="0" r="0" b="0"/>
            <a:pathLst>
              <a:path w="363" h="137">
                <a:moveTo>
                  <a:pt x="0" y="45"/>
                </a:moveTo>
                <a:cubicBezTo>
                  <a:pt x="66" y="0"/>
                  <a:pt x="32" y="13"/>
                  <a:pt x="98" y="1"/>
                </a:cubicBezTo>
                <a:cubicBezTo>
                  <a:pt x="179" y="16"/>
                  <a:pt x="164" y="44"/>
                  <a:pt x="222" y="80"/>
                </a:cubicBezTo>
                <a:cubicBezTo>
                  <a:pt x="258" y="137"/>
                  <a:pt x="305" y="120"/>
                  <a:pt x="363" y="89"/>
                </a:cubicBezTo>
              </a:path>
            </a:pathLst>
          </a:custGeom>
          <a:noFill/>
          <a:ln w="38100" cap="flat" cmpd="sng">
            <a:solidFill>
              <a:srgbClr val="00FF00"/>
            </a:solidFill>
            <a:prstDash val="solid"/>
            <a:round/>
            <a:headEnd type="none" w="med" len="med"/>
            <a:tailEnd type="none" w="med" len="med"/>
          </a:ln>
        </p:spPr>
        <p:txBody>
          <a:bodyPr/>
          <a:lstStyle/>
          <a:p>
            <a:endParaRPr lang="zh-CN" altLang="en-US"/>
          </a:p>
        </p:txBody>
      </p:sp>
      <p:sp>
        <p:nvSpPr>
          <p:cNvPr id="126985" name="未知"/>
          <p:cNvSpPr/>
          <p:nvPr/>
        </p:nvSpPr>
        <p:spPr>
          <a:xfrm>
            <a:off x="700088" y="3478213"/>
            <a:ext cx="576262" cy="217487"/>
          </a:xfrm>
          <a:custGeom>
            <a:avLst/>
            <a:gdLst/>
            <a:ahLst/>
            <a:cxnLst>
              <a:cxn ang="0">
                <a:pos x="0" y="71437"/>
              </a:cxn>
              <a:cxn ang="0">
                <a:pos x="155575" y="1587"/>
              </a:cxn>
              <a:cxn ang="0">
                <a:pos x="352425" y="127000"/>
              </a:cxn>
              <a:cxn ang="0">
                <a:pos x="576262" y="141287"/>
              </a:cxn>
            </a:cxnLst>
            <a:rect l="0" t="0" r="0" b="0"/>
            <a:pathLst>
              <a:path w="363" h="137">
                <a:moveTo>
                  <a:pt x="0" y="45"/>
                </a:moveTo>
                <a:cubicBezTo>
                  <a:pt x="66" y="0"/>
                  <a:pt x="32" y="13"/>
                  <a:pt x="98" y="1"/>
                </a:cubicBezTo>
                <a:cubicBezTo>
                  <a:pt x="179" y="16"/>
                  <a:pt x="164" y="44"/>
                  <a:pt x="222" y="80"/>
                </a:cubicBezTo>
                <a:cubicBezTo>
                  <a:pt x="258" y="137"/>
                  <a:pt x="305" y="120"/>
                  <a:pt x="363" y="89"/>
                </a:cubicBezTo>
              </a:path>
            </a:pathLst>
          </a:custGeom>
          <a:noFill/>
          <a:ln w="38100" cap="flat" cmpd="sng">
            <a:solidFill>
              <a:srgbClr val="00FF00"/>
            </a:solidFill>
            <a:prstDash val="solid"/>
            <a:round/>
            <a:headEnd type="none" w="med" len="med"/>
            <a:tailEnd type="none" w="med" len="med"/>
          </a:ln>
        </p:spPr>
        <p:txBody>
          <a:bodyPr/>
          <a:lstStyle/>
          <a:p>
            <a:endParaRPr lang="zh-CN" altLang="en-US"/>
          </a:p>
        </p:txBody>
      </p:sp>
      <p:sp>
        <p:nvSpPr>
          <p:cNvPr id="126986" name="未知"/>
          <p:cNvSpPr/>
          <p:nvPr/>
        </p:nvSpPr>
        <p:spPr>
          <a:xfrm>
            <a:off x="2443163" y="4321175"/>
            <a:ext cx="576262" cy="217488"/>
          </a:xfrm>
          <a:custGeom>
            <a:avLst/>
            <a:gdLst/>
            <a:ahLst/>
            <a:cxnLst>
              <a:cxn ang="0">
                <a:pos x="0" y="71438"/>
              </a:cxn>
              <a:cxn ang="0">
                <a:pos x="155575" y="1588"/>
              </a:cxn>
              <a:cxn ang="0">
                <a:pos x="352425" y="127000"/>
              </a:cxn>
              <a:cxn ang="0">
                <a:pos x="576262" y="141288"/>
              </a:cxn>
            </a:cxnLst>
            <a:rect l="0" t="0" r="0" b="0"/>
            <a:pathLst>
              <a:path w="363" h="137">
                <a:moveTo>
                  <a:pt x="0" y="45"/>
                </a:moveTo>
                <a:cubicBezTo>
                  <a:pt x="66" y="0"/>
                  <a:pt x="32" y="13"/>
                  <a:pt x="98" y="1"/>
                </a:cubicBezTo>
                <a:cubicBezTo>
                  <a:pt x="179" y="16"/>
                  <a:pt x="164" y="44"/>
                  <a:pt x="222" y="80"/>
                </a:cubicBezTo>
                <a:cubicBezTo>
                  <a:pt x="258" y="137"/>
                  <a:pt x="305" y="120"/>
                  <a:pt x="363" y="89"/>
                </a:cubicBezTo>
              </a:path>
            </a:pathLst>
          </a:custGeom>
          <a:noFill/>
          <a:ln w="38100" cap="flat" cmpd="sng">
            <a:solidFill>
              <a:srgbClr val="00FF00"/>
            </a:solidFill>
            <a:prstDash val="solid"/>
            <a:round/>
            <a:headEnd type="none" w="med" len="med"/>
            <a:tailEnd type="none" w="med" len="med"/>
          </a:ln>
        </p:spPr>
        <p:txBody>
          <a:bodyPr/>
          <a:lstStyle/>
          <a:p>
            <a:endParaRPr lang="zh-CN" altLang="en-US"/>
          </a:p>
        </p:txBody>
      </p:sp>
      <p:sp>
        <p:nvSpPr>
          <p:cNvPr id="126987" name="未知"/>
          <p:cNvSpPr/>
          <p:nvPr/>
        </p:nvSpPr>
        <p:spPr>
          <a:xfrm>
            <a:off x="993775" y="4835525"/>
            <a:ext cx="576263" cy="217488"/>
          </a:xfrm>
          <a:custGeom>
            <a:avLst/>
            <a:gdLst/>
            <a:ahLst/>
            <a:cxnLst>
              <a:cxn ang="0">
                <a:pos x="0" y="71438"/>
              </a:cxn>
              <a:cxn ang="0">
                <a:pos x="155575" y="1588"/>
              </a:cxn>
              <a:cxn ang="0">
                <a:pos x="352425" y="127000"/>
              </a:cxn>
              <a:cxn ang="0">
                <a:pos x="576263" y="141288"/>
              </a:cxn>
            </a:cxnLst>
            <a:rect l="0" t="0" r="0" b="0"/>
            <a:pathLst>
              <a:path w="363" h="137">
                <a:moveTo>
                  <a:pt x="0" y="45"/>
                </a:moveTo>
                <a:cubicBezTo>
                  <a:pt x="66" y="0"/>
                  <a:pt x="32" y="13"/>
                  <a:pt x="98" y="1"/>
                </a:cubicBezTo>
                <a:cubicBezTo>
                  <a:pt x="179" y="16"/>
                  <a:pt x="164" y="44"/>
                  <a:pt x="222" y="80"/>
                </a:cubicBezTo>
                <a:cubicBezTo>
                  <a:pt x="258" y="137"/>
                  <a:pt x="305" y="120"/>
                  <a:pt x="363" y="89"/>
                </a:cubicBezTo>
              </a:path>
            </a:pathLst>
          </a:custGeom>
          <a:noFill/>
          <a:ln w="38100" cap="flat" cmpd="sng">
            <a:solidFill>
              <a:srgbClr val="00FF00"/>
            </a:solidFill>
            <a:prstDash val="solid"/>
            <a:round/>
            <a:headEnd type="none" w="med" len="med"/>
            <a:tailEnd type="none" w="med" len="med"/>
          </a:ln>
        </p:spPr>
        <p:txBody>
          <a:bodyPr/>
          <a:lstStyle/>
          <a:p>
            <a:endParaRPr lang="zh-CN" altLang="en-US"/>
          </a:p>
        </p:txBody>
      </p:sp>
      <p:sp>
        <p:nvSpPr>
          <p:cNvPr id="126988" name="未知"/>
          <p:cNvSpPr/>
          <p:nvPr/>
        </p:nvSpPr>
        <p:spPr>
          <a:xfrm>
            <a:off x="1477963" y="2652713"/>
            <a:ext cx="1279525" cy="268287"/>
          </a:xfrm>
          <a:custGeom>
            <a:avLst/>
            <a:gdLst/>
            <a:ahLst/>
            <a:cxnLst>
              <a:cxn ang="0">
                <a:pos x="0" y="0"/>
              </a:cxn>
              <a:cxn ang="0">
                <a:pos x="168275" y="85725"/>
              </a:cxn>
              <a:cxn ang="0">
                <a:pos x="239713" y="169862"/>
              </a:cxn>
              <a:cxn ang="0">
                <a:pos x="323850" y="225425"/>
              </a:cxn>
              <a:cxn ang="0">
                <a:pos x="549275" y="211137"/>
              </a:cxn>
              <a:cxn ang="0">
                <a:pos x="731838" y="100012"/>
              </a:cxn>
              <a:cxn ang="0">
                <a:pos x="858838" y="71437"/>
              </a:cxn>
              <a:cxn ang="0">
                <a:pos x="1096963" y="169862"/>
              </a:cxn>
              <a:cxn ang="0">
                <a:pos x="1279525" y="268287"/>
              </a:cxn>
            </a:cxnLst>
            <a:rect l="0" t="0" r="0" b="0"/>
            <a:pathLst>
              <a:path w="806" h="169">
                <a:moveTo>
                  <a:pt x="0" y="0"/>
                </a:moveTo>
                <a:cubicBezTo>
                  <a:pt x="67" y="11"/>
                  <a:pt x="56" y="19"/>
                  <a:pt x="106" y="54"/>
                </a:cubicBezTo>
                <a:cubicBezTo>
                  <a:pt x="122" y="77"/>
                  <a:pt x="128" y="89"/>
                  <a:pt x="151" y="107"/>
                </a:cubicBezTo>
                <a:cubicBezTo>
                  <a:pt x="168" y="120"/>
                  <a:pt x="204" y="142"/>
                  <a:pt x="204" y="142"/>
                </a:cubicBezTo>
                <a:cubicBezTo>
                  <a:pt x="251" y="139"/>
                  <a:pt x="299" y="140"/>
                  <a:pt x="346" y="133"/>
                </a:cubicBezTo>
                <a:cubicBezTo>
                  <a:pt x="391" y="126"/>
                  <a:pt x="420" y="77"/>
                  <a:pt x="461" y="63"/>
                </a:cubicBezTo>
                <a:cubicBezTo>
                  <a:pt x="504" y="48"/>
                  <a:pt x="478" y="56"/>
                  <a:pt x="541" y="45"/>
                </a:cubicBezTo>
                <a:cubicBezTo>
                  <a:pt x="606" y="56"/>
                  <a:pt x="639" y="67"/>
                  <a:pt x="691" y="107"/>
                </a:cubicBezTo>
                <a:cubicBezTo>
                  <a:pt x="719" y="161"/>
                  <a:pt x="748" y="169"/>
                  <a:pt x="806" y="169"/>
                </a:cubicBezTo>
              </a:path>
            </a:pathLst>
          </a:custGeom>
          <a:noFill/>
          <a:ln w="38100" cap="flat" cmpd="sng">
            <a:solidFill>
              <a:schemeClr val="accent2"/>
            </a:solidFill>
            <a:prstDash val="solid"/>
            <a:round/>
            <a:headEnd type="none" w="med" len="med"/>
            <a:tailEnd type="none" w="med" len="med"/>
          </a:ln>
        </p:spPr>
        <p:txBody>
          <a:bodyPr/>
          <a:lstStyle/>
          <a:p>
            <a:endParaRPr lang="zh-CN" altLang="en-US"/>
          </a:p>
        </p:txBody>
      </p:sp>
      <p:sp>
        <p:nvSpPr>
          <p:cNvPr id="126989" name="未知"/>
          <p:cNvSpPr/>
          <p:nvPr/>
        </p:nvSpPr>
        <p:spPr>
          <a:xfrm>
            <a:off x="814388" y="4206875"/>
            <a:ext cx="1279525" cy="268288"/>
          </a:xfrm>
          <a:custGeom>
            <a:avLst/>
            <a:gdLst/>
            <a:ahLst/>
            <a:cxnLst>
              <a:cxn ang="0">
                <a:pos x="0" y="0"/>
              </a:cxn>
              <a:cxn ang="0">
                <a:pos x="168275" y="85725"/>
              </a:cxn>
              <a:cxn ang="0">
                <a:pos x="239713" y="169863"/>
              </a:cxn>
              <a:cxn ang="0">
                <a:pos x="323850" y="225425"/>
              </a:cxn>
              <a:cxn ang="0">
                <a:pos x="549275" y="211138"/>
              </a:cxn>
              <a:cxn ang="0">
                <a:pos x="731838" y="100013"/>
              </a:cxn>
              <a:cxn ang="0">
                <a:pos x="858838" y="71438"/>
              </a:cxn>
              <a:cxn ang="0">
                <a:pos x="1096963" y="169863"/>
              </a:cxn>
              <a:cxn ang="0">
                <a:pos x="1279525" y="268288"/>
              </a:cxn>
            </a:cxnLst>
            <a:rect l="0" t="0" r="0" b="0"/>
            <a:pathLst>
              <a:path w="806" h="169">
                <a:moveTo>
                  <a:pt x="0" y="0"/>
                </a:moveTo>
                <a:cubicBezTo>
                  <a:pt x="67" y="11"/>
                  <a:pt x="56" y="19"/>
                  <a:pt x="106" y="54"/>
                </a:cubicBezTo>
                <a:cubicBezTo>
                  <a:pt x="122" y="77"/>
                  <a:pt x="128" y="89"/>
                  <a:pt x="151" y="107"/>
                </a:cubicBezTo>
                <a:cubicBezTo>
                  <a:pt x="168" y="120"/>
                  <a:pt x="204" y="142"/>
                  <a:pt x="204" y="142"/>
                </a:cubicBezTo>
                <a:cubicBezTo>
                  <a:pt x="251" y="139"/>
                  <a:pt x="299" y="140"/>
                  <a:pt x="346" y="133"/>
                </a:cubicBezTo>
                <a:cubicBezTo>
                  <a:pt x="391" y="126"/>
                  <a:pt x="420" y="77"/>
                  <a:pt x="461" y="63"/>
                </a:cubicBezTo>
                <a:cubicBezTo>
                  <a:pt x="504" y="48"/>
                  <a:pt x="478" y="56"/>
                  <a:pt x="541" y="45"/>
                </a:cubicBezTo>
                <a:cubicBezTo>
                  <a:pt x="606" y="56"/>
                  <a:pt x="639" y="67"/>
                  <a:pt x="691" y="107"/>
                </a:cubicBezTo>
                <a:cubicBezTo>
                  <a:pt x="719" y="161"/>
                  <a:pt x="748" y="169"/>
                  <a:pt x="806" y="169"/>
                </a:cubicBezTo>
              </a:path>
            </a:pathLst>
          </a:custGeom>
          <a:noFill/>
          <a:ln w="38100" cap="flat" cmpd="sng">
            <a:solidFill>
              <a:schemeClr val="accent2"/>
            </a:solidFill>
            <a:prstDash val="solid"/>
            <a:round/>
            <a:headEnd type="none" w="med" len="med"/>
            <a:tailEnd type="none" w="med" len="med"/>
          </a:ln>
        </p:spPr>
        <p:txBody>
          <a:bodyPr/>
          <a:lstStyle/>
          <a:p>
            <a:endParaRPr lang="zh-CN" altLang="en-US"/>
          </a:p>
        </p:txBody>
      </p:sp>
      <p:sp>
        <p:nvSpPr>
          <p:cNvPr id="126990" name="未知"/>
          <p:cNvSpPr/>
          <p:nvPr/>
        </p:nvSpPr>
        <p:spPr>
          <a:xfrm>
            <a:off x="1782763" y="3344863"/>
            <a:ext cx="1279525" cy="268287"/>
          </a:xfrm>
          <a:custGeom>
            <a:avLst/>
            <a:gdLst/>
            <a:ahLst/>
            <a:cxnLst>
              <a:cxn ang="0">
                <a:pos x="0" y="0"/>
              </a:cxn>
              <a:cxn ang="0">
                <a:pos x="168275" y="85725"/>
              </a:cxn>
              <a:cxn ang="0">
                <a:pos x="239713" y="169862"/>
              </a:cxn>
              <a:cxn ang="0">
                <a:pos x="323850" y="225425"/>
              </a:cxn>
              <a:cxn ang="0">
                <a:pos x="549275" y="211137"/>
              </a:cxn>
              <a:cxn ang="0">
                <a:pos x="731838" y="100012"/>
              </a:cxn>
              <a:cxn ang="0">
                <a:pos x="858838" y="71437"/>
              </a:cxn>
              <a:cxn ang="0">
                <a:pos x="1096963" y="169862"/>
              </a:cxn>
              <a:cxn ang="0">
                <a:pos x="1279525" y="268287"/>
              </a:cxn>
            </a:cxnLst>
            <a:rect l="0" t="0" r="0" b="0"/>
            <a:pathLst>
              <a:path w="806" h="169">
                <a:moveTo>
                  <a:pt x="0" y="0"/>
                </a:moveTo>
                <a:cubicBezTo>
                  <a:pt x="67" y="11"/>
                  <a:pt x="56" y="19"/>
                  <a:pt x="106" y="54"/>
                </a:cubicBezTo>
                <a:cubicBezTo>
                  <a:pt x="122" y="77"/>
                  <a:pt x="128" y="89"/>
                  <a:pt x="151" y="107"/>
                </a:cubicBezTo>
                <a:cubicBezTo>
                  <a:pt x="168" y="120"/>
                  <a:pt x="204" y="142"/>
                  <a:pt x="204" y="142"/>
                </a:cubicBezTo>
                <a:cubicBezTo>
                  <a:pt x="251" y="139"/>
                  <a:pt x="299" y="140"/>
                  <a:pt x="346" y="133"/>
                </a:cubicBezTo>
                <a:cubicBezTo>
                  <a:pt x="391" y="126"/>
                  <a:pt x="420" y="77"/>
                  <a:pt x="461" y="63"/>
                </a:cubicBezTo>
                <a:cubicBezTo>
                  <a:pt x="504" y="48"/>
                  <a:pt x="478" y="56"/>
                  <a:pt x="541" y="45"/>
                </a:cubicBezTo>
                <a:cubicBezTo>
                  <a:pt x="606" y="56"/>
                  <a:pt x="639" y="67"/>
                  <a:pt x="691" y="107"/>
                </a:cubicBezTo>
                <a:cubicBezTo>
                  <a:pt x="719" y="161"/>
                  <a:pt x="748" y="169"/>
                  <a:pt x="806" y="169"/>
                </a:cubicBezTo>
              </a:path>
            </a:pathLst>
          </a:custGeom>
          <a:noFill/>
          <a:ln w="38100" cap="flat" cmpd="sng">
            <a:solidFill>
              <a:schemeClr val="accent2"/>
            </a:solidFill>
            <a:prstDash val="solid"/>
            <a:round/>
            <a:headEnd type="none" w="med" len="med"/>
            <a:tailEnd type="none" w="med" len="med"/>
          </a:ln>
        </p:spPr>
        <p:txBody>
          <a:bodyPr/>
          <a:lstStyle/>
          <a:p>
            <a:endParaRPr lang="zh-CN" altLang="en-US"/>
          </a:p>
        </p:txBody>
      </p:sp>
      <p:sp>
        <p:nvSpPr>
          <p:cNvPr id="126991" name="未知"/>
          <p:cNvSpPr/>
          <p:nvPr/>
        </p:nvSpPr>
        <p:spPr>
          <a:xfrm>
            <a:off x="592138" y="2784475"/>
            <a:ext cx="1279525" cy="268288"/>
          </a:xfrm>
          <a:custGeom>
            <a:avLst/>
            <a:gdLst/>
            <a:ahLst/>
            <a:cxnLst>
              <a:cxn ang="0">
                <a:pos x="0" y="0"/>
              </a:cxn>
              <a:cxn ang="0">
                <a:pos x="168275" y="85725"/>
              </a:cxn>
              <a:cxn ang="0">
                <a:pos x="239713" y="169863"/>
              </a:cxn>
              <a:cxn ang="0">
                <a:pos x="323850" y="225425"/>
              </a:cxn>
              <a:cxn ang="0">
                <a:pos x="549275" y="211138"/>
              </a:cxn>
              <a:cxn ang="0">
                <a:pos x="731838" y="100013"/>
              </a:cxn>
              <a:cxn ang="0">
                <a:pos x="858838" y="71438"/>
              </a:cxn>
              <a:cxn ang="0">
                <a:pos x="1096963" y="169863"/>
              </a:cxn>
              <a:cxn ang="0">
                <a:pos x="1279525" y="268288"/>
              </a:cxn>
            </a:cxnLst>
            <a:rect l="0" t="0" r="0" b="0"/>
            <a:pathLst>
              <a:path w="806" h="169">
                <a:moveTo>
                  <a:pt x="0" y="0"/>
                </a:moveTo>
                <a:cubicBezTo>
                  <a:pt x="67" y="11"/>
                  <a:pt x="56" y="19"/>
                  <a:pt x="106" y="54"/>
                </a:cubicBezTo>
                <a:cubicBezTo>
                  <a:pt x="122" y="77"/>
                  <a:pt x="128" y="89"/>
                  <a:pt x="151" y="107"/>
                </a:cubicBezTo>
                <a:cubicBezTo>
                  <a:pt x="168" y="120"/>
                  <a:pt x="204" y="142"/>
                  <a:pt x="204" y="142"/>
                </a:cubicBezTo>
                <a:cubicBezTo>
                  <a:pt x="251" y="139"/>
                  <a:pt x="299" y="140"/>
                  <a:pt x="346" y="133"/>
                </a:cubicBezTo>
                <a:cubicBezTo>
                  <a:pt x="391" y="126"/>
                  <a:pt x="420" y="77"/>
                  <a:pt x="461" y="63"/>
                </a:cubicBezTo>
                <a:cubicBezTo>
                  <a:pt x="504" y="48"/>
                  <a:pt x="478" y="56"/>
                  <a:pt x="541" y="45"/>
                </a:cubicBezTo>
                <a:cubicBezTo>
                  <a:pt x="606" y="56"/>
                  <a:pt x="639" y="67"/>
                  <a:pt x="691" y="107"/>
                </a:cubicBezTo>
                <a:cubicBezTo>
                  <a:pt x="719" y="161"/>
                  <a:pt x="748" y="169"/>
                  <a:pt x="806" y="169"/>
                </a:cubicBezTo>
              </a:path>
            </a:pathLst>
          </a:custGeom>
          <a:noFill/>
          <a:ln w="38100" cap="flat" cmpd="sng">
            <a:solidFill>
              <a:schemeClr val="accent2"/>
            </a:solidFill>
            <a:prstDash val="solid"/>
            <a:round/>
            <a:headEnd type="none" w="med" len="med"/>
            <a:tailEnd type="none" w="med" len="med"/>
          </a:ln>
        </p:spPr>
        <p:txBody>
          <a:bodyPr/>
          <a:lstStyle/>
          <a:p>
            <a:endParaRPr lang="zh-CN" altLang="en-US"/>
          </a:p>
        </p:txBody>
      </p:sp>
      <p:sp>
        <p:nvSpPr>
          <p:cNvPr id="126992" name="未知"/>
          <p:cNvSpPr/>
          <p:nvPr/>
        </p:nvSpPr>
        <p:spPr>
          <a:xfrm>
            <a:off x="1236663" y="5289550"/>
            <a:ext cx="1279525" cy="268288"/>
          </a:xfrm>
          <a:custGeom>
            <a:avLst/>
            <a:gdLst/>
            <a:ahLst/>
            <a:cxnLst>
              <a:cxn ang="0">
                <a:pos x="0" y="0"/>
              </a:cxn>
              <a:cxn ang="0">
                <a:pos x="168275" y="85725"/>
              </a:cxn>
              <a:cxn ang="0">
                <a:pos x="239713" y="169863"/>
              </a:cxn>
              <a:cxn ang="0">
                <a:pos x="323850" y="225425"/>
              </a:cxn>
              <a:cxn ang="0">
                <a:pos x="549275" y="211138"/>
              </a:cxn>
              <a:cxn ang="0">
                <a:pos x="731838" y="100013"/>
              </a:cxn>
              <a:cxn ang="0">
                <a:pos x="858838" y="71438"/>
              </a:cxn>
              <a:cxn ang="0">
                <a:pos x="1096963" y="169863"/>
              </a:cxn>
              <a:cxn ang="0">
                <a:pos x="1279525" y="268288"/>
              </a:cxn>
            </a:cxnLst>
            <a:rect l="0" t="0" r="0" b="0"/>
            <a:pathLst>
              <a:path w="806" h="169">
                <a:moveTo>
                  <a:pt x="0" y="0"/>
                </a:moveTo>
                <a:cubicBezTo>
                  <a:pt x="67" y="11"/>
                  <a:pt x="56" y="19"/>
                  <a:pt x="106" y="54"/>
                </a:cubicBezTo>
                <a:cubicBezTo>
                  <a:pt x="122" y="77"/>
                  <a:pt x="128" y="89"/>
                  <a:pt x="151" y="107"/>
                </a:cubicBezTo>
                <a:cubicBezTo>
                  <a:pt x="168" y="120"/>
                  <a:pt x="204" y="142"/>
                  <a:pt x="204" y="142"/>
                </a:cubicBezTo>
                <a:cubicBezTo>
                  <a:pt x="251" y="139"/>
                  <a:pt x="299" y="140"/>
                  <a:pt x="346" y="133"/>
                </a:cubicBezTo>
                <a:cubicBezTo>
                  <a:pt x="391" y="126"/>
                  <a:pt x="420" y="77"/>
                  <a:pt x="461" y="63"/>
                </a:cubicBezTo>
                <a:cubicBezTo>
                  <a:pt x="504" y="48"/>
                  <a:pt x="478" y="56"/>
                  <a:pt x="541" y="45"/>
                </a:cubicBezTo>
                <a:cubicBezTo>
                  <a:pt x="606" y="56"/>
                  <a:pt x="639" y="67"/>
                  <a:pt x="691" y="107"/>
                </a:cubicBezTo>
                <a:cubicBezTo>
                  <a:pt x="719" y="161"/>
                  <a:pt x="748" y="169"/>
                  <a:pt x="806" y="169"/>
                </a:cubicBezTo>
              </a:path>
            </a:pathLst>
          </a:custGeom>
          <a:noFill/>
          <a:ln w="38100" cap="flat" cmpd="sng">
            <a:solidFill>
              <a:schemeClr val="accent2"/>
            </a:solidFill>
            <a:prstDash val="solid"/>
            <a:round/>
            <a:headEnd type="none" w="med" len="med"/>
            <a:tailEnd type="none" w="med" len="med"/>
          </a:ln>
        </p:spPr>
        <p:txBody>
          <a:bodyPr/>
          <a:lstStyle/>
          <a:p>
            <a:endParaRPr lang="zh-CN" altLang="en-US"/>
          </a:p>
        </p:txBody>
      </p:sp>
      <p:sp>
        <p:nvSpPr>
          <p:cNvPr id="126993" name="未知"/>
          <p:cNvSpPr/>
          <p:nvPr/>
        </p:nvSpPr>
        <p:spPr>
          <a:xfrm>
            <a:off x="1633538" y="2555875"/>
            <a:ext cx="549275" cy="69850"/>
          </a:xfrm>
          <a:custGeom>
            <a:avLst/>
            <a:gdLst/>
            <a:ahLst/>
            <a:cxnLst>
              <a:cxn ang="0">
                <a:pos x="0" y="28575"/>
              </a:cxn>
              <a:cxn ang="0">
                <a:pos x="239713" y="14288"/>
              </a:cxn>
              <a:cxn ang="0">
                <a:pos x="366713" y="69850"/>
              </a:cxn>
              <a:cxn ang="0">
                <a:pos x="506413" y="55563"/>
              </a:cxn>
              <a:cxn ang="0">
                <a:pos x="549275" y="28575"/>
              </a:cxn>
            </a:cxnLst>
            <a:rect l="0" t="0" r="0" b="0"/>
            <a:pathLst>
              <a:path w="346" h="44">
                <a:moveTo>
                  <a:pt x="0" y="18"/>
                </a:moveTo>
                <a:cubicBezTo>
                  <a:pt x="67" y="7"/>
                  <a:pt x="80" y="0"/>
                  <a:pt x="151" y="9"/>
                </a:cubicBezTo>
                <a:cubicBezTo>
                  <a:pt x="214" y="30"/>
                  <a:pt x="188" y="17"/>
                  <a:pt x="231" y="44"/>
                </a:cubicBezTo>
                <a:cubicBezTo>
                  <a:pt x="260" y="41"/>
                  <a:pt x="290" y="42"/>
                  <a:pt x="319" y="35"/>
                </a:cubicBezTo>
                <a:cubicBezTo>
                  <a:pt x="329" y="33"/>
                  <a:pt x="346" y="18"/>
                  <a:pt x="346" y="18"/>
                </a:cubicBezTo>
              </a:path>
            </a:pathLst>
          </a:custGeom>
          <a:noFill/>
          <a:ln w="38100" cap="flat" cmpd="sng">
            <a:solidFill>
              <a:srgbClr val="FF0000"/>
            </a:solidFill>
            <a:prstDash val="solid"/>
            <a:round/>
            <a:headEnd type="none" w="med" len="med"/>
            <a:tailEnd type="none" w="med" len="med"/>
          </a:ln>
        </p:spPr>
        <p:txBody>
          <a:bodyPr/>
          <a:lstStyle/>
          <a:p>
            <a:endParaRPr lang="zh-CN" altLang="en-US"/>
          </a:p>
        </p:txBody>
      </p:sp>
      <p:sp>
        <p:nvSpPr>
          <p:cNvPr id="126994" name="未知"/>
          <p:cNvSpPr/>
          <p:nvPr/>
        </p:nvSpPr>
        <p:spPr>
          <a:xfrm>
            <a:off x="2536825" y="3838575"/>
            <a:ext cx="549275" cy="69850"/>
          </a:xfrm>
          <a:custGeom>
            <a:avLst/>
            <a:gdLst/>
            <a:ahLst/>
            <a:cxnLst>
              <a:cxn ang="0">
                <a:pos x="0" y="28575"/>
              </a:cxn>
              <a:cxn ang="0">
                <a:pos x="239713" y="14288"/>
              </a:cxn>
              <a:cxn ang="0">
                <a:pos x="366713" y="69850"/>
              </a:cxn>
              <a:cxn ang="0">
                <a:pos x="506413" y="55563"/>
              </a:cxn>
              <a:cxn ang="0">
                <a:pos x="549275" y="28575"/>
              </a:cxn>
            </a:cxnLst>
            <a:rect l="0" t="0" r="0" b="0"/>
            <a:pathLst>
              <a:path w="346" h="44">
                <a:moveTo>
                  <a:pt x="0" y="18"/>
                </a:moveTo>
                <a:cubicBezTo>
                  <a:pt x="67" y="7"/>
                  <a:pt x="80" y="0"/>
                  <a:pt x="151" y="9"/>
                </a:cubicBezTo>
                <a:cubicBezTo>
                  <a:pt x="214" y="30"/>
                  <a:pt x="188" y="17"/>
                  <a:pt x="231" y="44"/>
                </a:cubicBezTo>
                <a:cubicBezTo>
                  <a:pt x="260" y="41"/>
                  <a:pt x="290" y="42"/>
                  <a:pt x="319" y="35"/>
                </a:cubicBezTo>
                <a:cubicBezTo>
                  <a:pt x="329" y="33"/>
                  <a:pt x="346" y="18"/>
                  <a:pt x="346" y="18"/>
                </a:cubicBezTo>
              </a:path>
            </a:pathLst>
          </a:custGeom>
          <a:noFill/>
          <a:ln w="38100" cap="flat" cmpd="sng">
            <a:solidFill>
              <a:srgbClr val="FF0000"/>
            </a:solidFill>
            <a:prstDash val="solid"/>
            <a:round/>
            <a:headEnd type="none" w="med" len="med"/>
            <a:tailEnd type="none" w="med" len="med"/>
          </a:ln>
        </p:spPr>
        <p:txBody>
          <a:bodyPr/>
          <a:lstStyle/>
          <a:p>
            <a:endParaRPr lang="zh-CN" altLang="en-US"/>
          </a:p>
        </p:txBody>
      </p:sp>
      <p:sp>
        <p:nvSpPr>
          <p:cNvPr id="126995" name="未知"/>
          <p:cNvSpPr/>
          <p:nvPr/>
        </p:nvSpPr>
        <p:spPr>
          <a:xfrm>
            <a:off x="1036638" y="2598738"/>
            <a:ext cx="549275" cy="69850"/>
          </a:xfrm>
          <a:custGeom>
            <a:avLst/>
            <a:gdLst/>
            <a:ahLst/>
            <a:cxnLst>
              <a:cxn ang="0">
                <a:pos x="0" y="28575"/>
              </a:cxn>
              <a:cxn ang="0">
                <a:pos x="239713" y="14288"/>
              </a:cxn>
              <a:cxn ang="0">
                <a:pos x="366713" y="69850"/>
              </a:cxn>
              <a:cxn ang="0">
                <a:pos x="506413" y="55563"/>
              </a:cxn>
              <a:cxn ang="0">
                <a:pos x="549275" y="28575"/>
              </a:cxn>
            </a:cxnLst>
            <a:rect l="0" t="0" r="0" b="0"/>
            <a:pathLst>
              <a:path w="346" h="44">
                <a:moveTo>
                  <a:pt x="0" y="18"/>
                </a:moveTo>
                <a:cubicBezTo>
                  <a:pt x="67" y="7"/>
                  <a:pt x="80" y="0"/>
                  <a:pt x="151" y="9"/>
                </a:cubicBezTo>
                <a:cubicBezTo>
                  <a:pt x="214" y="30"/>
                  <a:pt x="188" y="17"/>
                  <a:pt x="231" y="44"/>
                </a:cubicBezTo>
                <a:cubicBezTo>
                  <a:pt x="260" y="41"/>
                  <a:pt x="290" y="42"/>
                  <a:pt x="319" y="35"/>
                </a:cubicBezTo>
                <a:cubicBezTo>
                  <a:pt x="329" y="33"/>
                  <a:pt x="346" y="18"/>
                  <a:pt x="346" y="18"/>
                </a:cubicBezTo>
              </a:path>
            </a:pathLst>
          </a:custGeom>
          <a:noFill/>
          <a:ln w="38100" cap="flat" cmpd="sng">
            <a:solidFill>
              <a:srgbClr val="FF0000"/>
            </a:solidFill>
            <a:prstDash val="solid"/>
            <a:round/>
            <a:headEnd type="none" w="med" len="med"/>
            <a:tailEnd type="none" w="med" len="med"/>
          </a:ln>
        </p:spPr>
        <p:txBody>
          <a:bodyPr/>
          <a:lstStyle/>
          <a:p>
            <a:endParaRPr lang="zh-CN" altLang="en-US"/>
          </a:p>
        </p:txBody>
      </p:sp>
      <p:sp>
        <p:nvSpPr>
          <p:cNvPr id="126996" name="未知"/>
          <p:cNvSpPr/>
          <p:nvPr/>
        </p:nvSpPr>
        <p:spPr>
          <a:xfrm>
            <a:off x="1250950" y="5168900"/>
            <a:ext cx="549275" cy="69850"/>
          </a:xfrm>
          <a:custGeom>
            <a:avLst/>
            <a:gdLst/>
            <a:ahLst/>
            <a:cxnLst>
              <a:cxn ang="0">
                <a:pos x="0" y="28575"/>
              </a:cxn>
              <a:cxn ang="0">
                <a:pos x="239713" y="14288"/>
              </a:cxn>
              <a:cxn ang="0">
                <a:pos x="366713" y="69850"/>
              </a:cxn>
              <a:cxn ang="0">
                <a:pos x="506413" y="55563"/>
              </a:cxn>
              <a:cxn ang="0">
                <a:pos x="549275" y="28575"/>
              </a:cxn>
            </a:cxnLst>
            <a:rect l="0" t="0" r="0" b="0"/>
            <a:pathLst>
              <a:path w="346" h="44">
                <a:moveTo>
                  <a:pt x="0" y="18"/>
                </a:moveTo>
                <a:cubicBezTo>
                  <a:pt x="67" y="7"/>
                  <a:pt x="80" y="0"/>
                  <a:pt x="151" y="9"/>
                </a:cubicBezTo>
                <a:cubicBezTo>
                  <a:pt x="214" y="30"/>
                  <a:pt x="188" y="17"/>
                  <a:pt x="231" y="44"/>
                </a:cubicBezTo>
                <a:cubicBezTo>
                  <a:pt x="260" y="41"/>
                  <a:pt x="290" y="42"/>
                  <a:pt x="319" y="35"/>
                </a:cubicBezTo>
                <a:cubicBezTo>
                  <a:pt x="329" y="33"/>
                  <a:pt x="346" y="18"/>
                  <a:pt x="346" y="18"/>
                </a:cubicBezTo>
              </a:path>
            </a:pathLst>
          </a:custGeom>
          <a:noFill/>
          <a:ln w="38100" cap="flat" cmpd="sng">
            <a:solidFill>
              <a:srgbClr val="FF0000"/>
            </a:solidFill>
            <a:prstDash val="solid"/>
            <a:round/>
            <a:headEnd type="none" w="med" len="med"/>
            <a:tailEnd type="none" w="med" len="med"/>
          </a:ln>
        </p:spPr>
        <p:txBody>
          <a:bodyPr/>
          <a:lstStyle/>
          <a:p>
            <a:endParaRPr lang="zh-CN" altLang="en-US"/>
          </a:p>
        </p:txBody>
      </p:sp>
      <p:sp>
        <p:nvSpPr>
          <p:cNvPr id="126997" name="未知"/>
          <p:cNvSpPr/>
          <p:nvPr/>
        </p:nvSpPr>
        <p:spPr>
          <a:xfrm>
            <a:off x="1266825" y="3541713"/>
            <a:ext cx="549275" cy="69850"/>
          </a:xfrm>
          <a:custGeom>
            <a:avLst/>
            <a:gdLst/>
            <a:ahLst/>
            <a:cxnLst>
              <a:cxn ang="0">
                <a:pos x="0" y="28575"/>
              </a:cxn>
              <a:cxn ang="0">
                <a:pos x="239713" y="14288"/>
              </a:cxn>
              <a:cxn ang="0">
                <a:pos x="366713" y="69850"/>
              </a:cxn>
              <a:cxn ang="0">
                <a:pos x="506413" y="55563"/>
              </a:cxn>
              <a:cxn ang="0">
                <a:pos x="549275" y="28575"/>
              </a:cxn>
            </a:cxnLst>
            <a:rect l="0" t="0" r="0" b="0"/>
            <a:pathLst>
              <a:path w="346" h="44">
                <a:moveTo>
                  <a:pt x="0" y="18"/>
                </a:moveTo>
                <a:cubicBezTo>
                  <a:pt x="67" y="7"/>
                  <a:pt x="80" y="0"/>
                  <a:pt x="151" y="9"/>
                </a:cubicBezTo>
                <a:cubicBezTo>
                  <a:pt x="214" y="30"/>
                  <a:pt x="188" y="17"/>
                  <a:pt x="231" y="44"/>
                </a:cubicBezTo>
                <a:cubicBezTo>
                  <a:pt x="260" y="41"/>
                  <a:pt x="290" y="42"/>
                  <a:pt x="319" y="35"/>
                </a:cubicBezTo>
                <a:cubicBezTo>
                  <a:pt x="329" y="33"/>
                  <a:pt x="346" y="18"/>
                  <a:pt x="346" y="18"/>
                </a:cubicBezTo>
              </a:path>
            </a:pathLst>
          </a:custGeom>
          <a:noFill/>
          <a:ln w="38100" cap="flat" cmpd="sng">
            <a:solidFill>
              <a:srgbClr val="FF0000"/>
            </a:solidFill>
            <a:prstDash val="solid"/>
            <a:round/>
            <a:headEnd type="none" w="med" len="med"/>
            <a:tailEnd type="none" w="med" len="med"/>
          </a:ln>
        </p:spPr>
        <p:txBody>
          <a:bodyPr/>
          <a:lstStyle/>
          <a:p>
            <a:endParaRPr lang="zh-CN" altLang="en-US"/>
          </a:p>
        </p:txBody>
      </p:sp>
      <p:sp>
        <p:nvSpPr>
          <p:cNvPr id="126998" name="未知"/>
          <p:cNvSpPr/>
          <p:nvPr/>
        </p:nvSpPr>
        <p:spPr>
          <a:xfrm>
            <a:off x="1919288" y="3019425"/>
            <a:ext cx="549275" cy="69850"/>
          </a:xfrm>
          <a:custGeom>
            <a:avLst/>
            <a:gdLst/>
            <a:ahLst/>
            <a:cxnLst>
              <a:cxn ang="0">
                <a:pos x="0" y="28575"/>
              </a:cxn>
              <a:cxn ang="0">
                <a:pos x="239713" y="14288"/>
              </a:cxn>
              <a:cxn ang="0">
                <a:pos x="366713" y="69850"/>
              </a:cxn>
              <a:cxn ang="0">
                <a:pos x="506413" y="55563"/>
              </a:cxn>
              <a:cxn ang="0">
                <a:pos x="549275" y="28575"/>
              </a:cxn>
            </a:cxnLst>
            <a:rect l="0" t="0" r="0" b="0"/>
            <a:pathLst>
              <a:path w="346" h="44">
                <a:moveTo>
                  <a:pt x="0" y="18"/>
                </a:moveTo>
                <a:cubicBezTo>
                  <a:pt x="67" y="7"/>
                  <a:pt x="80" y="0"/>
                  <a:pt x="151" y="9"/>
                </a:cubicBezTo>
                <a:cubicBezTo>
                  <a:pt x="214" y="30"/>
                  <a:pt x="188" y="17"/>
                  <a:pt x="231" y="44"/>
                </a:cubicBezTo>
                <a:cubicBezTo>
                  <a:pt x="260" y="41"/>
                  <a:pt x="290" y="42"/>
                  <a:pt x="319" y="35"/>
                </a:cubicBezTo>
                <a:cubicBezTo>
                  <a:pt x="329" y="33"/>
                  <a:pt x="346" y="18"/>
                  <a:pt x="346" y="18"/>
                </a:cubicBezTo>
              </a:path>
            </a:pathLst>
          </a:custGeom>
          <a:noFill/>
          <a:ln w="38100" cap="flat" cmpd="sng">
            <a:solidFill>
              <a:srgbClr val="FF0000"/>
            </a:solidFill>
            <a:prstDash val="solid"/>
            <a:round/>
            <a:headEnd type="none" w="med" len="med"/>
            <a:tailEnd type="none" w="med" len="med"/>
          </a:ln>
        </p:spPr>
        <p:txBody>
          <a:bodyPr/>
          <a:lstStyle/>
          <a:p>
            <a:endParaRPr lang="zh-CN" altLang="en-US"/>
          </a:p>
        </p:txBody>
      </p:sp>
      <p:sp>
        <p:nvSpPr>
          <p:cNvPr id="126999" name="未知"/>
          <p:cNvSpPr/>
          <p:nvPr/>
        </p:nvSpPr>
        <p:spPr>
          <a:xfrm>
            <a:off x="1585913" y="4435475"/>
            <a:ext cx="549275" cy="69850"/>
          </a:xfrm>
          <a:custGeom>
            <a:avLst/>
            <a:gdLst/>
            <a:ahLst/>
            <a:cxnLst>
              <a:cxn ang="0">
                <a:pos x="0" y="28575"/>
              </a:cxn>
              <a:cxn ang="0">
                <a:pos x="239713" y="14288"/>
              </a:cxn>
              <a:cxn ang="0">
                <a:pos x="366713" y="69850"/>
              </a:cxn>
              <a:cxn ang="0">
                <a:pos x="506413" y="55563"/>
              </a:cxn>
              <a:cxn ang="0">
                <a:pos x="549275" y="28575"/>
              </a:cxn>
            </a:cxnLst>
            <a:rect l="0" t="0" r="0" b="0"/>
            <a:pathLst>
              <a:path w="346" h="44">
                <a:moveTo>
                  <a:pt x="0" y="18"/>
                </a:moveTo>
                <a:cubicBezTo>
                  <a:pt x="67" y="7"/>
                  <a:pt x="80" y="0"/>
                  <a:pt x="151" y="9"/>
                </a:cubicBezTo>
                <a:cubicBezTo>
                  <a:pt x="214" y="30"/>
                  <a:pt x="188" y="17"/>
                  <a:pt x="231" y="44"/>
                </a:cubicBezTo>
                <a:cubicBezTo>
                  <a:pt x="260" y="41"/>
                  <a:pt x="290" y="42"/>
                  <a:pt x="319" y="35"/>
                </a:cubicBezTo>
                <a:cubicBezTo>
                  <a:pt x="329" y="33"/>
                  <a:pt x="346" y="18"/>
                  <a:pt x="346" y="18"/>
                </a:cubicBezTo>
              </a:path>
            </a:pathLst>
          </a:custGeom>
          <a:noFill/>
          <a:ln w="38100" cap="flat" cmpd="sng">
            <a:solidFill>
              <a:srgbClr val="FF0000"/>
            </a:solidFill>
            <a:prstDash val="solid"/>
            <a:round/>
            <a:headEnd type="none" w="med" len="med"/>
            <a:tailEnd type="none" w="med" len="med"/>
          </a:ln>
        </p:spPr>
        <p:txBody>
          <a:bodyPr/>
          <a:lstStyle/>
          <a:p>
            <a:endParaRPr lang="zh-CN" altLang="en-US"/>
          </a:p>
        </p:txBody>
      </p:sp>
      <p:sp>
        <p:nvSpPr>
          <p:cNvPr id="127000" name="未知"/>
          <p:cNvSpPr/>
          <p:nvPr/>
        </p:nvSpPr>
        <p:spPr>
          <a:xfrm>
            <a:off x="7154863" y="2736850"/>
            <a:ext cx="900112" cy="168275"/>
          </a:xfrm>
          <a:custGeom>
            <a:avLst/>
            <a:gdLst/>
            <a:ahLst/>
            <a:cxnLst>
              <a:cxn ang="0">
                <a:pos x="0" y="125413"/>
              </a:cxn>
              <a:cxn ang="0">
                <a:pos x="41275" y="111125"/>
              </a:cxn>
              <a:cxn ang="0">
                <a:pos x="84137" y="84138"/>
              </a:cxn>
              <a:cxn ang="0">
                <a:pos x="168275" y="55563"/>
              </a:cxn>
              <a:cxn ang="0">
                <a:pos x="322262" y="84138"/>
              </a:cxn>
              <a:cxn ang="0">
                <a:pos x="365125" y="139700"/>
              </a:cxn>
              <a:cxn ang="0">
                <a:pos x="407987" y="168275"/>
              </a:cxn>
              <a:cxn ang="0">
                <a:pos x="617537" y="139700"/>
              </a:cxn>
              <a:cxn ang="0">
                <a:pos x="703262" y="84138"/>
              </a:cxn>
              <a:cxn ang="0">
                <a:pos x="842962" y="0"/>
              </a:cxn>
              <a:cxn ang="0">
                <a:pos x="900112" y="12700"/>
              </a:cxn>
            </a:cxnLst>
            <a:rect l="0" t="0" r="0" b="0"/>
            <a:pathLst>
              <a:path w="567" h="106">
                <a:moveTo>
                  <a:pt x="0" y="79"/>
                </a:moveTo>
                <a:cubicBezTo>
                  <a:pt x="9" y="76"/>
                  <a:pt x="18" y="74"/>
                  <a:pt x="26" y="70"/>
                </a:cubicBezTo>
                <a:cubicBezTo>
                  <a:pt x="36" y="65"/>
                  <a:pt x="43" y="57"/>
                  <a:pt x="53" y="53"/>
                </a:cubicBezTo>
                <a:cubicBezTo>
                  <a:pt x="70" y="46"/>
                  <a:pt x="106" y="35"/>
                  <a:pt x="106" y="35"/>
                </a:cubicBezTo>
                <a:cubicBezTo>
                  <a:pt x="139" y="39"/>
                  <a:pt x="178" y="32"/>
                  <a:pt x="203" y="53"/>
                </a:cubicBezTo>
                <a:cubicBezTo>
                  <a:pt x="214" y="62"/>
                  <a:pt x="219" y="78"/>
                  <a:pt x="230" y="88"/>
                </a:cubicBezTo>
                <a:cubicBezTo>
                  <a:pt x="238" y="96"/>
                  <a:pt x="248" y="100"/>
                  <a:pt x="257" y="106"/>
                </a:cubicBezTo>
                <a:cubicBezTo>
                  <a:pt x="260" y="106"/>
                  <a:pt x="362" y="101"/>
                  <a:pt x="389" y="88"/>
                </a:cubicBezTo>
                <a:cubicBezTo>
                  <a:pt x="408" y="78"/>
                  <a:pt x="443" y="53"/>
                  <a:pt x="443" y="53"/>
                </a:cubicBezTo>
                <a:cubicBezTo>
                  <a:pt x="469" y="12"/>
                  <a:pt x="483" y="9"/>
                  <a:pt x="531" y="0"/>
                </a:cubicBezTo>
                <a:cubicBezTo>
                  <a:pt x="543" y="3"/>
                  <a:pt x="567" y="8"/>
                  <a:pt x="567" y="8"/>
                </a:cubicBezTo>
              </a:path>
            </a:pathLst>
          </a:custGeom>
          <a:noFill/>
          <a:ln w="38100" cap="flat" cmpd="sng">
            <a:solidFill>
              <a:srgbClr val="FFFF00"/>
            </a:solidFill>
            <a:prstDash val="solid"/>
            <a:round/>
            <a:headEnd type="none" w="med" len="med"/>
            <a:tailEnd type="none" w="med" len="med"/>
          </a:ln>
        </p:spPr>
        <p:txBody>
          <a:bodyPr/>
          <a:lstStyle/>
          <a:p>
            <a:endParaRPr lang="zh-CN" altLang="en-US"/>
          </a:p>
        </p:txBody>
      </p:sp>
      <p:sp>
        <p:nvSpPr>
          <p:cNvPr id="127001" name="未知"/>
          <p:cNvSpPr/>
          <p:nvPr/>
        </p:nvSpPr>
        <p:spPr>
          <a:xfrm>
            <a:off x="5781675" y="2166938"/>
            <a:ext cx="549275" cy="69850"/>
          </a:xfrm>
          <a:custGeom>
            <a:avLst/>
            <a:gdLst/>
            <a:ahLst/>
            <a:cxnLst>
              <a:cxn ang="0">
                <a:pos x="0" y="28575"/>
              </a:cxn>
              <a:cxn ang="0">
                <a:pos x="239713" y="14288"/>
              </a:cxn>
              <a:cxn ang="0">
                <a:pos x="366713" y="69850"/>
              </a:cxn>
              <a:cxn ang="0">
                <a:pos x="506413" y="55563"/>
              </a:cxn>
              <a:cxn ang="0">
                <a:pos x="549275" y="28575"/>
              </a:cxn>
            </a:cxnLst>
            <a:rect l="0" t="0" r="0" b="0"/>
            <a:pathLst>
              <a:path w="346" h="44">
                <a:moveTo>
                  <a:pt x="0" y="18"/>
                </a:moveTo>
                <a:cubicBezTo>
                  <a:pt x="67" y="7"/>
                  <a:pt x="80" y="0"/>
                  <a:pt x="151" y="9"/>
                </a:cubicBezTo>
                <a:cubicBezTo>
                  <a:pt x="214" y="30"/>
                  <a:pt x="188" y="17"/>
                  <a:pt x="231" y="44"/>
                </a:cubicBezTo>
                <a:cubicBezTo>
                  <a:pt x="260" y="41"/>
                  <a:pt x="290" y="42"/>
                  <a:pt x="319" y="35"/>
                </a:cubicBezTo>
                <a:cubicBezTo>
                  <a:pt x="329" y="33"/>
                  <a:pt x="346" y="18"/>
                  <a:pt x="346" y="18"/>
                </a:cubicBezTo>
              </a:path>
            </a:pathLst>
          </a:custGeom>
          <a:noFill/>
          <a:ln w="38100" cap="flat" cmpd="sng">
            <a:solidFill>
              <a:srgbClr val="FF0000"/>
            </a:solidFill>
            <a:prstDash val="solid"/>
            <a:round/>
            <a:headEnd type="none" w="med" len="med"/>
            <a:tailEnd type="none" w="med" len="med"/>
          </a:ln>
        </p:spPr>
        <p:txBody>
          <a:bodyPr/>
          <a:lstStyle/>
          <a:p>
            <a:endParaRPr lang="zh-CN" altLang="en-US"/>
          </a:p>
        </p:txBody>
      </p:sp>
      <p:sp>
        <p:nvSpPr>
          <p:cNvPr id="127002" name="未知"/>
          <p:cNvSpPr/>
          <p:nvPr/>
        </p:nvSpPr>
        <p:spPr>
          <a:xfrm>
            <a:off x="4559300" y="2827338"/>
            <a:ext cx="1279525" cy="268287"/>
          </a:xfrm>
          <a:custGeom>
            <a:avLst/>
            <a:gdLst/>
            <a:ahLst/>
            <a:cxnLst>
              <a:cxn ang="0">
                <a:pos x="0" y="0"/>
              </a:cxn>
              <a:cxn ang="0">
                <a:pos x="168275" y="85725"/>
              </a:cxn>
              <a:cxn ang="0">
                <a:pos x="239713" y="169862"/>
              </a:cxn>
              <a:cxn ang="0">
                <a:pos x="323850" y="225425"/>
              </a:cxn>
              <a:cxn ang="0">
                <a:pos x="549275" y="211137"/>
              </a:cxn>
              <a:cxn ang="0">
                <a:pos x="731838" y="100012"/>
              </a:cxn>
              <a:cxn ang="0">
                <a:pos x="858838" y="71437"/>
              </a:cxn>
              <a:cxn ang="0">
                <a:pos x="1096963" y="169862"/>
              </a:cxn>
              <a:cxn ang="0">
                <a:pos x="1279525" y="268287"/>
              </a:cxn>
            </a:cxnLst>
            <a:rect l="0" t="0" r="0" b="0"/>
            <a:pathLst>
              <a:path w="806" h="169">
                <a:moveTo>
                  <a:pt x="0" y="0"/>
                </a:moveTo>
                <a:cubicBezTo>
                  <a:pt x="67" y="11"/>
                  <a:pt x="56" y="19"/>
                  <a:pt x="106" y="54"/>
                </a:cubicBezTo>
                <a:cubicBezTo>
                  <a:pt x="122" y="77"/>
                  <a:pt x="128" y="89"/>
                  <a:pt x="151" y="107"/>
                </a:cubicBezTo>
                <a:cubicBezTo>
                  <a:pt x="168" y="120"/>
                  <a:pt x="204" y="142"/>
                  <a:pt x="204" y="142"/>
                </a:cubicBezTo>
                <a:cubicBezTo>
                  <a:pt x="251" y="139"/>
                  <a:pt x="299" y="140"/>
                  <a:pt x="346" y="133"/>
                </a:cubicBezTo>
                <a:cubicBezTo>
                  <a:pt x="391" y="126"/>
                  <a:pt x="420" y="77"/>
                  <a:pt x="461" y="63"/>
                </a:cubicBezTo>
                <a:cubicBezTo>
                  <a:pt x="504" y="48"/>
                  <a:pt x="478" y="56"/>
                  <a:pt x="541" y="45"/>
                </a:cubicBezTo>
                <a:cubicBezTo>
                  <a:pt x="606" y="56"/>
                  <a:pt x="639" y="67"/>
                  <a:pt x="691" y="107"/>
                </a:cubicBezTo>
                <a:cubicBezTo>
                  <a:pt x="719" y="161"/>
                  <a:pt x="748" y="169"/>
                  <a:pt x="806" y="169"/>
                </a:cubicBezTo>
              </a:path>
            </a:pathLst>
          </a:custGeom>
          <a:noFill/>
          <a:ln w="38100" cap="flat" cmpd="sng">
            <a:solidFill>
              <a:schemeClr val="accent2"/>
            </a:solidFill>
            <a:prstDash val="solid"/>
            <a:round/>
            <a:headEnd type="none" w="med" len="med"/>
            <a:tailEnd type="none" w="med" len="med"/>
          </a:ln>
        </p:spPr>
        <p:txBody>
          <a:bodyPr/>
          <a:lstStyle/>
          <a:p>
            <a:endParaRPr lang="zh-CN" altLang="en-US"/>
          </a:p>
        </p:txBody>
      </p:sp>
      <p:sp>
        <p:nvSpPr>
          <p:cNvPr id="127003" name="未知"/>
          <p:cNvSpPr/>
          <p:nvPr/>
        </p:nvSpPr>
        <p:spPr>
          <a:xfrm>
            <a:off x="6475413" y="2424113"/>
            <a:ext cx="576262" cy="217487"/>
          </a:xfrm>
          <a:custGeom>
            <a:avLst/>
            <a:gdLst/>
            <a:ahLst/>
            <a:cxnLst>
              <a:cxn ang="0">
                <a:pos x="0" y="71437"/>
              </a:cxn>
              <a:cxn ang="0">
                <a:pos x="155575" y="1587"/>
              </a:cxn>
              <a:cxn ang="0">
                <a:pos x="352425" y="127000"/>
              </a:cxn>
              <a:cxn ang="0">
                <a:pos x="576262" y="141287"/>
              </a:cxn>
            </a:cxnLst>
            <a:rect l="0" t="0" r="0" b="0"/>
            <a:pathLst>
              <a:path w="363" h="137">
                <a:moveTo>
                  <a:pt x="0" y="45"/>
                </a:moveTo>
                <a:cubicBezTo>
                  <a:pt x="66" y="0"/>
                  <a:pt x="32" y="13"/>
                  <a:pt x="98" y="1"/>
                </a:cubicBezTo>
                <a:cubicBezTo>
                  <a:pt x="179" y="16"/>
                  <a:pt x="164" y="44"/>
                  <a:pt x="222" y="80"/>
                </a:cubicBezTo>
                <a:cubicBezTo>
                  <a:pt x="258" y="137"/>
                  <a:pt x="305" y="120"/>
                  <a:pt x="363" y="89"/>
                </a:cubicBezTo>
              </a:path>
            </a:pathLst>
          </a:custGeom>
          <a:noFill/>
          <a:ln w="38100" cap="flat" cmpd="sng">
            <a:solidFill>
              <a:srgbClr val="00FF00"/>
            </a:solidFill>
            <a:prstDash val="solid"/>
            <a:round/>
            <a:headEnd type="none" w="med" len="med"/>
            <a:tailEnd type="none" w="med" len="med"/>
          </a:ln>
        </p:spPr>
        <p:txBody>
          <a:bodyPr/>
          <a:lstStyle/>
          <a:p>
            <a:endParaRPr lang="zh-CN" altLang="en-US"/>
          </a:p>
        </p:txBody>
      </p:sp>
      <p:sp>
        <p:nvSpPr>
          <p:cNvPr id="127004" name="Line 29"/>
          <p:cNvSpPr/>
          <p:nvPr/>
        </p:nvSpPr>
        <p:spPr>
          <a:xfrm>
            <a:off x="5167313" y="3203575"/>
            <a:ext cx="150812" cy="1493838"/>
          </a:xfrm>
          <a:prstGeom prst="line">
            <a:avLst/>
          </a:prstGeom>
          <a:ln w="9525" cap="flat" cmpd="sng">
            <a:solidFill>
              <a:schemeClr val="tx2"/>
            </a:solidFill>
            <a:prstDash val="solid"/>
            <a:round/>
            <a:headEnd type="none" w="med" len="med"/>
            <a:tailEnd type="triangle" w="med" len="med"/>
          </a:ln>
        </p:spPr>
      </p:sp>
      <p:sp>
        <p:nvSpPr>
          <p:cNvPr id="127005" name="Line 30"/>
          <p:cNvSpPr/>
          <p:nvPr/>
        </p:nvSpPr>
        <p:spPr>
          <a:xfrm flipH="1">
            <a:off x="6005513" y="2390775"/>
            <a:ext cx="76200" cy="1739900"/>
          </a:xfrm>
          <a:prstGeom prst="line">
            <a:avLst/>
          </a:prstGeom>
          <a:ln w="9525" cap="flat" cmpd="sng">
            <a:solidFill>
              <a:schemeClr val="tx2"/>
            </a:solidFill>
            <a:prstDash val="solid"/>
            <a:round/>
            <a:headEnd type="none" w="med" len="med"/>
            <a:tailEnd type="triangle" w="med" len="med"/>
          </a:ln>
        </p:spPr>
      </p:sp>
      <p:sp>
        <p:nvSpPr>
          <p:cNvPr id="127006" name="Line 31"/>
          <p:cNvSpPr/>
          <p:nvPr/>
        </p:nvSpPr>
        <p:spPr>
          <a:xfrm flipH="1">
            <a:off x="6707188" y="2740025"/>
            <a:ext cx="38100" cy="477838"/>
          </a:xfrm>
          <a:prstGeom prst="line">
            <a:avLst/>
          </a:prstGeom>
          <a:ln w="9525" cap="flat" cmpd="sng">
            <a:solidFill>
              <a:schemeClr val="tx2"/>
            </a:solidFill>
            <a:prstDash val="solid"/>
            <a:round/>
            <a:headEnd type="none" w="med" len="med"/>
            <a:tailEnd type="triangle" w="med" len="med"/>
          </a:ln>
        </p:spPr>
      </p:sp>
      <p:sp>
        <p:nvSpPr>
          <p:cNvPr id="127007" name="Line 32"/>
          <p:cNvSpPr/>
          <p:nvPr/>
        </p:nvSpPr>
        <p:spPr>
          <a:xfrm flipH="1">
            <a:off x="7232650" y="3043238"/>
            <a:ext cx="276225" cy="627062"/>
          </a:xfrm>
          <a:prstGeom prst="line">
            <a:avLst/>
          </a:prstGeom>
          <a:ln w="9525" cap="flat" cmpd="sng">
            <a:solidFill>
              <a:schemeClr val="tx2"/>
            </a:solidFill>
            <a:prstDash val="solid"/>
            <a:round/>
            <a:headEnd type="none" w="med" len="med"/>
            <a:tailEnd type="triangle" w="med" len="med"/>
          </a:ln>
        </p:spPr>
      </p:sp>
      <p:sp>
        <p:nvSpPr>
          <p:cNvPr id="127008" name="Line 33"/>
          <p:cNvSpPr/>
          <p:nvPr/>
        </p:nvSpPr>
        <p:spPr>
          <a:xfrm flipV="1">
            <a:off x="4422775" y="5167313"/>
            <a:ext cx="0" cy="6350"/>
          </a:xfrm>
          <a:prstGeom prst="line">
            <a:avLst/>
          </a:prstGeom>
          <a:ln w="28575" cap="flat" cmpd="sng">
            <a:solidFill>
              <a:schemeClr val="tx2"/>
            </a:solidFill>
            <a:prstDash val="solid"/>
            <a:round/>
            <a:headEnd type="none" w="med" len="med"/>
            <a:tailEnd type="none" w="med" len="med"/>
          </a:ln>
        </p:spPr>
      </p:sp>
      <p:sp>
        <p:nvSpPr>
          <p:cNvPr id="127009" name="Line 34"/>
          <p:cNvSpPr/>
          <p:nvPr/>
        </p:nvSpPr>
        <p:spPr>
          <a:xfrm flipV="1">
            <a:off x="4441825" y="5167313"/>
            <a:ext cx="0" cy="6350"/>
          </a:xfrm>
          <a:prstGeom prst="line">
            <a:avLst/>
          </a:prstGeom>
          <a:ln w="28575" cap="flat" cmpd="sng">
            <a:solidFill>
              <a:schemeClr val="tx2"/>
            </a:solidFill>
            <a:prstDash val="solid"/>
            <a:round/>
            <a:headEnd type="none" w="med" len="med"/>
            <a:tailEnd type="none" w="med" len="med"/>
          </a:ln>
        </p:spPr>
      </p:sp>
      <p:sp>
        <p:nvSpPr>
          <p:cNvPr id="127010" name="Line 35"/>
          <p:cNvSpPr/>
          <p:nvPr/>
        </p:nvSpPr>
        <p:spPr>
          <a:xfrm flipV="1">
            <a:off x="4462463" y="5167313"/>
            <a:ext cx="0" cy="6350"/>
          </a:xfrm>
          <a:prstGeom prst="line">
            <a:avLst/>
          </a:prstGeom>
          <a:ln w="28575" cap="flat" cmpd="sng">
            <a:solidFill>
              <a:schemeClr val="tx2"/>
            </a:solidFill>
            <a:prstDash val="solid"/>
            <a:round/>
            <a:headEnd type="none" w="med" len="med"/>
            <a:tailEnd type="none" w="med" len="med"/>
          </a:ln>
        </p:spPr>
      </p:sp>
      <p:sp>
        <p:nvSpPr>
          <p:cNvPr id="127011" name="Line 36"/>
          <p:cNvSpPr/>
          <p:nvPr/>
        </p:nvSpPr>
        <p:spPr>
          <a:xfrm flipV="1">
            <a:off x="4473575" y="5167313"/>
            <a:ext cx="0" cy="6350"/>
          </a:xfrm>
          <a:prstGeom prst="line">
            <a:avLst/>
          </a:prstGeom>
          <a:ln w="28575" cap="flat" cmpd="sng">
            <a:solidFill>
              <a:schemeClr val="tx2"/>
            </a:solidFill>
            <a:prstDash val="solid"/>
            <a:round/>
            <a:headEnd type="none" w="med" len="med"/>
            <a:tailEnd type="none" w="med" len="med"/>
          </a:ln>
        </p:spPr>
      </p:sp>
      <p:sp>
        <p:nvSpPr>
          <p:cNvPr id="127012" name="Line 37"/>
          <p:cNvSpPr/>
          <p:nvPr/>
        </p:nvSpPr>
        <p:spPr>
          <a:xfrm flipV="1">
            <a:off x="4521200" y="5167313"/>
            <a:ext cx="0" cy="6350"/>
          </a:xfrm>
          <a:prstGeom prst="line">
            <a:avLst/>
          </a:prstGeom>
          <a:ln w="28575" cap="flat" cmpd="sng">
            <a:solidFill>
              <a:schemeClr val="tx2"/>
            </a:solidFill>
            <a:prstDash val="solid"/>
            <a:round/>
            <a:headEnd type="none" w="med" len="med"/>
            <a:tailEnd type="none" w="med" len="med"/>
          </a:ln>
        </p:spPr>
      </p:sp>
      <p:sp>
        <p:nvSpPr>
          <p:cNvPr id="127013" name="Line 38"/>
          <p:cNvSpPr/>
          <p:nvPr/>
        </p:nvSpPr>
        <p:spPr>
          <a:xfrm flipV="1">
            <a:off x="4529138" y="5167313"/>
            <a:ext cx="0" cy="6350"/>
          </a:xfrm>
          <a:prstGeom prst="line">
            <a:avLst/>
          </a:prstGeom>
          <a:ln w="28575" cap="flat" cmpd="sng">
            <a:solidFill>
              <a:schemeClr val="tx2"/>
            </a:solidFill>
            <a:prstDash val="solid"/>
            <a:round/>
            <a:headEnd type="none" w="med" len="med"/>
            <a:tailEnd type="none" w="med" len="med"/>
          </a:ln>
        </p:spPr>
      </p:sp>
      <p:sp>
        <p:nvSpPr>
          <p:cNvPr id="127014" name="Line 39"/>
          <p:cNvSpPr/>
          <p:nvPr/>
        </p:nvSpPr>
        <p:spPr>
          <a:xfrm flipV="1">
            <a:off x="4533900" y="5167313"/>
            <a:ext cx="0" cy="6350"/>
          </a:xfrm>
          <a:prstGeom prst="line">
            <a:avLst/>
          </a:prstGeom>
          <a:ln w="28575" cap="flat" cmpd="sng">
            <a:solidFill>
              <a:schemeClr val="tx2"/>
            </a:solidFill>
            <a:prstDash val="solid"/>
            <a:round/>
            <a:headEnd type="none" w="med" len="med"/>
            <a:tailEnd type="none" w="med" len="med"/>
          </a:ln>
        </p:spPr>
      </p:sp>
      <p:sp>
        <p:nvSpPr>
          <p:cNvPr id="127015" name="Line 40"/>
          <p:cNvSpPr/>
          <p:nvPr/>
        </p:nvSpPr>
        <p:spPr>
          <a:xfrm flipV="1">
            <a:off x="4540250" y="5167313"/>
            <a:ext cx="0" cy="6350"/>
          </a:xfrm>
          <a:prstGeom prst="line">
            <a:avLst/>
          </a:prstGeom>
          <a:ln w="28575" cap="flat" cmpd="sng">
            <a:solidFill>
              <a:schemeClr val="tx2"/>
            </a:solidFill>
            <a:prstDash val="solid"/>
            <a:round/>
            <a:headEnd type="none" w="med" len="med"/>
            <a:tailEnd type="none" w="med" len="med"/>
          </a:ln>
        </p:spPr>
      </p:sp>
      <p:sp>
        <p:nvSpPr>
          <p:cNvPr id="127016" name="Line 41"/>
          <p:cNvSpPr/>
          <p:nvPr/>
        </p:nvSpPr>
        <p:spPr>
          <a:xfrm flipV="1">
            <a:off x="4546600" y="5167313"/>
            <a:ext cx="0" cy="6350"/>
          </a:xfrm>
          <a:prstGeom prst="line">
            <a:avLst/>
          </a:prstGeom>
          <a:ln w="28575" cap="flat" cmpd="sng">
            <a:solidFill>
              <a:schemeClr val="tx2"/>
            </a:solidFill>
            <a:prstDash val="solid"/>
            <a:round/>
            <a:headEnd type="none" w="med" len="med"/>
            <a:tailEnd type="none" w="med" len="med"/>
          </a:ln>
        </p:spPr>
      </p:sp>
      <p:sp>
        <p:nvSpPr>
          <p:cNvPr id="127017" name="Line 42"/>
          <p:cNvSpPr/>
          <p:nvPr/>
        </p:nvSpPr>
        <p:spPr>
          <a:xfrm flipV="1">
            <a:off x="4552950" y="5167313"/>
            <a:ext cx="0" cy="6350"/>
          </a:xfrm>
          <a:prstGeom prst="line">
            <a:avLst/>
          </a:prstGeom>
          <a:ln w="28575" cap="flat" cmpd="sng">
            <a:solidFill>
              <a:schemeClr val="tx2"/>
            </a:solidFill>
            <a:prstDash val="solid"/>
            <a:round/>
            <a:headEnd type="none" w="med" len="med"/>
            <a:tailEnd type="none" w="med" len="med"/>
          </a:ln>
        </p:spPr>
      </p:sp>
      <p:sp>
        <p:nvSpPr>
          <p:cNvPr id="127018" name="Line 43"/>
          <p:cNvSpPr/>
          <p:nvPr/>
        </p:nvSpPr>
        <p:spPr>
          <a:xfrm flipV="1">
            <a:off x="4570413" y="5167313"/>
            <a:ext cx="0" cy="6350"/>
          </a:xfrm>
          <a:prstGeom prst="line">
            <a:avLst/>
          </a:prstGeom>
          <a:ln w="28575" cap="flat" cmpd="sng">
            <a:solidFill>
              <a:schemeClr val="tx2"/>
            </a:solidFill>
            <a:prstDash val="solid"/>
            <a:round/>
            <a:headEnd type="none" w="med" len="med"/>
            <a:tailEnd type="none" w="med" len="med"/>
          </a:ln>
        </p:spPr>
      </p:sp>
      <p:sp>
        <p:nvSpPr>
          <p:cNvPr id="127019" name="Line 44"/>
          <p:cNvSpPr/>
          <p:nvPr/>
        </p:nvSpPr>
        <p:spPr>
          <a:xfrm flipV="1">
            <a:off x="4578350" y="5167313"/>
            <a:ext cx="0" cy="6350"/>
          </a:xfrm>
          <a:prstGeom prst="line">
            <a:avLst/>
          </a:prstGeom>
          <a:ln w="28575" cap="flat" cmpd="sng">
            <a:solidFill>
              <a:schemeClr val="tx2"/>
            </a:solidFill>
            <a:prstDash val="solid"/>
            <a:round/>
            <a:headEnd type="none" w="med" len="med"/>
            <a:tailEnd type="none" w="med" len="med"/>
          </a:ln>
        </p:spPr>
      </p:sp>
      <p:sp>
        <p:nvSpPr>
          <p:cNvPr id="127020" name="Line 45"/>
          <p:cNvSpPr/>
          <p:nvPr/>
        </p:nvSpPr>
        <p:spPr>
          <a:xfrm flipV="1">
            <a:off x="4583113" y="5167313"/>
            <a:ext cx="0" cy="6350"/>
          </a:xfrm>
          <a:prstGeom prst="line">
            <a:avLst/>
          </a:prstGeom>
          <a:ln w="28575" cap="flat" cmpd="sng">
            <a:solidFill>
              <a:schemeClr val="tx2"/>
            </a:solidFill>
            <a:prstDash val="solid"/>
            <a:round/>
            <a:headEnd type="none" w="med" len="med"/>
            <a:tailEnd type="none" w="med" len="med"/>
          </a:ln>
        </p:spPr>
      </p:sp>
      <p:sp>
        <p:nvSpPr>
          <p:cNvPr id="127021" name="Line 46"/>
          <p:cNvSpPr/>
          <p:nvPr/>
        </p:nvSpPr>
        <p:spPr>
          <a:xfrm flipV="1">
            <a:off x="4591050" y="5167313"/>
            <a:ext cx="0" cy="6350"/>
          </a:xfrm>
          <a:prstGeom prst="line">
            <a:avLst/>
          </a:prstGeom>
          <a:ln w="28575" cap="flat" cmpd="sng">
            <a:solidFill>
              <a:schemeClr val="tx2"/>
            </a:solidFill>
            <a:prstDash val="solid"/>
            <a:round/>
            <a:headEnd type="none" w="med" len="med"/>
            <a:tailEnd type="none" w="med" len="med"/>
          </a:ln>
        </p:spPr>
      </p:sp>
      <p:sp>
        <p:nvSpPr>
          <p:cNvPr id="127022" name="Line 47"/>
          <p:cNvSpPr/>
          <p:nvPr/>
        </p:nvSpPr>
        <p:spPr>
          <a:xfrm flipV="1">
            <a:off x="4595813" y="5167313"/>
            <a:ext cx="0" cy="6350"/>
          </a:xfrm>
          <a:prstGeom prst="line">
            <a:avLst/>
          </a:prstGeom>
          <a:ln w="28575" cap="flat" cmpd="sng">
            <a:solidFill>
              <a:schemeClr val="tx2"/>
            </a:solidFill>
            <a:prstDash val="solid"/>
            <a:round/>
            <a:headEnd type="none" w="med" len="med"/>
            <a:tailEnd type="none" w="med" len="med"/>
          </a:ln>
        </p:spPr>
      </p:sp>
      <p:sp>
        <p:nvSpPr>
          <p:cNvPr id="127023" name="Line 48"/>
          <p:cNvSpPr/>
          <p:nvPr/>
        </p:nvSpPr>
        <p:spPr>
          <a:xfrm flipV="1">
            <a:off x="4602163" y="5167313"/>
            <a:ext cx="0" cy="6350"/>
          </a:xfrm>
          <a:prstGeom prst="line">
            <a:avLst/>
          </a:prstGeom>
          <a:ln w="28575" cap="flat" cmpd="sng">
            <a:solidFill>
              <a:schemeClr val="tx2"/>
            </a:solidFill>
            <a:prstDash val="solid"/>
            <a:round/>
            <a:headEnd type="none" w="med" len="med"/>
            <a:tailEnd type="none" w="med" len="med"/>
          </a:ln>
        </p:spPr>
      </p:sp>
      <p:sp>
        <p:nvSpPr>
          <p:cNvPr id="127024" name="Line 49"/>
          <p:cNvSpPr/>
          <p:nvPr/>
        </p:nvSpPr>
        <p:spPr>
          <a:xfrm flipV="1">
            <a:off x="4608513" y="5154613"/>
            <a:ext cx="0" cy="19050"/>
          </a:xfrm>
          <a:prstGeom prst="line">
            <a:avLst/>
          </a:prstGeom>
          <a:ln w="28575" cap="flat" cmpd="sng">
            <a:solidFill>
              <a:schemeClr val="tx2"/>
            </a:solidFill>
            <a:prstDash val="solid"/>
            <a:round/>
            <a:headEnd type="none" w="med" len="med"/>
            <a:tailEnd type="none" w="med" len="med"/>
          </a:ln>
        </p:spPr>
      </p:sp>
      <p:sp>
        <p:nvSpPr>
          <p:cNvPr id="127025" name="Line 50"/>
          <p:cNvSpPr/>
          <p:nvPr/>
        </p:nvSpPr>
        <p:spPr>
          <a:xfrm flipV="1">
            <a:off x="4613275" y="5167313"/>
            <a:ext cx="0" cy="6350"/>
          </a:xfrm>
          <a:prstGeom prst="line">
            <a:avLst/>
          </a:prstGeom>
          <a:ln w="28575" cap="flat" cmpd="sng">
            <a:solidFill>
              <a:schemeClr val="tx2"/>
            </a:solidFill>
            <a:prstDash val="solid"/>
            <a:round/>
            <a:headEnd type="none" w="med" len="med"/>
            <a:tailEnd type="none" w="med" len="med"/>
          </a:ln>
        </p:spPr>
      </p:sp>
      <p:sp>
        <p:nvSpPr>
          <p:cNvPr id="127026" name="Line 51"/>
          <p:cNvSpPr/>
          <p:nvPr/>
        </p:nvSpPr>
        <p:spPr>
          <a:xfrm flipV="1">
            <a:off x="4619625" y="5167313"/>
            <a:ext cx="0" cy="6350"/>
          </a:xfrm>
          <a:prstGeom prst="line">
            <a:avLst/>
          </a:prstGeom>
          <a:ln w="28575" cap="flat" cmpd="sng">
            <a:solidFill>
              <a:schemeClr val="tx2"/>
            </a:solidFill>
            <a:prstDash val="solid"/>
            <a:round/>
            <a:headEnd type="none" w="med" len="med"/>
            <a:tailEnd type="none" w="med" len="med"/>
          </a:ln>
        </p:spPr>
      </p:sp>
      <p:sp>
        <p:nvSpPr>
          <p:cNvPr id="127027" name="Line 52"/>
          <p:cNvSpPr/>
          <p:nvPr/>
        </p:nvSpPr>
        <p:spPr>
          <a:xfrm flipV="1">
            <a:off x="4625975" y="5167313"/>
            <a:ext cx="0" cy="6350"/>
          </a:xfrm>
          <a:prstGeom prst="line">
            <a:avLst/>
          </a:prstGeom>
          <a:ln w="28575" cap="flat" cmpd="sng">
            <a:solidFill>
              <a:schemeClr val="tx2"/>
            </a:solidFill>
            <a:prstDash val="solid"/>
            <a:round/>
            <a:headEnd type="none" w="med" len="med"/>
            <a:tailEnd type="none" w="med" len="med"/>
          </a:ln>
        </p:spPr>
      </p:sp>
      <p:sp>
        <p:nvSpPr>
          <p:cNvPr id="127028" name="Line 53"/>
          <p:cNvSpPr/>
          <p:nvPr/>
        </p:nvSpPr>
        <p:spPr>
          <a:xfrm flipV="1">
            <a:off x="4632325" y="5167313"/>
            <a:ext cx="0" cy="6350"/>
          </a:xfrm>
          <a:prstGeom prst="line">
            <a:avLst/>
          </a:prstGeom>
          <a:ln w="28575" cap="flat" cmpd="sng">
            <a:solidFill>
              <a:schemeClr val="tx2"/>
            </a:solidFill>
            <a:prstDash val="solid"/>
            <a:round/>
            <a:headEnd type="none" w="med" len="med"/>
            <a:tailEnd type="none" w="med" len="med"/>
          </a:ln>
        </p:spPr>
      </p:sp>
      <p:sp>
        <p:nvSpPr>
          <p:cNvPr id="127029" name="Line 54"/>
          <p:cNvSpPr/>
          <p:nvPr/>
        </p:nvSpPr>
        <p:spPr>
          <a:xfrm flipV="1">
            <a:off x="4645025" y="5167313"/>
            <a:ext cx="0" cy="6350"/>
          </a:xfrm>
          <a:prstGeom prst="line">
            <a:avLst/>
          </a:prstGeom>
          <a:ln w="28575" cap="flat" cmpd="sng">
            <a:solidFill>
              <a:schemeClr val="tx2"/>
            </a:solidFill>
            <a:prstDash val="solid"/>
            <a:round/>
            <a:headEnd type="none" w="med" len="med"/>
            <a:tailEnd type="none" w="med" len="med"/>
          </a:ln>
        </p:spPr>
      </p:sp>
      <p:sp>
        <p:nvSpPr>
          <p:cNvPr id="127030" name="Line 55"/>
          <p:cNvSpPr/>
          <p:nvPr/>
        </p:nvSpPr>
        <p:spPr>
          <a:xfrm flipV="1">
            <a:off x="4657725" y="5167313"/>
            <a:ext cx="0" cy="6350"/>
          </a:xfrm>
          <a:prstGeom prst="line">
            <a:avLst/>
          </a:prstGeom>
          <a:ln w="28575" cap="flat" cmpd="sng">
            <a:solidFill>
              <a:schemeClr val="tx2"/>
            </a:solidFill>
            <a:prstDash val="solid"/>
            <a:round/>
            <a:headEnd type="none" w="med" len="med"/>
            <a:tailEnd type="none" w="med" len="med"/>
          </a:ln>
        </p:spPr>
      </p:sp>
      <p:sp>
        <p:nvSpPr>
          <p:cNvPr id="127031" name="Line 56"/>
          <p:cNvSpPr/>
          <p:nvPr/>
        </p:nvSpPr>
        <p:spPr>
          <a:xfrm flipV="1">
            <a:off x="4664075" y="5137150"/>
            <a:ext cx="0" cy="36513"/>
          </a:xfrm>
          <a:prstGeom prst="line">
            <a:avLst/>
          </a:prstGeom>
          <a:ln w="28575" cap="flat" cmpd="sng">
            <a:solidFill>
              <a:schemeClr val="tx2"/>
            </a:solidFill>
            <a:prstDash val="solid"/>
            <a:round/>
            <a:headEnd type="none" w="med" len="med"/>
            <a:tailEnd type="none" w="med" len="med"/>
          </a:ln>
        </p:spPr>
      </p:sp>
      <p:sp>
        <p:nvSpPr>
          <p:cNvPr id="127032" name="Line 57"/>
          <p:cNvSpPr/>
          <p:nvPr/>
        </p:nvSpPr>
        <p:spPr>
          <a:xfrm flipV="1">
            <a:off x="4670425" y="5167313"/>
            <a:ext cx="0" cy="6350"/>
          </a:xfrm>
          <a:prstGeom prst="line">
            <a:avLst/>
          </a:prstGeom>
          <a:ln w="28575" cap="flat" cmpd="sng">
            <a:solidFill>
              <a:schemeClr val="tx2"/>
            </a:solidFill>
            <a:prstDash val="solid"/>
            <a:round/>
            <a:headEnd type="none" w="med" len="med"/>
            <a:tailEnd type="none" w="med" len="med"/>
          </a:ln>
        </p:spPr>
      </p:sp>
      <p:sp>
        <p:nvSpPr>
          <p:cNvPr id="127033" name="Line 58"/>
          <p:cNvSpPr/>
          <p:nvPr/>
        </p:nvSpPr>
        <p:spPr>
          <a:xfrm flipV="1">
            <a:off x="4681538" y="5167313"/>
            <a:ext cx="0" cy="6350"/>
          </a:xfrm>
          <a:prstGeom prst="line">
            <a:avLst/>
          </a:prstGeom>
          <a:ln w="28575" cap="flat" cmpd="sng">
            <a:solidFill>
              <a:schemeClr val="tx2"/>
            </a:solidFill>
            <a:prstDash val="solid"/>
            <a:round/>
            <a:headEnd type="none" w="med" len="med"/>
            <a:tailEnd type="none" w="med" len="med"/>
          </a:ln>
        </p:spPr>
      </p:sp>
      <p:sp>
        <p:nvSpPr>
          <p:cNvPr id="127034" name="Line 59"/>
          <p:cNvSpPr/>
          <p:nvPr/>
        </p:nvSpPr>
        <p:spPr>
          <a:xfrm flipV="1">
            <a:off x="4687888" y="5167313"/>
            <a:ext cx="0" cy="6350"/>
          </a:xfrm>
          <a:prstGeom prst="line">
            <a:avLst/>
          </a:prstGeom>
          <a:ln w="28575" cap="flat" cmpd="sng">
            <a:solidFill>
              <a:schemeClr val="tx2"/>
            </a:solidFill>
            <a:prstDash val="solid"/>
            <a:round/>
            <a:headEnd type="none" w="med" len="med"/>
            <a:tailEnd type="none" w="med" len="med"/>
          </a:ln>
        </p:spPr>
      </p:sp>
      <p:sp>
        <p:nvSpPr>
          <p:cNvPr id="127035" name="Line 60"/>
          <p:cNvSpPr/>
          <p:nvPr/>
        </p:nvSpPr>
        <p:spPr>
          <a:xfrm flipV="1">
            <a:off x="4694238" y="5167313"/>
            <a:ext cx="0" cy="6350"/>
          </a:xfrm>
          <a:prstGeom prst="line">
            <a:avLst/>
          </a:prstGeom>
          <a:ln w="28575" cap="flat" cmpd="sng">
            <a:solidFill>
              <a:schemeClr val="tx2"/>
            </a:solidFill>
            <a:prstDash val="solid"/>
            <a:round/>
            <a:headEnd type="none" w="med" len="med"/>
            <a:tailEnd type="none" w="med" len="med"/>
          </a:ln>
        </p:spPr>
      </p:sp>
      <p:sp>
        <p:nvSpPr>
          <p:cNvPr id="127036" name="Line 61"/>
          <p:cNvSpPr/>
          <p:nvPr/>
        </p:nvSpPr>
        <p:spPr>
          <a:xfrm flipV="1">
            <a:off x="4699000" y="5160963"/>
            <a:ext cx="0" cy="12700"/>
          </a:xfrm>
          <a:prstGeom prst="line">
            <a:avLst/>
          </a:prstGeom>
          <a:ln w="28575" cap="flat" cmpd="sng">
            <a:solidFill>
              <a:schemeClr val="tx2"/>
            </a:solidFill>
            <a:prstDash val="solid"/>
            <a:round/>
            <a:headEnd type="none" w="med" len="med"/>
            <a:tailEnd type="none" w="med" len="med"/>
          </a:ln>
        </p:spPr>
      </p:sp>
      <p:sp>
        <p:nvSpPr>
          <p:cNvPr id="127037" name="Line 62"/>
          <p:cNvSpPr/>
          <p:nvPr/>
        </p:nvSpPr>
        <p:spPr>
          <a:xfrm flipV="1">
            <a:off x="4714875" y="5167313"/>
            <a:ext cx="0" cy="6350"/>
          </a:xfrm>
          <a:prstGeom prst="line">
            <a:avLst/>
          </a:prstGeom>
          <a:ln w="28575" cap="flat" cmpd="sng">
            <a:solidFill>
              <a:schemeClr val="tx2"/>
            </a:solidFill>
            <a:prstDash val="solid"/>
            <a:round/>
            <a:headEnd type="none" w="med" len="med"/>
            <a:tailEnd type="none" w="med" len="med"/>
          </a:ln>
        </p:spPr>
      </p:sp>
      <p:sp>
        <p:nvSpPr>
          <p:cNvPr id="127038" name="Line 63"/>
          <p:cNvSpPr/>
          <p:nvPr/>
        </p:nvSpPr>
        <p:spPr>
          <a:xfrm flipV="1">
            <a:off x="4719638" y="4972050"/>
            <a:ext cx="0" cy="201613"/>
          </a:xfrm>
          <a:prstGeom prst="line">
            <a:avLst/>
          </a:prstGeom>
          <a:ln w="38100" cap="flat" cmpd="sng">
            <a:solidFill>
              <a:schemeClr val="tx2"/>
            </a:solidFill>
            <a:prstDash val="solid"/>
            <a:round/>
            <a:headEnd type="none" w="med" len="med"/>
            <a:tailEnd type="none" w="med" len="med"/>
          </a:ln>
        </p:spPr>
      </p:sp>
      <p:sp>
        <p:nvSpPr>
          <p:cNvPr id="127039" name="Line 64"/>
          <p:cNvSpPr/>
          <p:nvPr/>
        </p:nvSpPr>
        <p:spPr>
          <a:xfrm flipV="1">
            <a:off x="4725988" y="5149850"/>
            <a:ext cx="0" cy="23813"/>
          </a:xfrm>
          <a:prstGeom prst="line">
            <a:avLst/>
          </a:prstGeom>
          <a:ln w="38100" cap="flat" cmpd="sng">
            <a:solidFill>
              <a:schemeClr val="tx2"/>
            </a:solidFill>
            <a:prstDash val="solid"/>
            <a:round/>
            <a:headEnd type="none" w="med" len="med"/>
            <a:tailEnd type="none" w="med" len="med"/>
          </a:ln>
        </p:spPr>
      </p:sp>
      <p:sp>
        <p:nvSpPr>
          <p:cNvPr id="127040" name="Line 65"/>
          <p:cNvSpPr/>
          <p:nvPr/>
        </p:nvSpPr>
        <p:spPr>
          <a:xfrm flipV="1">
            <a:off x="4737100" y="5167313"/>
            <a:ext cx="0" cy="6350"/>
          </a:xfrm>
          <a:prstGeom prst="line">
            <a:avLst/>
          </a:prstGeom>
          <a:ln w="28575" cap="flat" cmpd="sng">
            <a:solidFill>
              <a:schemeClr val="tx2"/>
            </a:solidFill>
            <a:prstDash val="solid"/>
            <a:round/>
            <a:headEnd type="none" w="med" len="med"/>
            <a:tailEnd type="none" w="med" len="med"/>
          </a:ln>
        </p:spPr>
      </p:sp>
      <p:sp>
        <p:nvSpPr>
          <p:cNvPr id="127041" name="Line 66"/>
          <p:cNvSpPr/>
          <p:nvPr/>
        </p:nvSpPr>
        <p:spPr>
          <a:xfrm flipV="1">
            <a:off x="4743450" y="5167313"/>
            <a:ext cx="0" cy="6350"/>
          </a:xfrm>
          <a:prstGeom prst="line">
            <a:avLst/>
          </a:prstGeom>
          <a:ln w="28575" cap="flat" cmpd="sng">
            <a:solidFill>
              <a:schemeClr val="tx2"/>
            </a:solidFill>
            <a:prstDash val="solid"/>
            <a:round/>
            <a:headEnd type="none" w="med" len="med"/>
            <a:tailEnd type="none" w="med" len="med"/>
          </a:ln>
        </p:spPr>
      </p:sp>
      <p:sp>
        <p:nvSpPr>
          <p:cNvPr id="127042" name="Line 67"/>
          <p:cNvSpPr/>
          <p:nvPr/>
        </p:nvSpPr>
        <p:spPr>
          <a:xfrm flipV="1">
            <a:off x="4756150" y="5167313"/>
            <a:ext cx="0" cy="6350"/>
          </a:xfrm>
          <a:prstGeom prst="line">
            <a:avLst/>
          </a:prstGeom>
          <a:ln w="28575" cap="flat" cmpd="sng">
            <a:solidFill>
              <a:schemeClr val="tx2"/>
            </a:solidFill>
            <a:prstDash val="solid"/>
            <a:round/>
            <a:headEnd type="none" w="med" len="med"/>
            <a:tailEnd type="none" w="med" len="med"/>
          </a:ln>
        </p:spPr>
      </p:sp>
      <p:sp>
        <p:nvSpPr>
          <p:cNvPr id="127043" name="Line 68"/>
          <p:cNvSpPr/>
          <p:nvPr/>
        </p:nvSpPr>
        <p:spPr>
          <a:xfrm flipV="1">
            <a:off x="4762500" y="5167313"/>
            <a:ext cx="0" cy="6350"/>
          </a:xfrm>
          <a:prstGeom prst="line">
            <a:avLst/>
          </a:prstGeom>
          <a:ln w="28575" cap="flat" cmpd="sng">
            <a:solidFill>
              <a:schemeClr val="tx2"/>
            </a:solidFill>
            <a:prstDash val="solid"/>
            <a:round/>
            <a:headEnd type="none" w="med" len="med"/>
            <a:tailEnd type="none" w="med" len="med"/>
          </a:ln>
        </p:spPr>
      </p:sp>
      <p:sp>
        <p:nvSpPr>
          <p:cNvPr id="127044" name="Line 69"/>
          <p:cNvSpPr/>
          <p:nvPr/>
        </p:nvSpPr>
        <p:spPr>
          <a:xfrm flipV="1">
            <a:off x="4768850" y="5121275"/>
            <a:ext cx="0" cy="52388"/>
          </a:xfrm>
          <a:prstGeom prst="line">
            <a:avLst/>
          </a:prstGeom>
          <a:ln w="28575" cap="flat" cmpd="sng">
            <a:solidFill>
              <a:schemeClr val="tx2"/>
            </a:solidFill>
            <a:prstDash val="solid"/>
            <a:round/>
            <a:headEnd type="none" w="med" len="med"/>
            <a:tailEnd type="none" w="med" len="med"/>
          </a:ln>
        </p:spPr>
      </p:sp>
      <p:sp>
        <p:nvSpPr>
          <p:cNvPr id="127045" name="Line 70"/>
          <p:cNvSpPr/>
          <p:nvPr/>
        </p:nvSpPr>
        <p:spPr>
          <a:xfrm flipV="1">
            <a:off x="4773613" y="5114925"/>
            <a:ext cx="0" cy="58738"/>
          </a:xfrm>
          <a:prstGeom prst="line">
            <a:avLst/>
          </a:prstGeom>
          <a:ln w="28575" cap="flat" cmpd="sng">
            <a:solidFill>
              <a:schemeClr val="tx2"/>
            </a:solidFill>
            <a:prstDash val="solid"/>
            <a:round/>
            <a:headEnd type="none" w="med" len="med"/>
            <a:tailEnd type="none" w="med" len="med"/>
          </a:ln>
        </p:spPr>
      </p:sp>
      <p:sp>
        <p:nvSpPr>
          <p:cNvPr id="127046" name="Line 71"/>
          <p:cNvSpPr/>
          <p:nvPr/>
        </p:nvSpPr>
        <p:spPr>
          <a:xfrm flipV="1">
            <a:off x="4781550" y="5160963"/>
            <a:ext cx="0" cy="12700"/>
          </a:xfrm>
          <a:prstGeom prst="line">
            <a:avLst/>
          </a:prstGeom>
          <a:ln w="28575" cap="flat" cmpd="sng">
            <a:solidFill>
              <a:schemeClr val="tx2"/>
            </a:solidFill>
            <a:prstDash val="solid"/>
            <a:round/>
            <a:headEnd type="none" w="med" len="med"/>
            <a:tailEnd type="none" w="med" len="med"/>
          </a:ln>
        </p:spPr>
      </p:sp>
      <p:sp>
        <p:nvSpPr>
          <p:cNvPr id="127047" name="Line 72"/>
          <p:cNvSpPr/>
          <p:nvPr/>
        </p:nvSpPr>
        <p:spPr>
          <a:xfrm flipV="1">
            <a:off x="4805363" y="5167313"/>
            <a:ext cx="0" cy="6350"/>
          </a:xfrm>
          <a:prstGeom prst="line">
            <a:avLst/>
          </a:prstGeom>
          <a:ln w="28575" cap="flat" cmpd="sng">
            <a:solidFill>
              <a:schemeClr val="tx2"/>
            </a:solidFill>
            <a:prstDash val="solid"/>
            <a:round/>
            <a:headEnd type="none" w="med" len="med"/>
            <a:tailEnd type="none" w="med" len="med"/>
          </a:ln>
        </p:spPr>
      </p:sp>
      <p:sp>
        <p:nvSpPr>
          <p:cNvPr id="127048" name="Line 73"/>
          <p:cNvSpPr/>
          <p:nvPr/>
        </p:nvSpPr>
        <p:spPr>
          <a:xfrm flipV="1">
            <a:off x="4811713" y="5167313"/>
            <a:ext cx="0" cy="6350"/>
          </a:xfrm>
          <a:prstGeom prst="line">
            <a:avLst/>
          </a:prstGeom>
          <a:ln w="28575" cap="flat" cmpd="sng">
            <a:solidFill>
              <a:schemeClr val="tx2"/>
            </a:solidFill>
            <a:prstDash val="solid"/>
            <a:round/>
            <a:headEnd type="none" w="med" len="med"/>
            <a:tailEnd type="none" w="med" len="med"/>
          </a:ln>
        </p:spPr>
      </p:sp>
      <p:sp>
        <p:nvSpPr>
          <p:cNvPr id="127049" name="Line 74"/>
          <p:cNvSpPr/>
          <p:nvPr/>
        </p:nvSpPr>
        <p:spPr>
          <a:xfrm flipV="1">
            <a:off x="4816475" y="5167313"/>
            <a:ext cx="0" cy="6350"/>
          </a:xfrm>
          <a:prstGeom prst="line">
            <a:avLst/>
          </a:prstGeom>
          <a:ln w="28575" cap="flat" cmpd="sng">
            <a:solidFill>
              <a:schemeClr val="tx2"/>
            </a:solidFill>
            <a:prstDash val="solid"/>
            <a:round/>
            <a:headEnd type="none" w="med" len="med"/>
            <a:tailEnd type="none" w="med" len="med"/>
          </a:ln>
        </p:spPr>
      </p:sp>
      <p:sp>
        <p:nvSpPr>
          <p:cNvPr id="127050" name="Line 75"/>
          <p:cNvSpPr/>
          <p:nvPr/>
        </p:nvSpPr>
        <p:spPr>
          <a:xfrm flipV="1">
            <a:off x="4824413" y="5154613"/>
            <a:ext cx="0" cy="19050"/>
          </a:xfrm>
          <a:prstGeom prst="line">
            <a:avLst/>
          </a:prstGeom>
          <a:ln w="28575" cap="flat" cmpd="sng">
            <a:solidFill>
              <a:schemeClr val="tx2"/>
            </a:solidFill>
            <a:prstDash val="solid"/>
            <a:round/>
            <a:headEnd type="none" w="med" len="med"/>
            <a:tailEnd type="none" w="med" len="med"/>
          </a:ln>
        </p:spPr>
      </p:sp>
      <p:sp>
        <p:nvSpPr>
          <p:cNvPr id="127051" name="Line 76"/>
          <p:cNvSpPr/>
          <p:nvPr/>
        </p:nvSpPr>
        <p:spPr>
          <a:xfrm flipV="1">
            <a:off x="4830763" y="5167313"/>
            <a:ext cx="0" cy="6350"/>
          </a:xfrm>
          <a:prstGeom prst="line">
            <a:avLst/>
          </a:prstGeom>
          <a:ln w="28575" cap="flat" cmpd="sng">
            <a:solidFill>
              <a:schemeClr val="tx2"/>
            </a:solidFill>
            <a:prstDash val="solid"/>
            <a:round/>
            <a:headEnd type="none" w="med" len="med"/>
            <a:tailEnd type="none" w="med" len="med"/>
          </a:ln>
        </p:spPr>
      </p:sp>
      <p:sp>
        <p:nvSpPr>
          <p:cNvPr id="127052" name="Line 77"/>
          <p:cNvSpPr/>
          <p:nvPr/>
        </p:nvSpPr>
        <p:spPr>
          <a:xfrm flipV="1">
            <a:off x="4835525" y="5167313"/>
            <a:ext cx="0" cy="6350"/>
          </a:xfrm>
          <a:prstGeom prst="line">
            <a:avLst/>
          </a:prstGeom>
          <a:ln w="28575" cap="flat" cmpd="sng">
            <a:solidFill>
              <a:schemeClr val="tx2"/>
            </a:solidFill>
            <a:prstDash val="solid"/>
            <a:round/>
            <a:headEnd type="none" w="med" len="med"/>
            <a:tailEnd type="none" w="med" len="med"/>
          </a:ln>
        </p:spPr>
      </p:sp>
      <p:sp>
        <p:nvSpPr>
          <p:cNvPr id="127053" name="Line 78"/>
          <p:cNvSpPr/>
          <p:nvPr/>
        </p:nvSpPr>
        <p:spPr>
          <a:xfrm flipV="1">
            <a:off x="4843463" y="5167313"/>
            <a:ext cx="0" cy="6350"/>
          </a:xfrm>
          <a:prstGeom prst="line">
            <a:avLst/>
          </a:prstGeom>
          <a:ln w="28575" cap="flat" cmpd="sng">
            <a:solidFill>
              <a:schemeClr val="tx2"/>
            </a:solidFill>
            <a:prstDash val="solid"/>
            <a:round/>
            <a:headEnd type="none" w="med" len="med"/>
            <a:tailEnd type="none" w="med" len="med"/>
          </a:ln>
        </p:spPr>
      </p:sp>
      <p:sp>
        <p:nvSpPr>
          <p:cNvPr id="127054" name="Line 79"/>
          <p:cNvSpPr/>
          <p:nvPr/>
        </p:nvSpPr>
        <p:spPr>
          <a:xfrm flipV="1">
            <a:off x="4860925" y="5167313"/>
            <a:ext cx="0" cy="6350"/>
          </a:xfrm>
          <a:prstGeom prst="line">
            <a:avLst/>
          </a:prstGeom>
          <a:ln w="28575" cap="flat" cmpd="sng">
            <a:solidFill>
              <a:schemeClr val="tx2"/>
            </a:solidFill>
            <a:prstDash val="solid"/>
            <a:round/>
            <a:headEnd type="none" w="med" len="med"/>
            <a:tailEnd type="none" w="med" len="med"/>
          </a:ln>
        </p:spPr>
      </p:sp>
      <p:sp>
        <p:nvSpPr>
          <p:cNvPr id="127055" name="Line 80"/>
          <p:cNvSpPr/>
          <p:nvPr/>
        </p:nvSpPr>
        <p:spPr>
          <a:xfrm flipV="1">
            <a:off x="4886325" y="5167313"/>
            <a:ext cx="0" cy="6350"/>
          </a:xfrm>
          <a:prstGeom prst="line">
            <a:avLst/>
          </a:prstGeom>
          <a:ln w="28575" cap="flat" cmpd="sng">
            <a:solidFill>
              <a:schemeClr val="tx2"/>
            </a:solidFill>
            <a:prstDash val="solid"/>
            <a:round/>
            <a:headEnd type="none" w="med" len="med"/>
            <a:tailEnd type="none" w="med" len="med"/>
          </a:ln>
        </p:spPr>
      </p:sp>
      <p:sp>
        <p:nvSpPr>
          <p:cNvPr id="127056" name="Line 81"/>
          <p:cNvSpPr/>
          <p:nvPr/>
        </p:nvSpPr>
        <p:spPr>
          <a:xfrm flipV="1">
            <a:off x="4892675" y="4811713"/>
            <a:ext cx="0" cy="361950"/>
          </a:xfrm>
          <a:prstGeom prst="line">
            <a:avLst/>
          </a:prstGeom>
          <a:ln w="38100" cap="flat" cmpd="sng">
            <a:solidFill>
              <a:schemeClr val="tx2"/>
            </a:solidFill>
            <a:prstDash val="solid"/>
            <a:round/>
            <a:headEnd type="none" w="med" len="med"/>
            <a:tailEnd type="none" w="med" len="med"/>
          </a:ln>
        </p:spPr>
      </p:sp>
      <p:sp>
        <p:nvSpPr>
          <p:cNvPr id="127057" name="Line 82"/>
          <p:cNvSpPr/>
          <p:nvPr/>
        </p:nvSpPr>
        <p:spPr>
          <a:xfrm flipV="1">
            <a:off x="4897438" y="5114925"/>
            <a:ext cx="0" cy="58738"/>
          </a:xfrm>
          <a:prstGeom prst="line">
            <a:avLst/>
          </a:prstGeom>
          <a:ln w="38100" cap="flat" cmpd="sng">
            <a:solidFill>
              <a:schemeClr val="tx2"/>
            </a:solidFill>
            <a:prstDash val="solid"/>
            <a:round/>
            <a:headEnd type="none" w="med" len="med"/>
            <a:tailEnd type="none" w="med" len="med"/>
          </a:ln>
        </p:spPr>
      </p:sp>
      <p:sp>
        <p:nvSpPr>
          <p:cNvPr id="127058" name="Line 83"/>
          <p:cNvSpPr/>
          <p:nvPr/>
        </p:nvSpPr>
        <p:spPr>
          <a:xfrm flipV="1">
            <a:off x="4905375" y="5167313"/>
            <a:ext cx="0" cy="6350"/>
          </a:xfrm>
          <a:prstGeom prst="line">
            <a:avLst/>
          </a:prstGeom>
          <a:ln w="28575" cap="flat" cmpd="sng">
            <a:solidFill>
              <a:schemeClr val="tx2"/>
            </a:solidFill>
            <a:prstDash val="solid"/>
            <a:round/>
            <a:headEnd type="none" w="med" len="med"/>
            <a:tailEnd type="none" w="med" len="med"/>
          </a:ln>
        </p:spPr>
      </p:sp>
      <p:sp>
        <p:nvSpPr>
          <p:cNvPr id="127059" name="Line 84"/>
          <p:cNvSpPr/>
          <p:nvPr/>
        </p:nvSpPr>
        <p:spPr>
          <a:xfrm flipV="1">
            <a:off x="4916488" y="5167313"/>
            <a:ext cx="0" cy="6350"/>
          </a:xfrm>
          <a:prstGeom prst="line">
            <a:avLst/>
          </a:prstGeom>
          <a:ln w="28575" cap="flat" cmpd="sng">
            <a:solidFill>
              <a:schemeClr val="tx2"/>
            </a:solidFill>
            <a:prstDash val="solid"/>
            <a:round/>
            <a:headEnd type="none" w="med" len="med"/>
            <a:tailEnd type="none" w="med" len="med"/>
          </a:ln>
        </p:spPr>
      </p:sp>
      <p:sp>
        <p:nvSpPr>
          <p:cNvPr id="127060" name="Line 85"/>
          <p:cNvSpPr/>
          <p:nvPr/>
        </p:nvSpPr>
        <p:spPr>
          <a:xfrm flipV="1">
            <a:off x="4922838" y="5167313"/>
            <a:ext cx="0" cy="6350"/>
          </a:xfrm>
          <a:prstGeom prst="line">
            <a:avLst/>
          </a:prstGeom>
          <a:ln w="28575" cap="flat" cmpd="sng">
            <a:solidFill>
              <a:schemeClr val="tx2"/>
            </a:solidFill>
            <a:prstDash val="solid"/>
            <a:round/>
            <a:headEnd type="none" w="med" len="med"/>
            <a:tailEnd type="none" w="med" len="med"/>
          </a:ln>
        </p:spPr>
      </p:sp>
      <p:sp>
        <p:nvSpPr>
          <p:cNvPr id="127061" name="Line 86"/>
          <p:cNvSpPr/>
          <p:nvPr/>
        </p:nvSpPr>
        <p:spPr>
          <a:xfrm flipV="1">
            <a:off x="4953000" y="5167313"/>
            <a:ext cx="0" cy="6350"/>
          </a:xfrm>
          <a:prstGeom prst="line">
            <a:avLst/>
          </a:prstGeom>
          <a:ln w="28575" cap="flat" cmpd="sng">
            <a:solidFill>
              <a:schemeClr val="tx2"/>
            </a:solidFill>
            <a:prstDash val="solid"/>
            <a:round/>
            <a:headEnd type="none" w="med" len="med"/>
            <a:tailEnd type="none" w="med" len="med"/>
          </a:ln>
        </p:spPr>
      </p:sp>
      <p:sp>
        <p:nvSpPr>
          <p:cNvPr id="127062" name="Line 87"/>
          <p:cNvSpPr/>
          <p:nvPr/>
        </p:nvSpPr>
        <p:spPr>
          <a:xfrm flipV="1">
            <a:off x="4964113" y="5167313"/>
            <a:ext cx="0" cy="6350"/>
          </a:xfrm>
          <a:prstGeom prst="line">
            <a:avLst/>
          </a:prstGeom>
          <a:ln w="28575" cap="flat" cmpd="sng">
            <a:solidFill>
              <a:schemeClr val="tx2"/>
            </a:solidFill>
            <a:prstDash val="solid"/>
            <a:round/>
            <a:headEnd type="none" w="med" len="med"/>
            <a:tailEnd type="none" w="med" len="med"/>
          </a:ln>
        </p:spPr>
      </p:sp>
      <p:sp>
        <p:nvSpPr>
          <p:cNvPr id="127063" name="Line 88"/>
          <p:cNvSpPr/>
          <p:nvPr/>
        </p:nvSpPr>
        <p:spPr>
          <a:xfrm flipV="1">
            <a:off x="4972050" y="5167313"/>
            <a:ext cx="0" cy="6350"/>
          </a:xfrm>
          <a:prstGeom prst="line">
            <a:avLst/>
          </a:prstGeom>
          <a:ln w="28575" cap="flat" cmpd="sng">
            <a:solidFill>
              <a:schemeClr val="tx2"/>
            </a:solidFill>
            <a:prstDash val="solid"/>
            <a:round/>
            <a:headEnd type="none" w="med" len="med"/>
            <a:tailEnd type="none" w="med" len="med"/>
          </a:ln>
        </p:spPr>
      </p:sp>
      <p:sp>
        <p:nvSpPr>
          <p:cNvPr id="127064" name="Line 89"/>
          <p:cNvSpPr/>
          <p:nvPr/>
        </p:nvSpPr>
        <p:spPr>
          <a:xfrm flipV="1">
            <a:off x="4978400" y="5167313"/>
            <a:ext cx="0" cy="6350"/>
          </a:xfrm>
          <a:prstGeom prst="line">
            <a:avLst/>
          </a:prstGeom>
          <a:ln w="28575" cap="flat" cmpd="sng">
            <a:solidFill>
              <a:schemeClr val="tx2"/>
            </a:solidFill>
            <a:prstDash val="solid"/>
            <a:round/>
            <a:headEnd type="none" w="med" len="med"/>
            <a:tailEnd type="none" w="med" len="med"/>
          </a:ln>
        </p:spPr>
      </p:sp>
      <p:sp>
        <p:nvSpPr>
          <p:cNvPr id="127065" name="Line 90"/>
          <p:cNvSpPr/>
          <p:nvPr/>
        </p:nvSpPr>
        <p:spPr>
          <a:xfrm flipV="1">
            <a:off x="4984750" y="5167313"/>
            <a:ext cx="0" cy="6350"/>
          </a:xfrm>
          <a:prstGeom prst="line">
            <a:avLst/>
          </a:prstGeom>
          <a:ln w="28575" cap="flat" cmpd="sng">
            <a:solidFill>
              <a:schemeClr val="tx2"/>
            </a:solidFill>
            <a:prstDash val="solid"/>
            <a:round/>
            <a:headEnd type="none" w="med" len="med"/>
            <a:tailEnd type="none" w="med" len="med"/>
          </a:ln>
        </p:spPr>
      </p:sp>
      <p:sp>
        <p:nvSpPr>
          <p:cNvPr id="127066" name="Line 91"/>
          <p:cNvSpPr/>
          <p:nvPr/>
        </p:nvSpPr>
        <p:spPr>
          <a:xfrm flipV="1">
            <a:off x="4989513" y="5167313"/>
            <a:ext cx="0" cy="6350"/>
          </a:xfrm>
          <a:prstGeom prst="line">
            <a:avLst/>
          </a:prstGeom>
          <a:ln w="28575" cap="flat" cmpd="sng">
            <a:solidFill>
              <a:schemeClr val="tx2"/>
            </a:solidFill>
            <a:prstDash val="solid"/>
            <a:round/>
            <a:headEnd type="none" w="med" len="med"/>
            <a:tailEnd type="none" w="med" len="med"/>
          </a:ln>
        </p:spPr>
      </p:sp>
      <p:sp>
        <p:nvSpPr>
          <p:cNvPr id="127067" name="Line 92"/>
          <p:cNvSpPr/>
          <p:nvPr/>
        </p:nvSpPr>
        <p:spPr>
          <a:xfrm flipV="1">
            <a:off x="4995863" y="5160963"/>
            <a:ext cx="0" cy="12700"/>
          </a:xfrm>
          <a:prstGeom prst="line">
            <a:avLst/>
          </a:prstGeom>
          <a:ln w="28575" cap="flat" cmpd="sng">
            <a:solidFill>
              <a:schemeClr val="tx2"/>
            </a:solidFill>
            <a:prstDash val="solid"/>
            <a:round/>
            <a:headEnd type="none" w="med" len="med"/>
            <a:tailEnd type="none" w="med" len="med"/>
          </a:ln>
        </p:spPr>
      </p:sp>
      <p:sp>
        <p:nvSpPr>
          <p:cNvPr id="127068" name="Line 93"/>
          <p:cNvSpPr/>
          <p:nvPr/>
        </p:nvSpPr>
        <p:spPr>
          <a:xfrm flipV="1">
            <a:off x="5002213" y="5167313"/>
            <a:ext cx="0" cy="6350"/>
          </a:xfrm>
          <a:prstGeom prst="line">
            <a:avLst/>
          </a:prstGeom>
          <a:ln w="28575" cap="flat" cmpd="sng">
            <a:solidFill>
              <a:schemeClr val="tx2"/>
            </a:solidFill>
            <a:prstDash val="solid"/>
            <a:round/>
            <a:headEnd type="none" w="med" len="med"/>
            <a:tailEnd type="none" w="med" len="med"/>
          </a:ln>
        </p:spPr>
      </p:sp>
      <p:sp>
        <p:nvSpPr>
          <p:cNvPr id="127069" name="Line 94"/>
          <p:cNvSpPr/>
          <p:nvPr/>
        </p:nvSpPr>
        <p:spPr>
          <a:xfrm flipV="1">
            <a:off x="5014913" y="5167313"/>
            <a:ext cx="0" cy="6350"/>
          </a:xfrm>
          <a:prstGeom prst="line">
            <a:avLst/>
          </a:prstGeom>
          <a:ln w="28575" cap="flat" cmpd="sng">
            <a:solidFill>
              <a:schemeClr val="tx2"/>
            </a:solidFill>
            <a:prstDash val="solid"/>
            <a:round/>
            <a:headEnd type="none" w="med" len="med"/>
            <a:tailEnd type="none" w="med" len="med"/>
          </a:ln>
        </p:spPr>
      </p:sp>
      <p:sp>
        <p:nvSpPr>
          <p:cNvPr id="127070" name="Line 95"/>
          <p:cNvSpPr/>
          <p:nvPr/>
        </p:nvSpPr>
        <p:spPr>
          <a:xfrm flipV="1">
            <a:off x="5021263" y="5167313"/>
            <a:ext cx="0" cy="6350"/>
          </a:xfrm>
          <a:prstGeom prst="line">
            <a:avLst/>
          </a:prstGeom>
          <a:ln w="28575" cap="flat" cmpd="sng">
            <a:solidFill>
              <a:schemeClr val="tx2"/>
            </a:solidFill>
            <a:prstDash val="solid"/>
            <a:round/>
            <a:headEnd type="none" w="med" len="med"/>
            <a:tailEnd type="none" w="med" len="med"/>
          </a:ln>
        </p:spPr>
      </p:sp>
      <p:sp>
        <p:nvSpPr>
          <p:cNvPr id="127071" name="Line 96"/>
          <p:cNvSpPr/>
          <p:nvPr/>
        </p:nvSpPr>
        <p:spPr>
          <a:xfrm flipV="1">
            <a:off x="5026025" y="5167313"/>
            <a:ext cx="0" cy="6350"/>
          </a:xfrm>
          <a:prstGeom prst="line">
            <a:avLst/>
          </a:prstGeom>
          <a:ln w="28575" cap="flat" cmpd="sng">
            <a:solidFill>
              <a:schemeClr val="tx2"/>
            </a:solidFill>
            <a:prstDash val="solid"/>
            <a:round/>
            <a:headEnd type="none" w="med" len="med"/>
            <a:tailEnd type="none" w="med" len="med"/>
          </a:ln>
        </p:spPr>
      </p:sp>
      <p:sp>
        <p:nvSpPr>
          <p:cNvPr id="127072" name="Line 97"/>
          <p:cNvSpPr/>
          <p:nvPr/>
        </p:nvSpPr>
        <p:spPr>
          <a:xfrm flipV="1">
            <a:off x="5033963" y="5160963"/>
            <a:ext cx="0" cy="12700"/>
          </a:xfrm>
          <a:prstGeom prst="line">
            <a:avLst/>
          </a:prstGeom>
          <a:ln w="28575" cap="flat" cmpd="sng">
            <a:solidFill>
              <a:schemeClr val="tx2"/>
            </a:solidFill>
            <a:prstDash val="solid"/>
            <a:round/>
            <a:headEnd type="none" w="med" len="med"/>
            <a:tailEnd type="none" w="med" len="med"/>
          </a:ln>
        </p:spPr>
      </p:sp>
      <p:sp>
        <p:nvSpPr>
          <p:cNvPr id="127073" name="Line 98"/>
          <p:cNvSpPr/>
          <p:nvPr/>
        </p:nvSpPr>
        <p:spPr>
          <a:xfrm flipV="1">
            <a:off x="5045075" y="5167313"/>
            <a:ext cx="0" cy="6350"/>
          </a:xfrm>
          <a:prstGeom prst="line">
            <a:avLst/>
          </a:prstGeom>
          <a:ln w="28575" cap="flat" cmpd="sng">
            <a:solidFill>
              <a:schemeClr val="tx2"/>
            </a:solidFill>
            <a:prstDash val="solid"/>
            <a:round/>
            <a:headEnd type="none" w="med" len="med"/>
            <a:tailEnd type="none" w="med" len="med"/>
          </a:ln>
        </p:spPr>
      </p:sp>
      <p:sp>
        <p:nvSpPr>
          <p:cNvPr id="127074" name="Line 99"/>
          <p:cNvSpPr/>
          <p:nvPr/>
        </p:nvSpPr>
        <p:spPr>
          <a:xfrm flipV="1">
            <a:off x="5057775" y="5167313"/>
            <a:ext cx="0" cy="6350"/>
          </a:xfrm>
          <a:prstGeom prst="line">
            <a:avLst/>
          </a:prstGeom>
          <a:ln w="28575" cap="flat" cmpd="sng">
            <a:solidFill>
              <a:schemeClr val="tx2"/>
            </a:solidFill>
            <a:prstDash val="solid"/>
            <a:round/>
            <a:headEnd type="none" w="med" len="med"/>
            <a:tailEnd type="none" w="med" len="med"/>
          </a:ln>
        </p:spPr>
      </p:sp>
      <p:sp>
        <p:nvSpPr>
          <p:cNvPr id="127075" name="Line 100"/>
          <p:cNvSpPr/>
          <p:nvPr/>
        </p:nvSpPr>
        <p:spPr>
          <a:xfrm flipV="1">
            <a:off x="5064125" y="5167313"/>
            <a:ext cx="0" cy="6350"/>
          </a:xfrm>
          <a:prstGeom prst="line">
            <a:avLst/>
          </a:prstGeom>
          <a:ln w="28575" cap="flat" cmpd="sng">
            <a:solidFill>
              <a:schemeClr val="tx2"/>
            </a:solidFill>
            <a:prstDash val="solid"/>
            <a:round/>
            <a:headEnd type="none" w="med" len="med"/>
            <a:tailEnd type="none" w="med" len="med"/>
          </a:ln>
        </p:spPr>
      </p:sp>
      <p:sp>
        <p:nvSpPr>
          <p:cNvPr id="127076" name="Line 101"/>
          <p:cNvSpPr/>
          <p:nvPr/>
        </p:nvSpPr>
        <p:spPr>
          <a:xfrm flipV="1">
            <a:off x="5070475" y="5167313"/>
            <a:ext cx="0" cy="6350"/>
          </a:xfrm>
          <a:prstGeom prst="line">
            <a:avLst/>
          </a:prstGeom>
          <a:ln w="28575" cap="flat" cmpd="sng">
            <a:solidFill>
              <a:schemeClr val="tx2"/>
            </a:solidFill>
            <a:prstDash val="solid"/>
            <a:round/>
            <a:headEnd type="none" w="med" len="med"/>
            <a:tailEnd type="none" w="med" len="med"/>
          </a:ln>
        </p:spPr>
      </p:sp>
      <p:sp>
        <p:nvSpPr>
          <p:cNvPr id="127077" name="Line 102"/>
          <p:cNvSpPr/>
          <p:nvPr/>
        </p:nvSpPr>
        <p:spPr>
          <a:xfrm flipV="1">
            <a:off x="5076825" y="5167313"/>
            <a:ext cx="0" cy="6350"/>
          </a:xfrm>
          <a:prstGeom prst="line">
            <a:avLst/>
          </a:prstGeom>
          <a:ln w="28575" cap="flat" cmpd="sng">
            <a:solidFill>
              <a:schemeClr val="tx2"/>
            </a:solidFill>
            <a:prstDash val="solid"/>
            <a:round/>
            <a:headEnd type="none" w="med" len="med"/>
            <a:tailEnd type="none" w="med" len="med"/>
          </a:ln>
        </p:spPr>
      </p:sp>
      <p:sp>
        <p:nvSpPr>
          <p:cNvPr id="127078" name="Line 103"/>
          <p:cNvSpPr/>
          <p:nvPr/>
        </p:nvSpPr>
        <p:spPr>
          <a:xfrm flipV="1">
            <a:off x="5087938" y="5167313"/>
            <a:ext cx="0" cy="6350"/>
          </a:xfrm>
          <a:prstGeom prst="line">
            <a:avLst/>
          </a:prstGeom>
          <a:ln w="28575" cap="flat" cmpd="sng">
            <a:solidFill>
              <a:schemeClr val="tx2"/>
            </a:solidFill>
            <a:prstDash val="solid"/>
            <a:round/>
            <a:headEnd type="none" w="med" len="med"/>
            <a:tailEnd type="none" w="med" len="med"/>
          </a:ln>
        </p:spPr>
      </p:sp>
      <p:sp>
        <p:nvSpPr>
          <p:cNvPr id="127079" name="Line 104"/>
          <p:cNvSpPr/>
          <p:nvPr/>
        </p:nvSpPr>
        <p:spPr>
          <a:xfrm flipV="1">
            <a:off x="5095875" y="5167313"/>
            <a:ext cx="0" cy="6350"/>
          </a:xfrm>
          <a:prstGeom prst="line">
            <a:avLst/>
          </a:prstGeom>
          <a:ln w="28575" cap="flat" cmpd="sng">
            <a:solidFill>
              <a:schemeClr val="tx2"/>
            </a:solidFill>
            <a:prstDash val="solid"/>
            <a:round/>
            <a:headEnd type="none" w="med" len="med"/>
            <a:tailEnd type="none" w="med" len="med"/>
          </a:ln>
        </p:spPr>
      </p:sp>
      <p:sp>
        <p:nvSpPr>
          <p:cNvPr id="127080" name="Line 105"/>
          <p:cNvSpPr/>
          <p:nvPr/>
        </p:nvSpPr>
        <p:spPr>
          <a:xfrm flipV="1">
            <a:off x="5100638" y="5167313"/>
            <a:ext cx="0" cy="6350"/>
          </a:xfrm>
          <a:prstGeom prst="line">
            <a:avLst/>
          </a:prstGeom>
          <a:ln w="28575" cap="flat" cmpd="sng">
            <a:solidFill>
              <a:schemeClr val="tx2"/>
            </a:solidFill>
            <a:prstDash val="solid"/>
            <a:round/>
            <a:headEnd type="none" w="med" len="med"/>
            <a:tailEnd type="none" w="med" len="med"/>
          </a:ln>
        </p:spPr>
      </p:sp>
      <p:sp>
        <p:nvSpPr>
          <p:cNvPr id="127081" name="Line 106"/>
          <p:cNvSpPr/>
          <p:nvPr/>
        </p:nvSpPr>
        <p:spPr>
          <a:xfrm flipV="1">
            <a:off x="5106988" y="5167313"/>
            <a:ext cx="0" cy="6350"/>
          </a:xfrm>
          <a:prstGeom prst="line">
            <a:avLst/>
          </a:prstGeom>
          <a:ln w="28575" cap="flat" cmpd="sng">
            <a:solidFill>
              <a:schemeClr val="tx2"/>
            </a:solidFill>
            <a:prstDash val="solid"/>
            <a:round/>
            <a:headEnd type="none" w="med" len="med"/>
            <a:tailEnd type="none" w="med" len="med"/>
          </a:ln>
        </p:spPr>
      </p:sp>
      <p:sp>
        <p:nvSpPr>
          <p:cNvPr id="127082" name="Line 107"/>
          <p:cNvSpPr/>
          <p:nvPr/>
        </p:nvSpPr>
        <p:spPr>
          <a:xfrm flipV="1">
            <a:off x="5113338" y="5167313"/>
            <a:ext cx="0" cy="6350"/>
          </a:xfrm>
          <a:prstGeom prst="line">
            <a:avLst/>
          </a:prstGeom>
          <a:ln w="28575" cap="flat" cmpd="sng">
            <a:solidFill>
              <a:schemeClr val="tx2"/>
            </a:solidFill>
            <a:prstDash val="solid"/>
            <a:round/>
            <a:headEnd type="none" w="med" len="med"/>
            <a:tailEnd type="none" w="med" len="med"/>
          </a:ln>
        </p:spPr>
      </p:sp>
      <p:sp>
        <p:nvSpPr>
          <p:cNvPr id="127083" name="Line 108"/>
          <p:cNvSpPr/>
          <p:nvPr/>
        </p:nvSpPr>
        <p:spPr>
          <a:xfrm flipV="1">
            <a:off x="5118100" y="5167313"/>
            <a:ext cx="0" cy="6350"/>
          </a:xfrm>
          <a:prstGeom prst="line">
            <a:avLst/>
          </a:prstGeom>
          <a:ln w="28575" cap="flat" cmpd="sng">
            <a:solidFill>
              <a:schemeClr val="tx2"/>
            </a:solidFill>
            <a:prstDash val="solid"/>
            <a:round/>
            <a:headEnd type="none" w="med" len="med"/>
            <a:tailEnd type="none" w="med" len="med"/>
          </a:ln>
        </p:spPr>
      </p:sp>
      <p:sp>
        <p:nvSpPr>
          <p:cNvPr id="127084" name="Line 109"/>
          <p:cNvSpPr/>
          <p:nvPr/>
        </p:nvSpPr>
        <p:spPr>
          <a:xfrm flipV="1">
            <a:off x="5124450" y="5167313"/>
            <a:ext cx="0" cy="6350"/>
          </a:xfrm>
          <a:prstGeom prst="line">
            <a:avLst/>
          </a:prstGeom>
          <a:ln w="28575" cap="flat" cmpd="sng">
            <a:solidFill>
              <a:schemeClr val="tx2"/>
            </a:solidFill>
            <a:prstDash val="solid"/>
            <a:round/>
            <a:headEnd type="none" w="med" len="med"/>
            <a:tailEnd type="none" w="med" len="med"/>
          </a:ln>
        </p:spPr>
      </p:sp>
      <p:sp>
        <p:nvSpPr>
          <p:cNvPr id="127085" name="Line 110"/>
          <p:cNvSpPr/>
          <p:nvPr/>
        </p:nvSpPr>
        <p:spPr>
          <a:xfrm flipV="1">
            <a:off x="5130800" y="5167313"/>
            <a:ext cx="0" cy="6350"/>
          </a:xfrm>
          <a:prstGeom prst="line">
            <a:avLst/>
          </a:prstGeom>
          <a:ln w="28575" cap="flat" cmpd="sng">
            <a:solidFill>
              <a:schemeClr val="tx2"/>
            </a:solidFill>
            <a:prstDash val="solid"/>
            <a:round/>
            <a:headEnd type="none" w="med" len="med"/>
            <a:tailEnd type="none" w="med" len="med"/>
          </a:ln>
        </p:spPr>
      </p:sp>
      <p:sp>
        <p:nvSpPr>
          <p:cNvPr id="127086" name="Line 111"/>
          <p:cNvSpPr/>
          <p:nvPr/>
        </p:nvSpPr>
        <p:spPr>
          <a:xfrm flipV="1">
            <a:off x="5138738" y="5167313"/>
            <a:ext cx="0" cy="6350"/>
          </a:xfrm>
          <a:prstGeom prst="line">
            <a:avLst/>
          </a:prstGeom>
          <a:ln w="28575" cap="flat" cmpd="sng">
            <a:solidFill>
              <a:schemeClr val="tx2"/>
            </a:solidFill>
            <a:prstDash val="solid"/>
            <a:round/>
            <a:headEnd type="none" w="med" len="med"/>
            <a:tailEnd type="none" w="med" len="med"/>
          </a:ln>
        </p:spPr>
      </p:sp>
      <p:sp>
        <p:nvSpPr>
          <p:cNvPr id="127087" name="Line 112"/>
          <p:cNvSpPr/>
          <p:nvPr/>
        </p:nvSpPr>
        <p:spPr>
          <a:xfrm flipV="1">
            <a:off x="5145088" y="5167313"/>
            <a:ext cx="0" cy="6350"/>
          </a:xfrm>
          <a:prstGeom prst="line">
            <a:avLst/>
          </a:prstGeom>
          <a:ln w="28575" cap="flat" cmpd="sng">
            <a:solidFill>
              <a:schemeClr val="tx2"/>
            </a:solidFill>
            <a:prstDash val="solid"/>
            <a:round/>
            <a:headEnd type="none" w="med" len="med"/>
            <a:tailEnd type="none" w="med" len="med"/>
          </a:ln>
        </p:spPr>
      </p:sp>
      <p:sp>
        <p:nvSpPr>
          <p:cNvPr id="127088" name="Line 113"/>
          <p:cNvSpPr/>
          <p:nvPr/>
        </p:nvSpPr>
        <p:spPr>
          <a:xfrm flipV="1">
            <a:off x="5149850" y="5160963"/>
            <a:ext cx="0" cy="12700"/>
          </a:xfrm>
          <a:prstGeom prst="line">
            <a:avLst/>
          </a:prstGeom>
          <a:ln w="28575" cap="flat" cmpd="sng">
            <a:solidFill>
              <a:schemeClr val="tx2"/>
            </a:solidFill>
            <a:prstDash val="solid"/>
            <a:round/>
            <a:headEnd type="none" w="med" len="med"/>
            <a:tailEnd type="none" w="med" len="med"/>
          </a:ln>
        </p:spPr>
      </p:sp>
      <p:sp>
        <p:nvSpPr>
          <p:cNvPr id="127089" name="Line 114"/>
          <p:cNvSpPr/>
          <p:nvPr/>
        </p:nvSpPr>
        <p:spPr>
          <a:xfrm flipV="1">
            <a:off x="5157788" y="5160963"/>
            <a:ext cx="0" cy="12700"/>
          </a:xfrm>
          <a:prstGeom prst="line">
            <a:avLst/>
          </a:prstGeom>
          <a:ln w="28575" cap="flat" cmpd="sng">
            <a:solidFill>
              <a:schemeClr val="tx2"/>
            </a:solidFill>
            <a:prstDash val="solid"/>
            <a:round/>
            <a:headEnd type="none" w="med" len="med"/>
            <a:tailEnd type="none" w="med" len="med"/>
          </a:ln>
        </p:spPr>
      </p:sp>
      <p:sp>
        <p:nvSpPr>
          <p:cNvPr id="127090" name="Line 115"/>
          <p:cNvSpPr/>
          <p:nvPr/>
        </p:nvSpPr>
        <p:spPr>
          <a:xfrm flipV="1">
            <a:off x="5162550" y="5143500"/>
            <a:ext cx="0" cy="30163"/>
          </a:xfrm>
          <a:prstGeom prst="line">
            <a:avLst/>
          </a:prstGeom>
          <a:ln w="28575" cap="flat" cmpd="sng">
            <a:solidFill>
              <a:schemeClr val="tx2"/>
            </a:solidFill>
            <a:prstDash val="solid"/>
            <a:round/>
            <a:headEnd type="none" w="med" len="med"/>
            <a:tailEnd type="none" w="med" len="med"/>
          </a:ln>
        </p:spPr>
      </p:sp>
      <p:sp>
        <p:nvSpPr>
          <p:cNvPr id="127091" name="Line 116"/>
          <p:cNvSpPr/>
          <p:nvPr/>
        </p:nvSpPr>
        <p:spPr>
          <a:xfrm flipV="1">
            <a:off x="5168900" y="5167313"/>
            <a:ext cx="0" cy="6350"/>
          </a:xfrm>
          <a:prstGeom prst="line">
            <a:avLst/>
          </a:prstGeom>
          <a:ln w="28575" cap="flat" cmpd="sng">
            <a:solidFill>
              <a:schemeClr val="tx2"/>
            </a:solidFill>
            <a:prstDash val="solid"/>
            <a:round/>
            <a:headEnd type="none" w="med" len="med"/>
            <a:tailEnd type="none" w="med" len="med"/>
          </a:ln>
        </p:spPr>
      </p:sp>
      <p:sp>
        <p:nvSpPr>
          <p:cNvPr id="127092" name="Line 117"/>
          <p:cNvSpPr/>
          <p:nvPr/>
        </p:nvSpPr>
        <p:spPr>
          <a:xfrm flipV="1">
            <a:off x="5175250" y="5167313"/>
            <a:ext cx="0" cy="6350"/>
          </a:xfrm>
          <a:prstGeom prst="line">
            <a:avLst/>
          </a:prstGeom>
          <a:ln w="28575" cap="flat" cmpd="sng">
            <a:solidFill>
              <a:schemeClr val="tx2"/>
            </a:solidFill>
            <a:prstDash val="solid"/>
            <a:round/>
            <a:headEnd type="none" w="med" len="med"/>
            <a:tailEnd type="none" w="med" len="med"/>
          </a:ln>
        </p:spPr>
      </p:sp>
      <p:sp>
        <p:nvSpPr>
          <p:cNvPr id="127093" name="Line 118"/>
          <p:cNvSpPr/>
          <p:nvPr/>
        </p:nvSpPr>
        <p:spPr>
          <a:xfrm flipV="1">
            <a:off x="5180013" y="5167313"/>
            <a:ext cx="0" cy="6350"/>
          </a:xfrm>
          <a:prstGeom prst="line">
            <a:avLst/>
          </a:prstGeom>
          <a:ln w="28575" cap="flat" cmpd="sng">
            <a:solidFill>
              <a:schemeClr val="tx2"/>
            </a:solidFill>
            <a:prstDash val="solid"/>
            <a:round/>
            <a:headEnd type="none" w="med" len="med"/>
            <a:tailEnd type="none" w="med" len="med"/>
          </a:ln>
        </p:spPr>
      </p:sp>
      <p:sp>
        <p:nvSpPr>
          <p:cNvPr id="127094" name="Line 119"/>
          <p:cNvSpPr/>
          <p:nvPr/>
        </p:nvSpPr>
        <p:spPr>
          <a:xfrm flipV="1">
            <a:off x="5192713" y="5167313"/>
            <a:ext cx="0" cy="6350"/>
          </a:xfrm>
          <a:prstGeom prst="line">
            <a:avLst/>
          </a:prstGeom>
          <a:ln w="28575" cap="flat" cmpd="sng">
            <a:solidFill>
              <a:schemeClr val="tx2"/>
            </a:solidFill>
            <a:prstDash val="solid"/>
            <a:round/>
            <a:headEnd type="none" w="med" len="med"/>
            <a:tailEnd type="none" w="med" len="med"/>
          </a:ln>
        </p:spPr>
      </p:sp>
      <p:sp>
        <p:nvSpPr>
          <p:cNvPr id="127095" name="Line 120"/>
          <p:cNvSpPr/>
          <p:nvPr/>
        </p:nvSpPr>
        <p:spPr>
          <a:xfrm flipV="1">
            <a:off x="5199063" y="5167313"/>
            <a:ext cx="0" cy="6350"/>
          </a:xfrm>
          <a:prstGeom prst="line">
            <a:avLst/>
          </a:prstGeom>
          <a:ln w="28575" cap="flat" cmpd="sng">
            <a:solidFill>
              <a:schemeClr val="tx2"/>
            </a:solidFill>
            <a:prstDash val="solid"/>
            <a:round/>
            <a:headEnd type="none" w="med" len="med"/>
            <a:tailEnd type="none" w="med" len="med"/>
          </a:ln>
        </p:spPr>
      </p:sp>
      <p:sp>
        <p:nvSpPr>
          <p:cNvPr id="127096" name="Line 121"/>
          <p:cNvSpPr/>
          <p:nvPr/>
        </p:nvSpPr>
        <p:spPr>
          <a:xfrm flipV="1">
            <a:off x="5205413" y="5137150"/>
            <a:ext cx="0" cy="36513"/>
          </a:xfrm>
          <a:prstGeom prst="line">
            <a:avLst/>
          </a:prstGeom>
          <a:ln w="28575" cap="flat" cmpd="sng">
            <a:solidFill>
              <a:schemeClr val="tx2"/>
            </a:solidFill>
            <a:prstDash val="solid"/>
            <a:round/>
            <a:headEnd type="none" w="med" len="med"/>
            <a:tailEnd type="none" w="med" len="med"/>
          </a:ln>
        </p:spPr>
      </p:sp>
      <p:sp>
        <p:nvSpPr>
          <p:cNvPr id="127097" name="Line 122"/>
          <p:cNvSpPr/>
          <p:nvPr/>
        </p:nvSpPr>
        <p:spPr>
          <a:xfrm flipV="1">
            <a:off x="5211763" y="5167313"/>
            <a:ext cx="0" cy="6350"/>
          </a:xfrm>
          <a:prstGeom prst="line">
            <a:avLst/>
          </a:prstGeom>
          <a:ln w="28575" cap="flat" cmpd="sng">
            <a:solidFill>
              <a:schemeClr val="tx2"/>
            </a:solidFill>
            <a:prstDash val="solid"/>
            <a:round/>
            <a:headEnd type="none" w="med" len="med"/>
            <a:tailEnd type="none" w="med" len="med"/>
          </a:ln>
        </p:spPr>
      </p:sp>
      <p:sp>
        <p:nvSpPr>
          <p:cNvPr id="127098" name="Line 123"/>
          <p:cNvSpPr/>
          <p:nvPr/>
        </p:nvSpPr>
        <p:spPr>
          <a:xfrm flipV="1">
            <a:off x="5218113" y="5149850"/>
            <a:ext cx="0" cy="23813"/>
          </a:xfrm>
          <a:prstGeom prst="line">
            <a:avLst/>
          </a:prstGeom>
          <a:ln w="28575" cap="flat" cmpd="sng">
            <a:solidFill>
              <a:schemeClr val="tx2"/>
            </a:solidFill>
            <a:prstDash val="solid"/>
            <a:round/>
            <a:headEnd type="none" w="med" len="med"/>
            <a:tailEnd type="none" w="med" len="med"/>
          </a:ln>
        </p:spPr>
      </p:sp>
      <p:sp>
        <p:nvSpPr>
          <p:cNvPr id="127099" name="Line 124"/>
          <p:cNvSpPr/>
          <p:nvPr/>
        </p:nvSpPr>
        <p:spPr>
          <a:xfrm flipV="1">
            <a:off x="5224463" y="4989513"/>
            <a:ext cx="0" cy="184150"/>
          </a:xfrm>
          <a:prstGeom prst="line">
            <a:avLst/>
          </a:prstGeom>
          <a:ln w="38100" cap="flat" cmpd="sng">
            <a:solidFill>
              <a:schemeClr val="tx2"/>
            </a:solidFill>
            <a:prstDash val="solid"/>
            <a:round/>
            <a:headEnd type="none" w="med" len="med"/>
            <a:tailEnd type="none" w="med" len="med"/>
          </a:ln>
        </p:spPr>
      </p:sp>
      <p:sp>
        <p:nvSpPr>
          <p:cNvPr id="127100" name="Line 125"/>
          <p:cNvSpPr/>
          <p:nvPr/>
        </p:nvSpPr>
        <p:spPr>
          <a:xfrm flipV="1">
            <a:off x="5230813" y="5126038"/>
            <a:ext cx="0" cy="47625"/>
          </a:xfrm>
          <a:prstGeom prst="line">
            <a:avLst/>
          </a:prstGeom>
          <a:ln w="38100" cap="flat" cmpd="sng">
            <a:solidFill>
              <a:schemeClr val="tx2"/>
            </a:solidFill>
            <a:prstDash val="solid"/>
            <a:round/>
            <a:headEnd type="none" w="med" len="med"/>
            <a:tailEnd type="none" w="med" len="med"/>
          </a:ln>
        </p:spPr>
      </p:sp>
      <p:sp>
        <p:nvSpPr>
          <p:cNvPr id="127101" name="Line 126"/>
          <p:cNvSpPr/>
          <p:nvPr/>
        </p:nvSpPr>
        <p:spPr>
          <a:xfrm flipV="1">
            <a:off x="5237163" y="5167313"/>
            <a:ext cx="0" cy="6350"/>
          </a:xfrm>
          <a:prstGeom prst="line">
            <a:avLst/>
          </a:prstGeom>
          <a:ln w="28575" cap="flat" cmpd="sng">
            <a:solidFill>
              <a:schemeClr val="tx2"/>
            </a:solidFill>
            <a:prstDash val="solid"/>
            <a:round/>
            <a:headEnd type="none" w="med" len="med"/>
            <a:tailEnd type="none" w="med" len="med"/>
          </a:ln>
        </p:spPr>
      </p:sp>
      <p:sp>
        <p:nvSpPr>
          <p:cNvPr id="127102" name="Line 127"/>
          <p:cNvSpPr/>
          <p:nvPr/>
        </p:nvSpPr>
        <p:spPr>
          <a:xfrm flipV="1">
            <a:off x="5241925" y="5167313"/>
            <a:ext cx="0" cy="6350"/>
          </a:xfrm>
          <a:prstGeom prst="line">
            <a:avLst/>
          </a:prstGeom>
          <a:ln w="28575" cap="flat" cmpd="sng">
            <a:solidFill>
              <a:schemeClr val="tx2"/>
            </a:solidFill>
            <a:prstDash val="solid"/>
            <a:round/>
            <a:headEnd type="none" w="med" len="med"/>
            <a:tailEnd type="none" w="med" len="med"/>
          </a:ln>
        </p:spPr>
      </p:sp>
      <p:sp>
        <p:nvSpPr>
          <p:cNvPr id="127103" name="Line 128"/>
          <p:cNvSpPr/>
          <p:nvPr/>
        </p:nvSpPr>
        <p:spPr>
          <a:xfrm flipV="1">
            <a:off x="5248275" y="5167313"/>
            <a:ext cx="0" cy="6350"/>
          </a:xfrm>
          <a:prstGeom prst="line">
            <a:avLst/>
          </a:prstGeom>
          <a:ln w="28575" cap="flat" cmpd="sng">
            <a:solidFill>
              <a:schemeClr val="tx2"/>
            </a:solidFill>
            <a:prstDash val="solid"/>
            <a:round/>
            <a:headEnd type="none" w="med" len="med"/>
            <a:tailEnd type="none" w="med" len="med"/>
          </a:ln>
        </p:spPr>
      </p:sp>
      <p:sp>
        <p:nvSpPr>
          <p:cNvPr id="127104" name="Line 129"/>
          <p:cNvSpPr/>
          <p:nvPr/>
        </p:nvSpPr>
        <p:spPr>
          <a:xfrm flipV="1">
            <a:off x="5254625" y="5167313"/>
            <a:ext cx="0" cy="6350"/>
          </a:xfrm>
          <a:prstGeom prst="line">
            <a:avLst/>
          </a:prstGeom>
          <a:ln w="28575" cap="flat" cmpd="sng">
            <a:solidFill>
              <a:schemeClr val="tx2"/>
            </a:solidFill>
            <a:prstDash val="solid"/>
            <a:round/>
            <a:headEnd type="none" w="med" len="med"/>
            <a:tailEnd type="none" w="med" len="med"/>
          </a:ln>
        </p:spPr>
      </p:sp>
      <p:sp>
        <p:nvSpPr>
          <p:cNvPr id="127105" name="Line 130"/>
          <p:cNvSpPr/>
          <p:nvPr/>
        </p:nvSpPr>
        <p:spPr>
          <a:xfrm flipV="1">
            <a:off x="5260975" y="5167313"/>
            <a:ext cx="0" cy="6350"/>
          </a:xfrm>
          <a:prstGeom prst="line">
            <a:avLst/>
          </a:prstGeom>
          <a:ln w="28575" cap="flat" cmpd="sng">
            <a:solidFill>
              <a:schemeClr val="tx2"/>
            </a:solidFill>
            <a:prstDash val="solid"/>
            <a:round/>
            <a:headEnd type="none" w="med" len="med"/>
            <a:tailEnd type="none" w="med" len="med"/>
          </a:ln>
        </p:spPr>
      </p:sp>
      <p:sp>
        <p:nvSpPr>
          <p:cNvPr id="127106" name="Line 131"/>
          <p:cNvSpPr/>
          <p:nvPr/>
        </p:nvSpPr>
        <p:spPr>
          <a:xfrm flipV="1">
            <a:off x="5267325" y="5149850"/>
            <a:ext cx="0" cy="23813"/>
          </a:xfrm>
          <a:prstGeom prst="line">
            <a:avLst/>
          </a:prstGeom>
          <a:ln w="28575" cap="flat" cmpd="sng">
            <a:solidFill>
              <a:schemeClr val="tx2"/>
            </a:solidFill>
            <a:prstDash val="solid"/>
            <a:round/>
            <a:headEnd type="none" w="med" len="med"/>
            <a:tailEnd type="none" w="med" len="med"/>
          </a:ln>
        </p:spPr>
      </p:sp>
      <p:sp>
        <p:nvSpPr>
          <p:cNvPr id="127107" name="Line 132"/>
          <p:cNvSpPr/>
          <p:nvPr/>
        </p:nvSpPr>
        <p:spPr>
          <a:xfrm flipV="1">
            <a:off x="5273675" y="5132388"/>
            <a:ext cx="0" cy="41275"/>
          </a:xfrm>
          <a:prstGeom prst="line">
            <a:avLst/>
          </a:prstGeom>
          <a:ln w="28575" cap="flat" cmpd="sng">
            <a:solidFill>
              <a:schemeClr val="tx2"/>
            </a:solidFill>
            <a:prstDash val="solid"/>
            <a:round/>
            <a:headEnd type="none" w="med" len="med"/>
            <a:tailEnd type="none" w="med" len="med"/>
          </a:ln>
        </p:spPr>
      </p:sp>
      <p:sp>
        <p:nvSpPr>
          <p:cNvPr id="127108" name="Line 133"/>
          <p:cNvSpPr/>
          <p:nvPr/>
        </p:nvSpPr>
        <p:spPr>
          <a:xfrm flipV="1">
            <a:off x="5278438" y="5149850"/>
            <a:ext cx="0" cy="23813"/>
          </a:xfrm>
          <a:prstGeom prst="line">
            <a:avLst/>
          </a:prstGeom>
          <a:ln w="28575" cap="flat" cmpd="sng">
            <a:solidFill>
              <a:schemeClr val="tx2"/>
            </a:solidFill>
            <a:prstDash val="solid"/>
            <a:round/>
            <a:headEnd type="none" w="med" len="med"/>
            <a:tailEnd type="none" w="med" len="med"/>
          </a:ln>
        </p:spPr>
      </p:sp>
      <p:sp>
        <p:nvSpPr>
          <p:cNvPr id="127109" name="Line 134"/>
          <p:cNvSpPr/>
          <p:nvPr/>
        </p:nvSpPr>
        <p:spPr>
          <a:xfrm flipV="1">
            <a:off x="5291138" y="5167313"/>
            <a:ext cx="0" cy="6350"/>
          </a:xfrm>
          <a:prstGeom prst="line">
            <a:avLst/>
          </a:prstGeom>
          <a:ln w="28575" cap="flat" cmpd="sng">
            <a:solidFill>
              <a:schemeClr val="tx2"/>
            </a:solidFill>
            <a:prstDash val="solid"/>
            <a:round/>
            <a:headEnd type="none" w="med" len="med"/>
            <a:tailEnd type="none" w="med" len="med"/>
          </a:ln>
        </p:spPr>
      </p:sp>
      <p:sp>
        <p:nvSpPr>
          <p:cNvPr id="127110" name="Line 135"/>
          <p:cNvSpPr/>
          <p:nvPr/>
        </p:nvSpPr>
        <p:spPr>
          <a:xfrm flipV="1">
            <a:off x="5297488" y="5167313"/>
            <a:ext cx="0" cy="6350"/>
          </a:xfrm>
          <a:prstGeom prst="line">
            <a:avLst/>
          </a:prstGeom>
          <a:ln w="28575" cap="flat" cmpd="sng">
            <a:solidFill>
              <a:schemeClr val="tx2"/>
            </a:solidFill>
            <a:prstDash val="solid"/>
            <a:round/>
            <a:headEnd type="none" w="med" len="med"/>
            <a:tailEnd type="none" w="med" len="med"/>
          </a:ln>
        </p:spPr>
      </p:sp>
      <p:sp>
        <p:nvSpPr>
          <p:cNvPr id="127111" name="Line 136"/>
          <p:cNvSpPr/>
          <p:nvPr/>
        </p:nvSpPr>
        <p:spPr>
          <a:xfrm flipV="1">
            <a:off x="5303838" y="5167313"/>
            <a:ext cx="0" cy="6350"/>
          </a:xfrm>
          <a:prstGeom prst="line">
            <a:avLst/>
          </a:prstGeom>
          <a:ln w="28575" cap="flat" cmpd="sng">
            <a:solidFill>
              <a:schemeClr val="tx2"/>
            </a:solidFill>
            <a:prstDash val="solid"/>
            <a:round/>
            <a:headEnd type="none" w="med" len="med"/>
            <a:tailEnd type="none" w="med" len="med"/>
          </a:ln>
        </p:spPr>
      </p:sp>
      <p:sp>
        <p:nvSpPr>
          <p:cNvPr id="127112" name="Line 137"/>
          <p:cNvSpPr/>
          <p:nvPr/>
        </p:nvSpPr>
        <p:spPr>
          <a:xfrm flipV="1">
            <a:off x="5310188" y="5167313"/>
            <a:ext cx="0" cy="6350"/>
          </a:xfrm>
          <a:prstGeom prst="line">
            <a:avLst/>
          </a:prstGeom>
          <a:ln w="28575" cap="flat" cmpd="sng">
            <a:solidFill>
              <a:schemeClr val="tx2"/>
            </a:solidFill>
            <a:prstDash val="solid"/>
            <a:round/>
            <a:headEnd type="none" w="med" len="med"/>
            <a:tailEnd type="none" w="med" len="med"/>
          </a:ln>
        </p:spPr>
      </p:sp>
      <p:sp>
        <p:nvSpPr>
          <p:cNvPr id="127113" name="Line 138"/>
          <p:cNvSpPr/>
          <p:nvPr/>
        </p:nvSpPr>
        <p:spPr>
          <a:xfrm flipV="1">
            <a:off x="5316538" y="5160963"/>
            <a:ext cx="0" cy="12700"/>
          </a:xfrm>
          <a:prstGeom prst="line">
            <a:avLst/>
          </a:prstGeom>
          <a:ln w="28575" cap="flat" cmpd="sng">
            <a:solidFill>
              <a:schemeClr val="tx2"/>
            </a:solidFill>
            <a:prstDash val="solid"/>
            <a:round/>
            <a:headEnd type="none" w="med" len="med"/>
            <a:tailEnd type="none" w="med" len="med"/>
          </a:ln>
        </p:spPr>
      </p:sp>
      <p:sp>
        <p:nvSpPr>
          <p:cNvPr id="127114" name="Line 139"/>
          <p:cNvSpPr/>
          <p:nvPr/>
        </p:nvSpPr>
        <p:spPr>
          <a:xfrm flipV="1">
            <a:off x="5322888" y="5167313"/>
            <a:ext cx="0" cy="6350"/>
          </a:xfrm>
          <a:prstGeom prst="line">
            <a:avLst/>
          </a:prstGeom>
          <a:ln w="28575" cap="flat" cmpd="sng">
            <a:solidFill>
              <a:schemeClr val="tx2"/>
            </a:solidFill>
            <a:prstDash val="solid"/>
            <a:round/>
            <a:headEnd type="none" w="med" len="med"/>
            <a:tailEnd type="none" w="med" len="med"/>
          </a:ln>
        </p:spPr>
      </p:sp>
      <p:sp>
        <p:nvSpPr>
          <p:cNvPr id="127115" name="Line 140"/>
          <p:cNvSpPr/>
          <p:nvPr/>
        </p:nvSpPr>
        <p:spPr>
          <a:xfrm flipV="1">
            <a:off x="5329238" y="5126038"/>
            <a:ext cx="0" cy="47625"/>
          </a:xfrm>
          <a:prstGeom prst="line">
            <a:avLst/>
          </a:prstGeom>
          <a:ln w="28575" cap="flat" cmpd="sng">
            <a:solidFill>
              <a:schemeClr val="tx2"/>
            </a:solidFill>
            <a:prstDash val="solid"/>
            <a:round/>
            <a:headEnd type="none" w="med" len="med"/>
            <a:tailEnd type="none" w="med" len="med"/>
          </a:ln>
        </p:spPr>
      </p:sp>
      <p:sp>
        <p:nvSpPr>
          <p:cNvPr id="127116" name="Line 141"/>
          <p:cNvSpPr/>
          <p:nvPr/>
        </p:nvSpPr>
        <p:spPr>
          <a:xfrm flipV="1">
            <a:off x="5335588" y="4868863"/>
            <a:ext cx="0" cy="304800"/>
          </a:xfrm>
          <a:prstGeom prst="line">
            <a:avLst/>
          </a:prstGeom>
          <a:ln w="38100" cap="flat" cmpd="sng">
            <a:solidFill>
              <a:schemeClr val="tx2"/>
            </a:solidFill>
            <a:prstDash val="solid"/>
            <a:round/>
            <a:headEnd type="none" w="med" len="med"/>
            <a:tailEnd type="none" w="med" len="med"/>
          </a:ln>
        </p:spPr>
      </p:sp>
      <p:sp>
        <p:nvSpPr>
          <p:cNvPr id="127117" name="Line 142"/>
          <p:cNvSpPr/>
          <p:nvPr/>
        </p:nvSpPr>
        <p:spPr>
          <a:xfrm flipV="1">
            <a:off x="5340350" y="5114925"/>
            <a:ext cx="0" cy="58738"/>
          </a:xfrm>
          <a:prstGeom prst="line">
            <a:avLst/>
          </a:prstGeom>
          <a:ln w="38100" cap="flat" cmpd="sng">
            <a:solidFill>
              <a:schemeClr val="tx2"/>
            </a:solidFill>
            <a:prstDash val="solid"/>
            <a:round/>
            <a:headEnd type="none" w="med" len="med"/>
            <a:tailEnd type="none" w="med" len="med"/>
          </a:ln>
        </p:spPr>
      </p:sp>
      <p:sp>
        <p:nvSpPr>
          <p:cNvPr id="127118" name="Line 143"/>
          <p:cNvSpPr/>
          <p:nvPr/>
        </p:nvSpPr>
        <p:spPr>
          <a:xfrm flipV="1">
            <a:off x="5348288" y="5160963"/>
            <a:ext cx="0" cy="12700"/>
          </a:xfrm>
          <a:prstGeom prst="line">
            <a:avLst/>
          </a:prstGeom>
          <a:ln w="28575" cap="flat" cmpd="sng">
            <a:solidFill>
              <a:schemeClr val="tx2"/>
            </a:solidFill>
            <a:prstDash val="solid"/>
            <a:round/>
            <a:headEnd type="none" w="med" len="med"/>
            <a:tailEnd type="none" w="med" len="med"/>
          </a:ln>
        </p:spPr>
      </p:sp>
      <p:sp>
        <p:nvSpPr>
          <p:cNvPr id="127119" name="Line 144"/>
          <p:cNvSpPr/>
          <p:nvPr/>
        </p:nvSpPr>
        <p:spPr>
          <a:xfrm flipV="1">
            <a:off x="5353050" y="5167313"/>
            <a:ext cx="0" cy="6350"/>
          </a:xfrm>
          <a:prstGeom prst="line">
            <a:avLst/>
          </a:prstGeom>
          <a:ln w="28575" cap="flat" cmpd="sng">
            <a:solidFill>
              <a:schemeClr val="tx2"/>
            </a:solidFill>
            <a:prstDash val="solid"/>
            <a:round/>
            <a:headEnd type="none" w="med" len="med"/>
            <a:tailEnd type="none" w="med" len="med"/>
          </a:ln>
        </p:spPr>
      </p:sp>
      <p:sp>
        <p:nvSpPr>
          <p:cNvPr id="127120" name="Line 145"/>
          <p:cNvSpPr/>
          <p:nvPr/>
        </p:nvSpPr>
        <p:spPr>
          <a:xfrm flipV="1">
            <a:off x="5359400" y="5167313"/>
            <a:ext cx="0" cy="6350"/>
          </a:xfrm>
          <a:prstGeom prst="line">
            <a:avLst/>
          </a:prstGeom>
          <a:ln w="28575" cap="flat" cmpd="sng">
            <a:solidFill>
              <a:schemeClr val="tx2"/>
            </a:solidFill>
            <a:prstDash val="solid"/>
            <a:round/>
            <a:headEnd type="none" w="med" len="med"/>
            <a:tailEnd type="none" w="med" len="med"/>
          </a:ln>
        </p:spPr>
      </p:sp>
      <p:sp>
        <p:nvSpPr>
          <p:cNvPr id="127121" name="Line 146"/>
          <p:cNvSpPr/>
          <p:nvPr/>
        </p:nvSpPr>
        <p:spPr>
          <a:xfrm flipV="1">
            <a:off x="5365750" y="5167313"/>
            <a:ext cx="0" cy="6350"/>
          </a:xfrm>
          <a:prstGeom prst="line">
            <a:avLst/>
          </a:prstGeom>
          <a:ln w="28575" cap="flat" cmpd="sng">
            <a:solidFill>
              <a:schemeClr val="tx2"/>
            </a:solidFill>
            <a:prstDash val="solid"/>
            <a:round/>
            <a:headEnd type="none" w="med" len="med"/>
            <a:tailEnd type="none" w="med" len="med"/>
          </a:ln>
        </p:spPr>
      </p:sp>
      <p:sp>
        <p:nvSpPr>
          <p:cNvPr id="127122" name="Line 147"/>
          <p:cNvSpPr/>
          <p:nvPr/>
        </p:nvSpPr>
        <p:spPr>
          <a:xfrm flipV="1">
            <a:off x="5370513" y="5167313"/>
            <a:ext cx="0" cy="6350"/>
          </a:xfrm>
          <a:prstGeom prst="line">
            <a:avLst/>
          </a:prstGeom>
          <a:ln w="28575" cap="flat" cmpd="sng">
            <a:solidFill>
              <a:schemeClr val="tx2"/>
            </a:solidFill>
            <a:prstDash val="solid"/>
            <a:round/>
            <a:headEnd type="none" w="med" len="med"/>
            <a:tailEnd type="none" w="med" len="med"/>
          </a:ln>
        </p:spPr>
      </p:sp>
      <p:sp>
        <p:nvSpPr>
          <p:cNvPr id="127123" name="Line 148"/>
          <p:cNvSpPr/>
          <p:nvPr/>
        </p:nvSpPr>
        <p:spPr>
          <a:xfrm flipV="1">
            <a:off x="5383213" y="5167313"/>
            <a:ext cx="0" cy="6350"/>
          </a:xfrm>
          <a:prstGeom prst="line">
            <a:avLst/>
          </a:prstGeom>
          <a:ln w="28575" cap="flat" cmpd="sng">
            <a:solidFill>
              <a:schemeClr val="tx2"/>
            </a:solidFill>
            <a:prstDash val="solid"/>
            <a:round/>
            <a:headEnd type="none" w="med" len="med"/>
            <a:tailEnd type="none" w="med" len="med"/>
          </a:ln>
        </p:spPr>
      </p:sp>
      <p:sp>
        <p:nvSpPr>
          <p:cNvPr id="127124" name="Line 149"/>
          <p:cNvSpPr/>
          <p:nvPr/>
        </p:nvSpPr>
        <p:spPr>
          <a:xfrm flipV="1">
            <a:off x="5391150" y="5167313"/>
            <a:ext cx="0" cy="6350"/>
          </a:xfrm>
          <a:prstGeom prst="line">
            <a:avLst/>
          </a:prstGeom>
          <a:ln w="28575" cap="flat" cmpd="sng">
            <a:solidFill>
              <a:schemeClr val="tx2"/>
            </a:solidFill>
            <a:prstDash val="solid"/>
            <a:round/>
            <a:headEnd type="none" w="med" len="med"/>
            <a:tailEnd type="none" w="med" len="med"/>
          </a:ln>
        </p:spPr>
      </p:sp>
      <p:sp>
        <p:nvSpPr>
          <p:cNvPr id="127125" name="Line 150"/>
          <p:cNvSpPr/>
          <p:nvPr/>
        </p:nvSpPr>
        <p:spPr>
          <a:xfrm flipV="1">
            <a:off x="5397500" y="5160963"/>
            <a:ext cx="0" cy="12700"/>
          </a:xfrm>
          <a:prstGeom prst="line">
            <a:avLst/>
          </a:prstGeom>
          <a:ln w="28575" cap="flat" cmpd="sng">
            <a:solidFill>
              <a:schemeClr val="tx2"/>
            </a:solidFill>
            <a:prstDash val="solid"/>
            <a:round/>
            <a:headEnd type="none" w="med" len="med"/>
            <a:tailEnd type="none" w="med" len="med"/>
          </a:ln>
        </p:spPr>
      </p:sp>
      <p:sp>
        <p:nvSpPr>
          <p:cNvPr id="127126" name="Line 151"/>
          <p:cNvSpPr/>
          <p:nvPr/>
        </p:nvSpPr>
        <p:spPr>
          <a:xfrm flipV="1">
            <a:off x="5402263" y="5167313"/>
            <a:ext cx="0" cy="6350"/>
          </a:xfrm>
          <a:prstGeom prst="line">
            <a:avLst/>
          </a:prstGeom>
          <a:ln w="28575" cap="flat" cmpd="sng">
            <a:solidFill>
              <a:schemeClr val="tx2"/>
            </a:solidFill>
            <a:prstDash val="solid"/>
            <a:round/>
            <a:headEnd type="none" w="med" len="med"/>
            <a:tailEnd type="none" w="med" len="med"/>
          </a:ln>
        </p:spPr>
      </p:sp>
      <p:sp>
        <p:nvSpPr>
          <p:cNvPr id="127127" name="Line 152"/>
          <p:cNvSpPr/>
          <p:nvPr/>
        </p:nvSpPr>
        <p:spPr>
          <a:xfrm flipV="1">
            <a:off x="5410200" y="5167313"/>
            <a:ext cx="0" cy="6350"/>
          </a:xfrm>
          <a:prstGeom prst="line">
            <a:avLst/>
          </a:prstGeom>
          <a:ln w="28575" cap="flat" cmpd="sng">
            <a:solidFill>
              <a:schemeClr val="tx2"/>
            </a:solidFill>
            <a:prstDash val="solid"/>
            <a:round/>
            <a:headEnd type="none" w="med" len="med"/>
            <a:tailEnd type="none" w="med" len="med"/>
          </a:ln>
        </p:spPr>
      </p:sp>
      <p:sp>
        <p:nvSpPr>
          <p:cNvPr id="127128" name="Line 153"/>
          <p:cNvSpPr/>
          <p:nvPr/>
        </p:nvSpPr>
        <p:spPr>
          <a:xfrm flipV="1">
            <a:off x="5421313" y="5167313"/>
            <a:ext cx="0" cy="6350"/>
          </a:xfrm>
          <a:prstGeom prst="line">
            <a:avLst/>
          </a:prstGeom>
          <a:ln w="28575" cap="flat" cmpd="sng">
            <a:solidFill>
              <a:schemeClr val="tx2"/>
            </a:solidFill>
            <a:prstDash val="solid"/>
            <a:round/>
            <a:headEnd type="none" w="med" len="med"/>
            <a:tailEnd type="none" w="med" len="med"/>
          </a:ln>
        </p:spPr>
      </p:sp>
      <p:sp>
        <p:nvSpPr>
          <p:cNvPr id="127129" name="Line 154"/>
          <p:cNvSpPr/>
          <p:nvPr/>
        </p:nvSpPr>
        <p:spPr>
          <a:xfrm flipV="1">
            <a:off x="5427663" y="5167313"/>
            <a:ext cx="0" cy="6350"/>
          </a:xfrm>
          <a:prstGeom prst="line">
            <a:avLst/>
          </a:prstGeom>
          <a:ln w="28575" cap="flat" cmpd="sng">
            <a:solidFill>
              <a:schemeClr val="tx2"/>
            </a:solidFill>
            <a:prstDash val="solid"/>
            <a:round/>
            <a:headEnd type="none" w="med" len="med"/>
            <a:tailEnd type="none" w="med" len="med"/>
          </a:ln>
        </p:spPr>
      </p:sp>
      <p:sp>
        <p:nvSpPr>
          <p:cNvPr id="127130" name="Line 155"/>
          <p:cNvSpPr/>
          <p:nvPr/>
        </p:nvSpPr>
        <p:spPr>
          <a:xfrm flipV="1">
            <a:off x="5432425" y="5167313"/>
            <a:ext cx="0" cy="6350"/>
          </a:xfrm>
          <a:prstGeom prst="line">
            <a:avLst/>
          </a:prstGeom>
          <a:ln w="28575" cap="flat" cmpd="sng">
            <a:solidFill>
              <a:schemeClr val="tx2"/>
            </a:solidFill>
            <a:prstDash val="solid"/>
            <a:round/>
            <a:headEnd type="none" w="med" len="med"/>
            <a:tailEnd type="none" w="med" len="med"/>
          </a:ln>
        </p:spPr>
      </p:sp>
      <p:sp>
        <p:nvSpPr>
          <p:cNvPr id="127131" name="Line 156"/>
          <p:cNvSpPr/>
          <p:nvPr/>
        </p:nvSpPr>
        <p:spPr>
          <a:xfrm flipV="1">
            <a:off x="5440363" y="5167313"/>
            <a:ext cx="0" cy="6350"/>
          </a:xfrm>
          <a:prstGeom prst="line">
            <a:avLst/>
          </a:prstGeom>
          <a:ln w="28575" cap="flat" cmpd="sng">
            <a:solidFill>
              <a:schemeClr val="tx2"/>
            </a:solidFill>
            <a:prstDash val="solid"/>
            <a:round/>
            <a:headEnd type="none" w="med" len="med"/>
            <a:tailEnd type="none" w="med" len="med"/>
          </a:ln>
        </p:spPr>
      </p:sp>
      <p:sp>
        <p:nvSpPr>
          <p:cNvPr id="127132" name="Line 157"/>
          <p:cNvSpPr/>
          <p:nvPr/>
        </p:nvSpPr>
        <p:spPr>
          <a:xfrm flipV="1">
            <a:off x="5445125" y="5167313"/>
            <a:ext cx="0" cy="6350"/>
          </a:xfrm>
          <a:prstGeom prst="line">
            <a:avLst/>
          </a:prstGeom>
          <a:ln w="28575" cap="flat" cmpd="sng">
            <a:solidFill>
              <a:schemeClr val="tx2"/>
            </a:solidFill>
            <a:prstDash val="solid"/>
            <a:round/>
            <a:headEnd type="none" w="med" len="med"/>
            <a:tailEnd type="none" w="med" len="med"/>
          </a:ln>
        </p:spPr>
      </p:sp>
      <p:sp>
        <p:nvSpPr>
          <p:cNvPr id="127133" name="Line 158"/>
          <p:cNvSpPr/>
          <p:nvPr/>
        </p:nvSpPr>
        <p:spPr>
          <a:xfrm flipV="1">
            <a:off x="5451475" y="5167313"/>
            <a:ext cx="0" cy="6350"/>
          </a:xfrm>
          <a:prstGeom prst="line">
            <a:avLst/>
          </a:prstGeom>
          <a:ln w="28575" cap="flat" cmpd="sng">
            <a:solidFill>
              <a:schemeClr val="tx2"/>
            </a:solidFill>
            <a:prstDash val="solid"/>
            <a:round/>
            <a:headEnd type="none" w="med" len="med"/>
            <a:tailEnd type="none" w="med" len="med"/>
          </a:ln>
        </p:spPr>
      </p:sp>
      <p:sp>
        <p:nvSpPr>
          <p:cNvPr id="127134" name="Line 159"/>
          <p:cNvSpPr/>
          <p:nvPr/>
        </p:nvSpPr>
        <p:spPr>
          <a:xfrm flipV="1">
            <a:off x="5464175" y="5149850"/>
            <a:ext cx="0" cy="23813"/>
          </a:xfrm>
          <a:prstGeom prst="line">
            <a:avLst/>
          </a:prstGeom>
          <a:ln w="28575" cap="flat" cmpd="sng">
            <a:solidFill>
              <a:schemeClr val="tx2"/>
            </a:solidFill>
            <a:prstDash val="solid"/>
            <a:round/>
            <a:headEnd type="none" w="med" len="med"/>
            <a:tailEnd type="none" w="med" len="med"/>
          </a:ln>
        </p:spPr>
      </p:sp>
      <p:sp>
        <p:nvSpPr>
          <p:cNvPr id="127135" name="Line 160"/>
          <p:cNvSpPr/>
          <p:nvPr/>
        </p:nvSpPr>
        <p:spPr>
          <a:xfrm flipV="1">
            <a:off x="5470525" y="5167313"/>
            <a:ext cx="0" cy="6350"/>
          </a:xfrm>
          <a:prstGeom prst="line">
            <a:avLst/>
          </a:prstGeom>
          <a:ln w="28575" cap="flat" cmpd="sng">
            <a:solidFill>
              <a:schemeClr val="tx2"/>
            </a:solidFill>
            <a:prstDash val="solid"/>
            <a:round/>
            <a:headEnd type="none" w="med" len="med"/>
            <a:tailEnd type="none" w="med" len="med"/>
          </a:ln>
        </p:spPr>
      </p:sp>
      <p:sp>
        <p:nvSpPr>
          <p:cNvPr id="127136" name="Line 161"/>
          <p:cNvSpPr/>
          <p:nvPr/>
        </p:nvSpPr>
        <p:spPr>
          <a:xfrm flipV="1">
            <a:off x="5476875" y="5167313"/>
            <a:ext cx="0" cy="6350"/>
          </a:xfrm>
          <a:prstGeom prst="line">
            <a:avLst/>
          </a:prstGeom>
          <a:ln w="28575" cap="flat" cmpd="sng">
            <a:solidFill>
              <a:schemeClr val="tx2"/>
            </a:solidFill>
            <a:prstDash val="solid"/>
            <a:round/>
            <a:headEnd type="none" w="med" len="med"/>
            <a:tailEnd type="none" w="med" len="med"/>
          </a:ln>
        </p:spPr>
      </p:sp>
      <p:sp>
        <p:nvSpPr>
          <p:cNvPr id="127137" name="Line 162"/>
          <p:cNvSpPr/>
          <p:nvPr/>
        </p:nvSpPr>
        <p:spPr>
          <a:xfrm flipV="1">
            <a:off x="5489575" y="5160963"/>
            <a:ext cx="0" cy="12700"/>
          </a:xfrm>
          <a:prstGeom prst="line">
            <a:avLst/>
          </a:prstGeom>
          <a:ln w="28575" cap="flat" cmpd="sng">
            <a:solidFill>
              <a:schemeClr val="tx2"/>
            </a:solidFill>
            <a:prstDash val="solid"/>
            <a:round/>
            <a:headEnd type="none" w="med" len="med"/>
            <a:tailEnd type="none" w="med" len="med"/>
          </a:ln>
        </p:spPr>
      </p:sp>
      <p:sp>
        <p:nvSpPr>
          <p:cNvPr id="127138" name="Line 163"/>
          <p:cNvSpPr/>
          <p:nvPr/>
        </p:nvSpPr>
        <p:spPr>
          <a:xfrm flipV="1">
            <a:off x="5502275" y="5154613"/>
            <a:ext cx="0" cy="19050"/>
          </a:xfrm>
          <a:prstGeom prst="line">
            <a:avLst/>
          </a:prstGeom>
          <a:ln w="28575" cap="flat" cmpd="sng">
            <a:solidFill>
              <a:schemeClr val="tx2"/>
            </a:solidFill>
            <a:prstDash val="solid"/>
            <a:round/>
            <a:headEnd type="none" w="med" len="med"/>
            <a:tailEnd type="none" w="med" len="med"/>
          </a:ln>
        </p:spPr>
      </p:sp>
      <p:sp>
        <p:nvSpPr>
          <p:cNvPr id="127139" name="Line 164"/>
          <p:cNvSpPr/>
          <p:nvPr/>
        </p:nvSpPr>
        <p:spPr>
          <a:xfrm flipV="1">
            <a:off x="5507038" y="5167313"/>
            <a:ext cx="0" cy="6350"/>
          </a:xfrm>
          <a:prstGeom prst="line">
            <a:avLst/>
          </a:prstGeom>
          <a:ln w="28575" cap="flat" cmpd="sng">
            <a:solidFill>
              <a:schemeClr val="tx2"/>
            </a:solidFill>
            <a:prstDash val="solid"/>
            <a:round/>
            <a:headEnd type="none" w="med" len="med"/>
            <a:tailEnd type="none" w="med" len="med"/>
          </a:ln>
        </p:spPr>
      </p:sp>
      <p:sp>
        <p:nvSpPr>
          <p:cNvPr id="127140" name="Line 165"/>
          <p:cNvSpPr/>
          <p:nvPr/>
        </p:nvSpPr>
        <p:spPr>
          <a:xfrm flipV="1">
            <a:off x="5513388" y="5167313"/>
            <a:ext cx="0" cy="6350"/>
          </a:xfrm>
          <a:prstGeom prst="line">
            <a:avLst/>
          </a:prstGeom>
          <a:ln w="28575" cap="flat" cmpd="sng">
            <a:solidFill>
              <a:schemeClr val="tx2"/>
            </a:solidFill>
            <a:prstDash val="solid"/>
            <a:round/>
            <a:headEnd type="none" w="med" len="med"/>
            <a:tailEnd type="none" w="med" len="med"/>
          </a:ln>
        </p:spPr>
      </p:sp>
      <p:sp>
        <p:nvSpPr>
          <p:cNvPr id="127141" name="Line 166"/>
          <p:cNvSpPr/>
          <p:nvPr/>
        </p:nvSpPr>
        <p:spPr>
          <a:xfrm flipV="1">
            <a:off x="5519738" y="5167313"/>
            <a:ext cx="0" cy="6350"/>
          </a:xfrm>
          <a:prstGeom prst="line">
            <a:avLst/>
          </a:prstGeom>
          <a:ln w="28575" cap="flat" cmpd="sng">
            <a:solidFill>
              <a:schemeClr val="tx2"/>
            </a:solidFill>
            <a:prstDash val="solid"/>
            <a:round/>
            <a:headEnd type="none" w="med" len="med"/>
            <a:tailEnd type="none" w="med" len="med"/>
          </a:ln>
        </p:spPr>
      </p:sp>
      <p:sp>
        <p:nvSpPr>
          <p:cNvPr id="127142" name="Line 167"/>
          <p:cNvSpPr/>
          <p:nvPr/>
        </p:nvSpPr>
        <p:spPr>
          <a:xfrm flipV="1">
            <a:off x="5526088" y="5167313"/>
            <a:ext cx="0" cy="6350"/>
          </a:xfrm>
          <a:prstGeom prst="line">
            <a:avLst/>
          </a:prstGeom>
          <a:ln w="28575" cap="flat" cmpd="sng">
            <a:solidFill>
              <a:schemeClr val="tx2"/>
            </a:solidFill>
            <a:prstDash val="solid"/>
            <a:round/>
            <a:headEnd type="none" w="med" len="med"/>
            <a:tailEnd type="none" w="med" len="med"/>
          </a:ln>
        </p:spPr>
      </p:sp>
      <p:sp>
        <p:nvSpPr>
          <p:cNvPr id="127143" name="Line 168"/>
          <p:cNvSpPr/>
          <p:nvPr/>
        </p:nvSpPr>
        <p:spPr>
          <a:xfrm flipV="1">
            <a:off x="5530850" y="5167313"/>
            <a:ext cx="0" cy="6350"/>
          </a:xfrm>
          <a:prstGeom prst="line">
            <a:avLst/>
          </a:prstGeom>
          <a:ln w="28575" cap="flat" cmpd="sng">
            <a:solidFill>
              <a:schemeClr val="tx2"/>
            </a:solidFill>
            <a:prstDash val="solid"/>
            <a:round/>
            <a:headEnd type="none" w="med" len="med"/>
            <a:tailEnd type="none" w="med" len="med"/>
          </a:ln>
        </p:spPr>
      </p:sp>
      <p:sp>
        <p:nvSpPr>
          <p:cNvPr id="127144" name="Line 169"/>
          <p:cNvSpPr/>
          <p:nvPr/>
        </p:nvSpPr>
        <p:spPr>
          <a:xfrm flipV="1">
            <a:off x="5538788" y="5160963"/>
            <a:ext cx="0" cy="12700"/>
          </a:xfrm>
          <a:prstGeom prst="line">
            <a:avLst/>
          </a:prstGeom>
          <a:ln w="28575" cap="flat" cmpd="sng">
            <a:solidFill>
              <a:schemeClr val="tx2"/>
            </a:solidFill>
            <a:prstDash val="solid"/>
            <a:round/>
            <a:headEnd type="none" w="med" len="med"/>
            <a:tailEnd type="none" w="med" len="med"/>
          </a:ln>
        </p:spPr>
      </p:sp>
      <p:sp>
        <p:nvSpPr>
          <p:cNvPr id="127145" name="Line 170"/>
          <p:cNvSpPr/>
          <p:nvPr/>
        </p:nvSpPr>
        <p:spPr>
          <a:xfrm flipV="1">
            <a:off x="5543550" y="5167313"/>
            <a:ext cx="0" cy="6350"/>
          </a:xfrm>
          <a:prstGeom prst="line">
            <a:avLst/>
          </a:prstGeom>
          <a:ln w="28575" cap="flat" cmpd="sng">
            <a:solidFill>
              <a:schemeClr val="tx2"/>
            </a:solidFill>
            <a:prstDash val="solid"/>
            <a:round/>
            <a:headEnd type="none" w="med" len="med"/>
            <a:tailEnd type="none" w="med" len="med"/>
          </a:ln>
        </p:spPr>
      </p:sp>
      <p:sp>
        <p:nvSpPr>
          <p:cNvPr id="127146" name="Line 171"/>
          <p:cNvSpPr/>
          <p:nvPr/>
        </p:nvSpPr>
        <p:spPr>
          <a:xfrm flipV="1">
            <a:off x="5549900" y="5167313"/>
            <a:ext cx="0" cy="6350"/>
          </a:xfrm>
          <a:prstGeom prst="line">
            <a:avLst/>
          </a:prstGeom>
          <a:ln w="28575" cap="flat" cmpd="sng">
            <a:solidFill>
              <a:schemeClr val="tx2"/>
            </a:solidFill>
            <a:prstDash val="solid"/>
            <a:round/>
            <a:headEnd type="none" w="med" len="med"/>
            <a:tailEnd type="none" w="med" len="med"/>
          </a:ln>
        </p:spPr>
      </p:sp>
      <p:sp>
        <p:nvSpPr>
          <p:cNvPr id="127147" name="Line 172"/>
          <p:cNvSpPr/>
          <p:nvPr/>
        </p:nvSpPr>
        <p:spPr>
          <a:xfrm flipV="1">
            <a:off x="5564188" y="5167313"/>
            <a:ext cx="0" cy="6350"/>
          </a:xfrm>
          <a:prstGeom prst="line">
            <a:avLst/>
          </a:prstGeom>
          <a:ln w="28575" cap="flat" cmpd="sng">
            <a:solidFill>
              <a:schemeClr val="tx2"/>
            </a:solidFill>
            <a:prstDash val="solid"/>
            <a:round/>
            <a:headEnd type="none" w="med" len="med"/>
            <a:tailEnd type="none" w="med" len="med"/>
          </a:ln>
        </p:spPr>
      </p:sp>
      <p:sp>
        <p:nvSpPr>
          <p:cNvPr id="127148" name="Line 173"/>
          <p:cNvSpPr/>
          <p:nvPr/>
        </p:nvSpPr>
        <p:spPr>
          <a:xfrm flipV="1">
            <a:off x="5575300" y="5167313"/>
            <a:ext cx="0" cy="6350"/>
          </a:xfrm>
          <a:prstGeom prst="line">
            <a:avLst/>
          </a:prstGeom>
          <a:ln w="28575" cap="flat" cmpd="sng">
            <a:solidFill>
              <a:schemeClr val="tx2"/>
            </a:solidFill>
            <a:prstDash val="solid"/>
            <a:round/>
            <a:headEnd type="none" w="med" len="med"/>
            <a:tailEnd type="none" w="med" len="med"/>
          </a:ln>
        </p:spPr>
      </p:sp>
      <p:sp>
        <p:nvSpPr>
          <p:cNvPr id="127149" name="Line 174"/>
          <p:cNvSpPr/>
          <p:nvPr/>
        </p:nvSpPr>
        <p:spPr>
          <a:xfrm flipV="1">
            <a:off x="5581650" y="5167313"/>
            <a:ext cx="0" cy="6350"/>
          </a:xfrm>
          <a:prstGeom prst="line">
            <a:avLst/>
          </a:prstGeom>
          <a:ln w="28575" cap="flat" cmpd="sng">
            <a:solidFill>
              <a:schemeClr val="tx2"/>
            </a:solidFill>
            <a:prstDash val="solid"/>
            <a:round/>
            <a:headEnd type="none" w="med" len="med"/>
            <a:tailEnd type="none" w="med" len="med"/>
          </a:ln>
        </p:spPr>
      </p:sp>
      <p:sp>
        <p:nvSpPr>
          <p:cNvPr id="127150" name="Line 175"/>
          <p:cNvSpPr/>
          <p:nvPr/>
        </p:nvSpPr>
        <p:spPr>
          <a:xfrm flipV="1">
            <a:off x="5588000" y="5167313"/>
            <a:ext cx="0" cy="6350"/>
          </a:xfrm>
          <a:prstGeom prst="line">
            <a:avLst/>
          </a:prstGeom>
          <a:ln w="28575" cap="flat" cmpd="sng">
            <a:solidFill>
              <a:schemeClr val="tx2"/>
            </a:solidFill>
            <a:prstDash val="solid"/>
            <a:round/>
            <a:headEnd type="none" w="med" len="med"/>
            <a:tailEnd type="none" w="med" len="med"/>
          </a:ln>
        </p:spPr>
      </p:sp>
      <p:sp>
        <p:nvSpPr>
          <p:cNvPr id="127151" name="Line 176"/>
          <p:cNvSpPr/>
          <p:nvPr/>
        </p:nvSpPr>
        <p:spPr>
          <a:xfrm flipV="1">
            <a:off x="5592763" y="5154613"/>
            <a:ext cx="0" cy="19050"/>
          </a:xfrm>
          <a:prstGeom prst="line">
            <a:avLst/>
          </a:prstGeom>
          <a:ln w="28575" cap="flat" cmpd="sng">
            <a:solidFill>
              <a:schemeClr val="tx2"/>
            </a:solidFill>
            <a:prstDash val="solid"/>
            <a:round/>
            <a:headEnd type="none" w="med" len="med"/>
            <a:tailEnd type="none" w="med" len="med"/>
          </a:ln>
        </p:spPr>
      </p:sp>
      <p:sp>
        <p:nvSpPr>
          <p:cNvPr id="127152" name="Line 177"/>
          <p:cNvSpPr/>
          <p:nvPr/>
        </p:nvSpPr>
        <p:spPr>
          <a:xfrm flipV="1">
            <a:off x="5600700" y="5167313"/>
            <a:ext cx="0" cy="6350"/>
          </a:xfrm>
          <a:prstGeom prst="line">
            <a:avLst/>
          </a:prstGeom>
          <a:ln w="28575" cap="flat" cmpd="sng">
            <a:solidFill>
              <a:schemeClr val="tx2"/>
            </a:solidFill>
            <a:prstDash val="solid"/>
            <a:round/>
            <a:headEnd type="none" w="med" len="med"/>
            <a:tailEnd type="none" w="med" len="med"/>
          </a:ln>
        </p:spPr>
      </p:sp>
      <p:sp>
        <p:nvSpPr>
          <p:cNvPr id="127153" name="Line 178"/>
          <p:cNvSpPr/>
          <p:nvPr/>
        </p:nvSpPr>
        <p:spPr>
          <a:xfrm flipV="1">
            <a:off x="5605463" y="5167313"/>
            <a:ext cx="0" cy="6350"/>
          </a:xfrm>
          <a:prstGeom prst="line">
            <a:avLst/>
          </a:prstGeom>
          <a:ln w="28575" cap="flat" cmpd="sng">
            <a:solidFill>
              <a:schemeClr val="tx2"/>
            </a:solidFill>
            <a:prstDash val="solid"/>
            <a:round/>
            <a:headEnd type="none" w="med" len="med"/>
            <a:tailEnd type="none" w="med" len="med"/>
          </a:ln>
        </p:spPr>
      </p:sp>
      <p:sp>
        <p:nvSpPr>
          <p:cNvPr id="127154" name="Line 179"/>
          <p:cNvSpPr/>
          <p:nvPr/>
        </p:nvSpPr>
        <p:spPr>
          <a:xfrm flipV="1">
            <a:off x="5611813" y="5167313"/>
            <a:ext cx="0" cy="6350"/>
          </a:xfrm>
          <a:prstGeom prst="line">
            <a:avLst/>
          </a:prstGeom>
          <a:ln w="28575" cap="flat" cmpd="sng">
            <a:solidFill>
              <a:schemeClr val="tx2"/>
            </a:solidFill>
            <a:prstDash val="solid"/>
            <a:round/>
            <a:headEnd type="none" w="med" len="med"/>
            <a:tailEnd type="none" w="med" len="med"/>
          </a:ln>
        </p:spPr>
      </p:sp>
      <p:sp>
        <p:nvSpPr>
          <p:cNvPr id="127155" name="Line 180"/>
          <p:cNvSpPr/>
          <p:nvPr/>
        </p:nvSpPr>
        <p:spPr>
          <a:xfrm flipV="1">
            <a:off x="5618163" y="5167313"/>
            <a:ext cx="0" cy="6350"/>
          </a:xfrm>
          <a:prstGeom prst="line">
            <a:avLst/>
          </a:prstGeom>
          <a:ln w="28575" cap="flat" cmpd="sng">
            <a:solidFill>
              <a:schemeClr val="tx2"/>
            </a:solidFill>
            <a:prstDash val="solid"/>
            <a:round/>
            <a:headEnd type="none" w="med" len="med"/>
            <a:tailEnd type="none" w="med" len="med"/>
          </a:ln>
        </p:spPr>
      </p:sp>
      <p:sp>
        <p:nvSpPr>
          <p:cNvPr id="127156" name="Line 181"/>
          <p:cNvSpPr/>
          <p:nvPr/>
        </p:nvSpPr>
        <p:spPr>
          <a:xfrm flipV="1">
            <a:off x="5622925" y="5167313"/>
            <a:ext cx="0" cy="6350"/>
          </a:xfrm>
          <a:prstGeom prst="line">
            <a:avLst/>
          </a:prstGeom>
          <a:ln w="28575" cap="flat" cmpd="sng">
            <a:solidFill>
              <a:schemeClr val="tx2"/>
            </a:solidFill>
            <a:prstDash val="solid"/>
            <a:round/>
            <a:headEnd type="none" w="med" len="med"/>
            <a:tailEnd type="none" w="med" len="med"/>
          </a:ln>
        </p:spPr>
      </p:sp>
      <p:sp>
        <p:nvSpPr>
          <p:cNvPr id="127157" name="Line 182"/>
          <p:cNvSpPr/>
          <p:nvPr/>
        </p:nvSpPr>
        <p:spPr>
          <a:xfrm flipV="1">
            <a:off x="5630863" y="5167313"/>
            <a:ext cx="0" cy="6350"/>
          </a:xfrm>
          <a:prstGeom prst="line">
            <a:avLst/>
          </a:prstGeom>
          <a:ln w="28575" cap="flat" cmpd="sng">
            <a:solidFill>
              <a:schemeClr val="tx2"/>
            </a:solidFill>
            <a:prstDash val="solid"/>
            <a:round/>
            <a:headEnd type="none" w="med" len="med"/>
            <a:tailEnd type="none" w="med" len="med"/>
          </a:ln>
        </p:spPr>
      </p:sp>
      <p:sp>
        <p:nvSpPr>
          <p:cNvPr id="127158" name="Line 183"/>
          <p:cNvSpPr/>
          <p:nvPr/>
        </p:nvSpPr>
        <p:spPr>
          <a:xfrm flipV="1">
            <a:off x="5635625" y="5167313"/>
            <a:ext cx="0" cy="6350"/>
          </a:xfrm>
          <a:prstGeom prst="line">
            <a:avLst/>
          </a:prstGeom>
          <a:ln w="28575" cap="flat" cmpd="sng">
            <a:solidFill>
              <a:schemeClr val="tx2"/>
            </a:solidFill>
            <a:prstDash val="solid"/>
            <a:round/>
            <a:headEnd type="none" w="med" len="med"/>
            <a:tailEnd type="none" w="med" len="med"/>
          </a:ln>
        </p:spPr>
      </p:sp>
      <p:sp>
        <p:nvSpPr>
          <p:cNvPr id="127159" name="Line 184"/>
          <p:cNvSpPr/>
          <p:nvPr/>
        </p:nvSpPr>
        <p:spPr>
          <a:xfrm flipV="1">
            <a:off x="5649913" y="5160963"/>
            <a:ext cx="0" cy="12700"/>
          </a:xfrm>
          <a:prstGeom prst="line">
            <a:avLst/>
          </a:prstGeom>
          <a:ln w="28575" cap="flat" cmpd="sng">
            <a:solidFill>
              <a:schemeClr val="tx2"/>
            </a:solidFill>
            <a:prstDash val="solid"/>
            <a:round/>
            <a:headEnd type="none" w="med" len="med"/>
            <a:tailEnd type="none" w="med" len="med"/>
          </a:ln>
        </p:spPr>
      </p:sp>
      <p:sp>
        <p:nvSpPr>
          <p:cNvPr id="127160" name="Line 185"/>
          <p:cNvSpPr/>
          <p:nvPr/>
        </p:nvSpPr>
        <p:spPr>
          <a:xfrm flipV="1">
            <a:off x="5654675" y="5160963"/>
            <a:ext cx="0" cy="12700"/>
          </a:xfrm>
          <a:prstGeom prst="line">
            <a:avLst/>
          </a:prstGeom>
          <a:ln w="28575" cap="flat" cmpd="sng">
            <a:solidFill>
              <a:schemeClr val="tx2"/>
            </a:solidFill>
            <a:prstDash val="solid"/>
            <a:round/>
            <a:headEnd type="none" w="med" len="med"/>
            <a:tailEnd type="none" w="med" len="med"/>
          </a:ln>
        </p:spPr>
      </p:sp>
      <p:sp>
        <p:nvSpPr>
          <p:cNvPr id="127161" name="Line 186"/>
          <p:cNvSpPr/>
          <p:nvPr/>
        </p:nvSpPr>
        <p:spPr>
          <a:xfrm flipV="1">
            <a:off x="5662613" y="5124450"/>
            <a:ext cx="0" cy="49213"/>
          </a:xfrm>
          <a:prstGeom prst="line">
            <a:avLst/>
          </a:prstGeom>
          <a:ln w="38100" cap="flat" cmpd="sng">
            <a:solidFill>
              <a:schemeClr val="tx2"/>
            </a:solidFill>
            <a:prstDash val="solid"/>
            <a:round/>
            <a:headEnd type="none" w="med" len="med"/>
            <a:tailEnd type="none" w="med" len="med"/>
          </a:ln>
        </p:spPr>
      </p:sp>
      <p:sp>
        <p:nvSpPr>
          <p:cNvPr id="127162" name="Line 187"/>
          <p:cNvSpPr/>
          <p:nvPr/>
        </p:nvSpPr>
        <p:spPr>
          <a:xfrm flipV="1">
            <a:off x="5667375" y="5149850"/>
            <a:ext cx="0" cy="23813"/>
          </a:xfrm>
          <a:prstGeom prst="line">
            <a:avLst/>
          </a:prstGeom>
          <a:ln w="38100" cap="flat" cmpd="sng">
            <a:solidFill>
              <a:schemeClr val="tx2"/>
            </a:solidFill>
            <a:prstDash val="solid"/>
            <a:round/>
            <a:headEnd type="none" w="med" len="med"/>
            <a:tailEnd type="none" w="med" len="med"/>
          </a:ln>
        </p:spPr>
      </p:sp>
      <p:sp>
        <p:nvSpPr>
          <p:cNvPr id="127163" name="Line 188"/>
          <p:cNvSpPr/>
          <p:nvPr/>
        </p:nvSpPr>
        <p:spPr>
          <a:xfrm flipV="1">
            <a:off x="5680075" y="5167313"/>
            <a:ext cx="0" cy="6350"/>
          </a:xfrm>
          <a:prstGeom prst="line">
            <a:avLst/>
          </a:prstGeom>
          <a:ln w="28575" cap="flat" cmpd="sng">
            <a:solidFill>
              <a:schemeClr val="tx2"/>
            </a:solidFill>
            <a:prstDash val="solid"/>
            <a:round/>
            <a:headEnd type="none" w="med" len="med"/>
            <a:tailEnd type="none" w="med" len="med"/>
          </a:ln>
        </p:spPr>
      </p:sp>
      <p:sp>
        <p:nvSpPr>
          <p:cNvPr id="127164" name="Line 189"/>
          <p:cNvSpPr/>
          <p:nvPr/>
        </p:nvSpPr>
        <p:spPr>
          <a:xfrm flipV="1">
            <a:off x="5686425" y="5167313"/>
            <a:ext cx="0" cy="6350"/>
          </a:xfrm>
          <a:prstGeom prst="line">
            <a:avLst/>
          </a:prstGeom>
          <a:ln w="28575" cap="flat" cmpd="sng">
            <a:solidFill>
              <a:schemeClr val="tx2"/>
            </a:solidFill>
            <a:prstDash val="solid"/>
            <a:round/>
            <a:headEnd type="none" w="med" len="med"/>
            <a:tailEnd type="none" w="med" len="med"/>
          </a:ln>
        </p:spPr>
      </p:sp>
      <p:sp>
        <p:nvSpPr>
          <p:cNvPr id="127165" name="Line 190"/>
          <p:cNvSpPr/>
          <p:nvPr/>
        </p:nvSpPr>
        <p:spPr>
          <a:xfrm flipV="1">
            <a:off x="5692775" y="5167313"/>
            <a:ext cx="0" cy="6350"/>
          </a:xfrm>
          <a:prstGeom prst="line">
            <a:avLst/>
          </a:prstGeom>
          <a:ln w="28575" cap="flat" cmpd="sng">
            <a:solidFill>
              <a:schemeClr val="tx2"/>
            </a:solidFill>
            <a:prstDash val="solid"/>
            <a:round/>
            <a:headEnd type="none" w="med" len="med"/>
            <a:tailEnd type="none" w="med" len="med"/>
          </a:ln>
        </p:spPr>
      </p:sp>
      <p:sp>
        <p:nvSpPr>
          <p:cNvPr id="127166" name="Line 191"/>
          <p:cNvSpPr/>
          <p:nvPr/>
        </p:nvSpPr>
        <p:spPr>
          <a:xfrm flipV="1">
            <a:off x="5697538" y="5167313"/>
            <a:ext cx="0" cy="6350"/>
          </a:xfrm>
          <a:prstGeom prst="line">
            <a:avLst/>
          </a:prstGeom>
          <a:ln w="28575" cap="flat" cmpd="sng">
            <a:solidFill>
              <a:schemeClr val="tx2"/>
            </a:solidFill>
            <a:prstDash val="solid"/>
            <a:round/>
            <a:headEnd type="none" w="med" len="med"/>
            <a:tailEnd type="none" w="med" len="med"/>
          </a:ln>
        </p:spPr>
      </p:sp>
      <p:sp>
        <p:nvSpPr>
          <p:cNvPr id="127167" name="Line 192"/>
          <p:cNvSpPr/>
          <p:nvPr/>
        </p:nvSpPr>
        <p:spPr>
          <a:xfrm flipV="1">
            <a:off x="5703888" y="5167313"/>
            <a:ext cx="0" cy="6350"/>
          </a:xfrm>
          <a:prstGeom prst="line">
            <a:avLst/>
          </a:prstGeom>
          <a:ln w="28575" cap="flat" cmpd="sng">
            <a:solidFill>
              <a:schemeClr val="tx2"/>
            </a:solidFill>
            <a:prstDash val="solid"/>
            <a:round/>
            <a:headEnd type="none" w="med" len="med"/>
            <a:tailEnd type="none" w="med" len="med"/>
          </a:ln>
        </p:spPr>
      </p:sp>
      <p:sp>
        <p:nvSpPr>
          <p:cNvPr id="127168" name="Line 193"/>
          <p:cNvSpPr/>
          <p:nvPr/>
        </p:nvSpPr>
        <p:spPr>
          <a:xfrm flipV="1">
            <a:off x="5711825" y="5167313"/>
            <a:ext cx="0" cy="6350"/>
          </a:xfrm>
          <a:prstGeom prst="line">
            <a:avLst/>
          </a:prstGeom>
          <a:ln w="28575" cap="flat" cmpd="sng">
            <a:solidFill>
              <a:schemeClr val="tx2"/>
            </a:solidFill>
            <a:prstDash val="solid"/>
            <a:round/>
            <a:headEnd type="none" w="med" len="med"/>
            <a:tailEnd type="none" w="med" len="med"/>
          </a:ln>
        </p:spPr>
      </p:sp>
      <p:sp>
        <p:nvSpPr>
          <p:cNvPr id="127169" name="Line 194"/>
          <p:cNvSpPr/>
          <p:nvPr/>
        </p:nvSpPr>
        <p:spPr>
          <a:xfrm flipV="1">
            <a:off x="5716588" y="5160963"/>
            <a:ext cx="0" cy="12700"/>
          </a:xfrm>
          <a:prstGeom prst="line">
            <a:avLst/>
          </a:prstGeom>
          <a:ln w="28575" cap="flat" cmpd="sng">
            <a:solidFill>
              <a:schemeClr val="tx2"/>
            </a:solidFill>
            <a:prstDash val="solid"/>
            <a:round/>
            <a:headEnd type="none" w="med" len="med"/>
            <a:tailEnd type="none" w="med" len="med"/>
          </a:ln>
        </p:spPr>
      </p:sp>
      <p:sp>
        <p:nvSpPr>
          <p:cNvPr id="127170" name="Line 195"/>
          <p:cNvSpPr/>
          <p:nvPr/>
        </p:nvSpPr>
        <p:spPr>
          <a:xfrm flipV="1">
            <a:off x="5722938" y="5057775"/>
            <a:ext cx="0" cy="115888"/>
          </a:xfrm>
          <a:prstGeom prst="line">
            <a:avLst/>
          </a:prstGeom>
          <a:ln w="38100" cap="flat" cmpd="sng">
            <a:solidFill>
              <a:schemeClr val="tx2"/>
            </a:solidFill>
            <a:prstDash val="solid"/>
            <a:round/>
            <a:headEnd type="none" w="med" len="med"/>
            <a:tailEnd type="none" w="med" len="med"/>
          </a:ln>
        </p:spPr>
      </p:sp>
      <p:sp>
        <p:nvSpPr>
          <p:cNvPr id="127171" name="Line 196"/>
          <p:cNvSpPr/>
          <p:nvPr/>
        </p:nvSpPr>
        <p:spPr>
          <a:xfrm flipV="1">
            <a:off x="5729288" y="5108575"/>
            <a:ext cx="0" cy="65088"/>
          </a:xfrm>
          <a:prstGeom prst="line">
            <a:avLst/>
          </a:prstGeom>
          <a:ln w="38100" cap="flat" cmpd="sng">
            <a:solidFill>
              <a:schemeClr val="tx2"/>
            </a:solidFill>
            <a:prstDash val="solid"/>
            <a:round/>
            <a:headEnd type="none" w="med" len="med"/>
            <a:tailEnd type="none" w="med" len="med"/>
          </a:ln>
        </p:spPr>
      </p:sp>
      <p:sp>
        <p:nvSpPr>
          <p:cNvPr id="127172" name="Line 197"/>
          <p:cNvSpPr/>
          <p:nvPr/>
        </p:nvSpPr>
        <p:spPr>
          <a:xfrm flipV="1">
            <a:off x="5735638" y="5167313"/>
            <a:ext cx="0" cy="6350"/>
          </a:xfrm>
          <a:prstGeom prst="line">
            <a:avLst/>
          </a:prstGeom>
          <a:ln w="28575" cap="flat" cmpd="sng">
            <a:solidFill>
              <a:schemeClr val="tx2"/>
            </a:solidFill>
            <a:prstDash val="solid"/>
            <a:round/>
            <a:headEnd type="none" w="med" len="med"/>
            <a:tailEnd type="none" w="med" len="med"/>
          </a:ln>
        </p:spPr>
      </p:sp>
      <p:sp>
        <p:nvSpPr>
          <p:cNvPr id="127173" name="Line 198"/>
          <p:cNvSpPr/>
          <p:nvPr/>
        </p:nvSpPr>
        <p:spPr>
          <a:xfrm flipV="1">
            <a:off x="5741988" y="5167313"/>
            <a:ext cx="0" cy="6350"/>
          </a:xfrm>
          <a:prstGeom prst="line">
            <a:avLst/>
          </a:prstGeom>
          <a:ln w="28575" cap="flat" cmpd="sng">
            <a:solidFill>
              <a:schemeClr val="tx2"/>
            </a:solidFill>
            <a:prstDash val="solid"/>
            <a:round/>
            <a:headEnd type="none" w="med" len="med"/>
            <a:tailEnd type="none" w="med" len="med"/>
          </a:ln>
        </p:spPr>
      </p:sp>
      <p:sp>
        <p:nvSpPr>
          <p:cNvPr id="127174" name="Line 199"/>
          <p:cNvSpPr/>
          <p:nvPr/>
        </p:nvSpPr>
        <p:spPr>
          <a:xfrm flipV="1">
            <a:off x="5754688" y="4927600"/>
            <a:ext cx="0" cy="246063"/>
          </a:xfrm>
          <a:prstGeom prst="line">
            <a:avLst/>
          </a:prstGeom>
          <a:ln w="28575" cap="flat" cmpd="sng">
            <a:solidFill>
              <a:schemeClr val="tx2"/>
            </a:solidFill>
            <a:prstDash val="solid"/>
            <a:round/>
            <a:headEnd type="none" w="med" len="med"/>
            <a:tailEnd type="none" w="med" len="med"/>
          </a:ln>
        </p:spPr>
      </p:sp>
      <p:sp>
        <p:nvSpPr>
          <p:cNvPr id="127175" name="Line 200"/>
          <p:cNvSpPr/>
          <p:nvPr/>
        </p:nvSpPr>
        <p:spPr>
          <a:xfrm flipV="1">
            <a:off x="5759450" y="5126038"/>
            <a:ext cx="0" cy="47625"/>
          </a:xfrm>
          <a:prstGeom prst="line">
            <a:avLst/>
          </a:prstGeom>
          <a:ln w="28575" cap="flat" cmpd="sng">
            <a:solidFill>
              <a:schemeClr val="tx2"/>
            </a:solidFill>
            <a:prstDash val="solid"/>
            <a:round/>
            <a:headEnd type="none" w="med" len="med"/>
            <a:tailEnd type="none" w="med" len="med"/>
          </a:ln>
        </p:spPr>
      </p:sp>
      <p:sp>
        <p:nvSpPr>
          <p:cNvPr id="127176" name="Line 201"/>
          <p:cNvSpPr/>
          <p:nvPr/>
        </p:nvSpPr>
        <p:spPr>
          <a:xfrm flipV="1">
            <a:off x="5772150" y="5097463"/>
            <a:ext cx="0" cy="76200"/>
          </a:xfrm>
          <a:prstGeom prst="line">
            <a:avLst/>
          </a:prstGeom>
          <a:ln w="28575" cap="flat" cmpd="sng">
            <a:solidFill>
              <a:schemeClr val="tx2"/>
            </a:solidFill>
            <a:prstDash val="solid"/>
            <a:round/>
            <a:headEnd type="none" w="med" len="med"/>
            <a:tailEnd type="none" w="med" len="med"/>
          </a:ln>
        </p:spPr>
      </p:sp>
      <p:sp>
        <p:nvSpPr>
          <p:cNvPr id="127177" name="Line 202"/>
          <p:cNvSpPr/>
          <p:nvPr/>
        </p:nvSpPr>
        <p:spPr>
          <a:xfrm flipV="1">
            <a:off x="5778500" y="5108575"/>
            <a:ext cx="0" cy="65088"/>
          </a:xfrm>
          <a:prstGeom prst="line">
            <a:avLst/>
          </a:prstGeom>
          <a:ln w="28575" cap="flat" cmpd="sng">
            <a:solidFill>
              <a:schemeClr val="tx2"/>
            </a:solidFill>
            <a:prstDash val="solid"/>
            <a:round/>
            <a:headEnd type="none" w="med" len="med"/>
            <a:tailEnd type="none" w="med" len="med"/>
          </a:ln>
        </p:spPr>
      </p:sp>
      <p:sp>
        <p:nvSpPr>
          <p:cNvPr id="127178" name="Line 203"/>
          <p:cNvSpPr/>
          <p:nvPr/>
        </p:nvSpPr>
        <p:spPr>
          <a:xfrm flipV="1">
            <a:off x="5783263" y="5160963"/>
            <a:ext cx="0" cy="12700"/>
          </a:xfrm>
          <a:prstGeom prst="line">
            <a:avLst/>
          </a:prstGeom>
          <a:ln w="28575" cap="flat" cmpd="sng">
            <a:solidFill>
              <a:schemeClr val="tx2"/>
            </a:solidFill>
            <a:prstDash val="solid"/>
            <a:round/>
            <a:headEnd type="none" w="med" len="med"/>
            <a:tailEnd type="none" w="med" len="med"/>
          </a:ln>
        </p:spPr>
      </p:sp>
      <p:sp>
        <p:nvSpPr>
          <p:cNvPr id="127179" name="Line 204"/>
          <p:cNvSpPr/>
          <p:nvPr/>
        </p:nvSpPr>
        <p:spPr>
          <a:xfrm flipV="1">
            <a:off x="5791200" y="5167313"/>
            <a:ext cx="0" cy="6350"/>
          </a:xfrm>
          <a:prstGeom prst="line">
            <a:avLst/>
          </a:prstGeom>
          <a:ln w="28575" cap="flat" cmpd="sng">
            <a:solidFill>
              <a:schemeClr val="tx2"/>
            </a:solidFill>
            <a:prstDash val="solid"/>
            <a:round/>
            <a:headEnd type="none" w="med" len="med"/>
            <a:tailEnd type="none" w="med" len="med"/>
          </a:ln>
        </p:spPr>
      </p:sp>
      <p:sp>
        <p:nvSpPr>
          <p:cNvPr id="127180" name="Line 205"/>
          <p:cNvSpPr/>
          <p:nvPr/>
        </p:nvSpPr>
        <p:spPr>
          <a:xfrm flipV="1">
            <a:off x="5795963" y="5167313"/>
            <a:ext cx="0" cy="6350"/>
          </a:xfrm>
          <a:prstGeom prst="line">
            <a:avLst/>
          </a:prstGeom>
          <a:ln w="28575" cap="flat" cmpd="sng">
            <a:solidFill>
              <a:schemeClr val="tx2"/>
            </a:solidFill>
            <a:prstDash val="solid"/>
            <a:round/>
            <a:headEnd type="none" w="med" len="med"/>
            <a:tailEnd type="none" w="med" len="med"/>
          </a:ln>
        </p:spPr>
      </p:sp>
      <p:sp>
        <p:nvSpPr>
          <p:cNvPr id="127181" name="Line 206"/>
          <p:cNvSpPr/>
          <p:nvPr/>
        </p:nvSpPr>
        <p:spPr>
          <a:xfrm flipV="1">
            <a:off x="5802313" y="5167313"/>
            <a:ext cx="0" cy="6350"/>
          </a:xfrm>
          <a:prstGeom prst="line">
            <a:avLst/>
          </a:prstGeom>
          <a:ln w="28575" cap="flat" cmpd="sng">
            <a:solidFill>
              <a:schemeClr val="tx2"/>
            </a:solidFill>
            <a:prstDash val="solid"/>
            <a:round/>
            <a:headEnd type="none" w="med" len="med"/>
            <a:tailEnd type="none" w="med" len="med"/>
          </a:ln>
        </p:spPr>
      </p:sp>
      <p:sp>
        <p:nvSpPr>
          <p:cNvPr id="127182" name="Line 207"/>
          <p:cNvSpPr/>
          <p:nvPr/>
        </p:nvSpPr>
        <p:spPr>
          <a:xfrm flipV="1">
            <a:off x="5808663" y="5167313"/>
            <a:ext cx="0" cy="6350"/>
          </a:xfrm>
          <a:prstGeom prst="line">
            <a:avLst/>
          </a:prstGeom>
          <a:ln w="28575" cap="flat" cmpd="sng">
            <a:solidFill>
              <a:schemeClr val="tx2"/>
            </a:solidFill>
            <a:prstDash val="solid"/>
            <a:round/>
            <a:headEnd type="none" w="med" len="med"/>
            <a:tailEnd type="none" w="med" len="med"/>
          </a:ln>
        </p:spPr>
      </p:sp>
      <p:sp>
        <p:nvSpPr>
          <p:cNvPr id="127183" name="Line 208"/>
          <p:cNvSpPr/>
          <p:nvPr/>
        </p:nvSpPr>
        <p:spPr>
          <a:xfrm flipV="1">
            <a:off x="5821363" y="5167313"/>
            <a:ext cx="0" cy="6350"/>
          </a:xfrm>
          <a:prstGeom prst="line">
            <a:avLst/>
          </a:prstGeom>
          <a:ln w="28575" cap="flat" cmpd="sng">
            <a:solidFill>
              <a:schemeClr val="tx2"/>
            </a:solidFill>
            <a:prstDash val="solid"/>
            <a:round/>
            <a:headEnd type="none" w="med" len="med"/>
            <a:tailEnd type="none" w="med" len="med"/>
          </a:ln>
        </p:spPr>
      </p:sp>
      <p:sp>
        <p:nvSpPr>
          <p:cNvPr id="127184" name="Line 209"/>
          <p:cNvSpPr/>
          <p:nvPr/>
        </p:nvSpPr>
        <p:spPr>
          <a:xfrm flipV="1">
            <a:off x="5827713" y="5167313"/>
            <a:ext cx="0" cy="6350"/>
          </a:xfrm>
          <a:prstGeom prst="line">
            <a:avLst/>
          </a:prstGeom>
          <a:ln w="28575" cap="flat" cmpd="sng">
            <a:solidFill>
              <a:schemeClr val="tx2"/>
            </a:solidFill>
            <a:prstDash val="solid"/>
            <a:round/>
            <a:headEnd type="none" w="med" len="med"/>
            <a:tailEnd type="none" w="med" len="med"/>
          </a:ln>
        </p:spPr>
      </p:sp>
      <p:sp>
        <p:nvSpPr>
          <p:cNvPr id="127185" name="Line 210"/>
          <p:cNvSpPr/>
          <p:nvPr/>
        </p:nvSpPr>
        <p:spPr>
          <a:xfrm flipV="1">
            <a:off x="5834063" y="5160963"/>
            <a:ext cx="0" cy="12700"/>
          </a:xfrm>
          <a:prstGeom prst="line">
            <a:avLst/>
          </a:prstGeom>
          <a:ln w="28575" cap="flat" cmpd="sng">
            <a:solidFill>
              <a:schemeClr val="tx2"/>
            </a:solidFill>
            <a:prstDash val="solid"/>
            <a:round/>
            <a:headEnd type="none" w="med" len="med"/>
            <a:tailEnd type="none" w="med" len="med"/>
          </a:ln>
        </p:spPr>
      </p:sp>
      <p:sp>
        <p:nvSpPr>
          <p:cNvPr id="127186" name="Line 211"/>
          <p:cNvSpPr/>
          <p:nvPr/>
        </p:nvSpPr>
        <p:spPr>
          <a:xfrm flipV="1">
            <a:off x="5840413" y="5013325"/>
            <a:ext cx="0" cy="160338"/>
          </a:xfrm>
          <a:prstGeom prst="line">
            <a:avLst/>
          </a:prstGeom>
          <a:ln w="38100" cap="flat" cmpd="sng">
            <a:solidFill>
              <a:schemeClr val="tx2"/>
            </a:solidFill>
            <a:prstDash val="solid"/>
            <a:round/>
            <a:headEnd type="none" w="med" len="med"/>
            <a:tailEnd type="none" w="med" len="med"/>
          </a:ln>
        </p:spPr>
      </p:sp>
      <p:sp>
        <p:nvSpPr>
          <p:cNvPr id="127187" name="Line 212"/>
          <p:cNvSpPr/>
          <p:nvPr/>
        </p:nvSpPr>
        <p:spPr>
          <a:xfrm flipV="1">
            <a:off x="5845175" y="5132388"/>
            <a:ext cx="0" cy="41275"/>
          </a:xfrm>
          <a:prstGeom prst="line">
            <a:avLst/>
          </a:prstGeom>
          <a:ln w="38100" cap="flat" cmpd="sng">
            <a:solidFill>
              <a:schemeClr val="tx2"/>
            </a:solidFill>
            <a:prstDash val="solid"/>
            <a:round/>
            <a:headEnd type="none" w="med" len="med"/>
            <a:tailEnd type="none" w="med" len="med"/>
          </a:ln>
        </p:spPr>
      </p:sp>
      <p:sp>
        <p:nvSpPr>
          <p:cNvPr id="127188" name="Line 213"/>
          <p:cNvSpPr/>
          <p:nvPr/>
        </p:nvSpPr>
        <p:spPr>
          <a:xfrm flipV="1">
            <a:off x="5853113" y="5167313"/>
            <a:ext cx="0" cy="6350"/>
          </a:xfrm>
          <a:prstGeom prst="line">
            <a:avLst/>
          </a:prstGeom>
          <a:ln w="28575" cap="flat" cmpd="sng">
            <a:solidFill>
              <a:schemeClr val="tx2"/>
            </a:solidFill>
            <a:prstDash val="solid"/>
            <a:round/>
            <a:headEnd type="none" w="med" len="med"/>
            <a:tailEnd type="none" w="med" len="med"/>
          </a:ln>
        </p:spPr>
      </p:sp>
      <p:sp>
        <p:nvSpPr>
          <p:cNvPr id="127189" name="Line 214"/>
          <p:cNvSpPr/>
          <p:nvPr/>
        </p:nvSpPr>
        <p:spPr>
          <a:xfrm flipV="1">
            <a:off x="5857875" y="5167313"/>
            <a:ext cx="0" cy="6350"/>
          </a:xfrm>
          <a:prstGeom prst="line">
            <a:avLst/>
          </a:prstGeom>
          <a:ln w="28575" cap="flat" cmpd="sng">
            <a:solidFill>
              <a:schemeClr val="tx2"/>
            </a:solidFill>
            <a:prstDash val="solid"/>
            <a:round/>
            <a:headEnd type="none" w="med" len="med"/>
            <a:tailEnd type="none" w="med" len="med"/>
          </a:ln>
        </p:spPr>
      </p:sp>
      <p:sp>
        <p:nvSpPr>
          <p:cNvPr id="127190" name="Line 215"/>
          <p:cNvSpPr/>
          <p:nvPr/>
        </p:nvSpPr>
        <p:spPr>
          <a:xfrm flipV="1">
            <a:off x="5864225" y="5154613"/>
            <a:ext cx="0" cy="19050"/>
          </a:xfrm>
          <a:prstGeom prst="line">
            <a:avLst/>
          </a:prstGeom>
          <a:ln w="28575" cap="flat" cmpd="sng">
            <a:solidFill>
              <a:schemeClr val="tx2"/>
            </a:solidFill>
            <a:prstDash val="solid"/>
            <a:round/>
            <a:headEnd type="none" w="med" len="med"/>
            <a:tailEnd type="none" w="med" len="med"/>
          </a:ln>
        </p:spPr>
      </p:sp>
      <p:sp>
        <p:nvSpPr>
          <p:cNvPr id="127191" name="Line 216"/>
          <p:cNvSpPr/>
          <p:nvPr/>
        </p:nvSpPr>
        <p:spPr>
          <a:xfrm flipV="1">
            <a:off x="5870575" y="5167313"/>
            <a:ext cx="0" cy="6350"/>
          </a:xfrm>
          <a:prstGeom prst="line">
            <a:avLst/>
          </a:prstGeom>
          <a:ln w="28575" cap="flat" cmpd="sng">
            <a:solidFill>
              <a:schemeClr val="tx2"/>
            </a:solidFill>
            <a:prstDash val="solid"/>
            <a:round/>
            <a:headEnd type="none" w="med" len="med"/>
            <a:tailEnd type="none" w="med" len="med"/>
          </a:ln>
        </p:spPr>
      </p:sp>
      <p:sp>
        <p:nvSpPr>
          <p:cNvPr id="127192" name="Line 217"/>
          <p:cNvSpPr/>
          <p:nvPr/>
        </p:nvSpPr>
        <p:spPr>
          <a:xfrm flipV="1">
            <a:off x="5876925" y="5167313"/>
            <a:ext cx="0" cy="6350"/>
          </a:xfrm>
          <a:prstGeom prst="line">
            <a:avLst/>
          </a:prstGeom>
          <a:ln w="28575" cap="flat" cmpd="sng">
            <a:solidFill>
              <a:schemeClr val="tx2"/>
            </a:solidFill>
            <a:prstDash val="solid"/>
            <a:round/>
            <a:headEnd type="none" w="med" len="med"/>
            <a:tailEnd type="none" w="med" len="med"/>
          </a:ln>
        </p:spPr>
      </p:sp>
      <p:sp>
        <p:nvSpPr>
          <p:cNvPr id="127193" name="Line 218"/>
          <p:cNvSpPr/>
          <p:nvPr/>
        </p:nvSpPr>
        <p:spPr>
          <a:xfrm flipV="1">
            <a:off x="5883275" y="5167313"/>
            <a:ext cx="0" cy="6350"/>
          </a:xfrm>
          <a:prstGeom prst="line">
            <a:avLst/>
          </a:prstGeom>
          <a:ln w="28575" cap="flat" cmpd="sng">
            <a:solidFill>
              <a:schemeClr val="tx2"/>
            </a:solidFill>
            <a:prstDash val="solid"/>
            <a:round/>
            <a:headEnd type="none" w="med" len="med"/>
            <a:tailEnd type="none" w="med" len="med"/>
          </a:ln>
        </p:spPr>
      </p:sp>
      <p:sp>
        <p:nvSpPr>
          <p:cNvPr id="127194" name="Line 219"/>
          <p:cNvSpPr/>
          <p:nvPr/>
        </p:nvSpPr>
        <p:spPr>
          <a:xfrm flipV="1">
            <a:off x="5888038" y="5167313"/>
            <a:ext cx="0" cy="6350"/>
          </a:xfrm>
          <a:prstGeom prst="line">
            <a:avLst/>
          </a:prstGeom>
          <a:ln w="28575" cap="flat" cmpd="sng">
            <a:solidFill>
              <a:schemeClr val="tx2"/>
            </a:solidFill>
            <a:prstDash val="solid"/>
            <a:round/>
            <a:headEnd type="none" w="med" len="med"/>
            <a:tailEnd type="none" w="med" len="med"/>
          </a:ln>
        </p:spPr>
      </p:sp>
      <p:sp>
        <p:nvSpPr>
          <p:cNvPr id="127195" name="Line 220"/>
          <p:cNvSpPr/>
          <p:nvPr/>
        </p:nvSpPr>
        <p:spPr>
          <a:xfrm flipV="1">
            <a:off x="5894388" y="5160963"/>
            <a:ext cx="0" cy="12700"/>
          </a:xfrm>
          <a:prstGeom prst="line">
            <a:avLst/>
          </a:prstGeom>
          <a:ln w="28575" cap="flat" cmpd="sng">
            <a:solidFill>
              <a:schemeClr val="tx2"/>
            </a:solidFill>
            <a:prstDash val="solid"/>
            <a:round/>
            <a:headEnd type="none" w="med" len="med"/>
            <a:tailEnd type="none" w="med" len="med"/>
          </a:ln>
        </p:spPr>
      </p:sp>
      <p:sp>
        <p:nvSpPr>
          <p:cNvPr id="127196" name="Line 221"/>
          <p:cNvSpPr/>
          <p:nvPr/>
        </p:nvSpPr>
        <p:spPr>
          <a:xfrm flipV="1">
            <a:off x="5902325" y="5167313"/>
            <a:ext cx="0" cy="6350"/>
          </a:xfrm>
          <a:prstGeom prst="line">
            <a:avLst/>
          </a:prstGeom>
          <a:ln w="28575" cap="flat" cmpd="sng">
            <a:solidFill>
              <a:schemeClr val="tx2"/>
            </a:solidFill>
            <a:prstDash val="solid"/>
            <a:round/>
            <a:headEnd type="none" w="med" len="med"/>
            <a:tailEnd type="none" w="med" len="med"/>
          </a:ln>
        </p:spPr>
      </p:sp>
      <p:sp>
        <p:nvSpPr>
          <p:cNvPr id="127197" name="Line 222"/>
          <p:cNvSpPr/>
          <p:nvPr/>
        </p:nvSpPr>
        <p:spPr>
          <a:xfrm flipV="1">
            <a:off x="5907088" y="5167313"/>
            <a:ext cx="0" cy="6350"/>
          </a:xfrm>
          <a:prstGeom prst="line">
            <a:avLst/>
          </a:prstGeom>
          <a:ln w="28575" cap="flat" cmpd="sng">
            <a:solidFill>
              <a:schemeClr val="tx2"/>
            </a:solidFill>
            <a:prstDash val="solid"/>
            <a:round/>
            <a:headEnd type="none" w="med" len="med"/>
            <a:tailEnd type="none" w="med" len="med"/>
          </a:ln>
        </p:spPr>
      </p:sp>
      <p:sp>
        <p:nvSpPr>
          <p:cNvPr id="127198" name="Line 223"/>
          <p:cNvSpPr/>
          <p:nvPr/>
        </p:nvSpPr>
        <p:spPr>
          <a:xfrm flipV="1">
            <a:off x="5915025" y="5160963"/>
            <a:ext cx="0" cy="12700"/>
          </a:xfrm>
          <a:prstGeom prst="line">
            <a:avLst/>
          </a:prstGeom>
          <a:ln w="28575" cap="flat" cmpd="sng">
            <a:solidFill>
              <a:schemeClr val="tx2"/>
            </a:solidFill>
            <a:prstDash val="solid"/>
            <a:round/>
            <a:headEnd type="none" w="med" len="med"/>
            <a:tailEnd type="none" w="med" len="med"/>
          </a:ln>
        </p:spPr>
      </p:sp>
      <p:sp>
        <p:nvSpPr>
          <p:cNvPr id="127199" name="Line 224"/>
          <p:cNvSpPr/>
          <p:nvPr/>
        </p:nvSpPr>
        <p:spPr>
          <a:xfrm flipV="1">
            <a:off x="5919788" y="5167313"/>
            <a:ext cx="0" cy="6350"/>
          </a:xfrm>
          <a:prstGeom prst="line">
            <a:avLst/>
          </a:prstGeom>
          <a:ln w="28575" cap="flat" cmpd="sng">
            <a:solidFill>
              <a:schemeClr val="tx2"/>
            </a:solidFill>
            <a:prstDash val="solid"/>
            <a:round/>
            <a:headEnd type="none" w="med" len="med"/>
            <a:tailEnd type="none" w="med" len="med"/>
          </a:ln>
        </p:spPr>
      </p:sp>
      <p:sp>
        <p:nvSpPr>
          <p:cNvPr id="127200" name="Line 225"/>
          <p:cNvSpPr/>
          <p:nvPr/>
        </p:nvSpPr>
        <p:spPr>
          <a:xfrm flipV="1">
            <a:off x="5926138" y="5167313"/>
            <a:ext cx="0" cy="6350"/>
          </a:xfrm>
          <a:prstGeom prst="line">
            <a:avLst/>
          </a:prstGeom>
          <a:ln w="28575" cap="flat" cmpd="sng">
            <a:solidFill>
              <a:schemeClr val="tx2"/>
            </a:solidFill>
            <a:prstDash val="solid"/>
            <a:round/>
            <a:headEnd type="none" w="med" len="med"/>
            <a:tailEnd type="none" w="med" len="med"/>
          </a:ln>
        </p:spPr>
      </p:sp>
      <p:sp>
        <p:nvSpPr>
          <p:cNvPr id="127201" name="Line 226"/>
          <p:cNvSpPr/>
          <p:nvPr/>
        </p:nvSpPr>
        <p:spPr>
          <a:xfrm flipV="1">
            <a:off x="5932488" y="5167313"/>
            <a:ext cx="0" cy="6350"/>
          </a:xfrm>
          <a:prstGeom prst="line">
            <a:avLst/>
          </a:prstGeom>
          <a:ln w="28575" cap="flat" cmpd="sng">
            <a:solidFill>
              <a:schemeClr val="tx2"/>
            </a:solidFill>
            <a:prstDash val="solid"/>
            <a:round/>
            <a:headEnd type="none" w="med" len="med"/>
            <a:tailEnd type="none" w="med" len="med"/>
          </a:ln>
        </p:spPr>
      </p:sp>
      <p:sp>
        <p:nvSpPr>
          <p:cNvPr id="127202" name="Line 227"/>
          <p:cNvSpPr/>
          <p:nvPr/>
        </p:nvSpPr>
        <p:spPr>
          <a:xfrm flipV="1">
            <a:off x="5938838" y="5167313"/>
            <a:ext cx="0" cy="6350"/>
          </a:xfrm>
          <a:prstGeom prst="line">
            <a:avLst/>
          </a:prstGeom>
          <a:ln w="28575" cap="flat" cmpd="sng">
            <a:solidFill>
              <a:schemeClr val="tx2"/>
            </a:solidFill>
            <a:prstDash val="solid"/>
            <a:round/>
            <a:headEnd type="none" w="med" len="med"/>
            <a:tailEnd type="none" w="med" len="med"/>
          </a:ln>
        </p:spPr>
      </p:sp>
      <p:sp>
        <p:nvSpPr>
          <p:cNvPr id="127203" name="Line 228"/>
          <p:cNvSpPr/>
          <p:nvPr/>
        </p:nvSpPr>
        <p:spPr>
          <a:xfrm flipV="1">
            <a:off x="5945188" y="5154613"/>
            <a:ext cx="0" cy="19050"/>
          </a:xfrm>
          <a:prstGeom prst="line">
            <a:avLst/>
          </a:prstGeom>
          <a:ln w="28575" cap="flat" cmpd="sng">
            <a:solidFill>
              <a:schemeClr val="tx2"/>
            </a:solidFill>
            <a:prstDash val="solid"/>
            <a:round/>
            <a:headEnd type="none" w="med" len="med"/>
            <a:tailEnd type="none" w="med" len="med"/>
          </a:ln>
        </p:spPr>
      </p:sp>
      <p:sp>
        <p:nvSpPr>
          <p:cNvPr id="127204" name="Line 229"/>
          <p:cNvSpPr/>
          <p:nvPr/>
        </p:nvSpPr>
        <p:spPr>
          <a:xfrm flipV="1">
            <a:off x="5949950" y="5160963"/>
            <a:ext cx="0" cy="12700"/>
          </a:xfrm>
          <a:prstGeom prst="line">
            <a:avLst/>
          </a:prstGeom>
          <a:ln w="28575" cap="flat" cmpd="sng">
            <a:solidFill>
              <a:schemeClr val="tx2"/>
            </a:solidFill>
            <a:prstDash val="solid"/>
            <a:round/>
            <a:headEnd type="none" w="med" len="med"/>
            <a:tailEnd type="none" w="med" len="med"/>
          </a:ln>
        </p:spPr>
      </p:sp>
      <p:sp>
        <p:nvSpPr>
          <p:cNvPr id="127205" name="Line 230"/>
          <p:cNvSpPr/>
          <p:nvPr/>
        </p:nvSpPr>
        <p:spPr>
          <a:xfrm flipV="1">
            <a:off x="5964238" y="5154613"/>
            <a:ext cx="0" cy="19050"/>
          </a:xfrm>
          <a:prstGeom prst="line">
            <a:avLst/>
          </a:prstGeom>
          <a:ln w="28575" cap="flat" cmpd="sng">
            <a:solidFill>
              <a:schemeClr val="tx2"/>
            </a:solidFill>
            <a:prstDash val="solid"/>
            <a:round/>
            <a:headEnd type="none" w="med" len="med"/>
            <a:tailEnd type="none" w="med" len="med"/>
          </a:ln>
        </p:spPr>
      </p:sp>
      <p:sp>
        <p:nvSpPr>
          <p:cNvPr id="127206" name="Line 231"/>
          <p:cNvSpPr/>
          <p:nvPr/>
        </p:nvSpPr>
        <p:spPr>
          <a:xfrm flipV="1">
            <a:off x="5969000" y="5126038"/>
            <a:ext cx="0" cy="47625"/>
          </a:xfrm>
          <a:prstGeom prst="line">
            <a:avLst/>
          </a:prstGeom>
          <a:ln w="28575" cap="flat" cmpd="sng">
            <a:solidFill>
              <a:schemeClr val="tx2"/>
            </a:solidFill>
            <a:prstDash val="solid"/>
            <a:round/>
            <a:headEnd type="none" w="med" len="med"/>
            <a:tailEnd type="none" w="med" len="med"/>
          </a:ln>
        </p:spPr>
      </p:sp>
      <p:sp>
        <p:nvSpPr>
          <p:cNvPr id="127207" name="Line 232"/>
          <p:cNvSpPr/>
          <p:nvPr/>
        </p:nvSpPr>
        <p:spPr>
          <a:xfrm flipV="1">
            <a:off x="5975350" y="5160963"/>
            <a:ext cx="0" cy="12700"/>
          </a:xfrm>
          <a:prstGeom prst="line">
            <a:avLst/>
          </a:prstGeom>
          <a:ln w="28575" cap="flat" cmpd="sng">
            <a:solidFill>
              <a:schemeClr val="tx2"/>
            </a:solidFill>
            <a:prstDash val="solid"/>
            <a:round/>
            <a:headEnd type="none" w="med" len="med"/>
            <a:tailEnd type="none" w="med" len="med"/>
          </a:ln>
        </p:spPr>
      </p:sp>
      <p:sp>
        <p:nvSpPr>
          <p:cNvPr id="127208" name="Line 233"/>
          <p:cNvSpPr/>
          <p:nvPr/>
        </p:nvSpPr>
        <p:spPr>
          <a:xfrm flipV="1">
            <a:off x="5981700" y="5160963"/>
            <a:ext cx="0" cy="12700"/>
          </a:xfrm>
          <a:prstGeom prst="line">
            <a:avLst/>
          </a:prstGeom>
          <a:ln w="28575" cap="flat" cmpd="sng">
            <a:solidFill>
              <a:schemeClr val="tx2"/>
            </a:solidFill>
            <a:prstDash val="solid"/>
            <a:round/>
            <a:headEnd type="none" w="med" len="med"/>
            <a:tailEnd type="none" w="med" len="med"/>
          </a:ln>
        </p:spPr>
      </p:sp>
      <p:sp>
        <p:nvSpPr>
          <p:cNvPr id="127209" name="Line 234"/>
          <p:cNvSpPr/>
          <p:nvPr/>
        </p:nvSpPr>
        <p:spPr>
          <a:xfrm flipV="1">
            <a:off x="5988050" y="5160963"/>
            <a:ext cx="0" cy="12700"/>
          </a:xfrm>
          <a:prstGeom prst="line">
            <a:avLst/>
          </a:prstGeom>
          <a:ln w="28575" cap="flat" cmpd="sng">
            <a:solidFill>
              <a:schemeClr val="tx2"/>
            </a:solidFill>
            <a:prstDash val="solid"/>
            <a:round/>
            <a:headEnd type="none" w="med" len="med"/>
            <a:tailEnd type="none" w="med" len="med"/>
          </a:ln>
        </p:spPr>
      </p:sp>
      <p:sp>
        <p:nvSpPr>
          <p:cNvPr id="127210" name="Line 235"/>
          <p:cNvSpPr/>
          <p:nvPr/>
        </p:nvSpPr>
        <p:spPr>
          <a:xfrm flipV="1">
            <a:off x="5994400" y="5167313"/>
            <a:ext cx="0" cy="6350"/>
          </a:xfrm>
          <a:prstGeom prst="line">
            <a:avLst/>
          </a:prstGeom>
          <a:ln w="28575" cap="flat" cmpd="sng">
            <a:solidFill>
              <a:schemeClr val="tx2"/>
            </a:solidFill>
            <a:prstDash val="solid"/>
            <a:round/>
            <a:headEnd type="none" w="med" len="med"/>
            <a:tailEnd type="none" w="med" len="med"/>
          </a:ln>
        </p:spPr>
      </p:sp>
      <p:sp>
        <p:nvSpPr>
          <p:cNvPr id="127211" name="Line 236"/>
          <p:cNvSpPr/>
          <p:nvPr/>
        </p:nvSpPr>
        <p:spPr>
          <a:xfrm flipV="1">
            <a:off x="6000750" y="5064125"/>
            <a:ext cx="0" cy="109538"/>
          </a:xfrm>
          <a:prstGeom prst="line">
            <a:avLst/>
          </a:prstGeom>
          <a:ln w="28575" cap="flat" cmpd="sng">
            <a:solidFill>
              <a:schemeClr val="tx2"/>
            </a:solidFill>
            <a:prstDash val="solid"/>
            <a:round/>
            <a:headEnd type="none" w="med" len="med"/>
            <a:tailEnd type="none" w="med" len="med"/>
          </a:ln>
        </p:spPr>
      </p:sp>
      <p:sp>
        <p:nvSpPr>
          <p:cNvPr id="127212" name="Line 237"/>
          <p:cNvSpPr/>
          <p:nvPr/>
        </p:nvSpPr>
        <p:spPr>
          <a:xfrm flipV="1">
            <a:off x="6007100" y="5143500"/>
            <a:ext cx="0" cy="30163"/>
          </a:xfrm>
          <a:prstGeom prst="line">
            <a:avLst/>
          </a:prstGeom>
          <a:ln w="28575" cap="flat" cmpd="sng">
            <a:solidFill>
              <a:schemeClr val="tx2"/>
            </a:solidFill>
            <a:prstDash val="solid"/>
            <a:round/>
            <a:headEnd type="none" w="med" len="med"/>
            <a:tailEnd type="none" w="med" len="med"/>
          </a:ln>
        </p:spPr>
      </p:sp>
      <p:sp>
        <p:nvSpPr>
          <p:cNvPr id="127213" name="Line 238"/>
          <p:cNvSpPr/>
          <p:nvPr/>
        </p:nvSpPr>
        <p:spPr>
          <a:xfrm flipV="1">
            <a:off x="6011863" y="5068888"/>
            <a:ext cx="0" cy="104775"/>
          </a:xfrm>
          <a:prstGeom prst="line">
            <a:avLst/>
          </a:prstGeom>
          <a:ln w="28575" cap="flat" cmpd="sng">
            <a:solidFill>
              <a:schemeClr val="tx2"/>
            </a:solidFill>
            <a:prstDash val="solid"/>
            <a:round/>
            <a:headEnd type="none" w="med" len="med"/>
            <a:tailEnd type="none" w="med" len="med"/>
          </a:ln>
        </p:spPr>
      </p:sp>
      <p:sp>
        <p:nvSpPr>
          <p:cNvPr id="127214" name="Line 239"/>
          <p:cNvSpPr/>
          <p:nvPr/>
        </p:nvSpPr>
        <p:spPr>
          <a:xfrm flipV="1">
            <a:off x="6018213" y="5167313"/>
            <a:ext cx="0" cy="6350"/>
          </a:xfrm>
          <a:prstGeom prst="line">
            <a:avLst/>
          </a:prstGeom>
          <a:ln w="28575" cap="flat" cmpd="sng">
            <a:solidFill>
              <a:schemeClr val="tx2"/>
            </a:solidFill>
            <a:prstDash val="solid"/>
            <a:round/>
            <a:headEnd type="none" w="med" len="med"/>
            <a:tailEnd type="none" w="med" len="med"/>
          </a:ln>
        </p:spPr>
      </p:sp>
      <p:sp>
        <p:nvSpPr>
          <p:cNvPr id="127215" name="Line 240"/>
          <p:cNvSpPr/>
          <p:nvPr/>
        </p:nvSpPr>
        <p:spPr>
          <a:xfrm flipV="1">
            <a:off x="6024563" y="5167313"/>
            <a:ext cx="0" cy="6350"/>
          </a:xfrm>
          <a:prstGeom prst="line">
            <a:avLst/>
          </a:prstGeom>
          <a:ln w="28575" cap="flat" cmpd="sng">
            <a:solidFill>
              <a:schemeClr val="tx2"/>
            </a:solidFill>
            <a:prstDash val="solid"/>
            <a:round/>
            <a:headEnd type="none" w="med" len="med"/>
            <a:tailEnd type="none" w="med" len="med"/>
          </a:ln>
        </p:spPr>
      </p:sp>
      <p:sp>
        <p:nvSpPr>
          <p:cNvPr id="127216" name="Line 241"/>
          <p:cNvSpPr/>
          <p:nvPr/>
        </p:nvSpPr>
        <p:spPr>
          <a:xfrm flipV="1">
            <a:off x="6030913" y="5160963"/>
            <a:ext cx="0" cy="12700"/>
          </a:xfrm>
          <a:prstGeom prst="line">
            <a:avLst/>
          </a:prstGeom>
          <a:ln w="28575" cap="flat" cmpd="sng">
            <a:solidFill>
              <a:schemeClr val="tx2"/>
            </a:solidFill>
            <a:prstDash val="solid"/>
            <a:round/>
            <a:headEnd type="none" w="med" len="med"/>
            <a:tailEnd type="none" w="med" len="med"/>
          </a:ln>
        </p:spPr>
      </p:sp>
      <p:sp>
        <p:nvSpPr>
          <p:cNvPr id="127217" name="Line 242"/>
          <p:cNvSpPr/>
          <p:nvPr/>
        </p:nvSpPr>
        <p:spPr>
          <a:xfrm flipV="1">
            <a:off x="6035675" y="4302125"/>
            <a:ext cx="0" cy="871538"/>
          </a:xfrm>
          <a:prstGeom prst="line">
            <a:avLst/>
          </a:prstGeom>
          <a:ln w="28575" cap="flat" cmpd="sng">
            <a:solidFill>
              <a:schemeClr val="tx2"/>
            </a:solidFill>
            <a:prstDash val="solid"/>
            <a:round/>
            <a:headEnd type="none" w="med" len="med"/>
            <a:tailEnd type="none" w="med" len="med"/>
          </a:ln>
        </p:spPr>
      </p:sp>
      <p:sp>
        <p:nvSpPr>
          <p:cNvPr id="127218" name="Line 243"/>
          <p:cNvSpPr/>
          <p:nvPr/>
        </p:nvSpPr>
        <p:spPr>
          <a:xfrm flipV="1">
            <a:off x="6043613" y="5149850"/>
            <a:ext cx="0" cy="23813"/>
          </a:xfrm>
          <a:prstGeom prst="line">
            <a:avLst/>
          </a:prstGeom>
          <a:ln w="28575" cap="flat" cmpd="sng">
            <a:solidFill>
              <a:schemeClr val="tx2"/>
            </a:solidFill>
            <a:prstDash val="solid"/>
            <a:round/>
            <a:headEnd type="none" w="med" len="med"/>
            <a:tailEnd type="none" w="med" len="med"/>
          </a:ln>
        </p:spPr>
      </p:sp>
      <p:sp>
        <p:nvSpPr>
          <p:cNvPr id="127219" name="Line 244"/>
          <p:cNvSpPr/>
          <p:nvPr/>
        </p:nvSpPr>
        <p:spPr>
          <a:xfrm flipV="1">
            <a:off x="6048375" y="5160963"/>
            <a:ext cx="0" cy="12700"/>
          </a:xfrm>
          <a:prstGeom prst="line">
            <a:avLst/>
          </a:prstGeom>
          <a:ln w="28575" cap="flat" cmpd="sng">
            <a:solidFill>
              <a:schemeClr val="tx2"/>
            </a:solidFill>
            <a:prstDash val="solid"/>
            <a:round/>
            <a:headEnd type="none" w="med" len="med"/>
            <a:tailEnd type="none" w="med" len="med"/>
          </a:ln>
        </p:spPr>
      </p:sp>
      <p:sp>
        <p:nvSpPr>
          <p:cNvPr id="127220" name="Line 245"/>
          <p:cNvSpPr/>
          <p:nvPr/>
        </p:nvSpPr>
        <p:spPr>
          <a:xfrm flipV="1">
            <a:off x="6054725" y="5167313"/>
            <a:ext cx="0" cy="6350"/>
          </a:xfrm>
          <a:prstGeom prst="line">
            <a:avLst/>
          </a:prstGeom>
          <a:ln w="28575" cap="flat" cmpd="sng">
            <a:solidFill>
              <a:schemeClr val="tx2"/>
            </a:solidFill>
            <a:prstDash val="solid"/>
            <a:round/>
            <a:headEnd type="none" w="med" len="med"/>
            <a:tailEnd type="none" w="med" len="med"/>
          </a:ln>
        </p:spPr>
      </p:sp>
      <p:sp>
        <p:nvSpPr>
          <p:cNvPr id="127221" name="Line 246"/>
          <p:cNvSpPr/>
          <p:nvPr/>
        </p:nvSpPr>
        <p:spPr>
          <a:xfrm flipV="1">
            <a:off x="6061075" y="5167313"/>
            <a:ext cx="0" cy="6350"/>
          </a:xfrm>
          <a:prstGeom prst="line">
            <a:avLst/>
          </a:prstGeom>
          <a:ln w="28575" cap="flat" cmpd="sng">
            <a:solidFill>
              <a:schemeClr val="tx2"/>
            </a:solidFill>
            <a:prstDash val="solid"/>
            <a:round/>
            <a:headEnd type="none" w="med" len="med"/>
            <a:tailEnd type="none" w="med" len="med"/>
          </a:ln>
        </p:spPr>
      </p:sp>
      <p:sp>
        <p:nvSpPr>
          <p:cNvPr id="127222" name="Line 247"/>
          <p:cNvSpPr/>
          <p:nvPr/>
        </p:nvSpPr>
        <p:spPr>
          <a:xfrm flipV="1">
            <a:off x="6092825" y="5160963"/>
            <a:ext cx="0" cy="12700"/>
          </a:xfrm>
          <a:prstGeom prst="line">
            <a:avLst/>
          </a:prstGeom>
          <a:ln w="28575" cap="flat" cmpd="sng">
            <a:solidFill>
              <a:schemeClr val="tx2"/>
            </a:solidFill>
            <a:prstDash val="solid"/>
            <a:round/>
            <a:headEnd type="none" w="med" len="med"/>
            <a:tailEnd type="none" w="med" len="med"/>
          </a:ln>
        </p:spPr>
      </p:sp>
      <p:sp>
        <p:nvSpPr>
          <p:cNvPr id="127223" name="Line 248"/>
          <p:cNvSpPr/>
          <p:nvPr/>
        </p:nvSpPr>
        <p:spPr>
          <a:xfrm flipV="1">
            <a:off x="6097588" y="5167313"/>
            <a:ext cx="0" cy="6350"/>
          </a:xfrm>
          <a:prstGeom prst="line">
            <a:avLst/>
          </a:prstGeom>
          <a:ln w="28575" cap="flat" cmpd="sng">
            <a:solidFill>
              <a:schemeClr val="tx2"/>
            </a:solidFill>
            <a:prstDash val="solid"/>
            <a:round/>
            <a:headEnd type="none" w="med" len="med"/>
            <a:tailEnd type="none" w="med" len="med"/>
          </a:ln>
        </p:spPr>
      </p:sp>
      <p:sp>
        <p:nvSpPr>
          <p:cNvPr id="127224" name="Line 249"/>
          <p:cNvSpPr/>
          <p:nvPr/>
        </p:nvSpPr>
        <p:spPr>
          <a:xfrm flipV="1">
            <a:off x="6105525" y="5167313"/>
            <a:ext cx="0" cy="6350"/>
          </a:xfrm>
          <a:prstGeom prst="line">
            <a:avLst/>
          </a:prstGeom>
          <a:ln w="28575" cap="flat" cmpd="sng">
            <a:solidFill>
              <a:schemeClr val="tx2"/>
            </a:solidFill>
            <a:prstDash val="solid"/>
            <a:round/>
            <a:headEnd type="none" w="med" len="med"/>
            <a:tailEnd type="none" w="med" len="med"/>
          </a:ln>
        </p:spPr>
      </p:sp>
      <p:sp>
        <p:nvSpPr>
          <p:cNvPr id="127225" name="Line 250"/>
          <p:cNvSpPr/>
          <p:nvPr/>
        </p:nvSpPr>
        <p:spPr>
          <a:xfrm flipV="1">
            <a:off x="6110288" y="5167313"/>
            <a:ext cx="0" cy="6350"/>
          </a:xfrm>
          <a:prstGeom prst="line">
            <a:avLst/>
          </a:prstGeom>
          <a:ln w="28575" cap="flat" cmpd="sng">
            <a:solidFill>
              <a:schemeClr val="tx2"/>
            </a:solidFill>
            <a:prstDash val="solid"/>
            <a:round/>
            <a:headEnd type="none" w="med" len="med"/>
            <a:tailEnd type="none" w="med" len="med"/>
          </a:ln>
        </p:spPr>
      </p:sp>
      <p:sp>
        <p:nvSpPr>
          <p:cNvPr id="127226" name="Line 251"/>
          <p:cNvSpPr/>
          <p:nvPr/>
        </p:nvSpPr>
        <p:spPr>
          <a:xfrm flipV="1">
            <a:off x="6122988" y="5167313"/>
            <a:ext cx="0" cy="6350"/>
          </a:xfrm>
          <a:prstGeom prst="line">
            <a:avLst/>
          </a:prstGeom>
          <a:ln w="28575" cap="flat" cmpd="sng">
            <a:solidFill>
              <a:schemeClr val="tx2"/>
            </a:solidFill>
            <a:prstDash val="solid"/>
            <a:round/>
            <a:headEnd type="none" w="med" len="med"/>
            <a:tailEnd type="none" w="med" len="med"/>
          </a:ln>
        </p:spPr>
      </p:sp>
      <p:sp>
        <p:nvSpPr>
          <p:cNvPr id="127227" name="Line 252"/>
          <p:cNvSpPr/>
          <p:nvPr/>
        </p:nvSpPr>
        <p:spPr>
          <a:xfrm flipV="1">
            <a:off x="6135688" y="5167313"/>
            <a:ext cx="0" cy="6350"/>
          </a:xfrm>
          <a:prstGeom prst="line">
            <a:avLst/>
          </a:prstGeom>
          <a:ln w="28575" cap="flat" cmpd="sng">
            <a:solidFill>
              <a:schemeClr val="tx2"/>
            </a:solidFill>
            <a:prstDash val="solid"/>
            <a:round/>
            <a:headEnd type="none" w="med" len="med"/>
            <a:tailEnd type="none" w="med" len="med"/>
          </a:ln>
        </p:spPr>
      </p:sp>
      <p:sp>
        <p:nvSpPr>
          <p:cNvPr id="127228" name="Line 253"/>
          <p:cNvSpPr/>
          <p:nvPr/>
        </p:nvSpPr>
        <p:spPr>
          <a:xfrm flipV="1">
            <a:off x="6146800" y="5167313"/>
            <a:ext cx="0" cy="6350"/>
          </a:xfrm>
          <a:prstGeom prst="line">
            <a:avLst/>
          </a:prstGeom>
          <a:ln w="28575" cap="flat" cmpd="sng">
            <a:solidFill>
              <a:schemeClr val="tx2"/>
            </a:solidFill>
            <a:prstDash val="solid"/>
            <a:round/>
            <a:headEnd type="none" w="med" len="med"/>
            <a:tailEnd type="none" w="med" len="med"/>
          </a:ln>
        </p:spPr>
      </p:sp>
      <p:sp>
        <p:nvSpPr>
          <p:cNvPr id="127229" name="Line 254"/>
          <p:cNvSpPr/>
          <p:nvPr/>
        </p:nvSpPr>
        <p:spPr>
          <a:xfrm flipV="1">
            <a:off x="6154738" y="5167313"/>
            <a:ext cx="0" cy="6350"/>
          </a:xfrm>
          <a:prstGeom prst="line">
            <a:avLst/>
          </a:prstGeom>
          <a:ln w="28575" cap="flat" cmpd="sng">
            <a:solidFill>
              <a:schemeClr val="tx2"/>
            </a:solidFill>
            <a:prstDash val="solid"/>
            <a:round/>
            <a:headEnd type="none" w="med" len="med"/>
            <a:tailEnd type="none" w="med" len="med"/>
          </a:ln>
        </p:spPr>
      </p:sp>
      <p:sp>
        <p:nvSpPr>
          <p:cNvPr id="127230" name="Line 255"/>
          <p:cNvSpPr/>
          <p:nvPr/>
        </p:nvSpPr>
        <p:spPr>
          <a:xfrm flipV="1">
            <a:off x="6159500" y="5137150"/>
            <a:ext cx="0" cy="36513"/>
          </a:xfrm>
          <a:prstGeom prst="line">
            <a:avLst/>
          </a:prstGeom>
          <a:ln w="28575" cap="flat" cmpd="sng">
            <a:solidFill>
              <a:schemeClr val="tx2"/>
            </a:solidFill>
            <a:prstDash val="solid"/>
            <a:round/>
            <a:headEnd type="none" w="med" len="med"/>
            <a:tailEnd type="none" w="med" len="med"/>
          </a:ln>
        </p:spPr>
      </p:sp>
      <p:sp>
        <p:nvSpPr>
          <p:cNvPr id="127231" name="Line 256"/>
          <p:cNvSpPr/>
          <p:nvPr/>
        </p:nvSpPr>
        <p:spPr>
          <a:xfrm flipV="1">
            <a:off x="6167438" y="5160963"/>
            <a:ext cx="0" cy="12700"/>
          </a:xfrm>
          <a:prstGeom prst="line">
            <a:avLst/>
          </a:prstGeom>
          <a:ln w="28575" cap="flat" cmpd="sng">
            <a:solidFill>
              <a:schemeClr val="tx2"/>
            </a:solidFill>
            <a:prstDash val="solid"/>
            <a:round/>
            <a:headEnd type="none" w="med" len="med"/>
            <a:tailEnd type="none" w="med" len="med"/>
          </a:ln>
        </p:spPr>
      </p:sp>
      <p:sp>
        <p:nvSpPr>
          <p:cNvPr id="127232" name="Line 257"/>
          <p:cNvSpPr/>
          <p:nvPr/>
        </p:nvSpPr>
        <p:spPr>
          <a:xfrm flipV="1">
            <a:off x="6172200" y="5160963"/>
            <a:ext cx="0" cy="12700"/>
          </a:xfrm>
          <a:prstGeom prst="line">
            <a:avLst/>
          </a:prstGeom>
          <a:ln w="28575" cap="flat" cmpd="sng">
            <a:solidFill>
              <a:schemeClr val="tx2"/>
            </a:solidFill>
            <a:prstDash val="solid"/>
            <a:round/>
            <a:headEnd type="none" w="med" len="med"/>
            <a:tailEnd type="none" w="med" len="med"/>
          </a:ln>
        </p:spPr>
      </p:sp>
      <p:sp>
        <p:nvSpPr>
          <p:cNvPr id="127233" name="Line 258"/>
          <p:cNvSpPr/>
          <p:nvPr/>
        </p:nvSpPr>
        <p:spPr>
          <a:xfrm flipV="1">
            <a:off x="6180138" y="5154613"/>
            <a:ext cx="0" cy="19050"/>
          </a:xfrm>
          <a:prstGeom prst="line">
            <a:avLst/>
          </a:prstGeom>
          <a:ln w="28575" cap="flat" cmpd="sng">
            <a:solidFill>
              <a:schemeClr val="tx2"/>
            </a:solidFill>
            <a:prstDash val="solid"/>
            <a:round/>
            <a:headEnd type="none" w="med" len="med"/>
            <a:tailEnd type="none" w="med" len="med"/>
          </a:ln>
        </p:spPr>
      </p:sp>
      <p:sp>
        <p:nvSpPr>
          <p:cNvPr id="127234" name="Line 259"/>
          <p:cNvSpPr/>
          <p:nvPr/>
        </p:nvSpPr>
        <p:spPr>
          <a:xfrm flipV="1">
            <a:off x="6184900" y="5160963"/>
            <a:ext cx="0" cy="12700"/>
          </a:xfrm>
          <a:prstGeom prst="line">
            <a:avLst/>
          </a:prstGeom>
          <a:ln w="28575" cap="flat" cmpd="sng">
            <a:solidFill>
              <a:schemeClr val="tx2"/>
            </a:solidFill>
            <a:prstDash val="solid"/>
            <a:round/>
            <a:headEnd type="none" w="med" len="med"/>
            <a:tailEnd type="none" w="med" len="med"/>
          </a:ln>
        </p:spPr>
      </p:sp>
      <p:sp>
        <p:nvSpPr>
          <p:cNvPr id="127235" name="Line 260"/>
          <p:cNvSpPr/>
          <p:nvPr/>
        </p:nvSpPr>
        <p:spPr>
          <a:xfrm flipV="1">
            <a:off x="6191250" y="5167313"/>
            <a:ext cx="0" cy="6350"/>
          </a:xfrm>
          <a:prstGeom prst="line">
            <a:avLst/>
          </a:prstGeom>
          <a:ln w="28575" cap="flat" cmpd="sng">
            <a:solidFill>
              <a:schemeClr val="tx2"/>
            </a:solidFill>
            <a:prstDash val="solid"/>
            <a:round/>
            <a:headEnd type="none" w="med" len="med"/>
            <a:tailEnd type="none" w="med" len="med"/>
          </a:ln>
        </p:spPr>
      </p:sp>
      <p:sp>
        <p:nvSpPr>
          <p:cNvPr id="127236" name="Line 261"/>
          <p:cNvSpPr/>
          <p:nvPr/>
        </p:nvSpPr>
        <p:spPr>
          <a:xfrm flipV="1">
            <a:off x="6197600" y="5160963"/>
            <a:ext cx="0" cy="12700"/>
          </a:xfrm>
          <a:prstGeom prst="line">
            <a:avLst/>
          </a:prstGeom>
          <a:ln w="28575" cap="flat" cmpd="sng">
            <a:solidFill>
              <a:schemeClr val="tx2"/>
            </a:solidFill>
            <a:prstDash val="solid"/>
            <a:round/>
            <a:headEnd type="none" w="med" len="med"/>
            <a:tailEnd type="none" w="med" len="med"/>
          </a:ln>
        </p:spPr>
      </p:sp>
      <p:sp>
        <p:nvSpPr>
          <p:cNvPr id="127237" name="Line 262"/>
          <p:cNvSpPr/>
          <p:nvPr/>
        </p:nvSpPr>
        <p:spPr>
          <a:xfrm flipV="1">
            <a:off x="6202363" y="5167313"/>
            <a:ext cx="0" cy="6350"/>
          </a:xfrm>
          <a:prstGeom prst="line">
            <a:avLst/>
          </a:prstGeom>
          <a:ln w="28575" cap="flat" cmpd="sng">
            <a:solidFill>
              <a:schemeClr val="tx2"/>
            </a:solidFill>
            <a:prstDash val="solid"/>
            <a:round/>
            <a:headEnd type="none" w="med" len="med"/>
            <a:tailEnd type="none" w="med" len="med"/>
          </a:ln>
        </p:spPr>
      </p:sp>
      <p:sp>
        <p:nvSpPr>
          <p:cNvPr id="127238" name="Line 263"/>
          <p:cNvSpPr/>
          <p:nvPr/>
        </p:nvSpPr>
        <p:spPr>
          <a:xfrm flipV="1">
            <a:off x="6208713" y="5154613"/>
            <a:ext cx="0" cy="19050"/>
          </a:xfrm>
          <a:prstGeom prst="line">
            <a:avLst/>
          </a:prstGeom>
          <a:ln w="28575" cap="flat" cmpd="sng">
            <a:solidFill>
              <a:schemeClr val="tx2"/>
            </a:solidFill>
            <a:prstDash val="solid"/>
            <a:round/>
            <a:headEnd type="none" w="med" len="med"/>
            <a:tailEnd type="none" w="med" len="med"/>
          </a:ln>
        </p:spPr>
      </p:sp>
      <p:sp>
        <p:nvSpPr>
          <p:cNvPr id="127239" name="Line 264"/>
          <p:cNvSpPr/>
          <p:nvPr/>
        </p:nvSpPr>
        <p:spPr>
          <a:xfrm flipV="1">
            <a:off x="6216650" y="5167313"/>
            <a:ext cx="0" cy="6350"/>
          </a:xfrm>
          <a:prstGeom prst="line">
            <a:avLst/>
          </a:prstGeom>
          <a:ln w="28575" cap="flat" cmpd="sng">
            <a:solidFill>
              <a:schemeClr val="tx2"/>
            </a:solidFill>
            <a:prstDash val="solid"/>
            <a:round/>
            <a:headEnd type="none" w="med" len="med"/>
            <a:tailEnd type="none" w="med" len="med"/>
          </a:ln>
        </p:spPr>
      </p:sp>
      <p:sp>
        <p:nvSpPr>
          <p:cNvPr id="127240" name="Line 265"/>
          <p:cNvSpPr/>
          <p:nvPr/>
        </p:nvSpPr>
        <p:spPr>
          <a:xfrm flipV="1">
            <a:off x="6221413" y="5167313"/>
            <a:ext cx="0" cy="6350"/>
          </a:xfrm>
          <a:prstGeom prst="line">
            <a:avLst/>
          </a:prstGeom>
          <a:ln w="28575" cap="flat" cmpd="sng">
            <a:solidFill>
              <a:schemeClr val="tx2"/>
            </a:solidFill>
            <a:prstDash val="solid"/>
            <a:round/>
            <a:headEnd type="none" w="med" len="med"/>
            <a:tailEnd type="none" w="med" len="med"/>
          </a:ln>
        </p:spPr>
      </p:sp>
      <p:sp>
        <p:nvSpPr>
          <p:cNvPr id="127241" name="Line 266"/>
          <p:cNvSpPr/>
          <p:nvPr/>
        </p:nvSpPr>
        <p:spPr>
          <a:xfrm flipV="1">
            <a:off x="6227763" y="4646613"/>
            <a:ext cx="0" cy="527050"/>
          </a:xfrm>
          <a:prstGeom prst="line">
            <a:avLst/>
          </a:prstGeom>
          <a:ln w="38100" cap="flat" cmpd="sng">
            <a:solidFill>
              <a:schemeClr val="tx2"/>
            </a:solidFill>
            <a:prstDash val="solid"/>
            <a:round/>
            <a:headEnd type="none" w="med" len="med"/>
            <a:tailEnd type="none" w="med" len="med"/>
          </a:ln>
        </p:spPr>
      </p:sp>
      <p:sp>
        <p:nvSpPr>
          <p:cNvPr id="127242" name="Line 267"/>
          <p:cNvSpPr/>
          <p:nvPr/>
        </p:nvSpPr>
        <p:spPr>
          <a:xfrm flipV="1">
            <a:off x="6234113" y="5029200"/>
            <a:ext cx="0" cy="144463"/>
          </a:xfrm>
          <a:prstGeom prst="line">
            <a:avLst/>
          </a:prstGeom>
          <a:ln w="38100" cap="flat" cmpd="sng">
            <a:solidFill>
              <a:schemeClr val="tx2"/>
            </a:solidFill>
            <a:prstDash val="solid"/>
            <a:round/>
            <a:headEnd type="none" w="med" len="med"/>
            <a:tailEnd type="none" w="med" len="med"/>
          </a:ln>
        </p:spPr>
      </p:sp>
      <p:sp>
        <p:nvSpPr>
          <p:cNvPr id="127243" name="Line 268"/>
          <p:cNvSpPr/>
          <p:nvPr/>
        </p:nvSpPr>
        <p:spPr>
          <a:xfrm flipV="1">
            <a:off x="6242050" y="5137150"/>
            <a:ext cx="0" cy="36513"/>
          </a:xfrm>
          <a:prstGeom prst="line">
            <a:avLst/>
          </a:prstGeom>
          <a:ln w="28575" cap="flat" cmpd="sng">
            <a:solidFill>
              <a:schemeClr val="tx2"/>
            </a:solidFill>
            <a:prstDash val="solid"/>
            <a:round/>
            <a:headEnd type="none" w="med" len="med"/>
            <a:tailEnd type="none" w="med" len="med"/>
          </a:ln>
        </p:spPr>
      </p:sp>
      <p:sp>
        <p:nvSpPr>
          <p:cNvPr id="127244" name="Line 269"/>
          <p:cNvSpPr/>
          <p:nvPr/>
        </p:nvSpPr>
        <p:spPr>
          <a:xfrm flipV="1">
            <a:off x="6253163" y="5167313"/>
            <a:ext cx="0" cy="6350"/>
          </a:xfrm>
          <a:prstGeom prst="line">
            <a:avLst/>
          </a:prstGeom>
          <a:ln w="28575" cap="flat" cmpd="sng">
            <a:solidFill>
              <a:schemeClr val="tx2"/>
            </a:solidFill>
            <a:prstDash val="solid"/>
            <a:round/>
            <a:headEnd type="none" w="med" len="med"/>
            <a:tailEnd type="none" w="med" len="med"/>
          </a:ln>
        </p:spPr>
      </p:sp>
      <p:sp>
        <p:nvSpPr>
          <p:cNvPr id="127245" name="Line 270"/>
          <p:cNvSpPr/>
          <p:nvPr/>
        </p:nvSpPr>
        <p:spPr>
          <a:xfrm flipV="1">
            <a:off x="6264275" y="5167313"/>
            <a:ext cx="0" cy="6350"/>
          </a:xfrm>
          <a:prstGeom prst="line">
            <a:avLst/>
          </a:prstGeom>
          <a:ln w="28575" cap="flat" cmpd="sng">
            <a:solidFill>
              <a:schemeClr val="tx2"/>
            </a:solidFill>
            <a:prstDash val="solid"/>
            <a:round/>
            <a:headEnd type="none" w="med" len="med"/>
            <a:tailEnd type="none" w="med" len="med"/>
          </a:ln>
        </p:spPr>
      </p:sp>
      <p:sp>
        <p:nvSpPr>
          <p:cNvPr id="127246" name="Line 271"/>
          <p:cNvSpPr/>
          <p:nvPr/>
        </p:nvSpPr>
        <p:spPr>
          <a:xfrm flipV="1">
            <a:off x="6270625" y="5160963"/>
            <a:ext cx="0" cy="12700"/>
          </a:xfrm>
          <a:prstGeom prst="line">
            <a:avLst/>
          </a:prstGeom>
          <a:ln w="28575" cap="flat" cmpd="sng">
            <a:solidFill>
              <a:schemeClr val="tx2"/>
            </a:solidFill>
            <a:prstDash val="solid"/>
            <a:round/>
            <a:headEnd type="none" w="med" len="med"/>
            <a:tailEnd type="none" w="med" len="med"/>
          </a:ln>
        </p:spPr>
      </p:sp>
      <p:sp>
        <p:nvSpPr>
          <p:cNvPr id="127247" name="Line 272"/>
          <p:cNvSpPr/>
          <p:nvPr/>
        </p:nvSpPr>
        <p:spPr>
          <a:xfrm flipV="1">
            <a:off x="6276975" y="5126038"/>
            <a:ext cx="0" cy="47625"/>
          </a:xfrm>
          <a:prstGeom prst="line">
            <a:avLst/>
          </a:prstGeom>
          <a:ln w="28575" cap="flat" cmpd="sng">
            <a:solidFill>
              <a:schemeClr val="tx2"/>
            </a:solidFill>
            <a:prstDash val="solid"/>
            <a:round/>
            <a:headEnd type="none" w="med" len="med"/>
            <a:tailEnd type="none" w="med" len="med"/>
          </a:ln>
        </p:spPr>
      </p:sp>
      <p:sp>
        <p:nvSpPr>
          <p:cNvPr id="127248" name="Line 273"/>
          <p:cNvSpPr/>
          <p:nvPr/>
        </p:nvSpPr>
        <p:spPr>
          <a:xfrm flipV="1">
            <a:off x="6283325" y="5167313"/>
            <a:ext cx="0" cy="6350"/>
          </a:xfrm>
          <a:prstGeom prst="line">
            <a:avLst/>
          </a:prstGeom>
          <a:ln w="28575" cap="flat" cmpd="sng">
            <a:solidFill>
              <a:schemeClr val="tx2"/>
            </a:solidFill>
            <a:prstDash val="solid"/>
            <a:round/>
            <a:headEnd type="none" w="med" len="med"/>
            <a:tailEnd type="none" w="med" len="med"/>
          </a:ln>
        </p:spPr>
      </p:sp>
      <p:sp>
        <p:nvSpPr>
          <p:cNvPr id="127249" name="Line 274"/>
          <p:cNvSpPr/>
          <p:nvPr/>
        </p:nvSpPr>
        <p:spPr>
          <a:xfrm flipV="1">
            <a:off x="6296025" y="5167313"/>
            <a:ext cx="0" cy="6350"/>
          </a:xfrm>
          <a:prstGeom prst="line">
            <a:avLst/>
          </a:prstGeom>
          <a:ln w="28575" cap="flat" cmpd="sng">
            <a:solidFill>
              <a:schemeClr val="tx2"/>
            </a:solidFill>
            <a:prstDash val="solid"/>
            <a:round/>
            <a:headEnd type="none" w="med" len="med"/>
            <a:tailEnd type="none" w="med" len="med"/>
          </a:ln>
        </p:spPr>
      </p:sp>
      <p:sp>
        <p:nvSpPr>
          <p:cNvPr id="127250" name="Line 275"/>
          <p:cNvSpPr/>
          <p:nvPr/>
        </p:nvSpPr>
        <p:spPr>
          <a:xfrm flipV="1">
            <a:off x="6300788" y="5167313"/>
            <a:ext cx="0" cy="6350"/>
          </a:xfrm>
          <a:prstGeom prst="line">
            <a:avLst/>
          </a:prstGeom>
          <a:ln w="28575" cap="flat" cmpd="sng">
            <a:solidFill>
              <a:schemeClr val="tx2"/>
            </a:solidFill>
            <a:prstDash val="solid"/>
            <a:round/>
            <a:headEnd type="none" w="med" len="med"/>
            <a:tailEnd type="none" w="med" len="med"/>
          </a:ln>
        </p:spPr>
      </p:sp>
      <p:sp>
        <p:nvSpPr>
          <p:cNvPr id="127251" name="Line 276"/>
          <p:cNvSpPr/>
          <p:nvPr/>
        </p:nvSpPr>
        <p:spPr>
          <a:xfrm flipV="1">
            <a:off x="6308725" y="5167313"/>
            <a:ext cx="0" cy="6350"/>
          </a:xfrm>
          <a:prstGeom prst="line">
            <a:avLst/>
          </a:prstGeom>
          <a:ln w="28575" cap="flat" cmpd="sng">
            <a:solidFill>
              <a:schemeClr val="tx2"/>
            </a:solidFill>
            <a:prstDash val="solid"/>
            <a:round/>
            <a:headEnd type="none" w="med" len="med"/>
            <a:tailEnd type="none" w="med" len="med"/>
          </a:ln>
        </p:spPr>
      </p:sp>
      <p:sp>
        <p:nvSpPr>
          <p:cNvPr id="127252" name="Line 277"/>
          <p:cNvSpPr/>
          <p:nvPr/>
        </p:nvSpPr>
        <p:spPr>
          <a:xfrm flipV="1">
            <a:off x="6313488" y="5167313"/>
            <a:ext cx="0" cy="6350"/>
          </a:xfrm>
          <a:prstGeom prst="line">
            <a:avLst/>
          </a:prstGeom>
          <a:ln w="28575" cap="flat" cmpd="sng">
            <a:solidFill>
              <a:schemeClr val="tx2"/>
            </a:solidFill>
            <a:prstDash val="solid"/>
            <a:round/>
            <a:headEnd type="none" w="med" len="med"/>
            <a:tailEnd type="none" w="med" len="med"/>
          </a:ln>
        </p:spPr>
      </p:sp>
      <p:sp>
        <p:nvSpPr>
          <p:cNvPr id="127253" name="Line 278"/>
          <p:cNvSpPr/>
          <p:nvPr/>
        </p:nvSpPr>
        <p:spPr>
          <a:xfrm flipV="1">
            <a:off x="6321425" y="5167313"/>
            <a:ext cx="0" cy="6350"/>
          </a:xfrm>
          <a:prstGeom prst="line">
            <a:avLst/>
          </a:prstGeom>
          <a:ln w="28575" cap="flat" cmpd="sng">
            <a:solidFill>
              <a:schemeClr val="tx2"/>
            </a:solidFill>
            <a:prstDash val="solid"/>
            <a:round/>
            <a:headEnd type="none" w="med" len="med"/>
            <a:tailEnd type="none" w="med" len="med"/>
          </a:ln>
        </p:spPr>
      </p:sp>
      <p:sp>
        <p:nvSpPr>
          <p:cNvPr id="127254" name="Line 279"/>
          <p:cNvSpPr/>
          <p:nvPr/>
        </p:nvSpPr>
        <p:spPr>
          <a:xfrm flipV="1">
            <a:off x="6338888" y="5167313"/>
            <a:ext cx="0" cy="6350"/>
          </a:xfrm>
          <a:prstGeom prst="line">
            <a:avLst/>
          </a:prstGeom>
          <a:ln w="28575" cap="flat" cmpd="sng">
            <a:solidFill>
              <a:schemeClr val="tx2"/>
            </a:solidFill>
            <a:prstDash val="solid"/>
            <a:round/>
            <a:headEnd type="none" w="med" len="med"/>
            <a:tailEnd type="none" w="med" len="med"/>
          </a:ln>
        </p:spPr>
      </p:sp>
      <p:sp>
        <p:nvSpPr>
          <p:cNvPr id="127255" name="Line 280"/>
          <p:cNvSpPr/>
          <p:nvPr/>
        </p:nvSpPr>
        <p:spPr>
          <a:xfrm flipV="1">
            <a:off x="6345238" y="5108575"/>
            <a:ext cx="0" cy="65088"/>
          </a:xfrm>
          <a:prstGeom prst="line">
            <a:avLst/>
          </a:prstGeom>
          <a:ln w="38100" cap="flat" cmpd="sng">
            <a:solidFill>
              <a:schemeClr val="tx2"/>
            </a:solidFill>
            <a:prstDash val="solid"/>
            <a:round/>
            <a:headEnd type="none" w="med" len="med"/>
            <a:tailEnd type="none" w="med" len="med"/>
          </a:ln>
        </p:spPr>
      </p:sp>
      <p:sp>
        <p:nvSpPr>
          <p:cNvPr id="127256" name="Line 281"/>
          <p:cNvSpPr/>
          <p:nvPr/>
        </p:nvSpPr>
        <p:spPr>
          <a:xfrm flipV="1">
            <a:off x="6350000" y="5149850"/>
            <a:ext cx="0" cy="23813"/>
          </a:xfrm>
          <a:prstGeom prst="line">
            <a:avLst/>
          </a:prstGeom>
          <a:ln w="28575" cap="flat" cmpd="sng">
            <a:solidFill>
              <a:schemeClr val="tx2"/>
            </a:solidFill>
            <a:prstDash val="solid"/>
            <a:round/>
            <a:headEnd type="none" w="med" len="med"/>
            <a:tailEnd type="none" w="med" len="med"/>
          </a:ln>
        </p:spPr>
      </p:sp>
      <p:sp>
        <p:nvSpPr>
          <p:cNvPr id="127257" name="Line 282"/>
          <p:cNvSpPr/>
          <p:nvPr/>
        </p:nvSpPr>
        <p:spPr>
          <a:xfrm flipV="1">
            <a:off x="6357938" y="5160963"/>
            <a:ext cx="0" cy="12700"/>
          </a:xfrm>
          <a:prstGeom prst="line">
            <a:avLst/>
          </a:prstGeom>
          <a:ln w="38100" cap="flat" cmpd="sng">
            <a:solidFill>
              <a:schemeClr val="tx2"/>
            </a:solidFill>
            <a:prstDash val="solid"/>
            <a:round/>
            <a:headEnd type="none" w="med" len="med"/>
            <a:tailEnd type="none" w="med" len="med"/>
          </a:ln>
        </p:spPr>
      </p:sp>
      <p:sp>
        <p:nvSpPr>
          <p:cNvPr id="127258" name="Line 283"/>
          <p:cNvSpPr/>
          <p:nvPr/>
        </p:nvSpPr>
        <p:spPr>
          <a:xfrm flipV="1">
            <a:off x="6392863" y="5167313"/>
            <a:ext cx="0" cy="6350"/>
          </a:xfrm>
          <a:prstGeom prst="line">
            <a:avLst/>
          </a:prstGeom>
          <a:ln w="28575" cap="flat" cmpd="sng">
            <a:solidFill>
              <a:schemeClr val="tx2"/>
            </a:solidFill>
            <a:prstDash val="solid"/>
            <a:round/>
            <a:headEnd type="none" w="med" len="med"/>
            <a:tailEnd type="none" w="med" len="med"/>
          </a:ln>
        </p:spPr>
      </p:sp>
      <p:sp>
        <p:nvSpPr>
          <p:cNvPr id="127259" name="Line 284"/>
          <p:cNvSpPr/>
          <p:nvPr/>
        </p:nvSpPr>
        <p:spPr>
          <a:xfrm flipV="1">
            <a:off x="6419850" y="5167313"/>
            <a:ext cx="0" cy="6350"/>
          </a:xfrm>
          <a:prstGeom prst="line">
            <a:avLst/>
          </a:prstGeom>
          <a:ln w="28575" cap="flat" cmpd="sng">
            <a:solidFill>
              <a:schemeClr val="tx2"/>
            </a:solidFill>
            <a:prstDash val="solid"/>
            <a:round/>
            <a:headEnd type="none" w="med" len="med"/>
            <a:tailEnd type="none" w="med" len="med"/>
          </a:ln>
        </p:spPr>
      </p:sp>
      <p:sp>
        <p:nvSpPr>
          <p:cNvPr id="127260" name="Line 285"/>
          <p:cNvSpPr/>
          <p:nvPr/>
        </p:nvSpPr>
        <p:spPr>
          <a:xfrm flipV="1">
            <a:off x="6450013" y="5167313"/>
            <a:ext cx="0" cy="6350"/>
          </a:xfrm>
          <a:prstGeom prst="line">
            <a:avLst/>
          </a:prstGeom>
          <a:ln w="28575" cap="flat" cmpd="sng">
            <a:solidFill>
              <a:schemeClr val="tx2"/>
            </a:solidFill>
            <a:prstDash val="solid"/>
            <a:round/>
            <a:headEnd type="none" w="med" len="med"/>
            <a:tailEnd type="none" w="med" len="med"/>
          </a:ln>
        </p:spPr>
      </p:sp>
      <p:sp>
        <p:nvSpPr>
          <p:cNvPr id="127261" name="Line 286"/>
          <p:cNvSpPr/>
          <p:nvPr/>
        </p:nvSpPr>
        <p:spPr>
          <a:xfrm flipV="1">
            <a:off x="6461125" y="5167313"/>
            <a:ext cx="0" cy="6350"/>
          </a:xfrm>
          <a:prstGeom prst="line">
            <a:avLst/>
          </a:prstGeom>
          <a:ln w="28575" cap="flat" cmpd="sng">
            <a:solidFill>
              <a:schemeClr val="tx2"/>
            </a:solidFill>
            <a:prstDash val="solid"/>
            <a:round/>
            <a:headEnd type="none" w="med" len="med"/>
            <a:tailEnd type="none" w="med" len="med"/>
          </a:ln>
        </p:spPr>
      </p:sp>
      <p:sp>
        <p:nvSpPr>
          <p:cNvPr id="127262" name="Line 287"/>
          <p:cNvSpPr/>
          <p:nvPr/>
        </p:nvSpPr>
        <p:spPr>
          <a:xfrm flipV="1">
            <a:off x="6473825" y="5167313"/>
            <a:ext cx="0" cy="6350"/>
          </a:xfrm>
          <a:prstGeom prst="line">
            <a:avLst/>
          </a:prstGeom>
          <a:ln w="28575" cap="flat" cmpd="sng">
            <a:solidFill>
              <a:schemeClr val="tx2"/>
            </a:solidFill>
            <a:prstDash val="solid"/>
            <a:round/>
            <a:headEnd type="none" w="med" len="med"/>
            <a:tailEnd type="none" w="med" len="med"/>
          </a:ln>
        </p:spPr>
      </p:sp>
      <p:sp>
        <p:nvSpPr>
          <p:cNvPr id="127263" name="Line 288"/>
          <p:cNvSpPr/>
          <p:nvPr/>
        </p:nvSpPr>
        <p:spPr>
          <a:xfrm flipV="1">
            <a:off x="6480175" y="5167313"/>
            <a:ext cx="0" cy="6350"/>
          </a:xfrm>
          <a:prstGeom prst="line">
            <a:avLst/>
          </a:prstGeom>
          <a:ln w="28575" cap="flat" cmpd="sng">
            <a:solidFill>
              <a:schemeClr val="tx2"/>
            </a:solidFill>
            <a:prstDash val="solid"/>
            <a:round/>
            <a:headEnd type="none" w="med" len="med"/>
            <a:tailEnd type="none" w="med" len="med"/>
          </a:ln>
        </p:spPr>
      </p:sp>
      <p:sp>
        <p:nvSpPr>
          <p:cNvPr id="127264" name="Line 289"/>
          <p:cNvSpPr/>
          <p:nvPr/>
        </p:nvSpPr>
        <p:spPr>
          <a:xfrm flipV="1">
            <a:off x="6486525" y="5167313"/>
            <a:ext cx="0" cy="6350"/>
          </a:xfrm>
          <a:prstGeom prst="line">
            <a:avLst/>
          </a:prstGeom>
          <a:ln w="28575" cap="flat" cmpd="sng">
            <a:solidFill>
              <a:schemeClr val="tx2"/>
            </a:solidFill>
            <a:prstDash val="solid"/>
            <a:round/>
            <a:headEnd type="none" w="med" len="med"/>
            <a:tailEnd type="none" w="med" len="med"/>
          </a:ln>
        </p:spPr>
      </p:sp>
      <p:sp>
        <p:nvSpPr>
          <p:cNvPr id="127265" name="Line 290"/>
          <p:cNvSpPr/>
          <p:nvPr/>
        </p:nvSpPr>
        <p:spPr>
          <a:xfrm flipV="1">
            <a:off x="6499225" y="5167313"/>
            <a:ext cx="0" cy="6350"/>
          </a:xfrm>
          <a:prstGeom prst="line">
            <a:avLst/>
          </a:prstGeom>
          <a:ln w="28575" cap="flat" cmpd="sng">
            <a:solidFill>
              <a:schemeClr val="tx2"/>
            </a:solidFill>
            <a:prstDash val="solid"/>
            <a:round/>
            <a:headEnd type="none" w="med" len="med"/>
            <a:tailEnd type="none" w="med" len="med"/>
          </a:ln>
        </p:spPr>
      </p:sp>
      <p:sp>
        <p:nvSpPr>
          <p:cNvPr id="127266" name="Line 291"/>
          <p:cNvSpPr/>
          <p:nvPr/>
        </p:nvSpPr>
        <p:spPr>
          <a:xfrm flipV="1">
            <a:off x="6505575" y="5167313"/>
            <a:ext cx="0" cy="6350"/>
          </a:xfrm>
          <a:prstGeom prst="line">
            <a:avLst/>
          </a:prstGeom>
          <a:ln w="28575" cap="flat" cmpd="sng">
            <a:solidFill>
              <a:schemeClr val="tx2"/>
            </a:solidFill>
            <a:prstDash val="solid"/>
            <a:round/>
            <a:headEnd type="none" w="med" len="med"/>
            <a:tailEnd type="none" w="med" len="med"/>
          </a:ln>
        </p:spPr>
      </p:sp>
      <p:sp>
        <p:nvSpPr>
          <p:cNvPr id="127267" name="Line 292"/>
          <p:cNvSpPr/>
          <p:nvPr/>
        </p:nvSpPr>
        <p:spPr>
          <a:xfrm flipV="1">
            <a:off x="6516688" y="5167313"/>
            <a:ext cx="0" cy="6350"/>
          </a:xfrm>
          <a:prstGeom prst="line">
            <a:avLst/>
          </a:prstGeom>
          <a:ln w="28575" cap="flat" cmpd="sng">
            <a:solidFill>
              <a:schemeClr val="tx2"/>
            </a:solidFill>
            <a:prstDash val="solid"/>
            <a:round/>
            <a:headEnd type="none" w="med" len="med"/>
            <a:tailEnd type="none" w="med" len="med"/>
          </a:ln>
        </p:spPr>
      </p:sp>
      <p:sp>
        <p:nvSpPr>
          <p:cNvPr id="127268" name="Line 293"/>
          <p:cNvSpPr/>
          <p:nvPr/>
        </p:nvSpPr>
        <p:spPr>
          <a:xfrm flipV="1">
            <a:off x="6523038" y="5167313"/>
            <a:ext cx="0" cy="6350"/>
          </a:xfrm>
          <a:prstGeom prst="line">
            <a:avLst/>
          </a:prstGeom>
          <a:ln w="28575" cap="flat" cmpd="sng">
            <a:solidFill>
              <a:schemeClr val="tx2"/>
            </a:solidFill>
            <a:prstDash val="solid"/>
            <a:round/>
            <a:headEnd type="none" w="med" len="med"/>
            <a:tailEnd type="none" w="med" len="med"/>
          </a:ln>
        </p:spPr>
      </p:sp>
      <p:sp>
        <p:nvSpPr>
          <p:cNvPr id="127269" name="Line 294"/>
          <p:cNvSpPr/>
          <p:nvPr/>
        </p:nvSpPr>
        <p:spPr>
          <a:xfrm flipV="1">
            <a:off x="6535738" y="5160963"/>
            <a:ext cx="0" cy="12700"/>
          </a:xfrm>
          <a:prstGeom prst="line">
            <a:avLst/>
          </a:prstGeom>
          <a:ln w="28575" cap="flat" cmpd="sng">
            <a:solidFill>
              <a:schemeClr val="tx2"/>
            </a:solidFill>
            <a:prstDash val="solid"/>
            <a:round/>
            <a:headEnd type="none" w="med" len="med"/>
            <a:tailEnd type="none" w="med" len="med"/>
          </a:ln>
        </p:spPr>
      </p:sp>
      <p:sp>
        <p:nvSpPr>
          <p:cNvPr id="127270" name="Line 295"/>
          <p:cNvSpPr/>
          <p:nvPr/>
        </p:nvSpPr>
        <p:spPr>
          <a:xfrm flipV="1">
            <a:off x="6554788" y="5160963"/>
            <a:ext cx="0" cy="12700"/>
          </a:xfrm>
          <a:prstGeom prst="line">
            <a:avLst/>
          </a:prstGeom>
          <a:ln w="28575" cap="flat" cmpd="sng">
            <a:solidFill>
              <a:schemeClr val="tx2"/>
            </a:solidFill>
            <a:prstDash val="solid"/>
            <a:round/>
            <a:headEnd type="none" w="med" len="med"/>
            <a:tailEnd type="none" w="med" len="med"/>
          </a:ln>
        </p:spPr>
      </p:sp>
      <p:sp>
        <p:nvSpPr>
          <p:cNvPr id="127271" name="Line 296"/>
          <p:cNvSpPr/>
          <p:nvPr/>
        </p:nvSpPr>
        <p:spPr>
          <a:xfrm flipV="1">
            <a:off x="6561138" y="5167313"/>
            <a:ext cx="0" cy="6350"/>
          </a:xfrm>
          <a:prstGeom prst="line">
            <a:avLst/>
          </a:prstGeom>
          <a:ln w="28575" cap="flat" cmpd="sng">
            <a:solidFill>
              <a:schemeClr val="tx2"/>
            </a:solidFill>
            <a:prstDash val="solid"/>
            <a:round/>
            <a:headEnd type="none" w="med" len="med"/>
            <a:tailEnd type="none" w="med" len="med"/>
          </a:ln>
        </p:spPr>
      </p:sp>
      <p:sp>
        <p:nvSpPr>
          <p:cNvPr id="127272" name="Line 297"/>
          <p:cNvSpPr/>
          <p:nvPr/>
        </p:nvSpPr>
        <p:spPr>
          <a:xfrm flipV="1">
            <a:off x="6565900" y="5160963"/>
            <a:ext cx="0" cy="12700"/>
          </a:xfrm>
          <a:prstGeom prst="line">
            <a:avLst/>
          </a:prstGeom>
          <a:ln w="28575" cap="flat" cmpd="sng">
            <a:solidFill>
              <a:schemeClr val="tx2"/>
            </a:solidFill>
            <a:prstDash val="solid"/>
            <a:round/>
            <a:headEnd type="none" w="med" len="med"/>
            <a:tailEnd type="none" w="med" len="med"/>
          </a:ln>
        </p:spPr>
      </p:sp>
      <p:sp>
        <p:nvSpPr>
          <p:cNvPr id="127273" name="Line 298"/>
          <p:cNvSpPr/>
          <p:nvPr/>
        </p:nvSpPr>
        <p:spPr>
          <a:xfrm flipV="1">
            <a:off x="6572250" y="5167313"/>
            <a:ext cx="0" cy="6350"/>
          </a:xfrm>
          <a:prstGeom prst="line">
            <a:avLst/>
          </a:prstGeom>
          <a:ln w="28575" cap="flat" cmpd="sng">
            <a:solidFill>
              <a:schemeClr val="tx2"/>
            </a:solidFill>
            <a:prstDash val="solid"/>
            <a:round/>
            <a:headEnd type="none" w="med" len="med"/>
            <a:tailEnd type="none" w="med" len="med"/>
          </a:ln>
        </p:spPr>
      </p:sp>
      <p:sp>
        <p:nvSpPr>
          <p:cNvPr id="127274" name="Line 299"/>
          <p:cNvSpPr/>
          <p:nvPr/>
        </p:nvSpPr>
        <p:spPr>
          <a:xfrm flipV="1">
            <a:off x="6578600" y="5167313"/>
            <a:ext cx="0" cy="6350"/>
          </a:xfrm>
          <a:prstGeom prst="line">
            <a:avLst/>
          </a:prstGeom>
          <a:ln w="28575" cap="flat" cmpd="sng">
            <a:solidFill>
              <a:schemeClr val="tx2"/>
            </a:solidFill>
            <a:prstDash val="solid"/>
            <a:round/>
            <a:headEnd type="none" w="med" len="med"/>
            <a:tailEnd type="none" w="med" len="med"/>
          </a:ln>
        </p:spPr>
      </p:sp>
      <p:sp>
        <p:nvSpPr>
          <p:cNvPr id="127275" name="Line 300"/>
          <p:cNvSpPr/>
          <p:nvPr/>
        </p:nvSpPr>
        <p:spPr>
          <a:xfrm flipV="1">
            <a:off x="6584950" y="5167313"/>
            <a:ext cx="0" cy="6350"/>
          </a:xfrm>
          <a:prstGeom prst="line">
            <a:avLst/>
          </a:prstGeom>
          <a:ln w="28575" cap="flat" cmpd="sng">
            <a:solidFill>
              <a:schemeClr val="tx2"/>
            </a:solidFill>
            <a:prstDash val="solid"/>
            <a:round/>
            <a:headEnd type="none" w="med" len="med"/>
            <a:tailEnd type="none" w="med" len="med"/>
          </a:ln>
        </p:spPr>
      </p:sp>
      <p:sp>
        <p:nvSpPr>
          <p:cNvPr id="127276" name="Line 301"/>
          <p:cNvSpPr/>
          <p:nvPr/>
        </p:nvSpPr>
        <p:spPr>
          <a:xfrm flipV="1">
            <a:off x="6591300" y="5160963"/>
            <a:ext cx="0" cy="12700"/>
          </a:xfrm>
          <a:prstGeom prst="line">
            <a:avLst/>
          </a:prstGeom>
          <a:ln w="28575" cap="flat" cmpd="sng">
            <a:solidFill>
              <a:schemeClr val="tx2"/>
            </a:solidFill>
            <a:prstDash val="solid"/>
            <a:round/>
            <a:headEnd type="none" w="med" len="med"/>
            <a:tailEnd type="none" w="med" len="med"/>
          </a:ln>
        </p:spPr>
      </p:sp>
      <p:sp>
        <p:nvSpPr>
          <p:cNvPr id="127277" name="Line 302"/>
          <p:cNvSpPr/>
          <p:nvPr/>
        </p:nvSpPr>
        <p:spPr>
          <a:xfrm flipV="1">
            <a:off x="6597650" y="5160963"/>
            <a:ext cx="0" cy="12700"/>
          </a:xfrm>
          <a:prstGeom prst="line">
            <a:avLst/>
          </a:prstGeom>
          <a:ln w="28575" cap="flat" cmpd="sng">
            <a:solidFill>
              <a:schemeClr val="tx2"/>
            </a:solidFill>
            <a:prstDash val="solid"/>
            <a:round/>
            <a:headEnd type="none" w="med" len="med"/>
            <a:tailEnd type="none" w="med" len="med"/>
          </a:ln>
        </p:spPr>
      </p:sp>
      <p:sp>
        <p:nvSpPr>
          <p:cNvPr id="127278" name="Line 303"/>
          <p:cNvSpPr/>
          <p:nvPr/>
        </p:nvSpPr>
        <p:spPr>
          <a:xfrm flipV="1">
            <a:off x="6602413" y="5167313"/>
            <a:ext cx="0" cy="6350"/>
          </a:xfrm>
          <a:prstGeom prst="line">
            <a:avLst/>
          </a:prstGeom>
          <a:ln w="28575" cap="flat" cmpd="sng">
            <a:solidFill>
              <a:schemeClr val="tx2"/>
            </a:solidFill>
            <a:prstDash val="solid"/>
            <a:round/>
            <a:headEnd type="none" w="med" len="med"/>
            <a:tailEnd type="none" w="med" len="med"/>
          </a:ln>
        </p:spPr>
      </p:sp>
      <p:sp>
        <p:nvSpPr>
          <p:cNvPr id="127279" name="Line 304"/>
          <p:cNvSpPr/>
          <p:nvPr/>
        </p:nvSpPr>
        <p:spPr>
          <a:xfrm flipV="1">
            <a:off x="6610350" y="5167313"/>
            <a:ext cx="0" cy="6350"/>
          </a:xfrm>
          <a:prstGeom prst="line">
            <a:avLst/>
          </a:prstGeom>
          <a:ln w="28575" cap="flat" cmpd="sng">
            <a:solidFill>
              <a:schemeClr val="tx2"/>
            </a:solidFill>
            <a:prstDash val="solid"/>
            <a:round/>
            <a:headEnd type="none" w="med" len="med"/>
            <a:tailEnd type="none" w="med" len="med"/>
          </a:ln>
        </p:spPr>
      </p:sp>
      <p:sp>
        <p:nvSpPr>
          <p:cNvPr id="127280" name="Line 305"/>
          <p:cNvSpPr/>
          <p:nvPr/>
        </p:nvSpPr>
        <p:spPr>
          <a:xfrm flipV="1">
            <a:off x="6616700" y="5160963"/>
            <a:ext cx="0" cy="12700"/>
          </a:xfrm>
          <a:prstGeom prst="line">
            <a:avLst/>
          </a:prstGeom>
          <a:ln w="28575" cap="flat" cmpd="sng">
            <a:solidFill>
              <a:schemeClr val="tx2"/>
            </a:solidFill>
            <a:prstDash val="solid"/>
            <a:round/>
            <a:headEnd type="none" w="med" len="med"/>
            <a:tailEnd type="none" w="med" len="med"/>
          </a:ln>
        </p:spPr>
      </p:sp>
      <p:sp>
        <p:nvSpPr>
          <p:cNvPr id="127281" name="Line 306"/>
          <p:cNvSpPr/>
          <p:nvPr/>
        </p:nvSpPr>
        <p:spPr>
          <a:xfrm flipV="1">
            <a:off x="6623050" y="5167313"/>
            <a:ext cx="0" cy="6350"/>
          </a:xfrm>
          <a:prstGeom prst="line">
            <a:avLst/>
          </a:prstGeom>
          <a:ln w="28575" cap="flat" cmpd="sng">
            <a:solidFill>
              <a:schemeClr val="tx2"/>
            </a:solidFill>
            <a:prstDash val="solid"/>
            <a:round/>
            <a:headEnd type="none" w="med" len="med"/>
            <a:tailEnd type="none" w="med" len="med"/>
          </a:ln>
        </p:spPr>
      </p:sp>
      <p:sp>
        <p:nvSpPr>
          <p:cNvPr id="127282" name="Line 307"/>
          <p:cNvSpPr/>
          <p:nvPr/>
        </p:nvSpPr>
        <p:spPr>
          <a:xfrm flipV="1">
            <a:off x="6627813" y="5167313"/>
            <a:ext cx="0" cy="6350"/>
          </a:xfrm>
          <a:prstGeom prst="line">
            <a:avLst/>
          </a:prstGeom>
          <a:ln w="28575" cap="flat" cmpd="sng">
            <a:solidFill>
              <a:schemeClr val="tx2"/>
            </a:solidFill>
            <a:prstDash val="solid"/>
            <a:round/>
            <a:headEnd type="none" w="med" len="med"/>
            <a:tailEnd type="none" w="med" len="med"/>
          </a:ln>
        </p:spPr>
      </p:sp>
      <p:sp>
        <p:nvSpPr>
          <p:cNvPr id="127283" name="Line 308"/>
          <p:cNvSpPr/>
          <p:nvPr/>
        </p:nvSpPr>
        <p:spPr>
          <a:xfrm flipV="1">
            <a:off x="6659563" y="5167313"/>
            <a:ext cx="0" cy="6350"/>
          </a:xfrm>
          <a:prstGeom prst="line">
            <a:avLst/>
          </a:prstGeom>
          <a:ln w="28575" cap="flat" cmpd="sng">
            <a:solidFill>
              <a:schemeClr val="tx2"/>
            </a:solidFill>
            <a:prstDash val="solid"/>
            <a:round/>
            <a:headEnd type="none" w="med" len="med"/>
            <a:tailEnd type="none" w="med" len="med"/>
          </a:ln>
        </p:spPr>
      </p:sp>
      <p:sp>
        <p:nvSpPr>
          <p:cNvPr id="127284" name="Line 309"/>
          <p:cNvSpPr/>
          <p:nvPr/>
        </p:nvSpPr>
        <p:spPr>
          <a:xfrm flipV="1">
            <a:off x="6664325" y="5097463"/>
            <a:ext cx="0" cy="76200"/>
          </a:xfrm>
          <a:prstGeom prst="line">
            <a:avLst/>
          </a:prstGeom>
          <a:ln w="28575" cap="flat" cmpd="sng">
            <a:solidFill>
              <a:schemeClr val="tx2"/>
            </a:solidFill>
            <a:prstDash val="solid"/>
            <a:round/>
            <a:headEnd type="none" w="med" len="med"/>
            <a:tailEnd type="none" w="med" len="med"/>
          </a:ln>
        </p:spPr>
      </p:sp>
      <p:sp>
        <p:nvSpPr>
          <p:cNvPr id="127285" name="Line 310"/>
          <p:cNvSpPr/>
          <p:nvPr/>
        </p:nvSpPr>
        <p:spPr>
          <a:xfrm flipV="1">
            <a:off x="6672263" y="5167313"/>
            <a:ext cx="0" cy="6350"/>
          </a:xfrm>
          <a:prstGeom prst="line">
            <a:avLst/>
          </a:prstGeom>
          <a:ln w="28575" cap="flat" cmpd="sng">
            <a:solidFill>
              <a:schemeClr val="tx2"/>
            </a:solidFill>
            <a:prstDash val="solid"/>
            <a:round/>
            <a:headEnd type="none" w="med" len="med"/>
            <a:tailEnd type="none" w="med" len="med"/>
          </a:ln>
        </p:spPr>
      </p:sp>
      <p:sp>
        <p:nvSpPr>
          <p:cNvPr id="127286" name="Line 311"/>
          <p:cNvSpPr/>
          <p:nvPr/>
        </p:nvSpPr>
        <p:spPr>
          <a:xfrm flipV="1">
            <a:off x="6684963" y="5167313"/>
            <a:ext cx="0" cy="6350"/>
          </a:xfrm>
          <a:prstGeom prst="line">
            <a:avLst/>
          </a:prstGeom>
          <a:ln w="28575" cap="flat" cmpd="sng">
            <a:solidFill>
              <a:schemeClr val="tx2"/>
            </a:solidFill>
            <a:prstDash val="solid"/>
            <a:round/>
            <a:headEnd type="none" w="med" len="med"/>
            <a:tailEnd type="none" w="med" len="med"/>
          </a:ln>
        </p:spPr>
      </p:sp>
      <p:sp>
        <p:nvSpPr>
          <p:cNvPr id="127287" name="Line 312"/>
          <p:cNvSpPr/>
          <p:nvPr/>
        </p:nvSpPr>
        <p:spPr>
          <a:xfrm flipV="1">
            <a:off x="6689725" y="5167313"/>
            <a:ext cx="0" cy="6350"/>
          </a:xfrm>
          <a:prstGeom prst="line">
            <a:avLst/>
          </a:prstGeom>
          <a:ln w="28575" cap="flat" cmpd="sng">
            <a:solidFill>
              <a:schemeClr val="tx2"/>
            </a:solidFill>
            <a:prstDash val="solid"/>
            <a:round/>
            <a:headEnd type="none" w="med" len="med"/>
            <a:tailEnd type="none" w="med" len="med"/>
          </a:ln>
        </p:spPr>
      </p:sp>
      <p:sp>
        <p:nvSpPr>
          <p:cNvPr id="127288" name="Line 313"/>
          <p:cNvSpPr/>
          <p:nvPr/>
        </p:nvSpPr>
        <p:spPr>
          <a:xfrm flipV="1">
            <a:off x="6702425" y="5167313"/>
            <a:ext cx="0" cy="6350"/>
          </a:xfrm>
          <a:prstGeom prst="line">
            <a:avLst/>
          </a:prstGeom>
          <a:ln w="28575" cap="flat" cmpd="sng">
            <a:solidFill>
              <a:schemeClr val="tx2"/>
            </a:solidFill>
            <a:prstDash val="solid"/>
            <a:round/>
            <a:headEnd type="none" w="med" len="med"/>
            <a:tailEnd type="none" w="med" len="med"/>
          </a:ln>
        </p:spPr>
      </p:sp>
      <p:sp>
        <p:nvSpPr>
          <p:cNvPr id="127289" name="Line 314"/>
          <p:cNvSpPr/>
          <p:nvPr/>
        </p:nvSpPr>
        <p:spPr>
          <a:xfrm flipV="1">
            <a:off x="6707188" y="5167313"/>
            <a:ext cx="0" cy="6350"/>
          </a:xfrm>
          <a:prstGeom prst="line">
            <a:avLst/>
          </a:prstGeom>
          <a:ln w="28575" cap="flat" cmpd="sng">
            <a:solidFill>
              <a:schemeClr val="tx2"/>
            </a:solidFill>
            <a:prstDash val="solid"/>
            <a:round/>
            <a:headEnd type="none" w="med" len="med"/>
            <a:tailEnd type="none" w="med" len="med"/>
          </a:ln>
        </p:spPr>
      </p:sp>
      <p:sp>
        <p:nvSpPr>
          <p:cNvPr id="127290" name="Line 315"/>
          <p:cNvSpPr/>
          <p:nvPr/>
        </p:nvSpPr>
        <p:spPr>
          <a:xfrm flipV="1">
            <a:off x="6721475" y="5160963"/>
            <a:ext cx="0" cy="12700"/>
          </a:xfrm>
          <a:prstGeom prst="line">
            <a:avLst/>
          </a:prstGeom>
          <a:ln w="28575" cap="flat" cmpd="sng">
            <a:solidFill>
              <a:schemeClr val="tx2"/>
            </a:solidFill>
            <a:prstDash val="solid"/>
            <a:round/>
            <a:headEnd type="none" w="med" len="med"/>
            <a:tailEnd type="none" w="med" len="med"/>
          </a:ln>
        </p:spPr>
      </p:sp>
      <p:sp>
        <p:nvSpPr>
          <p:cNvPr id="127291" name="Line 316"/>
          <p:cNvSpPr/>
          <p:nvPr/>
        </p:nvSpPr>
        <p:spPr>
          <a:xfrm flipV="1">
            <a:off x="6726238" y="5160963"/>
            <a:ext cx="0" cy="12700"/>
          </a:xfrm>
          <a:prstGeom prst="line">
            <a:avLst/>
          </a:prstGeom>
          <a:ln w="28575" cap="flat" cmpd="sng">
            <a:solidFill>
              <a:schemeClr val="tx2"/>
            </a:solidFill>
            <a:prstDash val="solid"/>
            <a:round/>
            <a:headEnd type="none" w="med" len="med"/>
            <a:tailEnd type="none" w="med" len="med"/>
          </a:ln>
        </p:spPr>
      </p:sp>
      <p:sp>
        <p:nvSpPr>
          <p:cNvPr id="127292" name="Line 317"/>
          <p:cNvSpPr/>
          <p:nvPr/>
        </p:nvSpPr>
        <p:spPr>
          <a:xfrm flipV="1">
            <a:off x="6732588" y="3432175"/>
            <a:ext cx="0" cy="1741488"/>
          </a:xfrm>
          <a:prstGeom prst="line">
            <a:avLst/>
          </a:prstGeom>
          <a:ln w="38100" cap="flat" cmpd="sng">
            <a:solidFill>
              <a:schemeClr val="tx2"/>
            </a:solidFill>
            <a:prstDash val="solid"/>
            <a:round/>
            <a:headEnd type="none" w="med" len="med"/>
            <a:tailEnd type="none" w="med" len="med"/>
          </a:ln>
        </p:spPr>
      </p:sp>
      <p:sp>
        <p:nvSpPr>
          <p:cNvPr id="127293" name="Line 318"/>
          <p:cNvSpPr/>
          <p:nvPr/>
        </p:nvSpPr>
        <p:spPr>
          <a:xfrm flipV="1">
            <a:off x="6738938" y="4537075"/>
            <a:ext cx="0" cy="636588"/>
          </a:xfrm>
          <a:prstGeom prst="line">
            <a:avLst/>
          </a:prstGeom>
          <a:ln w="38100" cap="flat" cmpd="sng">
            <a:solidFill>
              <a:schemeClr val="tx2"/>
            </a:solidFill>
            <a:prstDash val="solid"/>
            <a:round/>
            <a:headEnd type="none" w="med" len="med"/>
            <a:tailEnd type="none" w="med" len="med"/>
          </a:ln>
        </p:spPr>
      </p:sp>
      <p:sp>
        <p:nvSpPr>
          <p:cNvPr id="127294" name="Line 319"/>
          <p:cNvSpPr/>
          <p:nvPr/>
        </p:nvSpPr>
        <p:spPr>
          <a:xfrm flipV="1">
            <a:off x="6746875" y="5081588"/>
            <a:ext cx="0" cy="92075"/>
          </a:xfrm>
          <a:prstGeom prst="line">
            <a:avLst/>
          </a:prstGeom>
          <a:ln w="28575" cap="flat" cmpd="sng">
            <a:solidFill>
              <a:schemeClr val="tx2"/>
            </a:solidFill>
            <a:prstDash val="solid"/>
            <a:round/>
            <a:headEnd type="none" w="med" len="med"/>
            <a:tailEnd type="none" w="med" len="med"/>
          </a:ln>
        </p:spPr>
      </p:sp>
      <p:sp>
        <p:nvSpPr>
          <p:cNvPr id="127295" name="Line 320"/>
          <p:cNvSpPr/>
          <p:nvPr/>
        </p:nvSpPr>
        <p:spPr>
          <a:xfrm flipV="1">
            <a:off x="6751638" y="5167313"/>
            <a:ext cx="0" cy="6350"/>
          </a:xfrm>
          <a:prstGeom prst="line">
            <a:avLst/>
          </a:prstGeom>
          <a:ln w="28575" cap="flat" cmpd="sng">
            <a:solidFill>
              <a:schemeClr val="tx2"/>
            </a:solidFill>
            <a:prstDash val="solid"/>
            <a:round/>
            <a:headEnd type="none" w="med" len="med"/>
            <a:tailEnd type="none" w="med" len="med"/>
          </a:ln>
        </p:spPr>
      </p:sp>
      <p:sp>
        <p:nvSpPr>
          <p:cNvPr id="127296" name="Line 321"/>
          <p:cNvSpPr/>
          <p:nvPr/>
        </p:nvSpPr>
        <p:spPr>
          <a:xfrm flipV="1">
            <a:off x="6775450" y="5167313"/>
            <a:ext cx="0" cy="6350"/>
          </a:xfrm>
          <a:prstGeom prst="line">
            <a:avLst/>
          </a:prstGeom>
          <a:ln w="28575" cap="flat" cmpd="sng">
            <a:solidFill>
              <a:schemeClr val="tx2"/>
            </a:solidFill>
            <a:prstDash val="solid"/>
            <a:round/>
            <a:headEnd type="none" w="med" len="med"/>
            <a:tailEnd type="none" w="med" len="med"/>
          </a:ln>
        </p:spPr>
      </p:sp>
      <p:sp>
        <p:nvSpPr>
          <p:cNvPr id="127297" name="Line 322"/>
          <p:cNvSpPr/>
          <p:nvPr/>
        </p:nvSpPr>
        <p:spPr>
          <a:xfrm flipV="1">
            <a:off x="6781800" y="5167313"/>
            <a:ext cx="0" cy="6350"/>
          </a:xfrm>
          <a:prstGeom prst="line">
            <a:avLst/>
          </a:prstGeom>
          <a:ln w="28575" cap="flat" cmpd="sng">
            <a:solidFill>
              <a:schemeClr val="tx2"/>
            </a:solidFill>
            <a:prstDash val="solid"/>
            <a:round/>
            <a:headEnd type="none" w="med" len="med"/>
            <a:tailEnd type="none" w="med" len="med"/>
          </a:ln>
        </p:spPr>
      </p:sp>
      <p:sp>
        <p:nvSpPr>
          <p:cNvPr id="127298" name="Line 323"/>
          <p:cNvSpPr/>
          <p:nvPr/>
        </p:nvSpPr>
        <p:spPr>
          <a:xfrm flipV="1">
            <a:off x="6788150" y="5160963"/>
            <a:ext cx="0" cy="12700"/>
          </a:xfrm>
          <a:prstGeom prst="line">
            <a:avLst/>
          </a:prstGeom>
          <a:ln w="28575" cap="flat" cmpd="sng">
            <a:solidFill>
              <a:schemeClr val="tx2"/>
            </a:solidFill>
            <a:prstDash val="solid"/>
            <a:round/>
            <a:headEnd type="none" w="med" len="med"/>
            <a:tailEnd type="none" w="med" len="med"/>
          </a:ln>
        </p:spPr>
      </p:sp>
      <p:sp>
        <p:nvSpPr>
          <p:cNvPr id="127299" name="Line 324"/>
          <p:cNvSpPr/>
          <p:nvPr/>
        </p:nvSpPr>
        <p:spPr>
          <a:xfrm flipV="1">
            <a:off x="6796088" y="5126038"/>
            <a:ext cx="0" cy="47625"/>
          </a:xfrm>
          <a:prstGeom prst="line">
            <a:avLst/>
          </a:prstGeom>
          <a:ln w="38100" cap="flat" cmpd="sng">
            <a:solidFill>
              <a:schemeClr val="tx2"/>
            </a:solidFill>
            <a:prstDash val="solid"/>
            <a:round/>
            <a:headEnd type="none" w="med" len="med"/>
            <a:tailEnd type="none" w="med" len="med"/>
          </a:ln>
        </p:spPr>
      </p:sp>
      <p:sp>
        <p:nvSpPr>
          <p:cNvPr id="127300" name="Line 325"/>
          <p:cNvSpPr/>
          <p:nvPr/>
        </p:nvSpPr>
        <p:spPr>
          <a:xfrm flipV="1">
            <a:off x="6800850" y="5149850"/>
            <a:ext cx="0" cy="23813"/>
          </a:xfrm>
          <a:prstGeom prst="line">
            <a:avLst/>
          </a:prstGeom>
          <a:ln w="28575" cap="flat" cmpd="sng">
            <a:solidFill>
              <a:schemeClr val="tx2"/>
            </a:solidFill>
            <a:prstDash val="solid"/>
            <a:round/>
            <a:headEnd type="none" w="med" len="med"/>
            <a:tailEnd type="none" w="med" len="med"/>
          </a:ln>
        </p:spPr>
      </p:sp>
      <p:sp>
        <p:nvSpPr>
          <p:cNvPr id="127301" name="Line 326"/>
          <p:cNvSpPr/>
          <p:nvPr/>
        </p:nvSpPr>
        <p:spPr>
          <a:xfrm flipV="1">
            <a:off x="6807200" y="5149850"/>
            <a:ext cx="0" cy="23813"/>
          </a:xfrm>
          <a:prstGeom prst="line">
            <a:avLst/>
          </a:prstGeom>
          <a:ln w="38100" cap="flat" cmpd="sng">
            <a:solidFill>
              <a:schemeClr val="tx2"/>
            </a:solidFill>
            <a:prstDash val="solid"/>
            <a:round/>
            <a:headEnd type="none" w="med" len="med"/>
            <a:tailEnd type="none" w="med" len="med"/>
          </a:ln>
        </p:spPr>
      </p:sp>
      <p:sp>
        <p:nvSpPr>
          <p:cNvPr id="127302" name="Line 327"/>
          <p:cNvSpPr/>
          <p:nvPr/>
        </p:nvSpPr>
        <p:spPr>
          <a:xfrm flipV="1">
            <a:off x="6824663" y="5167313"/>
            <a:ext cx="0" cy="6350"/>
          </a:xfrm>
          <a:prstGeom prst="line">
            <a:avLst/>
          </a:prstGeom>
          <a:ln w="28575" cap="flat" cmpd="sng">
            <a:solidFill>
              <a:schemeClr val="tx2"/>
            </a:solidFill>
            <a:prstDash val="solid"/>
            <a:round/>
            <a:headEnd type="none" w="med" len="med"/>
            <a:tailEnd type="none" w="med" len="med"/>
          </a:ln>
        </p:spPr>
      </p:sp>
      <p:sp>
        <p:nvSpPr>
          <p:cNvPr id="127303" name="Line 328"/>
          <p:cNvSpPr/>
          <p:nvPr/>
        </p:nvSpPr>
        <p:spPr>
          <a:xfrm flipV="1">
            <a:off x="6850063" y="5167313"/>
            <a:ext cx="0" cy="6350"/>
          </a:xfrm>
          <a:prstGeom prst="line">
            <a:avLst/>
          </a:prstGeom>
          <a:ln w="28575" cap="flat" cmpd="sng">
            <a:solidFill>
              <a:schemeClr val="tx2"/>
            </a:solidFill>
            <a:prstDash val="solid"/>
            <a:round/>
            <a:headEnd type="none" w="med" len="med"/>
            <a:tailEnd type="none" w="med" len="med"/>
          </a:ln>
        </p:spPr>
      </p:sp>
      <p:sp>
        <p:nvSpPr>
          <p:cNvPr id="127304" name="Line 329"/>
          <p:cNvSpPr/>
          <p:nvPr/>
        </p:nvSpPr>
        <p:spPr>
          <a:xfrm flipV="1">
            <a:off x="6858000" y="5167313"/>
            <a:ext cx="0" cy="6350"/>
          </a:xfrm>
          <a:prstGeom prst="line">
            <a:avLst/>
          </a:prstGeom>
          <a:ln w="28575" cap="flat" cmpd="sng">
            <a:solidFill>
              <a:schemeClr val="tx2"/>
            </a:solidFill>
            <a:prstDash val="solid"/>
            <a:round/>
            <a:headEnd type="none" w="med" len="med"/>
            <a:tailEnd type="none" w="med" len="med"/>
          </a:ln>
        </p:spPr>
      </p:sp>
      <p:sp>
        <p:nvSpPr>
          <p:cNvPr id="127305" name="Line 330"/>
          <p:cNvSpPr/>
          <p:nvPr/>
        </p:nvSpPr>
        <p:spPr>
          <a:xfrm flipV="1">
            <a:off x="6869113" y="5167313"/>
            <a:ext cx="0" cy="6350"/>
          </a:xfrm>
          <a:prstGeom prst="line">
            <a:avLst/>
          </a:prstGeom>
          <a:ln w="28575" cap="flat" cmpd="sng">
            <a:solidFill>
              <a:schemeClr val="tx2"/>
            </a:solidFill>
            <a:prstDash val="solid"/>
            <a:round/>
            <a:headEnd type="none" w="med" len="med"/>
            <a:tailEnd type="none" w="med" len="med"/>
          </a:ln>
        </p:spPr>
      </p:sp>
      <p:sp>
        <p:nvSpPr>
          <p:cNvPr id="127306" name="Line 331"/>
          <p:cNvSpPr/>
          <p:nvPr/>
        </p:nvSpPr>
        <p:spPr>
          <a:xfrm flipV="1">
            <a:off x="6886575" y="5167313"/>
            <a:ext cx="0" cy="6350"/>
          </a:xfrm>
          <a:prstGeom prst="line">
            <a:avLst/>
          </a:prstGeom>
          <a:ln w="28575" cap="flat" cmpd="sng">
            <a:solidFill>
              <a:schemeClr val="tx2"/>
            </a:solidFill>
            <a:prstDash val="solid"/>
            <a:round/>
            <a:headEnd type="none" w="med" len="med"/>
            <a:tailEnd type="none" w="med" len="med"/>
          </a:ln>
        </p:spPr>
      </p:sp>
      <p:sp>
        <p:nvSpPr>
          <p:cNvPr id="127307" name="Line 332"/>
          <p:cNvSpPr/>
          <p:nvPr/>
        </p:nvSpPr>
        <p:spPr>
          <a:xfrm flipV="1">
            <a:off x="6892925" y="5160963"/>
            <a:ext cx="0" cy="12700"/>
          </a:xfrm>
          <a:prstGeom prst="line">
            <a:avLst/>
          </a:prstGeom>
          <a:ln w="28575" cap="flat" cmpd="sng">
            <a:solidFill>
              <a:schemeClr val="tx2"/>
            </a:solidFill>
            <a:prstDash val="solid"/>
            <a:round/>
            <a:headEnd type="none" w="med" len="med"/>
            <a:tailEnd type="none" w="med" len="med"/>
          </a:ln>
        </p:spPr>
      </p:sp>
      <p:sp>
        <p:nvSpPr>
          <p:cNvPr id="127308" name="Line 333"/>
          <p:cNvSpPr/>
          <p:nvPr/>
        </p:nvSpPr>
        <p:spPr>
          <a:xfrm flipV="1">
            <a:off x="6918325" y="5167313"/>
            <a:ext cx="0" cy="6350"/>
          </a:xfrm>
          <a:prstGeom prst="line">
            <a:avLst/>
          </a:prstGeom>
          <a:ln w="28575" cap="flat" cmpd="sng">
            <a:solidFill>
              <a:schemeClr val="tx2"/>
            </a:solidFill>
            <a:prstDash val="solid"/>
            <a:round/>
            <a:headEnd type="none" w="med" len="med"/>
            <a:tailEnd type="none" w="med" len="med"/>
          </a:ln>
        </p:spPr>
      </p:sp>
      <p:sp>
        <p:nvSpPr>
          <p:cNvPr id="127309" name="Line 334"/>
          <p:cNvSpPr/>
          <p:nvPr/>
        </p:nvSpPr>
        <p:spPr>
          <a:xfrm flipV="1">
            <a:off x="6924675" y="5167313"/>
            <a:ext cx="0" cy="6350"/>
          </a:xfrm>
          <a:prstGeom prst="line">
            <a:avLst/>
          </a:prstGeom>
          <a:ln w="28575" cap="flat" cmpd="sng">
            <a:solidFill>
              <a:schemeClr val="tx2"/>
            </a:solidFill>
            <a:prstDash val="solid"/>
            <a:round/>
            <a:headEnd type="none" w="med" len="med"/>
            <a:tailEnd type="none" w="med" len="med"/>
          </a:ln>
        </p:spPr>
      </p:sp>
      <p:sp>
        <p:nvSpPr>
          <p:cNvPr id="127310" name="Line 335"/>
          <p:cNvSpPr/>
          <p:nvPr/>
        </p:nvSpPr>
        <p:spPr>
          <a:xfrm flipV="1">
            <a:off x="6931025" y="5167313"/>
            <a:ext cx="0" cy="6350"/>
          </a:xfrm>
          <a:prstGeom prst="line">
            <a:avLst/>
          </a:prstGeom>
          <a:ln w="28575" cap="flat" cmpd="sng">
            <a:solidFill>
              <a:schemeClr val="tx2"/>
            </a:solidFill>
            <a:prstDash val="solid"/>
            <a:round/>
            <a:headEnd type="none" w="med" len="med"/>
            <a:tailEnd type="none" w="med" len="med"/>
          </a:ln>
        </p:spPr>
      </p:sp>
      <p:sp>
        <p:nvSpPr>
          <p:cNvPr id="127311" name="Line 336"/>
          <p:cNvSpPr/>
          <p:nvPr/>
        </p:nvSpPr>
        <p:spPr>
          <a:xfrm flipV="1">
            <a:off x="6937375" y="5167313"/>
            <a:ext cx="0" cy="6350"/>
          </a:xfrm>
          <a:prstGeom prst="line">
            <a:avLst/>
          </a:prstGeom>
          <a:ln w="28575" cap="flat" cmpd="sng">
            <a:solidFill>
              <a:schemeClr val="tx2"/>
            </a:solidFill>
            <a:prstDash val="solid"/>
            <a:round/>
            <a:headEnd type="none" w="med" len="med"/>
            <a:tailEnd type="none" w="med" len="med"/>
          </a:ln>
        </p:spPr>
      </p:sp>
      <p:sp>
        <p:nvSpPr>
          <p:cNvPr id="127312" name="Line 337"/>
          <p:cNvSpPr/>
          <p:nvPr/>
        </p:nvSpPr>
        <p:spPr>
          <a:xfrm flipV="1">
            <a:off x="6942138" y="5167313"/>
            <a:ext cx="0" cy="6350"/>
          </a:xfrm>
          <a:prstGeom prst="line">
            <a:avLst/>
          </a:prstGeom>
          <a:ln w="28575" cap="flat" cmpd="sng">
            <a:solidFill>
              <a:schemeClr val="tx2"/>
            </a:solidFill>
            <a:prstDash val="solid"/>
            <a:round/>
            <a:headEnd type="none" w="med" len="med"/>
            <a:tailEnd type="none" w="med" len="med"/>
          </a:ln>
        </p:spPr>
      </p:sp>
      <p:sp>
        <p:nvSpPr>
          <p:cNvPr id="127313" name="Line 338"/>
          <p:cNvSpPr/>
          <p:nvPr/>
        </p:nvSpPr>
        <p:spPr>
          <a:xfrm flipV="1">
            <a:off x="6965950" y="5167313"/>
            <a:ext cx="0" cy="6350"/>
          </a:xfrm>
          <a:prstGeom prst="line">
            <a:avLst/>
          </a:prstGeom>
          <a:ln w="28575" cap="flat" cmpd="sng">
            <a:solidFill>
              <a:schemeClr val="tx2"/>
            </a:solidFill>
            <a:prstDash val="solid"/>
            <a:round/>
            <a:headEnd type="none" w="med" len="med"/>
            <a:tailEnd type="none" w="med" len="med"/>
          </a:ln>
        </p:spPr>
      </p:sp>
      <p:sp>
        <p:nvSpPr>
          <p:cNvPr id="127314" name="Line 339"/>
          <p:cNvSpPr/>
          <p:nvPr/>
        </p:nvSpPr>
        <p:spPr>
          <a:xfrm flipV="1">
            <a:off x="6978650" y="5167313"/>
            <a:ext cx="0" cy="6350"/>
          </a:xfrm>
          <a:prstGeom prst="line">
            <a:avLst/>
          </a:prstGeom>
          <a:ln w="28575" cap="flat" cmpd="sng">
            <a:solidFill>
              <a:schemeClr val="tx2"/>
            </a:solidFill>
            <a:prstDash val="solid"/>
            <a:round/>
            <a:headEnd type="none" w="med" len="med"/>
            <a:tailEnd type="none" w="med" len="med"/>
          </a:ln>
        </p:spPr>
      </p:sp>
      <p:sp>
        <p:nvSpPr>
          <p:cNvPr id="127315" name="Line 340"/>
          <p:cNvSpPr/>
          <p:nvPr/>
        </p:nvSpPr>
        <p:spPr>
          <a:xfrm flipV="1">
            <a:off x="6991350" y="5167313"/>
            <a:ext cx="0" cy="6350"/>
          </a:xfrm>
          <a:prstGeom prst="line">
            <a:avLst/>
          </a:prstGeom>
          <a:ln w="28575" cap="flat" cmpd="sng">
            <a:solidFill>
              <a:schemeClr val="tx2"/>
            </a:solidFill>
            <a:prstDash val="solid"/>
            <a:round/>
            <a:headEnd type="none" w="med" len="med"/>
            <a:tailEnd type="none" w="med" len="med"/>
          </a:ln>
        </p:spPr>
      </p:sp>
      <p:sp>
        <p:nvSpPr>
          <p:cNvPr id="127316" name="Line 341"/>
          <p:cNvSpPr/>
          <p:nvPr/>
        </p:nvSpPr>
        <p:spPr>
          <a:xfrm flipV="1">
            <a:off x="7010400" y="5167313"/>
            <a:ext cx="0" cy="6350"/>
          </a:xfrm>
          <a:prstGeom prst="line">
            <a:avLst/>
          </a:prstGeom>
          <a:ln w="28575" cap="flat" cmpd="sng">
            <a:solidFill>
              <a:schemeClr val="tx2"/>
            </a:solidFill>
            <a:prstDash val="solid"/>
            <a:round/>
            <a:headEnd type="none" w="med" len="med"/>
            <a:tailEnd type="none" w="med" len="med"/>
          </a:ln>
        </p:spPr>
      </p:sp>
      <p:sp>
        <p:nvSpPr>
          <p:cNvPr id="127317" name="Line 342"/>
          <p:cNvSpPr/>
          <p:nvPr/>
        </p:nvSpPr>
        <p:spPr>
          <a:xfrm flipV="1">
            <a:off x="7034213" y="5160963"/>
            <a:ext cx="0" cy="12700"/>
          </a:xfrm>
          <a:prstGeom prst="line">
            <a:avLst/>
          </a:prstGeom>
          <a:ln w="28575" cap="flat" cmpd="sng">
            <a:solidFill>
              <a:schemeClr val="tx2"/>
            </a:solidFill>
            <a:prstDash val="solid"/>
            <a:round/>
            <a:headEnd type="none" w="med" len="med"/>
            <a:tailEnd type="none" w="med" len="med"/>
          </a:ln>
        </p:spPr>
      </p:sp>
      <p:sp>
        <p:nvSpPr>
          <p:cNvPr id="127318" name="Line 343"/>
          <p:cNvSpPr/>
          <p:nvPr/>
        </p:nvSpPr>
        <p:spPr>
          <a:xfrm flipV="1">
            <a:off x="7040563" y="5160963"/>
            <a:ext cx="0" cy="12700"/>
          </a:xfrm>
          <a:prstGeom prst="line">
            <a:avLst/>
          </a:prstGeom>
          <a:ln w="28575" cap="flat" cmpd="sng">
            <a:solidFill>
              <a:schemeClr val="tx2"/>
            </a:solidFill>
            <a:prstDash val="solid"/>
            <a:round/>
            <a:headEnd type="none" w="med" len="med"/>
            <a:tailEnd type="none" w="med" len="med"/>
          </a:ln>
        </p:spPr>
      </p:sp>
      <p:sp>
        <p:nvSpPr>
          <p:cNvPr id="127319" name="Line 344"/>
          <p:cNvSpPr/>
          <p:nvPr/>
        </p:nvSpPr>
        <p:spPr>
          <a:xfrm flipV="1">
            <a:off x="7053263" y="5167313"/>
            <a:ext cx="0" cy="6350"/>
          </a:xfrm>
          <a:prstGeom prst="line">
            <a:avLst/>
          </a:prstGeom>
          <a:ln w="28575" cap="flat" cmpd="sng">
            <a:solidFill>
              <a:schemeClr val="tx2"/>
            </a:solidFill>
            <a:prstDash val="solid"/>
            <a:round/>
            <a:headEnd type="none" w="med" len="med"/>
            <a:tailEnd type="none" w="med" len="med"/>
          </a:ln>
        </p:spPr>
      </p:sp>
      <p:sp>
        <p:nvSpPr>
          <p:cNvPr id="127320" name="Line 345"/>
          <p:cNvSpPr/>
          <p:nvPr/>
        </p:nvSpPr>
        <p:spPr>
          <a:xfrm flipV="1">
            <a:off x="7059613" y="5167313"/>
            <a:ext cx="0" cy="6350"/>
          </a:xfrm>
          <a:prstGeom prst="line">
            <a:avLst/>
          </a:prstGeom>
          <a:ln w="28575" cap="flat" cmpd="sng">
            <a:solidFill>
              <a:schemeClr val="tx2"/>
            </a:solidFill>
            <a:prstDash val="solid"/>
            <a:round/>
            <a:headEnd type="none" w="med" len="med"/>
            <a:tailEnd type="none" w="med" len="med"/>
          </a:ln>
        </p:spPr>
      </p:sp>
      <p:sp>
        <p:nvSpPr>
          <p:cNvPr id="127321" name="Line 346"/>
          <p:cNvSpPr/>
          <p:nvPr/>
        </p:nvSpPr>
        <p:spPr>
          <a:xfrm flipV="1">
            <a:off x="7070725" y="5167313"/>
            <a:ext cx="0" cy="6350"/>
          </a:xfrm>
          <a:prstGeom prst="line">
            <a:avLst/>
          </a:prstGeom>
          <a:ln w="28575" cap="flat" cmpd="sng">
            <a:solidFill>
              <a:schemeClr val="tx2"/>
            </a:solidFill>
            <a:prstDash val="solid"/>
            <a:round/>
            <a:headEnd type="none" w="med" len="med"/>
            <a:tailEnd type="none" w="med" len="med"/>
          </a:ln>
        </p:spPr>
      </p:sp>
      <p:sp>
        <p:nvSpPr>
          <p:cNvPr id="127322" name="Line 347"/>
          <p:cNvSpPr/>
          <p:nvPr/>
        </p:nvSpPr>
        <p:spPr>
          <a:xfrm flipV="1">
            <a:off x="7083425" y="5167313"/>
            <a:ext cx="0" cy="6350"/>
          </a:xfrm>
          <a:prstGeom prst="line">
            <a:avLst/>
          </a:prstGeom>
          <a:ln w="28575" cap="flat" cmpd="sng">
            <a:solidFill>
              <a:schemeClr val="tx2"/>
            </a:solidFill>
            <a:prstDash val="solid"/>
            <a:round/>
            <a:headEnd type="none" w="med" len="med"/>
            <a:tailEnd type="none" w="med" len="med"/>
          </a:ln>
        </p:spPr>
      </p:sp>
      <p:sp>
        <p:nvSpPr>
          <p:cNvPr id="127323" name="Line 348"/>
          <p:cNvSpPr/>
          <p:nvPr/>
        </p:nvSpPr>
        <p:spPr>
          <a:xfrm flipV="1">
            <a:off x="7089775" y="5167313"/>
            <a:ext cx="0" cy="6350"/>
          </a:xfrm>
          <a:prstGeom prst="line">
            <a:avLst/>
          </a:prstGeom>
          <a:ln w="28575" cap="flat" cmpd="sng">
            <a:solidFill>
              <a:schemeClr val="tx2"/>
            </a:solidFill>
            <a:prstDash val="solid"/>
            <a:round/>
            <a:headEnd type="none" w="med" len="med"/>
            <a:tailEnd type="none" w="med" len="med"/>
          </a:ln>
        </p:spPr>
      </p:sp>
      <p:sp>
        <p:nvSpPr>
          <p:cNvPr id="127324" name="Line 349"/>
          <p:cNvSpPr/>
          <p:nvPr/>
        </p:nvSpPr>
        <p:spPr>
          <a:xfrm flipV="1">
            <a:off x="7096125" y="5167313"/>
            <a:ext cx="0" cy="6350"/>
          </a:xfrm>
          <a:prstGeom prst="line">
            <a:avLst/>
          </a:prstGeom>
          <a:ln w="28575" cap="flat" cmpd="sng">
            <a:solidFill>
              <a:schemeClr val="tx2"/>
            </a:solidFill>
            <a:prstDash val="solid"/>
            <a:round/>
            <a:headEnd type="none" w="med" len="med"/>
            <a:tailEnd type="none" w="med" len="med"/>
          </a:ln>
        </p:spPr>
      </p:sp>
      <p:sp>
        <p:nvSpPr>
          <p:cNvPr id="127325" name="Line 350"/>
          <p:cNvSpPr/>
          <p:nvPr/>
        </p:nvSpPr>
        <p:spPr>
          <a:xfrm flipV="1">
            <a:off x="7110413" y="5160963"/>
            <a:ext cx="0" cy="12700"/>
          </a:xfrm>
          <a:prstGeom prst="line">
            <a:avLst/>
          </a:prstGeom>
          <a:ln w="28575" cap="flat" cmpd="sng">
            <a:solidFill>
              <a:schemeClr val="tx2"/>
            </a:solidFill>
            <a:prstDash val="solid"/>
            <a:round/>
            <a:headEnd type="none" w="med" len="med"/>
            <a:tailEnd type="none" w="med" len="med"/>
          </a:ln>
        </p:spPr>
      </p:sp>
      <p:sp>
        <p:nvSpPr>
          <p:cNvPr id="127326" name="Line 351"/>
          <p:cNvSpPr/>
          <p:nvPr/>
        </p:nvSpPr>
        <p:spPr>
          <a:xfrm flipV="1">
            <a:off x="7121525" y="5167313"/>
            <a:ext cx="0" cy="6350"/>
          </a:xfrm>
          <a:prstGeom prst="line">
            <a:avLst/>
          </a:prstGeom>
          <a:ln w="28575" cap="flat" cmpd="sng">
            <a:solidFill>
              <a:schemeClr val="tx2"/>
            </a:solidFill>
            <a:prstDash val="solid"/>
            <a:round/>
            <a:headEnd type="none" w="med" len="med"/>
            <a:tailEnd type="none" w="med" len="med"/>
          </a:ln>
        </p:spPr>
      </p:sp>
      <p:sp>
        <p:nvSpPr>
          <p:cNvPr id="127327" name="Line 352"/>
          <p:cNvSpPr/>
          <p:nvPr/>
        </p:nvSpPr>
        <p:spPr>
          <a:xfrm flipV="1">
            <a:off x="7127875" y="5167313"/>
            <a:ext cx="0" cy="6350"/>
          </a:xfrm>
          <a:prstGeom prst="line">
            <a:avLst/>
          </a:prstGeom>
          <a:ln w="28575" cap="flat" cmpd="sng">
            <a:solidFill>
              <a:schemeClr val="tx2"/>
            </a:solidFill>
            <a:prstDash val="solid"/>
            <a:round/>
            <a:headEnd type="none" w="med" len="med"/>
            <a:tailEnd type="none" w="med" len="med"/>
          </a:ln>
        </p:spPr>
      </p:sp>
      <p:sp>
        <p:nvSpPr>
          <p:cNvPr id="127328" name="Line 353"/>
          <p:cNvSpPr/>
          <p:nvPr/>
        </p:nvSpPr>
        <p:spPr>
          <a:xfrm flipV="1">
            <a:off x="7132638" y="5167313"/>
            <a:ext cx="0" cy="6350"/>
          </a:xfrm>
          <a:prstGeom prst="line">
            <a:avLst/>
          </a:prstGeom>
          <a:ln w="28575" cap="flat" cmpd="sng">
            <a:solidFill>
              <a:schemeClr val="tx2"/>
            </a:solidFill>
            <a:prstDash val="solid"/>
            <a:round/>
            <a:headEnd type="none" w="med" len="med"/>
            <a:tailEnd type="none" w="med" len="med"/>
          </a:ln>
        </p:spPr>
      </p:sp>
      <p:sp>
        <p:nvSpPr>
          <p:cNvPr id="127329" name="Line 354"/>
          <p:cNvSpPr/>
          <p:nvPr/>
        </p:nvSpPr>
        <p:spPr>
          <a:xfrm flipV="1">
            <a:off x="7151688" y="5167313"/>
            <a:ext cx="0" cy="6350"/>
          </a:xfrm>
          <a:prstGeom prst="line">
            <a:avLst/>
          </a:prstGeom>
          <a:ln w="28575" cap="flat" cmpd="sng">
            <a:solidFill>
              <a:schemeClr val="tx2"/>
            </a:solidFill>
            <a:prstDash val="solid"/>
            <a:round/>
            <a:headEnd type="none" w="med" len="med"/>
            <a:tailEnd type="none" w="med" len="med"/>
          </a:ln>
        </p:spPr>
      </p:sp>
      <p:sp>
        <p:nvSpPr>
          <p:cNvPr id="127330" name="Line 355"/>
          <p:cNvSpPr/>
          <p:nvPr/>
        </p:nvSpPr>
        <p:spPr>
          <a:xfrm flipV="1">
            <a:off x="7156450" y="5167313"/>
            <a:ext cx="0" cy="6350"/>
          </a:xfrm>
          <a:prstGeom prst="line">
            <a:avLst/>
          </a:prstGeom>
          <a:ln w="28575" cap="flat" cmpd="sng">
            <a:solidFill>
              <a:schemeClr val="tx2"/>
            </a:solidFill>
            <a:prstDash val="solid"/>
            <a:round/>
            <a:headEnd type="none" w="med" len="med"/>
            <a:tailEnd type="none" w="med" len="med"/>
          </a:ln>
        </p:spPr>
      </p:sp>
      <p:sp>
        <p:nvSpPr>
          <p:cNvPr id="127331" name="Line 356"/>
          <p:cNvSpPr/>
          <p:nvPr/>
        </p:nvSpPr>
        <p:spPr>
          <a:xfrm flipV="1">
            <a:off x="7164388" y="5167313"/>
            <a:ext cx="0" cy="6350"/>
          </a:xfrm>
          <a:prstGeom prst="line">
            <a:avLst/>
          </a:prstGeom>
          <a:ln w="28575" cap="flat" cmpd="sng">
            <a:solidFill>
              <a:schemeClr val="tx2"/>
            </a:solidFill>
            <a:prstDash val="solid"/>
            <a:round/>
            <a:headEnd type="none" w="med" len="med"/>
            <a:tailEnd type="none" w="med" len="med"/>
          </a:ln>
        </p:spPr>
      </p:sp>
      <p:sp>
        <p:nvSpPr>
          <p:cNvPr id="127332" name="Line 357"/>
          <p:cNvSpPr/>
          <p:nvPr/>
        </p:nvSpPr>
        <p:spPr>
          <a:xfrm flipV="1">
            <a:off x="7170738" y="5160963"/>
            <a:ext cx="0" cy="12700"/>
          </a:xfrm>
          <a:prstGeom prst="line">
            <a:avLst/>
          </a:prstGeom>
          <a:ln w="28575" cap="flat" cmpd="sng">
            <a:solidFill>
              <a:schemeClr val="tx2"/>
            </a:solidFill>
            <a:prstDash val="solid"/>
            <a:round/>
            <a:headEnd type="none" w="med" len="med"/>
            <a:tailEnd type="none" w="med" len="med"/>
          </a:ln>
        </p:spPr>
      </p:sp>
      <p:sp>
        <p:nvSpPr>
          <p:cNvPr id="127333" name="Line 358"/>
          <p:cNvSpPr/>
          <p:nvPr/>
        </p:nvSpPr>
        <p:spPr>
          <a:xfrm flipV="1">
            <a:off x="7177088" y="4022725"/>
            <a:ext cx="0" cy="1150938"/>
          </a:xfrm>
          <a:prstGeom prst="line">
            <a:avLst/>
          </a:prstGeom>
          <a:ln w="38100" cap="flat" cmpd="sng">
            <a:solidFill>
              <a:schemeClr val="tx2"/>
            </a:solidFill>
            <a:prstDash val="solid"/>
            <a:round/>
            <a:headEnd type="none" w="med" len="med"/>
            <a:tailEnd type="none" w="med" len="med"/>
          </a:ln>
        </p:spPr>
      </p:sp>
      <p:sp>
        <p:nvSpPr>
          <p:cNvPr id="127334" name="Line 359"/>
          <p:cNvSpPr/>
          <p:nvPr/>
        </p:nvSpPr>
        <p:spPr>
          <a:xfrm flipV="1">
            <a:off x="7183438" y="4738688"/>
            <a:ext cx="0" cy="434975"/>
          </a:xfrm>
          <a:prstGeom prst="line">
            <a:avLst/>
          </a:prstGeom>
          <a:ln w="38100" cap="flat" cmpd="sng">
            <a:solidFill>
              <a:schemeClr val="tx2"/>
            </a:solidFill>
            <a:prstDash val="solid"/>
            <a:round/>
            <a:headEnd type="none" w="med" len="med"/>
            <a:tailEnd type="none" w="med" len="med"/>
          </a:ln>
        </p:spPr>
      </p:sp>
      <p:sp>
        <p:nvSpPr>
          <p:cNvPr id="127335" name="Line 360"/>
          <p:cNvSpPr/>
          <p:nvPr/>
        </p:nvSpPr>
        <p:spPr>
          <a:xfrm flipV="1">
            <a:off x="7194550" y="5167313"/>
            <a:ext cx="0" cy="6350"/>
          </a:xfrm>
          <a:prstGeom prst="line">
            <a:avLst/>
          </a:prstGeom>
          <a:ln w="28575" cap="flat" cmpd="sng">
            <a:solidFill>
              <a:schemeClr val="tx2"/>
            </a:solidFill>
            <a:prstDash val="solid"/>
            <a:round/>
            <a:headEnd type="none" w="med" len="med"/>
            <a:tailEnd type="none" w="med" len="med"/>
          </a:ln>
        </p:spPr>
      </p:sp>
      <p:sp>
        <p:nvSpPr>
          <p:cNvPr id="127336" name="Line 361"/>
          <p:cNvSpPr/>
          <p:nvPr/>
        </p:nvSpPr>
        <p:spPr>
          <a:xfrm flipV="1">
            <a:off x="7218363" y="5167313"/>
            <a:ext cx="0" cy="6350"/>
          </a:xfrm>
          <a:prstGeom prst="line">
            <a:avLst/>
          </a:prstGeom>
          <a:ln w="28575" cap="flat" cmpd="sng">
            <a:solidFill>
              <a:schemeClr val="tx2"/>
            </a:solidFill>
            <a:prstDash val="solid"/>
            <a:round/>
            <a:headEnd type="none" w="med" len="med"/>
            <a:tailEnd type="none" w="med" len="med"/>
          </a:ln>
        </p:spPr>
      </p:sp>
      <p:sp>
        <p:nvSpPr>
          <p:cNvPr id="127337" name="Line 362"/>
          <p:cNvSpPr/>
          <p:nvPr/>
        </p:nvSpPr>
        <p:spPr>
          <a:xfrm flipV="1">
            <a:off x="7231063" y="5126038"/>
            <a:ext cx="0" cy="47625"/>
          </a:xfrm>
          <a:prstGeom prst="line">
            <a:avLst/>
          </a:prstGeom>
          <a:ln w="28575" cap="flat" cmpd="sng">
            <a:solidFill>
              <a:schemeClr val="tx2"/>
            </a:solidFill>
            <a:prstDash val="solid"/>
            <a:round/>
            <a:headEnd type="none" w="med" len="med"/>
            <a:tailEnd type="none" w="med" len="med"/>
          </a:ln>
        </p:spPr>
      </p:sp>
      <p:sp>
        <p:nvSpPr>
          <p:cNvPr id="127338" name="Line 363"/>
          <p:cNvSpPr/>
          <p:nvPr/>
        </p:nvSpPr>
        <p:spPr>
          <a:xfrm flipV="1">
            <a:off x="7239000" y="5160963"/>
            <a:ext cx="0" cy="12700"/>
          </a:xfrm>
          <a:prstGeom prst="line">
            <a:avLst/>
          </a:prstGeom>
          <a:ln w="28575" cap="flat" cmpd="sng">
            <a:solidFill>
              <a:schemeClr val="tx2"/>
            </a:solidFill>
            <a:prstDash val="solid"/>
            <a:round/>
            <a:headEnd type="none" w="med" len="med"/>
            <a:tailEnd type="none" w="med" len="med"/>
          </a:ln>
        </p:spPr>
      </p:sp>
      <p:sp>
        <p:nvSpPr>
          <p:cNvPr id="127339" name="Line 364"/>
          <p:cNvSpPr/>
          <p:nvPr/>
        </p:nvSpPr>
        <p:spPr>
          <a:xfrm flipV="1">
            <a:off x="7243763" y="5167313"/>
            <a:ext cx="0" cy="6350"/>
          </a:xfrm>
          <a:prstGeom prst="line">
            <a:avLst/>
          </a:prstGeom>
          <a:ln w="28575" cap="flat" cmpd="sng">
            <a:solidFill>
              <a:schemeClr val="tx2"/>
            </a:solidFill>
            <a:prstDash val="solid"/>
            <a:round/>
            <a:headEnd type="none" w="med" len="med"/>
            <a:tailEnd type="none" w="med" len="med"/>
          </a:ln>
        </p:spPr>
      </p:sp>
      <p:sp>
        <p:nvSpPr>
          <p:cNvPr id="127340" name="Line 365"/>
          <p:cNvSpPr/>
          <p:nvPr/>
        </p:nvSpPr>
        <p:spPr>
          <a:xfrm flipV="1">
            <a:off x="7269163" y="5167313"/>
            <a:ext cx="0" cy="6350"/>
          </a:xfrm>
          <a:prstGeom prst="line">
            <a:avLst/>
          </a:prstGeom>
          <a:ln w="28575" cap="flat" cmpd="sng">
            <a:solidFill>
              <a:schemeClr val="tx2"/>
            </a:solidFill>
            <a:prstDash val="solid"/>
            <a:round/>
            <a:headEnd type="none" w="med" len="med"/>
            <a:tailEnd type="none" w="med" len="med"/>
          </a:ln>
        </p:spPr>
      </p:sp>
      <p:sp>
        <p:nvSpPr>
          <p:cNvPr id="127341" name="Line 366"/>
          <p:cNvSpPr/>
          <p:nvPr/>
        </p:nvSpPr>
        <p:spPr>
          <a:xfrm flipV="1">
            <a:off x="7300913" y="5081588"/>
            <a:ext cx="0" cy="92075"/>
          </a:xfrm>
          <a:prstGeom prst="line">
            <a:avLst/>
          </a:prstGeom>
          <a:ln w="38100" cap="flat" cmpd="sng">
            <a:solidFill>
              <a:schemeClr val="tx2"/>
            </a:solidFill>
            <a:prstDash val="solid"/>
            <a:round/>
            <a:headEnd type="none" w="med" len="med"/>
            <a:tailEnd type="none" w="med" len="med"/>
          </a:ln>
        </p:spPr>
      </p:sp>
      <p:sp>
        <p:nvSpPr>
          <p:cNvPr id="127342" name="Line 367"/>
          <p:cNvSpPr/>
          <p:nvPr/>
        </p:nvSpPr>
        <p:spPr>
          <a:xfrm flipV="1">
            <a:off x="7305675" y="5132388"/>
            <a:ext cx="0" cy="41275"/>
          </a:xfrm>
          <a:prstGeom prst="line">
            <a:avLst/>
          </a:prstGeom>
          <a:ln w="38100" cap="flat" cmpd="sng">
            <a:solidFill>
              <a:schemeClr val="tx2"/>
            </a:solidFill>
            <a:prstDash val="solid"/>
            <a:round/>
            <a:headEnd type="none" w="med" len="med"/>
            <a:tailEnd type="none" w="med" len="med"/>
          </a:ln>
        </p:spPr>
      </p:sp>
      <p:sp>
        <p:nvSpPr>
          <p:cNvPr id="127343" name="Line 368"/>
          <p:cNvSpPr/>
          <p:nvPr/>
        </p:nvSpPr>
        <p:spPr>
          <a:xfrm flipV="1">
            <a:off x="7312025" y="5167313"/>
            <a:ext cx="0" cy="6350"/>
          </a:xfrm>
          <a:prstGeom prst="line">
            <a:avLst/>
          </a:prstGeom>
          <a:ln w="28575" cap="flat" cmpd="sng">
            <a:solidFill>
              <a:schemeClr val="tx2"/>
            </a:solidFill>
            <a:prstDash val="solid"/>
            <a:round/>
            <a:headEnd type="none" w="med" len="med"/>
            <a:tailEnd type="none" w="med" len="med"/>
          </a:ln>
        </p:spPr>
      </p:sp>
      <p:sp>
        <p:nvSpPr>
          <p:cNvPr id="127344" name="Line 369"/>
          <p:cNvSpPr/>
          <p:nvPr/>
        </p:nvSpPr>
        <p:spPr>
          <a:xfrm flipV="1">
            <a:off x="7342188" y="5167313"/>
            <a:ext cx="0" cy="6350"/>
          </a:xfrm>
          <a:prstGeom prst="line">
            <a:avLst/>
          </a:prstGeom>
          <a:ln w="28575" cap="flat" cmpd="sng">
            <a:solidFill>
              <a:schemeClr val="tx2"/>
            </a:solidFill>
            <a:prstDash val="solid"/>
            <a:round/>
            <a:headEnd type="none" w="med" len="med"/>
            <a:tailEnd type="none" w="med" len="med"/>
          </a:ln>
        </p:spPr>
      </p:sp>
      <p:sp>
        <p:nvSpPr>
          <p:cNvPr id="127345" name="Line 370"/>
          <p:cNvSpPr/>
          <p:nvPr/>
        </p:nvSpPr>
        <p:spPr>
          <a:xfrm flipV="1">
            <a:off x="7362825" y="5167313"/>
            <a:ext cx="0" cy="6350"/>
          </a:xfrm>
          <a:prstGeom prst="line">
            <a:avLst/>
          </a:prstGeom>
          <a:ln w="28575" cap="flat" cmpd="sng">
            <a:solidFill>
              <a:schemeClr val="tx2"/>
            </a:solidFill>
            <a:prstDash val="solid"/>
            <a:round/>
            <a:headEnd type="none" w="med" len="med"/>
            <a:tailEnd type="none" w="med" len="med"/>
          </a:ln>
        </p:spPr>
      </p:sp>
      <p:sp>
        <p:nvSpPr>
          <p:cNvPr id="127346" name="Line 371"/>
          <p:cNvSpPr/>
          <p:nvPr/>
        </p:nvSpPr>
        <p:spPr>
          <a:xfrm flipV="1">
            <a:off x="7373938" y="5167313"/>
            <a:ext cx="0" cy="6350"/>
          </a:xfrm>
          <a:prstGeom prst="line">
            <a:avLst/>
          </a:prstGeom>
          <a:ln w="28575" cap="flat" cmpd="sng">
            <a:solidFill>
              <a:schemeClr val="tx2"/>
            </a:solidFill>
            <a:prstDash val="solid"/>
            <a:round/>
            <a:headEnd type="none" w="med" len="med"/>
            <a:tailEnd type="none" w="med" len="med"/>
          </a:ln>
        </p:spPr>
      </p:sp>
      <p:sp>
        <p:nvSpPr>
          <p:cNvPr id="127347" name="Line 372"/>
          <p:cNvSpPr/>
          <p:nvPr/>
        </p:nvSpPr>
        <p:spPr>
          <a:xfrm flipV="1">
            <a:off x="7391400" y="5167313"/>
            <a:ext cx="0" cy="6350"/>
          </a:xfrm>
          <a:prstGeom prst="line">
            <a:avLst/>
          </a:prstGeom>
          <a:ln w="28575" cap="flat" cmpd="sng">
            <a:solidFill>
              <a:schemeClr val="tx2"/>
            </a:solidFill>
            <a:prstDash val="solid"/>
            <a:round/>
            <a:headEnd type="none" w="med" len="med"/>
            <a:tailEnd type="none" w="med" len="med"/>
          </a:ln>
        </p:spPr>
      </p:sp>
      <p:sp>
        <p:nvSpPr>
          <p:cNvPr id="127348" name="Line 373"/>
          <p:cNvSpPr/>
          <p:nvPr/>
        </p:nvSpPr>
        <p:spPr>
          <a:xfrm flipV="1">
            <a:off x="7408863" y="5167313"/>
            <a:ext cx="0" cy="6350"/>
          </a:xfrm>
          <a:prstGeom prst="line">
            <a:avLst/>
          </a:prstGeom>
          <a:ln w="28575" cap="flat" cmpd="sng">
            <a:solidFill>
              <a:schemeClr val="tx2"/>
            </a:solidFill>
            <a:prstDash val="solid"/>
            <a:round/>
            <a:headEnd type="none" w="med" len="med"/>
            <a:tailEnd type="none" w="med" len="med"/>
          </a:ln>
        </p:spPr>
      </p:sp>
      <p:sp>
        <p:nvSpPr>
          <p:cNvPr id="127349" name="Line 374"/>
          <p:cNvSpPr/>
          <p:nvPr/>
        </p:nvSpPr>
        <p:spPr>
          <a:xfrm flipV="1">
            <a:off x="7424738" y="5167313"/>
            <a:ext cx="0" cy="6350"/>
          </a:xfrm>
          <a:prstGeom prst="line">
            <a:avLst/>
          </a:prstGeom>
          <a:ln w="28575" cap="flat" cmpd="sng">
            <a:solidFill>
              <a:schemeClr val="tx2"/>
            </a:solidFill>
            <a:prstDash val="solid"/>
            <a:round/>
            <a:headEnd type="none" w="med" len="med"/>
            <a:tailEnd type="none" w="med" len="med"/>
          </a:ln>
        </p:spPr>
      </p:sp>
      <p:sp>
        <p:nvSpPr>
          <p:cNvPr id="127350" name="Line 375"/>
          <p:cNvSpPr/>
          <p:nvPr/>
        </p:nvSpPr>
        <p:spPr>
          <a:xfrm flipV="1">
            <a:off x="7429500" y="5167313"/>
            <a:ext cx="0" cy="6350"/>
          </a:xfrm>
          <a:prstGeom prst="line">
            <a:avLst/>
          </a:prstGeom>
          <a:ln w="28575" cap="flat" cmpd="sng">
            <a:solidFill>
              <a:schemeClr val="tx2"/>
            </a:solidFill>
            <a:prstDash val="solid"/>
            <a:round/>
            <a:headEnd type="none" w="med" len="med"/>
            <a:tailEnd type="none" w="med" len="med"/>
          </a:ln>
        </p:spPr>
      </p:sp>
      <p:sp>
        <p:nvSpPr>
          <p:cNvPr id="127351" name="Line 376"/>
          <p:cNvSpPr/>
          <p:nvPr/>
        </p:nvSpPr>
        <p:spPr>
          <a:xfrm flipV="1">
            <a:off x="7435850" y="5167313"/>
            <a:ext cx="0" cy="6350"/>
          </a:xfrm>
          <a:prstGeom prst="line">
            <a:avLst/>
          </a:prstGeom>
          <a:ln w="28575" cap="flat" cmpd="sng">
            <a:solidFill>
              <a:schemeClr val="tx2"/>
            </a:solidFill>
            <a:prstDash val="solid"/>
            <a:round/>
            <a:headEnd type="none" w="med" len="med"/>
            <a:tailEnd type="none" w="med" len="med"/>
          </a:ln>
        </p:spPr>
      </p:sp>
      <p:sp>
        <p:nvSpPr>
          <p:cNvPr id="127352" name="Line 377"/>
          <p:cNvSpPr/>
          <p:nvPr/>
        </p:nvSpPr>
        <p:spPr>
          <a:xfrm flipV="1">
            <a:off x="7446963" y="5167313"/>
            <a:ext cx="0" cy="6350"/>
          </a:xfrm>
          <a:prstGeom prst="line">
            <a:avLst/>
          </a:prstGeom>
          <a:ln w="28575" cap="flat" cmpd="sng">
            <a:solidFill>
              <a:schemeClr val="tx2"/>
            </a:solidFill>
            <a:prstDash val="solid"/>
            <a:round/>
            <a:headEnd type="none" w="med" len="med"/>
            <a:tailEnd type="none" w="med" len="med"/>
          </a:ln>
        </p:spPr>
      </p:sp>
      <p:sp>
        <p:nvSpPr>
          <p:cNvPr id="127353" name="Line 378"/>
          <p:cNvSpPr/>
          <p:nvPr/>
        </p:nvSpPr>
        <p:spPr>
          <a:xfrm flipV="1">
            <a:off x="7459663" y="5167313"/>
            <a:ext cx="0" cy="6350"/>
          </a:xfrm>
          <a:prstGeom prst="line">
            <a:avLst/>
          </a:prstGeom>
          <a:ln w="28575" cap="flat" cmpd="sng">
            <a:solidFill>
              <a:schemeClr val="tx2"/>
            </a:solidFill>
            <a:prstDash val="solid"/>
            <a:round/>
            <a:headEnd type="none" w="med" len="med"/>
            <a:tailEnd type="none" w="med" len="med"/>
          </a:ln>
        </p:spPr>
      </p:sp>
      <p:sp>
        <p:nvSpPr>
          <p:cNvPr id="127354" name="Line 379"/>
          <p:cNvSpPr/>
          <p:nvPr/>
        </p:nvSpPr>
        <p:spPr>
          <a:xfrm flipV="1">
            <a:off x="7496175" y="5167313"/>
            <a:ext cx="0" cy="6350"/>
          </a:xfrm>
          <a:prstGeom prst="line">
            <a:avLst/>
          </a:prstGeom>
          <a:ln w="28575" cap="flat" cmpd="sng">
            <a:solidFill>
              <a:schemeClr val="tx2"/>
            </a:solidFill>
            <a:prstDash val="solid"/>
            <a:round/>
            <a:headEnd type="none" w="med" len="med"/>
            <a:tailEnd type="none" w="med" len="med"/>
          </a:ln>
        </p:spPr>
      </p:sp>
      <p:sp>
        <p:nvSpPr>
          <p:cNvPr id="127355" name="Line 380"/>
          <p:cNvSpPr/>
          <p:nvPr/>
        </p:nvSpPr>
        <p:spPr>
          <a:xfrm flipV="1">
            <a:off x="7502525" y="5167313"/>
            <a:ext cx="0" cy="6350"/>
          </a:xfrm>
          <a:prstGeom prst="line">
            <a:avLst/>
          </a:prstGeom>
          <a:ln w="28575" cap="flat" cmpd="sng">
            <a:solidFill>
              <a:schemeClr val="tx2"/>
            </a:solidFill>
            <a:prstDash val="solid"/>
            <a:round/>
            <a:headEnd type="none" w="med" len="med"/>
            <a:tailEnd type="none" w="med" len="med"/>
          </a:ln>
        </p:spPr>
      </p:sp>
      <p:sp>
        <p:nvSpPr>
          <p:cNvPr id="127356" name="Line 381"/>
          <p:cNvSpPr/>
          <p:nvPr/>
        </p:nvSpPr>
        <p:spPr>
          <a:xfrm flipV="1">
            <a:off x="7508875" y="5167313"/>
            <a:ext cx="0" cy="6350"/>
          </a:xfrm>
          <a:prstGeom prst="line">
            <a:avLst/>
          </a:prstGeom>
          <a:ln w="28575" cap="flat" cmpd="sng">
            <a:solidFill>
              <a:schemeClr val="tx2"/>
            </a:solidFill>
            <a:prstDash val="solid"/>
            <a:round/>
            <a:headEnd type="none" w="med" len="med"/>
            <a:tailEnd type="none" w="med" len="med"/>
          </a:ln>
        </p:spPr>
      </p:sp>
      <p:sp>
        <p:nvSpPr>
          <p:cNvPr id="127357" name="Line 382"/>
          <p:cNvSpPr/>
          <p:nvPr/>
        </p:nvSpPr>
        <p:spPr>
          <a:xfrm flipV="1">
            <a:off x="7515225" y="5167313"/>
            <a:ext cx="0" cy="6350"/>
          </a:xfrm>
          <a:prstGeom prst="line">
            <a:avLst/>
          </a:prstGeom>
          <a:ln w="28575" cap="flat" cmpd="sng">
            <a:solidFill>
              <a:schemeClr val="tx2"/>
            </a:solidFill>
            <a:prstDash val="solid"/>
            <a:round/>
            <a:headEnd type="none" w="med" len="med"/>
            <a:tailEnd type="none" w="med" len="med"/>
          </a:ln>
        </p:spPr>
      </p:sp>
      <p:sp>
        <p:nvSpPr>
          <p:cNvPr id="127358" name="Line 383"/>
          <p:cNvSpPr/>
          <p:nvPr/>
        </p:nvSpPr>
        <p:spPr>
          <a:xfrm flipV="1">
            <a:off x="7564438" y="5167313"/>
            <a:ext cx="0" cy="6350"/>
          </a:xfrm>
          <a:prstGeom prst="line">
            <a:avLst/>
          </a:prstGeom>
          <a:ln w="28575" cap="flat" cmpd="sng">
            <a:solidFill>
              <a:schemeClr val="tx2"/>
            </a:solidFill>
            <a:prstDash val="solid"/>
            <a:round/>
            <a:headEnd type="none" w="med" len="med"/>
            <a:tailEnd type="none" w="med" len="med"/>
          </a:ln>
        </p:spPr>
      </p:sp>
      <p:sp>
        <p:nvSpPr>
          <p:cNvPr id="127359" name="Line 384"/>
          <p:cNvSpPr/>
          <p:nvPr/>
        </p:nvSpPr>
        <p:spPr>
          <a:xfrm flipV="1">
            <a:off x="7570788" y="5167313"/>
            <a:ext cx="0" cy="6350"/>
          </a:xfrm>
          <a:prstGeom prst="line">
            <a:avLst/>
          </a:prstGeom>
          <a:ln w="28575" cap="flat" cmpd="sng">
            <a:solidFill>
              <a:schemeClr val="tx2"/>
            </a:solidFill>
            <a:prstDash val="solid"/>
            <a:round/>
            <a:headEnd type="none" w="med" len="med"/>
            <a:tailEnd type="none" w="med" len="med"/>
          </a:ln>
        </p:spPr>
      </p:sp>
      <p:sp>
        <p:nvSpPr>
          <p:cNvPr id="127360" name="Line 385"/>
          <p:cNvSpPr/>
          <p:nvPr/>
        </p:nvSpPr>
        <p:spPr>
          <a:xfrm flipV="1">
            <a:off x="7600950" y="5160963"/>
            <a:ext cx="0" cy="12700"/>
          </a:xfrm>
          <a:prstGeom prst="line">
            <a:avLst/>
          </a:prstGeom>
          <a:ln w="28575" cap="flat" cmpd="sng">
            <a:solidFill>
              <a:schemeClr val="tx2"/>
            </a:solidFill>
            <a:prstDash val="solid"/>
            <a:round/>
            <a:headEnd type="none" w="med" len="med"/>
            <a:tailEnd type="none" w="med" len="med"/>
          </a:ln>
        </p:spPr>
      </p:sp>
      <p:sp>
        <p:nvSpPr>
          <p:cNvPr id="127361" name="Line 386"/>
          <p:cNvSpPr/>
          <p:nvPr/>
        </p:nvSpPr>
        <p:spPr>
          <a:xfrm flipV="1">
            <a:off x="7607300" y="5160963"/>
            <a:ext cx="0" cy="12700"/>
          </a:xfrm>
          <a:prstGeom prst="line">
            <a:avLst/>
          </a:prstGeom>
          <a:ln w="28575" cap="flat" cmpd="sng">
            <a:solidFill>
              <a:schemeClr val="tx2"/>
            </a:solidFill>
            <a:prstDash val="solid"/>
            <a:round/>
            <a:headEnd type="none" w="med" len="med"/>
            <a:tailEnd type="none" w="med" len="med"/>
          </a:ln>
        </p:spPr>
      </p:sp>
      <p:sp>
        <p:nvSpPr>
          <p:cNvPr id="127362" name="Line 387"/>
          <p:cNvSpPr/>
          <p:nvPr/>
        </p:nvSpPr>
        <p:spPr>
          <a:xfrm flipV="1">
            <a:off x="7615238" y="5167313"/>
            <a:ext cx="0" cy="6350"/>
          </a:xfrm>
          <a:prstGeom prst="line">
            <a:avLst/>
          </a:prstGeom>
          <a:ln w="28575" cap="flat" cmpd="sng">
            <a:solidFill>
              <a:schemeClr val="tx2"/>
            </a:solidFill>
            <a:prstDash val="solid"/>
            <a:round/>
            <a:headEnd type="none" w="med" len="med"/>
            <a:tailEnd type="none" w="med" len="med"/>
          </a:ln>
        </p:spPr>
      </p:sp>
      <p:sp>
        <p:nvSpPr>
          <p:cNvPr id="127363" name="Line 388"/>
          <p:cNvSpPr/>
          <p:nvPr/>
        </p:nvSpPr>
        <p:spPr>
          <a:xfrm flipV="1">
            <a:off x="7626350" y="5167313"/>
            <a:ext cx="0" cy="6350"/>
          </a:xfrm>
          <a:prstGeom prst="line">
            <a:avLst/>
          </a:prstGeom>
          <a:ln w="28575" cap="flat" cmpd="sng">
            <a:solidFill>
              <a:schemeClr val="tx2"/>
            </a:solidFill>
            <a:prstDash val="solid"/>
            <a:round/>
            <a:headEnd type="none" w="med" len="med"/>
            <a:tailEnd type="none" w="med" len="med"/>
          </a:ln>
        </p:spPr>
      </p:sp>
      <p:sp>
        <p:nvSpPr>
          <p:cNvPr id="127364" name="Line 389"/>
          <p:cNvSpPr/>
          <p:nvPr/>
        </p:nvSpPr>
        <p:spPr>
          <a:xfrm flipV="1">
            <a:off x="7632700" y="5160963"/>
            <a:ext cx="0" cy="12700"/>
          </a:xfrm>
          <a:prstGeom prst="line">
            <a:avLst/>
          </a:prstGeom>
          <a:ln w="28575" cap="flat" cmpd="sng">
            <a:solidFill>
              <a:schemeClr val="tx2"/>
            </a:solidFill>
            <a:prstDash val="solid"/>
            <a:round/>
            <a:headEnd type="none" w="med" len="med"/>
            <a:tailEnd type="none" w="med" len="med"/>
          </a:ln>
        </p:spPr>
      </p:sp>
      <p:sp>
        <p:nvSpPr>
          <p:cNvPr id="127365" name="Line 390"/>
          <p:cNvSpPr/>
          <p:nvPr/>
        </p:nvSpPr>
        <p:spPr>
          <a:xfrm flipV="1">
            <a:off x="7637463" y="5167313"/>
            <a:ext cx="0" cy="6350"/>
          </a:xfrm>
          <a:prstGeom prst="line">
            <a:avLst/>
          </a:prstGeom>
          <a:ln w="28575" cap="flat" cmpd="sng">
            <a:solidFill>
              <a:schemeClr val="tx2"/>
            </a:solidFill>
            <a:prstDash val="solid"/>
            <a:round/>
            <a:headEnd type="none" w="med" len="med"/>
            <a:tailEnd type="none" w="med" len="med"/>
          </a:ln>
        </p:spPr>
      </p:sp>
      <p:sp>
        <p:nvSpPr>
          <p:cNvPr id="127366" name="Line 391"/>
          <p:cNvSpPr/>
          <p:nvPr/>
        </p:nvSpPr>
        <p:spPr>
          <a:xfrm flipV="1">
            <a:off x="7643813" y="5160963"/>
            <a:ext cx="0" cy="12700"/>
          </a:xfrm>
          <a:prstGeom prst="line">
            <a:avLst/>
          </a:prstGeom>
          <a:ln w="28575" cap="flat" cmpd="sng">
            <a:solidFill>
              <a:schemeClr val="tx2"/>
            </a:solidFill>
            <a:prstDash val="solid"/>
            <a:round/>
            <a:headEnd type="none" w="med" len="med"/>
            <a:tailEnd type="none" w="med" len="med"/>
          </a:ln>
        </p:spPr>
      </p:sp>
      <p:sp>
        <p:nvSpPr>
          <p:cNvPr id="127367" name="Line 392"/>
          <p:cNvSpPr/>
          <p:nvPr/>
        </p:nvSpPr>
        <p:spPr>
          <a:xfrm flipV="1">
            <a:off x="7662863" y="5167313"/>
            <a:ext cx="0" cy="6350"/>
          </a:xfrm>
          <a:prstGeom prst="line">
            <a:avLst/>
          </a:prstGeom>
          <a:ln w="28575" cap="flat" cmpd="sng">
            <a:solidFill>
              <a:schemeClr val="tx2"/>
            </a:solidFill>
            <a:prstDash val="solid"/>
            <a:round/>
            <a:headEnd type="none" w="med" len="med"/>
            <a:tailEnd type="none" w="med" len="med"/>
          </a:ln>
        </p:spPr>
      </p:sp>
      <p:sp>
        <p:nvSpPr>
          <p:cNvPr id="127368" name="Line 393"/>
          <p:cNvSpPr/>
          <p:nvPr/>
        </p:nvSpPr>
        <p:spPr>
          <a:xfrm flipV="1">
            <a:off x="7677150" y="5132388"/>
            <a:ext cx="0" cy="41275"/>
          </a:xfrm>
          <a:prstGeom prst="line">
            <a:avLst/>
          </a:prstGeom>
          <a:ln w="38100" cap="flat" cmpd="sng">
            <a:solidFill>
              <a:schemeClr val="tx2"/>
            </a:solidFill>
            <a:prstDash val="solid"/>
            <a:round/>
            <a:headEnd type="none" w="med" len="med"/>
            <a:tailEnd type="none" w="med" len="med"/>
          </a:ln>
        </p:spPr>
      </p:sp>
      <p:sp>
        <p:nvSpPr>
          <p:cNvPr id="127369" name="Line 394"/>
          <p:cNvSpPr/>
          <p:nvPr/>
        </p:nvSpPr>
        <p:spPr>
          <a:xfrm flipV="1">
            <a:off x="7681913" y="5160963"/>
            <a:ext cx="0" cy="12700"/>
          </a:xfrm>
          <a:prstGeom prst="line">
            <a:avLst/>
          </a:prstGeom>
          <a:ln w="28575" cap="flat" cmpd="sng">
            <a:solidFill>
              <a:schemeClr val="tx2"/>
            </a:solidFill>
            <a:prstDash val="solid"/>
            <a:round/>
            <a:headEnd type="none" w="med" len="med"/>
            <a:tailEnd type="none" w="med" len="med"/>
          </a:ln>
        </p:spPr>
      </p:sp>
      <p:sp>
        <p:nvSpPr>
          <p:cNvPr id="127370" name="Line 395"/>
          <p:cNvSpPr/>
          <p:nvPr/>
        </p:nvSpPr>
        <p:spPr>
          <a:xfrm flipV="1">
            <a:off x="7688263" y="5167313"/>
            <a:ext cx="0" cy="6350"/>
          </a:xfrm>
          <a:prstGeom prst="line">
            <a:avLst/>
          </a:prstGeom>
          <a:ln w="28575" cap="flat" cmpd="sng">
            <a:solidFill>
              <a:schemeClr val="tx2"/>
            </a:solidFill>
            <a:prstDash val="solid"/>
            <a:round/>
            <a:headEnd type="none" w="med" len="med"/>
            <a:tailEnd type="none" w="med" len="med"/>
          </a:ln>
        </p:spPr>
      </p:sp>
      <p:sp>
        <p:nvSpPr>
          <p:cNvPr id="127371" name="Line 396"/>
          <p:cNvSpPr/>
          <p:nvPr/>
        </p:nvSpPr>
        <p:spPr>
          <a:xfrm flipV="1">
            <a:off x="7724775" y="5167313"/>
            <a:ext cx="0" cy="6350"/>
          </a:xfrm>
          <a:prstGeom prst="line">
            <a:avLst/>
          </a:prstGeom>
          <a:ln w="28575" cap="flat" cmpd="sng">
            <a:solidFill>
              <a:schemeClr val="tx2"/>
            </a:solidFill>
            <a:prstDash val="solid"/>
            <a:round/>
            <a:headEnd type="none" w="med" len="med"/>
            <a:tailEnd type="none" w="med" len="med"/>
          </a:ln>
        </p:spPr>
      </p:sp>
      <p:sp>
        <p:nvSpPr>
          <p:cNvPr id="127372" name="Line 397"/>
          <p:cNvSpPr/>
          <p:nvPr/>
        </p:nvSpPr>
        <p:spPr>
          <a:xfrm flipV="1">
            <a:off x="7731125" y="5167313"/>
            <a:ext cx="0" cy="6350"/>
          </a:xfrm>
          <a:prstGeom prst="line">
            <a:avLst/>
          </a:prstGeom>
          <a:ln w="28575" cap="flat" cmpd="sng">
            <a:solidFill>
              <a:schemeClr val="tx2"/>
            </a:solidFill>
            <a:prstDash val="solid"/>
            <a:round/>
            <a:headEnd type="none" w="med" len="med"/>
            <a:tailEnd type="none" w="med" len="med"/>
          </a:ln>
        </p:spPr>
      </p:sp>
      <p:sp>
        <p:nvSpPr>
          <p:cNvPr id="127373" name="Line 398"/>
          <p:cNvSpPr/>
          <p:nvPr/>
        </p:nvSpPr>
        <p:spPr>
          <a:xfrm flipV="1">
            <a:off x="7735888" y="5160963"/>
            <a:ext cx="0" cy="12700"/>
          </a:xfrm>
          <a:prstGeom prst="line">
            <a:avLst/>
          </a:prstGeom>
          <a:ln w="28575" cap="flat" cmpd="sng">
            <a:solidFill>
              <a:schemeClr val="tx2"/>
            </a:solidFill>
            <a:prstDash val="solid"/>
            <a:round/>
            <a:headEnd type="none" w="med" len="med"/>
            <a:tailEnd type="none" w="med" len="med"/>
          </a:ln>
        </p:spPr>
      </p:sp>
      <p:sp>
        <p:nvSpPr>
          <p:cNvPr id="127374" name="Line 399"/>
          <p:cNvSpPr/>
          <p:nvPr/>
        </p:nvSpPr>
        <p:spPr>
          <a:xfrm flipV="1">
            <a:off x="7743825" y="5040313"/>
            <a:ext cx="0" cy="133350"/>
          </a:xfrm>
          <a:prstGeom prst="line">
            <a:avLst/>
          </a:prstGeom>
          <a:ln w="38100" cap="flat" cmpd="sng">
            <a:solidFill>
              <a:schemeClr val="tx2"/>
            </a:solidFill>
            <a:prstDash val="solid"/>
            <a:round/>
            <a:headEnd type="none" w="med" len="med"/>
            <a:tailEnd type="none" w="med" len="med"/>
          </a:ln>
        </p:spPr>
      </p:sp>
      <p:sp>
        <p:nvSpPr>
          <p:cNvPr id="127375" name="Line 400"/>
          <p:cNvSpPr/>
          <p:nvPr/>
        </p:nvSpPr>
        <p:spPr>
          <a:xfrm flipV="1">
            <a:off x="7748588" y="5097463"/>
            <a:ext cx="0" cy="76200"/>
          </a:xfrm>
          <a:prstGeom prst="line">
            <a:avLst/>
          </a:prstGeom>
          <a:ln w="38100" cap="flat" cmpd="sng">
            <a:solidFill>
              <a:schemeClr val="tx2"/>
            </a:solidFill>
            <a:prstDash val="solid"/>
            <a:round/>
            <a:headEnd type="none" w="med" len="med"/>
            <a:tailEnd type="none" w="med" len="med"/>
          </a:ln>
        </p:spPr>
      </p:sp>
      <p:sp>
        <p:nvSpPr>
          <p:cNvPr id="127376" name="Line 401"/>
          <p:cNvSpPr/>
          <p:nvPr/>
        </p:nvSpPr>
        <p:spPr>
          <a:xfrm flipV="1">
            <a:off x="7754938" y="5108575"/>
            <a:ext cx="0" cy="65088"/>
          </a:xfrm>
          <a:prstGeom prst="line">
            <a:avLst/>
          </a:prstGeom>
          <a:ln w="38100" cap="flat" cmpd="sng">
            <a:solidFill>
              <a:schemeClr val="tx2"/>
            </a:solidFill>
            <a:prstDash val="solid"/>
            <a:round/>
            <a:headEnd type="none" w="med" len="med"/>
            <a:tailEnd type="none" w="med" len="med"/>
          </a:ln>
        </p:spPr>
      </p:sp>
      <p:sp>
        <p:nvSpPr>
          <p:cNvPr id="127377" name="Line 402"/>
          <p:cNvSpPr/>
          <p:nvPr/>
        </p:nvSpPr>
        <p:spPr>
          <a:xfrm flipV="1">
            <a:off x="7761288" y="5160963"/>
            <a:ext cx="0" cy="12700"/>
          </a:xfrm>
          <a:prstGeom prst="line">
            <a:avLst/>
          </a:prstGeom>
          <a:ln w="28575" cap="flat" cmpd="sng">
            <a:solidFill>
              <a:schemeClr val="tx2"/>
            </a:solidFill>
            <a:prstDash val="solid"/>
            <a:round/>
            <a:headEnd type="none" w="med" len="med"/>
            <a:tailEnd type="none" w="med" len="med"/>
          </a:ln>
        </p:spPr>
      </p:sp>
      <p:sp>
        <p:nvSpPr>
          <p:cNvPr id="127378" name="Line 403"/>
          <p:cNvSpPr/>
          <p:nvPr/>
        </p:nvSpPr>
        <p:spPr>
          <a:xfrm flipV="1">
            <a:off x="7805738" y="5167313"/>
            <a:ext cx="0" cy="6350"/>
          </a:xfrm>
          <a:prstGeom prst="line">
            <a:avLst/>
          </a:prstGeom>
          <a:ln w="28575" cap="flat" cmpd="sng">
            <a:solidFill>
              <a:schemeClr val="tx2"/>
            </a:solidFill>
            <a:prstDash val="solid"/>
            <a:round/>
            <a:headEnd type="none" w="med" len="med"/>
            <a:tailEnd type="none" w="med" len="med"/>
          </a:ln>
        </p:spPr>
      </p:sp>
      <p:sp>
        <p:nvSpPr>
          <p:cNvPr id="127379" name="Line 404"/>
          <p:cNvSpPr/>
          <p:nvPr/>
        </p:nvSpPr>
        <p:spPr>
          <a:xfrm flipV="1">
            <a:off x="7810500" y="5167313"/>
            <a:ext cx="0" cy="6350"/>
          </a:xfrm>
          <a:prstGeom prst="line">
            <a:avLst/>
          </a:prstGeom>
          <a:ln w="28575" cap="flat" cmpd="sng">
            <a:solidFill>
              <a:schemeClr val="tx2"/>
            </a:solidFill>
            <a:prstDash val="solid"/>
            <a:round/>
            <a:headEnd type="none" w="med" len="med"/>
            <a:tailEnd type="none" w="med" len="med"/>
          </a:ln>
        </p:spPr>
      </p:sp>
      <p:sp>
        <p:nvSpPr>
          <p:cNvPr id="127380" name="Line 405"/>
          <p:cNvSpPr/>
          <p:nvPr/>
        </p:nvSpPr>
        <p:spPr>
          <a:xfrm flipV="1">
            <a:off x="7816850" y="5167313"/>
            <a:ext cx="0" cy="6350"/>
          </a:xfrm>
          <a:prstGeom prst="line">
            <a:avLst/>
          </a:prstGeom>
          <a:ln w="28575" cap="flat" cmpd="sng">
            <a:solidFill>
              <a:schemeClr val="tx2"/>
            </a:solidFill>
            <a:prstDash val="solid"/>
            <a:round/>
            <a:headEnd type="none" w="med" len="med"/>
            <a:tailEnd type="none" w="med" len="med"/>
          </a:ln>
        </p:spPr>
      </p:sp>
      <p:sp>
        <p:nvSpPr>
          <p:cNvPr id="127381" name="Line 406"/>
          <p:cNvSpPr/>
          <p:nvPr/>
        </p:nvSpPr>
        <p:spPr>
          <a:xfrm flipV="1">
            <a:off x="7840663" y="5167313"/>
            <a:ext cx="0" cy="6350"/>
          </a:xfrm>
          <a:prstGeom prst="line">
            <a:avLst/>
          </a:prstGeom>
          <a:ln w="28575" cap="flat" cmpd="sng">
            <a:solidFill>
              <a:schemeClr val="tx2"/>
            </a:solidFill>
            <a:prstDash val="solid"/>
            <a:round/>
            <a:headEnd type="none" w="med" len="med"/>
            <a:tailEnd type="none" w="med" len="med"/>
          </a:ln>
        </p:spPr>
      </p:sp>
      <p:sp>
        <p:nvSpPr>
          <p:cNvPr id="127382" name="Line 407"/>
          <p:cNvSpPr/>
          <p:nvPr/>
        </p:nvSpPr>
        <p:spPr>
          <a:xfrm flipV="1">
            <a:off x="7977188" y="5143500"/>
            <a:ext cx="0" cy="30163"/>
          </a:xfrm>
          <a:prstGeom prst="line">
            <a:avLst/>
          </a:prstGeom>
          <a:ln w="38100" cap="flat" cmpd="sng">
            <a:solidFill>
              <a:schemeClr val="tx2"/>
            </a:solidFill>
            <a:prstDash val="solid"/>
            <a:round/>
            <a:headEnd type="none" w="med" len="med"/>
            <a:tailEnd type="none" w="med" len="med"/>
          </a:ln>
        </p:spPr>
      </p:sp>
      <p:sp>
        <p:nvSpPr>
          <p:cNvPr id="127383" name="Line 408"/>
          <p:cNvSpPr/>
          <p:nvPr/>
        </p:nvSpPr>
        <p:spPr>
          <a:xfrm flipV="1">
            <a:off x="7983538" y="5160963"/>
            <a:ext cx="0" cy="12700"/>
          </a:xfrm>
          <a:prstGeom prst="line">
            <a:avLst/>
          </a:prstGeom>
          <a:ln w="38100" cap="flat" cmpd="sng">
            <a:solidFill>
              <a:schemeClr val="tx2"/>
            </a:solidFill>
            <a:prstDash val="solid"/>
            <a:round/>
            <a:headEnd type="none" w="med" len="med"/>
            <a:tailEnd type="none" w="med" len="med"/>
          </a:ln>
        </p:spPr>
      </p:sp>
      <p:sp>
        <p:nvSpPr>
          <p:cNvPr id="127384" name="Line 409"/>
          <p:cNvSpPr/>
          <p:nvPr/>
        </p:nvSpPr>
        <p:spPr>
          <a:xfrm flipV="1">
            <a:off x="8020050" y="5167313"/>
            <a:ext cx="0" cy="6350"/>
          </a:xfrm>
          <a:prstGeom prst="line">
            <a:avLst/>
          </a:prstGeom>
          <a:ln w="28575" cap="flat" cmpd="sng">
            <a:solidFill>
              <a:schemeClr val="tx2"/>
            </a:solidFill>
            <a:prstDash val="solid"/>
            <a:round/>
            <a:headEnd type="none" w="med" len="med"/>
            <a:tailEnd type="none" w="med" len="med"/>
          </a:ln>
        </p:spPr>
      </p:sp>
      <p:sp>
        <p:nvSpPr>
          <p:cNvPr id="127385" name="Line 410"/>
          <p:cNvSpPr/>
          <p:nvPr/>
        </p:nvSpPr>
        <p:spPr>
          <a:xfrm flipV="1">
            <a:off x="8032750" y="5167313"/>
            <a:ext cx="0" cy="6350"/>
          </a:xfrm>
          <a:prstGeom prst="line">
            <a:avLst/>
          </a:prstGeom>
          <a:ln w="28575" cap="flat" cmpd="sng">
            <a:solidFill>
              <a:schemeClr val="tx2"/>
            </a:solidFill>
            <a:prstDash val="solid"/>
            <a:round/>
            <a:headEnd type="none" w="med" len="med"/>
            <a:tailEnd type="none" w="med" len="med"/>
          </a:ln>
        </p:spPr>
      </p:sp>
      <p:sp>
        <p:nvSpPr>
          <p:cNvPr id="127386" name="Line 411"/>
          <p:cNvSpPr/>
          <p:nvPr/>
        </p:nvSpPr>
        <p:spPr>
          <a:xfrm flipV="1">
            <a:off x="8178800" y="5167313"/>
            <a:ext cx="0" cy="6350"/>
          </a:xfrm>
          <a:prstGeom prst="line">
            <a:avLst/>
          </a:prstGeom>
          <a:ln w="28575" cap="flat" cmpd="sng">
            <a:solidFill>
              <a:schemeClr val="tx2"/>
            </a:solidFill>
            <a:prstDash val="solid"/>
            <a:round/>
            <a:headEnd type="none" w="med" len="med"/>
            <a:tailEnd type="none" w="med" len="med"/>
          </a:ln>
        </p:spPr>
      </p:sp>
      <p:sp>
        <p:nvSpPr>
          <p:cNvPr id="127387" name="Line 412"/>
          <p:cNvSpPr/>
          <p:nvPr/>
        </p:nvSpPr>
        <p:spPr>
          <a:xfrm flipV="1">
            <a:off x="8240713" y="5167313"/>
            <a:ext cx="0" cy="6350"/>
          </a:xfrm>
          <a:prstGeom prst="line">
            <a:avLst/>
          </a:prstGeom>
          <a:ln w="28575" cap="flat" cmpd="sng">
            <a:solidFill>
              <a:schemeClr val="tx2"/>
            </a:solidFill>
            <a:prstDash val="solid"/>
            <a:round/>
            <a:headEnd type="none" w="med" len="med"/>
            <a:tailEnd type="none" w="med" len="med"/>
          </a:ln>
        </p:spPr>
      </p:sp>
      <p:sp>
        <p:nvSpPr>
          <p:cNvPr id="127388" name="Line 413"/>
          <p:cNvSpPr/>
          <p:nvPr/>
        </p:nvSpPr>
        <p:spPr>
          <a:xfrm flipV="1">
            <a:off x="8297863" y="5167313"/>
            <a:ext cx="0" cy="6350"/>
          </a:xfrm>
          <a:prstGeom prst="line">
            <a:avLst/>
          </a:prstGeom>
          <a:ln w="28575" cap="flat" cmpd="sng">
            <a:solidFill>
              <a:schemeClr val="tx2"/>
            </a:solidFill>
            <a:prstDash val="solid"/>
            <a:round/>
            <a:headEnd type="none" w="med" len="med"/>
            <a:tailEnd type="none" w="med" len="med"/>
          </a:ln>
        </p:spPr>
      </p:sp>
      <p:sp>
        <p:nvSpPr>
          <p:cNvPr id="127389" name="Line 414"/>
          <p:cNvSpPr/>
          <p:nvPr/>
        </p:nvSpPr>
        <p:spPr>
          <a:xfrm>
            <a:off x="6684963" y="5181600"/>
            <a:ext cx="0" cy="47625"/>
          </a:xfrm>
          <a:prstGeom prst="line">
            <a:avLst/>
          </a:prstGeom>
          <a:ln w="28575" cap="flat" cmpd="sng">
            <a:solidFill>
              <a:schemeClr val="tx2"/>
            </a:solidFill>
            <a:prstDash val="solid"/>
            <a:round/>
            <a:headEnd type="none" w="med" len="med"/>
            <a:tailEnd type="none" w="med" len="med"/>
          </a:ln>
        </p:spPr>
      </p:sp>
      <p:sp>
        <p:nvSpPr>
          <p:cNvPr id="127390" name="Line 415"/>
          <p:cNvSpPr/>
          <p:nvPr/>
        </p:nvSpPr>
        <p:spPr>
          <a:xfrm>
            <a:off x="5711825" y="5181600"/>
            <a:ext cx="0" cy="47625"/>
          </a:xfrm>
          <a:prstGeom prst="line">
            <a:avLst/>
          </a:prstGeom>
          <a:ln w="28575" cap="flat" cmpd="sng">
            <a:solidFill>
              <a:schemeClr val="tx2"/>
            </a:solidFill>
            <a:prstDash val="solid"/>
            <a:round/>
            <a:headEnd type="none" w="med" len="med"/>
            <a:tailEnd type="none" w="med" len="med"/>
          </a:ln>
        </p:spPr>
      </p:sp>
      <p:sp>
        <p:nvSpPr>
          <p:cNvPr id="127391" name="Line 416"/>
          <p:cNvSpPr/>
          <p:nvPr/>
        </p:nvSpPr>
        <p:spPr>
          <a:xfrm>
            <a:off x="4732338" y="5181600"/>
            <a:ext cx="0" cy="47625"/>
          </a:xfrm>
          <a:prstGeom prst="line">
            <a:avLst/>
          </a:prstGeom>
          <a:ln w="28575" cap="flat" cmpd="sng">
            <a:solidFill>
              <a:schemeClr val="tx2"/>
            </a:solidFill>
            <a:prstDash val="solid"/>
            <a:round/>
            <a:headEnd type="none" w="med" len="med"/>
            <a:tailEnd type="none" w="med" len="med"/>
          </a:ln>
        </p:spPr>
      </p:sp>
      <p:sp>
        <p:nvSpPr>
          <p:cNvPr id="127392" name="Line 417"/>
          <p:cNvSpPr/>
          <p:nvPr/>
        </p:nvSpPr>
        <p:spPr>
          <a:xfrm>
            <a:off x="4379913" y="5176838"/>
            <a:ext cx="0" cy="14287"/>
          </a:xfrm>
          <a:prstGeom prst="line">
            <a:avLst/>
          </a:prstGeom>
          <a:ln w="28575" cap="flat" cmpd="sng">
            <a:solidFill>
              <a:schemeClr val="tx2"/>
            </a:solidFill>
            <a:prstDash val="solid"/>
            <a:round/>
            <a:headEnd type="none" w="med" len="med"/>
            <a:tailEnd type="none" w="med" len="med"/>
          </a:ln>
        </p:spPr>
      </p:sp>
      <p:sp>
        <p:nvSpPr>
          <p:cNvPr id="127393" name="Line 418"/>
          <p:cNvSpPr/>
          <p:nvPr/>
        </p:nvSpPr>
        <p:spPr>
          <a:xfrm>
            <a:off x="7661275" y="5181600"/>
            <a:ext cx="0" cy="47625"/>
          </a:xfrm>
          <a:prstGeom prst="line">
            <a:avLst/>
          </a:prstGeom>
          <a:ln w="28575" cap="flat" cmpd="sng">
            <a:solidFill>
              <a:schemeClr val="tx2"/>
            </a:solidFill>
            <a:prstDash val="solid"/>
            <a:round/>
            <a:headEnd type="none" w="med" len="med"/>
            <a:tailEnd type="none" w="med" len="med"/>
          </a:ln>
        </p:spPr>
      </p:sp>
      <p:sp>
        <p:nvSpPr>
          <p:cNvPr id="127394" name="Line 419"/>
          <p:cNvSpPr/>
          <p:nvPr/>
        </p:nvSpPr>
        <p:spPr>
          <a:xfrm>
            <a:off x="4260850" y="5183188"/>
            <a:ext cx="111125" cy="0"/>
          </a:xfrm>
          <a:prstGeom prst="line">
            <a:avLst/>
          </a:prstGeom>
          <a:ln w="28575" cap="flat" cmpd="sng">
            <a:solidFill>
              <a:schemeClr val="tx1"/>
            </a:solidFill>
            <a:prstDash val="solid"/>
            <a:round/>
            <a:headEnd type="none" w="med" len="med"/>
            <a:tailEnd type="none" w="med" len="med"/>
          </a:ln>
        </p:spPr>
      </p:sp>
      <p:sp>
        <p:nvSpPr>
          <p:cNvPr id="127395" name="Line 420"/>
          <p:cNvSpPr/>
          <p:nvPr/>
        </p:nvSpPr>
        <p:spPr>
          <a:xfrm>
            <a:off x="4381500" y="5154613"/>
            <a:ext cx="0" cy="79375"/>
          </a:xfrm>
          <a:prstGeom prst="line">
            <a:avLst/>
          </a:prstGeom>
          <a:ln w="28575" cap="flat" cmpd="sng">
            <a:solidFill>
              <a:schemeClr val="tx2"/>
            </a:solidFill>
            <a:prstDash val="solid"/>
            <a:round/>
            <a:headEnd type="none" w="med" len="med"/>
            <a:tailEnd type="none" w="med" len="med"/>
          </a:ln>
        </p:spPr>
      </p:sp>
      <p:sp>
        <p:nvSpPr>
          <p:cNvPr id="127396" name="Line 421"/>
          <p:cNvSpPr/>
          <p:nvPr/>
        </p:nvSpPr>
        <p:spPr>
          <a:xfrm flipV="1">
            <a:off x="4373563" y="5173663"/>
            <a:ext cx="3975100" cy="9525"/>
          </a:xfrm>
          <a:prstGeom prst="line">
            <a:avLst/>
          </a:prstGeom>
          <a:ln w="28575" cap="flat" cmpd="sng">
            <a:solidFill>
              <a:schemeClr val="tx2"/>
            </a:solidFill>
            <a:prstDash val="solid"/>
            <a:round/>
            <a:headEnd type="none" w="med" len="med"/>
            <a:tailEnd type="none" w="med" len="med"/>
          </a:ln>
        </p:spPr>
      </p:sp>
      <p:sp>
        <p:nvSpPr>
          <p:cNvPr id="127397" name="Line 422"/>
          <p:cNvSpPr/>
          <p:nvPr/>
        </p:nvSpPr>
        <p:spPr>
          <a:xfrm flipV="1">
            <a:off x="4381500" y="3463925"/>
            <a:ext cx="0" cy="1731963"/>
          </a:xfrm>
          <a:prstGeom prst="line">
            <a:avLst/>
          </a:prstGeom>
          <a:ln w="28575" cap="flat" cmpd="sng">
            <a:solidFill>
              <a:schemeClr val="tx2"/>
            </a:solidFill>
            <a:prstDash val="solid"/>
            <a:round/>
            <a:headEnd type="none" w="med" len="med"/>
            <a:tailEnd type="none" w="med" len="med"/>
          </a:ln>
        </p:spPr>
      </p:sp>
      <p:sp>
        <p:nvSpPr>
          <p:cNvPr id="127399" name="Text Box 423"/>
          <p:cNvSpPr txBox="1"/>
          <p:nvPr/>
        </p:nvSpPr>
        <p:spPr>
          <a:xfrm>
            <a:off x="3386138" y="3775075"/>
            <a:ext cx="704850" cy="4889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fontAlgn="base">
              <a:spcBef>
                <a:spcPct val="0"/>
              </a:spcBef>
              <a:buNone/>
            </a:pPr>
            <a:r>
              <a:rPr lang="en-US" altLang="zh-CN" sz="2600" b="0" strike="noStrike" noProof="1">
                <a:solidFill>
                  <a:srgbClr val="0C479D"/>
                </a:solidFill>
                <a:latin typeface="Comic Sans MS" panose="030F0702030302020204" pitchFamily="66" charset="0"/>
                <a:ea typeface="宋体" panose="02010600030101010101" pitchFamily="2" charset="-122"/>
                <a:cs typeface="+mn-cs"/>
              </a:rPr>
              <a:t>MS</a:t>
            </a:r>
            <a:endParaRPr lang="en-US" altLang="zh-CN" sz="2600" b="0" strike="noStrike" noProof="1">
              <a:solidFill>
                <a:srgbClr val="0C479D"/>
              </a:solidFill>
              <a:latin typeface="Comic Sans MS" panose="030F0702030302020204" pitchFamily="66" charset="0"/>
              <a:ea typeface="宋体" panose="02010600030101010101" pitchFamily="2" charset="-122"/>
            </a:endParaRPr>
          </a:p>
        </p:txBody>
      </p:sp>
      <p:sp>
        <p:nvSpPr>
          <p:cNvPr id="2" name="AutoShape 424"/>
          <p:cNvSpPr/>
          <p:nvPr/>
        </p:nvSpPr>
        <p:spPr>
          <a:xfrm rot="-4252">
            <a:off x="3309938" y="3317875"/>
            <a:ext cx="914400" cy="381000"/>
          </a:xfrm>
          <a:custGeom>
            <a:avLst/>
            <a:gdLst/>
            <a:ahLst/>
            <a:cxnLst>
              <a:cxn ang="17694720">
                <a:pos x="29032200" y="0"/>
              </a:cxn>
              <a:cxn ang="11796480">
                <a:pos x="0" y="3360208"/>
              </a:cxn>
              <a:cxn ang="5898240">
                <a:pos x="29032200" y="6720417"/>
              </a:cxn>
              <a:cxn ang="0">
                <a:pos x="38709600" y="3360208"/>
              </a:cxn>
            </a:cxnLst>
            <a:rect l="0" t="0" r="0" b="0"/>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0000"/>
          </a:solidFill>
          <a:ln w="9525" cap="flat" cmpd="sng">
            <a:solidFill>
              <a:srgbClr val="FF0000"/>
            </a:solidFill>
            <a:prstDash val="solid"/>
            <a:miter/>
            <a:headEnd type="none" w="med" len="med"/>
            <a:tailEnd type="none" w="med" len="med"/>
          </a:ln>
        </p:spPr>
        <p:txBody>
          <a:bodyPr/>
          <a:lstStyle/>
          <a:p>
            <a:endParaRPr lang="zh-CN" altLang="en-US"/>
          </a:p>
        </p:txBody>
      </p:sp>
    </p:spTree>
  </p:cSld>
  <p:clrMapOvr>
    <a:masterClrMapping/>
  </p:clrMapOvr>
  <p:transition>
    <p:randomBar dir="vert"/>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58" name="Rectangle 2"/>
          <p:cNvSpPr>
            <a:spLocks noGrp="1" noChangeArrowheads="1"/>
          </p:cNvSpPr>
          <p:nvPr>
            <p:ph type="title"/>
          </p:nvPr>
        </p:nvSpPr>
        <p:spPr>
          <a:xfrm>
            <a:off x="1692275" y="476250"/>
            <a:ext cx="7772400" cy="579438"/>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800" b="1" i="0" u="none"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mj-ea"/>
                <a:cs typeface="Times New Roman" panose="02020603050405020304" pitchFamily="18" charset="0"/>
              </a:rPr>
              <a:t>Peptide Mass Fingerprint steps</a:t>
            </a:r>
          </a:p>
        </p:txBody>
      </p:sp>
      <p:sp>
        <p:nvSpPr>
          <p:cNvPr id="864259" name="Rectangle 3"/>
          <p:cNvSpPr>
            <a:spLocks noGrp="1" noChangeArrowheads="1"/>
          </p:cNvSpPr>
          <p:nvPr>
            <p:ph idx="1"/>
          </p:nvPr>
        </p:nvSpPr>
        <p:spPr>
          <a:xfrm>
            <a:off x="1371600" y="1700213"/>
            <a:ext cx="7772400" cy="4502150"/>
          </a:xfrm>
        </p:spPr>
        <p:txBody>
          <a:bodyPr vert="horz" wrap="square" lIns="91440" tIns="45720" rIns="91440" bIns="45720" numCol="1" anchor="t" anchorCtr="0" compatLnSpc="1"/>
          <a:lstStyle/>
          <a:p>
            <a:pPr marL="762000" marR="0" lvl="0" indent="-762000" algn="l" defTabSz="914400" rtl="0" eaLnBrk="1" fontAlgn="base" latinLnBrk="0" hangingPunct="1">
              <a:lnSpc>
                <a:spcPct val="100000"/>
              </a:lnSpc>
              <a:spcBef>
                <a:spcPct val="20000"/>
              </a:spcBef>
              <a:spcAft>
                <a:spcPct val="0"/>
              </a:spcAft>
              <a:buClrTx/>
              <a:buSzTx/>
              <a:buFont typeface="Wingdings" panose="05000000000000000000" pitchFamily="2" charset="2"/>
              <a:buAutoNum type="arabicPeriod"/>
              <a:defRPr/>
            </a:pPr>
            <a:r>
              <a:rPr kumimoji="0"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Purify sample</a:t>
            </a:r>
          </a:p>
          <a:p>
            <a:pPr marL="762000" marR="0" lvl="0" indent="-762000" algn="l" defTabSz="914400" rtl="0" eaLnBrk="1" fontAlgn="base" latinLnBrk="0" hangingPunct="1">
              <a:lnSpc>
                <a:spcPct val="100000"/>
              </a:lnSpc>
              <a:spcBef>
                <a:spcPct val="20000"/>
              </a:spcBef>
              <a:spcAft>
                <a:spcPct val="0"/>
              </a:spcAft>
              <a:buClrTx/>
              <a:buSzTx/>
              <a:buFont typeface="Wingdings" panose="05000000000000000000" pitchFamily="2" charset="2"/>
              <a:buAutoNum type="arabicPeriod"/>
              <a:defRPr/>
            </a:pPr>
            <a:r>
              <a:rPr kumimoji="0"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Digest sample, usually trypsin </a:t>
            </a:r>
          </a:p>
          <a:p>
            <a:pPr marL="762000" marR="0" lvl="0" indent="-762000" algn="l" defTabSz="914400" rtl="0" eaLnBrk="1" fontAlgn="base" latinLnBrk="0" hangingPunct="1">
              <a:lnSpc>
                <a:spcPct val="100000"/>
              </a:lnSpc>
              <a:spcBef>
                <a:spcPct val="20000"/>
              </a:spcBef>
              <a:spcAft>
                <a:spcPct val="0"/>
              </a:spcAft>
              <a:buClrTx/>
              <a:buSzTx/>
              <a:buFont typeface="Wingdings" panose="05000000000000000000" pitchFamily="2" charset="2"/>
              <a:buAutoNum type="arabicPeriod"/>
              <a:defRPr/>
            </a:pPr>
            <a:r>
              <a:rPr kumimoji="0"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Determine masses of the peptides </a:t>
            </a:r>
          </a:p>
          <a:p>
            <a:pPr marL="762000" marR="0" lvl="0" indent="-762000" algn="l" defTabSz="914400" rtl="0" eaLnBrk="1" fontAlgn="base" latinLnBrk="0" hangingPunct="1">
              <a:lnSpc>
                <a:spcPct val="100000"/>
              </a:lnSpc>
              <a:spcBef>
                <a:spcPct val="20000"/>
              </a:spcBef>
              <a:spcAft>
                <a:spcPct val="0"/>
              </a:spcAft>
              <a:buClrTx/>
              <a:buSzTx/>
              <a:buFont typeface="Wingdings" panose="05000000000000000000" pitchFamily="2" charset="2"/>
              <a:buAutoNum type="arabicPeriod"/>
              <a:defRPr/>
            </a:pPr>
            <a:r>
              <a:rPr kumimoji="0"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Searching database </a:t>
            </a:r>
          </a:p>
          <a:p>
            <a:pPr marL="762000" marR="0" lvl="0" indent="-762000" algn="l" defTabSz="914400" rtl="0" eaLnBrk="1" fontAlgn="base" latinLnBrk="0" hangingPunct="1">
              <a:lnSpc>
                <a:spcPct val="100000"/>
              </a:lnSpc>
              <a:spcBef>
                <a:spcPct val="20000"/>
              </a:spcBef>
              <a:spcAft>
                <a:spcPct val="0"/>
              </a:spcAft>
              <a:buClrTx/>
              <a:buSzTx/>
              <a:buFont typeface="Wingdings" panose="05000000000000000000" pitchFamily="2" charset="2"/>
              <a:buAutoNum type="arabicPeriod"/>
              <a:defRPr/>
            </a:pPr>
            <a:r>
              <a:rPr kumimoji="0"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Calculate and rank correlation order of proteins in the database</a:t>
            </a:r>
          </a:p>
        </p:txBody>
      </p:sp>
    </p:spTree>
  </p:cSld>
  <p:clrMapOvr>
    <a:masterClrMapping/>
  </p:clrMapOvr>
  <p:transition>
    <p:randomBar dir="vert"/>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306" name="Rectangle 2"/>
          <p:cNvSpPr>
            <a:spLocks noGrp="1" noChangeArrowheads="1"/>
          </p:cNvSpPr>
          <p:nvPr>
            <p:ph type="title"/>
          </p:nvPr>
        </p:nvSpPr>
        <p:spPr>
          <a:xfrm>
            <a:off x="2051050" y="333375"/>
            <a:ext cx="7092950" cy="579438"/>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j-ea"/>
                <a:cs typeface="Times New Roman" panose="02020603050405020304" pitchFamily="18" charset="0"/>
              </a:rPr>
              <a:t>Peptide Mass Fingerprint</a:t>
            </a:r>
          </a:p>
        </p:txBody>
      </p:sp>
      <p:sp>
        <p:nvSpPr>
          <p:cNvPr id="129027" name="Text Box 3"/>
          <p:cNvSpPr txBox="1"/>
          <p:nvPr/>
        </p:nvSpPr>
        <p:spPr>
          <a:xfrm>
            <a:off x="-303212" y="2209800"/>
            <a:ext cx="4760913" cy="822325"/>
          </a:xfrm>
          <a:prstGeom prst="rect">
            <a:avLst/>
          </a:prstGeom>
          <a:noFill/>
          <a:ln w="9525">
            <a:noFill/>
          </a:ln>
        </p:spPr>
        <p:txBody>
          <a:bodyPr anchor="ct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fontAlgn="base">
              <a:spcBef>
                <a:spcPct val="0"/>
              </a:spcBef>
              <a:buNone/>
            </a:pPr>
            <a:r>
              <a:rPr lang="en-US" altLang="zh-CN" sz="2400" strike="noStrike" noProof="1">
                <a:solidFill>
                  <a:schemeClr val="tx1"/>
                </a:solidFill>
                <a:latin typeface="Times New Roman" panose="02020603050405020304" pitchFamily="18" charset="0"/>
                <a:ea typeface="宋体" panose="02010600030101010101" pitchFamily="2" charset="-122"/>
                <a:cs typeface="+mn-cs"/>
              </a:rPr>
              <a:t>   Peptide mass fingerprinting</a:t>
            </a:r>
            <a:endParaRPr lang="en-US" altLang="zh-CN" sz="2400" strike="noStrike" noProof="1">
              <a:solidFill>
                <a:schemeClr val="tx1"/>
              </a:solidFill>
              <a:latin typeface="Times New Roman" panose="02020603050405020304" pitchFamily="18" charset="0"/>
              <a:ea typeface="宋体" panose="02010600030101010101" pitchFamily="2" charset="-122"/>
            </a:endParaRPr>
          </a:p>
          <a:p>
            <a:pPr marL="0" lvl="0" indent="0" algn="ctr" fontAlgn="base">
              <a:spcBef>
                <a:spcPct val="0"/>
              </a:spcBef>
              <a:buNone/>
            </a:pPr>
            <a:r>
              <a:rPr lang="en-US" altLang="zh-CN" sz="2400" strike="noStrike" noProof="1">
                <a:solidFill>
                  <a:schemeClr val="tx1"/>
                </a:solidFill>
                <a:latin typeface="Times New Roman" panose="02020603050405020304" pitchFamily="18" charset="0"/>
                <a:ea typeface="宋体" panose="02010600030101010101" pitchFamily="2" charset="-122"/>
                <a:cs typeface="+mn-cs"/>
              </a:rPr>
              <a:t>(MALDI-TOF)</a:t>
            </a:r>
            <a:endParaRPr lang="en-US" altLang="zh-CN" sz="2400" strike="noStrike" noProof="1">
              <a:solidFill>
                <a:schemeClr val="tx1"/>
              </a:solidFill>
              <a:latin typeface="Times New Roman" panose="02020603050405020304" pitchFamily="18" charset="0"/>
              <a:ea typeface="宋体" panose="02010600030101010101" pitchFamily="2" charset="-122"/>
            </a:endParaRPr>
          </a:p>
        </p:txBody>
      </p:sp>
      <p:sp>
        <p:nvSpPr>
          <p:cNvPr id="129028" name="Text Box 4"/>
          <p:cNvSpPr txBox="1"/>
          <p:nvPr/>
        </p:nvSpPr>
        <p:spPr>
          <a:xfrm>
            <a:off x="228600" y="6096000"/>
            <a:ext cx="4094163" cy="45720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fontAlgn="base">
              <a:spcBef>
                <a:spcPct val="0"/>
              </a:spcBef>
              <a:buNone/>
            </a:pPr>
            <a:r>
              <a:rPr lang="en-US" altLang="zh-CN" sz="2400" strike="noStrike" noProof="1">
                <a:solidFill>
                  <a:schemeClr val="tx1"/>
                </a:solidFill>
                <a:latin typeface="Times New Roman" panose="02020603050405020304" pitchFamily="18" charset="0"/>
                <a:ea typeface="宋体" panose="02010600030101010101" pitchFamily="2" charset="-122"/>
                <a:cs typeface="+mn-cs"/>
              </a:rPr>
              <a:t>Database theoretical digestion</a:t>
            </a:r>
            <a:endParaRPr lang="en-US" altLang="zh-CN" sz="2400" strike="noStrike" noProof="1">
              <a:solidFill>
                <a:schemeClr val="tx1"/>
              </a:solidFill>
              <a:latin typeface="Times New Roman" panose="02020603050405020304" pitchFamily="18" charset="0"/>
              <a:ea typeface="宋体" panose="02010600030101010101" pitchFamily="2" charset="-122"/>
            </a:endParaRPr>
          </a:p>
        </p:txBody>
      </p:sp>
      <p:sp>
        <p:nvSpPr>
          <p:cNvPr id="2" name="Line 5"/>
          <p:cNvSpPr/>
          <p:nvPr/>
        </p:nvSpPr>
        <p:spPr>
          <a:xfrm>
            <a:off x="4808538" y="1905000"/>
            <a:ext cx="3725862" cy="0"/>
          </a:xfrm>
          <a:prstGeom prst="line">
            <a:avLst/>
          </a:prstGeom>
          <a:ln w="57150" cap="flat" cmpd="sng">
            <a:solidFill>
              <a:schemeClr val="tx1"/>
            </a:solidFill>
            <a:prstDash val="solid"/>
            <a:round/>
            <a:headEnd type="none" w="med" len="med"/>
            <a:tailEnd type="none" w="med" len="med"/>
          </a:ln>
        </p:spPr>
      </p:sp>
      <p:sp>
        <p:nvSpPr>
          <p:cNvPr id="129029" name="Line 6"/>
          <p:cNvSpPr/>
          <p:nvPr/>
        </p:nvSpPr>
        <p:spPr>
          <a:xfrm>
            <a:off x="7383463" y="3122613"/>
            <a:ext cx="406400" cy="0"/>
          </a:xfrm>
          <a:prstGeom prst="line">
            <a:avLst/>
          </a:prstGeom>
          <a:ln w="38100" cap="flat" cmpd="sng">
            <a:solidFill>
              <a:schemeClr val="tx1"/>
            </a:solidFill>
            <a:prstDash val="solid"/>
            <a:round/>
            <a:headEnd type="none" w="med" len="med"/>
            <a:tailEnd type="none" w="med" len="med"/>
          </a:ln>
        </p:spPr>
      </p:sp>
      <p:sp>
        <p:nvSpPr>
          <p:cNvPr id="129030" name="Line 7"/>
          <p:cNvSpPr/>
          <p:nvPr/>
        </p:nvSpPr>
        <p:spPr>
          <a:xfrm>
            <a:off x="7993063" y="3124200"/>
            <a:ext cx="609600" cy="0"/>
          </a:xfrm>
          <a:prstGeom prst="line">
            <a:avLst/>
          </a:prstGeom>
          <a:ln w="38100" cap="flat" cmpd="sng">
            <a:solidFill>
              <a:schemeClr val="tx1"/>
            </a:solidFill>
            <a:prstDash val="solid"/>
            <a:round/>
            <a:headEnd type="none" w="med" len="med"/>
            <a:tailEnd type="none" w="med" len="med"/>
          </a:ln>
        </p:spPr>
      </p:sp>
      <p:sp>
        <p:nvSpPr>
          <p:cNvPr id="129031" name="Line 8"/>
          <p:cNvSpPr/>
          <p:nvPr/>
        </p:nvSpPr>
        <p:spPr>
          <a:xfrm flipH="1">
            <a:off x="6164263" y="3124200"/>
            <a:ext cx="947737" cy="0"/>
          </a:xfrm>
          <a:prstGeom prst="line">
            <a:avLst/>
          </a:prstGeom>
          <a:ln w="38100" cap="flat" cmpd="sng">
            <a:solidFill>
              <a:schemeClr val="tx1"/>
            </a:solidFill>
            <a:prstDash val="solid"/>
            <a:round/>
            <a:headEnd type="none" w="med" len="med"/>
            <a:tailEnd type="none" w="med" len="med"/>
          </a:ln>
        </p:spPr>
      </p:sp>
      <p:sp>
        <p:nvSpPr>
          <p:cNvPr id="129032" name="Line 9"/>
          <p:cNvSpPr/>
          <p:nvPr/>
        </p:nvSpPr>
        <p:spPr>
          <a:xfrm>
            <a:off x="4808538" y="3124200"/>
            <a:ext cx="1084262" cy="0"/>
          </a:xfrm>
          <a:prstGeom prst="line">
            <a:avLst/>
          </a:prstGeom>
          <a:ln w="38100" cap="flat" cmpd="sng">
            <a:solidFill>
              <a:schemeClr val="tx1"/>
            </a:solidFill>
            <a:prstDash val="solid"/>
            <a:round/>
            <a:headEnd type="none" w="med" len="med"/>
            <a:tailEnd type="none" w="med" len="med"/>
          </a:ln>
        </p:spPr>
      </p:sp>
      <p:sp>
        <p:nvSpPr>
          <p:cNvPr id="129033" name="Line 10"/>
          <p:cNvSpPr/>
          <p:nvPr/>
        </p:nvSpPr>
        <p:spPr>
          <a:xfrm>
            <a:off x="6502400" y="2133600"/>
            <a:ext cx="0" cy="762000"/>
          </a:xfrm>
          <a:prstGeom prst="line">
            <a:avLst/>
          </a:prstGeom>
          <a:ln w="38100" cap="flat" cmpd="sng">
            <a:solidFill>
              <a:schemeClr val="tx1"/>
            </a:solidFill>
            <a:prstDash val="solid"/>
            <a:round/>
            <a:headEnd type="none" w="med" len="med"/>
            <a:tailEnd type="triangle" w="sm" len="sm"/>
          </a:ln>
        </p:spPr>
      </p:sp>
      <p:sp>
        <p:nvSpPr>
          <p:cNvPr id="129035" name="Text Box 11"/>
          <p:cNvSpPr txBox="1"/>
          <p:nvPr/>
        </p:nvSpPr>
        <p:spPr>
          <a:xfrm>
            <a:off x="6781800" y="5562600"/>
            <a:ext cx="1565275"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2800" b="0" strike="noStrike" noProof="1">
                <a:solidFill>
                  <a:schemeClr val="tx1"/>
                </a:solidFill>
                <a:latin typeface="Times New Roman" panose="02020603050405020304" pitchFamily="18" charset="0"/>
                <a:ea typeface="幼圆" pitchFamily="49" charset="-122"/>
                <a:cs typeface="+mn-cs"/>
              </a:rPr>
              <a:t>Digestion</a:t>
            </a:r>
            <a:endParaRPr lang="en-US" altLang="zh-CN" sz="2800" b="0" strike="noStrike" noProof="1">
              <a:solidFill>
                <a:schemeClr val="tx1"/>
              </a:solidFill>
              <a:latin typeface="Times New Roman" panose="02020603050405020304" pitchFamily="18" charset="0"/>
              <a:ea typeface="幼圆" pitchFamily="49" charset="-122"/>
            </a:endParaRPr>
          </a:p>
        </p:txBody>
      </p:sp>
      <p:sp>
        <p:nvSpPr>
          <p:cNvPr id="3" name="Line 12"/>
          <p:cNvSpPr/>
          <p:nvPr/>
        </p:nvSpPr>
        <p:spPr>
          <a:xfrm>
            <a:off x="4876800" y="6400800"/>
            <a:ext cx="3725863" cy="0"/>
          </a:xfrm>
          <a:prstGeom prst="line">
            <a:avLst/>
          </a:prstGeom>
          <a:ln w="57150" cap="flat" cmpd="sng">
            <a:solidFill>
              <a:schemeClr val="tx1"/>
            </a:solidFill>
            <a:prstDash val="solid"/>
            <a:round/>
            <a:headEnd type="none" w="med" len="med"/>
            <a:tailEnd type="none" w="med" len="med"/>
          </a:ln>
        </p:spPr>
      </p:sp>
      <p:sp>
        <p:nvSpPr>
          <p:cNvPr id="129036" name="Line 13"/>
          <p:cNvSpPr/>
          <p:nvPr/>
        </p:nvSpPr>
        <p:spPr>
          <a:xfrm flipV="1">
            <a:off x="6553200" y="5638800"/>
            <a:ext cx="0" cy="609600"/>
          </a:xfrm>
          <a:prstGeom prst="line">
            <a:avLst/>
          </a:prstGeom>
          <a:ln w="38100" cap="flat" cmpd="sng">
            <a:solidFill>
              <a:schemeClr val="tx1"/>
            </a:solidFill>
            <a:prstDash val="solid"/>
            <a:round/>
            <a:headEnd type="none" w="med" len="med"/>
            <a:tailEnd type="triangle" w="sm" len="sm"/>
          </a:ln>
        </p:spPr>
      </p:sp>
      <p:sp>
        <p:nvSpPr>
          <p:cNvPr id="129037" name="Line 14"/>
          <p:cNvSpPr/>
          <p:nvPr/>
        </p:nvSpPr>
        <p:spPr>
          <a:xfrm>
            <a:off x="4800600" y="5181600"/>
            <a:ext cx="1084263" cy="0"/>
          </a:xfrm>
          <a:prstGeom prst="line">
            <a:avLst/>
          </a:prstGeom>
          <a:ln w="38100" cap="flat" cmpd="sng">
            <a:solidFill>
              <a:schemeClr val="tx1"/>
            </a:solidFill>
            <a:prstDash val="solid"/>
            <a:round/>
            <a:headEnd type="none" w="med" len="med"/>
            <a:tailEnd type="none" w="med" len="med"/>
          </a:ln>
        </p:spPr>
      </p:sp>
      <p:sp>
        <p:nvSpPr>
          <p:cNvPr id="129038" name="Line 15"/>
          <p:cNvSpPr/>
          <p:nvPr/>
        </p:nvSpPr>
        <p:spPr>
          <a:xfrm>
            <a:off x="6172200" y="5181600"/>
            <a:ext cx="1084263" cy="0"/>
          </a:xfrm>
          <a:prstGeom prst="line">
            <a:avLst/>
          </a:prstGeom>
          <a:ln w="38100" cap="flat" cmpd="sng">
            <a:solidFill>
              <a:schemeClr val="tx1"/>
            </a:solidFill>
            <a:prstDash val="solid"/>
            <a:round/>
            <a:headEnd type="none" w="med" len="med"/>
            <a:tailEnd type="none" w="med" len="med"/>
          </a:ln>
        </p:spPr>
      </p:sp>
      <p:sp>
        <p:nvSpPr>
          <p:cNvPr id="129039" name="Line 16"/>
          <p:cNvSpPr/>
          <p:nvPr/>
        </p:nvSpPr>
        <p:spPr>
          <a:xfrm>
            <a:off x="7467600" y="5181600"/>
            <a:ext cx="406400" cy="0"/>
          </a:xfrm>
          <a:prstGeom prst="line">
            <a:avLst/>
          </a:prstGeom>
          <a:ln w="38100" cap="flat" cmpd="sng">
            <a:solidFill>
              <a:schemeClr val="tx1"/>
            </a:solidFill>
            <a:prstDash val="solid"/>
            <a:round/>
            <a:headEnd type="none" w="med" len="med"/>
            <a:tailEnd type="none" w="med" len="med"/>
          </a:ln>
        </p:spPr>
      </p:sp>
      <p:sp>
        <p:nvSpPr>
          <p:cNvPr id="129040" name="Line 17"/>
          <p:cNvSpPr/>
          <p:nvPr/>
        </p:nvSpPr>
        <p:spPr>
          <a:xfrm>
            <a:off x="8153400" y="5181600"/>
            <a:ext cx="609600" cy="0"/>
          </a:xfrm>
          <a:prstGeom prst="line">
            <a:avLst/>
          </a:prstGeom>
          <a:ln w="38100" cap="flat" cmpd="sng">
            <a:solidFill>
              <a:schemeClr val="tx1"/>
            </a:solidFill>
            <a:prstDash val="solid"/>
            <a:round/>
            <a:headEnd type="none" w="med" len="med"/>
            <a:tailEnd type="none" w="med" len="med"/>
          </a:ln>
        </p:spPr>
      </p:sp>
      <p:sp>
        <p:nvSpPr>
          <p:cNvPr id="129041" name="Line 18"/>
          <p:cNvSpPr/>
          <p:nvPr/>
        </p:nvSpPr>
        <p:spPr>
          <a:xfrm>
            <a:off x="6934200" y="5486400"/>
            <a:ext cx="838200" cy="0"/>
          </a:xfrm>
          <a:prstGeom prst="line">
            <a:avLst/>
          </a:prstGeom>
          <a:ln w="38100" cap="flat" cmpd="sng">
            <a:solidFill>
              <a:schemeClr val="tx1"/>
            </a:solidFill>
            <a:prstDash val="solid"/>
            <a:round/>
            <a:headEnd type="none" w="med" len="med"/>
            <a:tailEnd type="none" w="med" len="med"/>
          </a:ln>
        </p:spPr>
      </p:sp>
      <p:sp>
        <p:nvSpPr>
          <p:cNvPr id="129042" name="Line 19"/>
          <p:cNvSpPr/>
          <p:nvPr/>
        </p:nvSpPr>
        <p:spPr>
          <a:xfrm>
            <a:off x="5257800" y="5486400"/>
            <a:ext cx="838200" cy="0"/>
          </a:xfrm>
          <a:prstGeom prst="line">
            <a:avLst/>
          </a:prstGeom>
          <a:ln w="38100" cap="flat" cmpd="sng">
            <a:solidFill>
              <a:schemeClr val="tx1"/>
            </a:solidFill>
            <a:prstDash val="solid"/>
            <a:round/>
            <a:headEnd type="none" w="med" len="med"/>
            <a:tailEnd type="none" w="med" len="med"/>
          </a:ln>
        </p:spPr>
      </p:sp>
      <p:sp>
        <p:nvSpPr>
          <p:cNvPr id="129043" name="Line 20"/>
          <p:cNvSpPr/>
          <p:nvPr/>
        </p:nvSpPr>
        <p:spPr>
          <a:xfrm>
            <a:off x="8077200" y="5486400"/>
            <a:ext cx="609600" cy="0"/>
          </a:xfrm>
          <a:prstGeom prst="line">
            <a:avLst/>
          </a:prstGeom>
          <a:ln w="38100" cap="flat" cmpd="sng">
            <a:solidFill>
              <a:schemeClr val="tx1"/>
            </a:solidFill>
            <a:prstDash val="solid"/>
            <a:round/>
            <a:headEnd type="none" w="med" len="med"/>
            <a:tailEnd type="none" w="med" len="med"/>
          </a:ln>
        </p:spPr>
      </p:sp>
      <p:sp>
        <p:nvSpPr>
          <p:cNvPr id="129044" name="Line 21"/>
          <p:cNvSpPr/>
          <p:nvPr/>
        </p:nvSpPr>
        <p:spPr>
          <a:xfrm>
            <a:off x="6553200" y="3581400"/>
            <a:ext cx="0" cy="1371600"/>
          </a:xfrm>
          <a:prstGeom prst="line">
            <a:avLst/>
          </a:prstGeom>
          <a:ln w="28575" cap="flat" cmpd="sng">
            <a:solidFill>
              <a:schemeClr val="hlink"/>
            </a:solidFill>
            <a:prstDash val="solid"/>
            <a:round/>
            <a:headEnd type="triangle" w="med" len="med"/>
            <a:tailEnd type="triangle" w="med" len="med"/>
          </a:ln>
        </p:spPr>
      </p:sp>
      <p:sp>
        <p:nvSpPr>
          <p:cNvPr id="129046" name="Text Box 22"/>
          <p:cNvSpPr txBox="1"/>
          <p:nvPr/>
        </p:nvSpPr>
        <p:spPr>
          <a:xfrm>
            <a:off x="6781800" y="3733800"/>
            <a:ext cx="1477963" cy="8223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2400" b="0" strike="noStrike" noProof="1">
                <a:solidFill>
                  <a:schemeClr val="tx1"/>
                </a:solidFill>
                <a:latin typeface="Tahoma" panose="020B0604030504040204" pitchFamily="34" charset="0"/>
                <a:ea typeface="宋体" panose="02010600030101010101" pitchFamily="2" charset="-122"/>
                <a:cs typeface="+mn-cs"/>
              </a:rPr>
              <a:t>Matching</a:t>
            </a:r>
            <a:endParaRPr lang="en-US" altLang="zh-CN" sz="2400" b="0" strike="noStrike" noProof="1">
              <a:solidFill>
                <a:schemeClr val="tx1"/>
              </a:solidFill>
              <a:latin typeface="Tahoma" panose="020B0604030504040204" pitchFamily="34" charset="0"/>
              <a:ea typeface="宋体" panose="02010600030101010101" pitchFamily="2" charset="-122"/>
            </a:endParaRPr>
          </a:p>
          <a:p>
            <a:pPr marL="0" lvl="0" indent="0" eaLnBrk="1" fontAlgn="base" hangingPunct="1">
              <a:spcBef>
                <a:spcPct val="0"/>
              </a:spcBef>
              <a:buNone/>
            </a:pPr>
            <a:r>
              <a:rPr lang="en-US" altLang="zh-CN" sz="2400" b="0" strike="noStrike" noProof="1">
                <a:solidFill>
                  <a:schemeClr val="tx1"/>
                </a:solidFill>
                <a:latin typeface="Tahoma" panose="020B0604030504040204" pitchFamily="34" charset="0"/>
                <a:ea typeface="宋体" panose="02010600030101010101" pitchFamily="2" charset="-122"/>
                <a:cs typeface="+mn-cs"/>
              </a:rPr>
              <a:t>&amp; Scoring</a:t>
            </a:r>
            <a:endParaRPr lang="en-US" altLang="zh-CN" sz="2400" b="0" strike="noStrike" noProof="1">
              <a:solidFill>
                <a:schemeClr val="tx1"/>
              </a:solidFill>
              <a:latin typeface="Tahoma" panose="020B0604030504040204" pitchFamily="34" charset="0"/>
              <a:ea typeface="宋体" panose="02010600030101010101" pitchFamily="2" charset="-122"/>
            </a:endParaRPr>
          </a:p>
        </p:txBody>
      </p:sp>
      <p:sp>
        <p:nvSpPr>
          <p:cNvPr id="129047" name="Text Box 23"/>
          <p:cNvSpPr txBox="1"/>
          <p:nvPr/>
        </p:nvSpPr>
        <p:spPr>
          <a:xfrm>
            <a:off x="6781800" y="2209800"/>
            <a:ext cx="1565275"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2800" b="0" strike="noStrike" noProof="1">
                <a:solidFill>
                  <a:schemeClr val="tx1"/>
                </a:solidFill>
                <a:latin typeface="Times New Roman" panose="02020603050405020304" pitchFamily="18" charset="0"/>
                <a:ea typeface="幼圆" pitchFamily="49" charset="-122"/>
                <a:cs typeface="+mn-cs"/>
              </a:rPr>
              <a:t>Digestion</a:t>
            </a:r>
            <a:endParaRPr lang="en-US" altLang="zh-CN" sz="2800" b="0" strike="noStrike" noProof="1">
              <a:solidFill>
                <a:schemeClr val="tx1"/>
              </a:solidFill>
              <a:latin typeface="Times New Roman" panose="02020603050405020304" pitchFamily="18" charset="0"/>
              <a:ea typeface="幼圆" pitchFamily="49" charset="-122"/>
            </a:endParaRPr>
          </a:p>
        </p:txBody>
      </p:sp>
    </p:spTree>
  </p:cSld>
  <p:clrMapOvr>
    <a:masterClrMapping/>
  </p:clrMapOvr>
  <p:transition>
    <p:split orient="vert"/>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5282" name="Rectangle 2"/>
          <p:cNvSpPr>
            <a:spLocks noGrp="1" noChangeArrowheads="1"/>
          </p:cNvSpPr>
          <p:nvPr>
            <p:ph type="title"/>
          </p:nvPr>
        </p:nvSpPr>
        <p:spPr>
          <a:xfrm>
            <a:off x="1547813" y="260350"/>
            <a:ext cx="6557963" cy="579438"/>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0" cap="none" spc="0" normalizeH="0" baseline="0" noProof="0">
                <a:ln>
                  <a:noFill/>
                </a:ln>
                <a:solidFill>
                  <a:schemeClr val="accent2"/>
                </a:solidFill>
                <a:effectLst>
                  <a:outerShdw blurRad="38100" dist="38100" dir="2700000" algn="tl">
                    <a:srgbClr val="C0C0C0"/>
                  </a:outerShdw>
                </a:effectLst>
                <a:uLnTx/>
                <a:uFillTx/>
                <a:latin typeface="Times New Roman" panose="02020603050405020304" pitchFamily="18" charset="0"/>
                <a:ea typeface="+mj-ea"/>
                <a:cs typeface="Times New Roman" panose="02020603050405020304" pitchFamily="18" charset="0"/>
              </a:rPr>
              <a:t>B-5-2  Peptide Sequence tags</a:t>
            </a:r>
          </a:p>
        </p:txBody>
      </p:sp>
      <p:sp>
        <p:nvSpPr>
          <p:cNvPr id="130051" name="Text Box 3"/>
          <p:cNvSpPr txBox="1"/>
          <p:nvPr/>
        </p:nvSpPr>
        <p:spPr>
          <a:xfrm>
            <a:off x="-269875" y="2743200"/>
            <a:ext cx="4760913" cy="457200"/>
          </a:xfrm>
          <a:prstGeom prst="rect">
            <a:avLst/>
          </a:prstGeom>
          <a:noFill/>
          <a:ln w="9525">
            <a:noFill/>
          </a:ln>
        </p:spPr>
        <p:txBody>
          <a:bodyPr anchor="ct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fontAlgn="base">
              <a:spcBef>
                <a:spcPct val="0"/>
              </a:spcBef>
              <a:buNone/>
            </a:pPr>
            <a:r>
              <a:rPr lang="en-US" altLang="zh-CN" sz="2400" strike="noStrike" noProof="1">
                <a:solidFill>
                  <a:schemeClr val="tx1"/>
                </a:solidFill>
                <a:latin typeface="Times New Roman" panose="02020603050405020304" pitchFamily="18" charset="0"/>
                <a:ea typeface="宋体" panose="02010600030101010101" pitchFamily="2" charset="-122"/>
                <a:cs typeface="+mn-cs"/>
              </a:rPr>
              <a:t>   Peptide Mass</a:t>
            </a:r>
            <a:endParaRPr lang="en-US" altLang="zh-CN" sz="2400" strike="noStrike" noProof="1">
              <a:solidFill>
                <a:schemeClr val="tx1"/>
              </a:solidFill>
              <a:latin typeface="Times New Roman" panose="02020603050405020304" pitchFamily="18" charset="0"/>
              <a:ea typeface="宋体" panose="02010600030101010101" pitchFamily="2" charset="-122"/>
            </a:endParaRPr>
          </a:p>
        </p:txBody>
      </p:sp>
      <p:sp>
        <p:nvSpPr>
          <p:cNvPr id="130052" name="Text Box 4"/>
          <p:cNvSpPr txBox="1"/>
          <p:nvPr/>
        </p:nvSpPr>
        <p:spPr>
          <a:xfrm>
            <a:off x="609600" y="5334000"/>
            <a:ext cx="2901950" cy="45720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fontAlgn="base">
              <a:spcBef>
                <a:spcPct val="0"/>
              </a:spcBef>
              <a:buNone/>
            </a:pPr>
            <a:r>
              <a:rPr lang="en-US" altLang="zh-CN" sz="2400" strike="noStrike" noProof="1">
                <a:solidFill>
                  <a:schemeClr val="tx1"/>
                </a:solidFill>
                <a:latin typeface="Times New Roman" panose="02020603050405020304" pitchFamily="18" charset="0"/>
                <a:ea typeface="宋体" panose="02010600030101010101" pitchFamily="2" charset="-122"/>
                <a:cs typeface="+mn-cs"/>
              </a:rPr>
              <a:t>Database identification </a:t>
            </a:r>
            <a:endParaRPr lang="en-US" altLang="zh-CN" sz="2400" strike="noStrike" noProof="1">
              <a:solidFill>
                <a:schemeClr val="tx1"/>
              </a:solidFill>
              <a:latin typeface="Times New Roman" panose="02020603050405020304" pitchFamily="18" charset="0"/>
              <a:ea typeface="宋体" panose="02010600030101010101" pitchFamily="2" charset="-122"/>
            </a:endParaRPr>
          </a:p>
        </p:txBody>
      </p:sp>
      <p:sp>
        <p:nvSpPr>
          <p:cNvPr id="130053" name="Text Box 5"/>
          <p:cNvSpPr txBox="1"/>
          <p:nvPr/>
        </p:nvSpPr>
        <p:spPr>
          <a:xfrm>
            <a:off x="0" y="3962400"/>
            <a:ext cx="4192588" cy="457200"/>
          </a:xfrm>
          <a:prstGeom prst="rect">
            <a:avLst/>
          </a:prstGeom>
          <a:noFill/>
          <a:ln w="9525">
            <a:noFill/>
          </a:ln>
        </p:spPr>
        <p:txBody>
          <a:bodyPr anchor="ct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fontAlgn="base">
              <a:spcBef>
                <a:spcPct val="0"/>
              </a:spcBef>
              <a:buNone/>
            </a:pPr>
            <a:r>
              <a:rPr lang="en-US" altLang="zh-CN" sz="2400" strike="noStrike" noProof="1">
                <a:solidFill>
                  <a:schemeClr val="tx1"/>
                </a:solidFill>
                <a:latin typeface="Times New Roman" panose="02020603050405020304" pitchFamily="18" charset="0"/>
                <a:ea typeface="宋体" panose="02010600030101010101" pitchFamily="2" charset="-122"/>
                <a:cs typeface="+mn-cs"/>
              </a:rPr>
              <a:t>Sequence-specific MS/MS</a:t>
            </a:r>
            <a:endParaRPr lang="en-US" altLang="zh-CN" sz="2400" strike="noStrike" noProof="1">
              <a:solidFill>
                <a:schemeClr val="tx1"/>
              </a:solidFill>
              <a:latin typeface="Times New Roman" panose="02020603050405020304" pitchFamily="18" charset="0"/>
              <a:ea typeface="宋体" panose="02010600030101010101" pitchFamily="2" charset="-122"/>
            </a:endParaRPr>
          </a:p>
        </p:txBody>
      </p:sp>
      <p:sp>
        <p:nvSpPr>
          <p:cNvPr id="2" name="Line 6"/>
          <p:cNvSpPr/>
          <p:nvPr/>
        </p:nvSpPr>
        <p:spPr>
          <a:xfrm>
            <a:off x="4808538" y="1905000"/>
            <a:ext cx="3725862" cy="0"/>
          </a:xfrm>
          <a:prstGeom prst="line">
            <a:avLst/>
          </a:prstGeom>
          <a:ln w="57150" cap="flat" cmpd="sng">
            <a:solidFill>
              <a:schemeClr val="tx1"/>
            </a:solidFill>
            <a:prstDash val="solid"/>
            <a:round/>
            <a:headEnd type="none" w="med" len="med"/>
            <a:tailEnd type="none" w="med" len="med"/>
          </a:ln>
        </p:spPr>
        <p:txBody>
          <a:bodyPr/>
          <a:lstStyle/>
          <a:p>
            <a:endParaRPr lang="zh-CN" altLang="en-US"/>
          </a:p>
        </p:txBody>
      </p:sp>
      <p:sp>
        <p:nvSpPr>
          <p:cNvPr id="130054" name="Line 7"/>
          <p:cNvSpPr/>
          <p:nvPr/>
        </p:nvSpPr>
        <p:spPr>
          <a:xfrm>
            <a:off x="7383463" y="3122613"/>
            <a:ext cx="406400" cy="0"/>
          </a:xfrm>
          <a:prstGeom prst="line">
            <a:avLst/>
          </a:prstGeom>
          <a:ln w="38100" cap="flat" cmpd="sng">
            <a:solidFill>
              <a:schemeClr val="tx1"/>
            </a:solidFill>
            <a:prstDash val="solid"/>
            <a:round/>
            <a:headEnd type="none" w="med" len="med"/>
            <a:tailEnd type="none" w="med" len="med"/>
          </a:ln>
        </p:spPr>
        <p:txBody>
          <a:bodyPr/>
          <a:lstStyle/>
          <a:p>
            <a:endParaRPr lang="zh-CN" altLang="en-US"/>
          </a:p>
        </p:txBody>
      </p:sp>
      <p:sp>
        <p:nvSpPr>
          <p:cNvPr id="130055" name="Line 8"/>
          <p:cNvSpPr/>
          <p:nvPr/>
        </p:nvSpPr>
        <p:spPr>
          <a:xfrm>
            <a:off x="7993063" y="3124200"/>
            <a:ext cx="609600" cy="0"/>
          </a:xfrm>
          <a:prstGeom prst="line">
            <a:avLst/>
          </a:prstGeom>
          <a:ln w="38100" cap="flat" cmpd="sng">
            <a:solidFill>
              <a:schemeClr val="tx1"/>
            </a:solidFill>
            <a:prstDash val="solid"/>
            <a:round/>
            <a:headEnd type="none" w="med" len="med"/>
            <a:tailEnd type="none" w="med" len="med"/>
          </a:ln>
        </p:spPr>
      </p:sp>
      <p:sp>
        <p:nvSpPr>
          <p:cNvPr id="130056" name="Line 9"/>
          <p:cNvSpPr/>
          <p:nvPr/>
        </p:nvSpPr>
        <p:spPr>
          <a:xfrm flipH="1">
            <a:off x="6164263" y="3124200"/>
            <a:ext cx="947737" cy="0"/>
          </a:xfrm>
          <a:prstGeom prst="line">
            <a:avLst/>
          </a:prstGeom>
          <a:ln w="38100" cap="flat" cmpd="sng">
            <a:solidFill>
              <a:schemeClr val="tx1"/>
            </a:solidFill>
            <a:prstDash val="solid"/>
            <a:round/>
            <a:headEnd type="none" w="med" len="med"/>
            <a:tailEnd type="none" w="med" len="med"/>
          </a:ln>
        </p:spPr>
      </p:sp>
      <p:sp>
        <p:nvSpPr>
          <p:cNvPr id="130057" name="Line 10"/>
          <p:cNvSpPr/>
          <p:nvPr/>
        </p:nvSpPr>
        <p:spPr>
          <a:xfrm>
            <a:off x="4808538" y="3124200"/>
            <a:ext cx="1084262" cy="0"/>
          </a:xfrm>
          <a:prstGeom prst="line">
            <a:avLst/>
          </a:prstGeom>
          <a:ln w="38100" cap="flat" cmpd="sng">
            <a:solidFill>
              <a:schemeClr val="tx1"/>
            </a:solidFill>
            <a:prstDash val="solid"/>
            <a:round/>
            <a:headEnd type="none" w="med" len="med"/>
            <a:tailEnd type="none" w="med" len="med"/>
          </a:ln>
        </p:spPr>
      </p:sp>
      <p:sp>
        <p:nvSpPr>
          <p:cNvPr id="130059" name="Text Box 11"/>
          <p:cNvSpPr txBox="1"/>
          <p:nvPr/>
        </p:nvSpPr>
        <p:spPr>
          <a:xfrm>
            <a:off x="4741863" y="4083050"/>
            <a:ext cx="171450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2400" strike="noStrike" noProof="1">
                <a:solidFill>
                  <a:schemeClr val="tx1"/>
                </a:solidFill>
                <a:latin typeface="Times New Roman" panose="02020603050405020304" pitchFamily="18" charset="0"/>
                <a:ea typeface="幼圆" pitchFamily="49" charset="-122"/>
                <a:cs typeface="+mn-cs"/>
              </a:rPr>
              <a:t>GHVASTYK</a:t>
            </a:r>
            <a:endParaRPr lang="en-US" altLang="zh-CN" sz="2400" strike="noStrike" noProof="1">
              <a:solidFill>
                <a:schemeClr val="tx1"/>
              </a:solidFill>
              <a:latin typeface="Times New Roman" panose="02020603050405020304" pitchFamily="18" charset="0"/>
              <a:ea typeface="幼圆" pitchFamily="49" charset="-122"/>
            </a:endParaRPr>
          </a:p>
        </p:txBody>
      </p:sp>
      <p:sp>
        <p:nvSpPr>
          <p:cNvPr id="3" name="Line 12"/>
          <p:cNvSpPr/>
          <p:nvPr/>
        </p:nvSpPr>
        <p:spPr>
          <a:xfrm flipH="1">
            <a:off x="5292725" y="3429000"/>
            <a:ext cx="66675" cy="533400"/>
          </a:xfrm>
          <a:prstGeom prst="line">
            <a:avLst/>
          </a:prstGeom>
          <a:ln w="38100" cap="flat" cmpd="sng">
            <a:solidFill>
              <a:schemeClr val="tx1"/>
            </a:solidFill>
            <a:prstDash val="solid"/>
            <a:round/>
            <a:headEnd type="none" w="med" len="med"/>
            <a:tailEnd type="triangle" w="sm" len="sm"/>
          </a:ln>
        </p:spPr>
      </p:sp>
      <p:sp>
        <p:nvSpPr>
          <p:cNvPr id="130060" name="Line 13"/>
          <p:cNvSpPr/>
          <p:nvPr/>
        </p:nvSpPr>
        <p:spPr>
          <a:xfrm>
            <a:off x="6502400" y="2133600"/>
            <a:ext cx="0" cy="762000"/>
          </a:xfrm>
          <a:prstGeom prst="line">
            <a:avLst/>
          </a:prstGeom>
          <a:ln w="38100" cap="flat" cmpd="sng">
            <a:solidFill>
              <a:schemeClr val="tx1"/>
            </a:solidFill>
            <a:prstDash val="solid"/>
            <a:round/>
            <a:headEnd type="none" w="med" len="med"/>
            <a:tailEnd type="triangle" w="sm" len="sm"/>
          </a:ln>
        </p:spPr>
      </p:sp>
      <p:sp>
        <p:nvSpPr>
          <p:cNvPr id="130062" name="Text Box 14"/>
          <p:cNvSpPr txBox="1"/>
          <p:nvPr/>
        </p:nvSpPr>
        <p:spPr>
          <a:xfrm>
            <a:off x="6623050" y="2276475"/>
            <a:ext cx="1392238"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2800" b="0" strike="noStrike" noProof="1">
                <a:solidFill>
                  <a:schemeClr val="tx1"/>
                </a:solidFill>
                <a:latin typeface="Times New Roman" panose="02020603050405020304" pitchFamily="18" charset="0"/>
                <a:ea typeface="幼圆" pitchFamily="49" charset="-122"/>
                <a:cs typeface="+mn-cs"/>
              </a:rPr>
              <a:t>Digestion</a:t>
            </a:r>
            <a:endParaRPr lang="en-US" altLang="zh-CN" sz="2800" b="0" strike="noStrike" noProof="1">
              <a:solidFill>
                <a:schemeClr val="tx1"/>
              </a:solidFill>
              <a:latin typeface="Times New Roman" panose="02020603050405020304" pitchFamily="18" charset="0"/>
              <a:ea typeface="幼圆" pitchFamily="49" charset="-122"/>
            </a:endParaRPr>
          </a:p>
        </p:txBody>
      </p:sp>
      <p:sp>
        <p:nvSpPr>
          <p:cNvPr id="4" name="Line 15"/>
          <p:cNvSpPr/>
          <p:nvPr/>
        </p:nvSpPr>
        <p:spPr>
          <a:xfrm flipH="1">
            <a:off x="3429000" y="3276600"/>
            <a:ext cx="1422400" cy="1981200"/>
          </a:xfrm>
          <a:prstGeom prst="line">
            <a:avLst/>
          </a:prstGeom>
          <a:ln w="38100" cap="flat" cmpd="sng">
            <a:solidFill>
              <a:schemeClr val="accent2"/>
            </a:solidFill>
            <a:prstDash val="solid"/>
            <a:round/>
            <a:headEnd type="none" w="med" len="med"/>
            <a:tailEnd type="triangle" w="sm" len="sm"/>
          </a:ln>
        </p:spPr>
        <p:txBody>
          <a:bodyPr/>
          <a:lstStyle/>
          <a:p>
            <a:endParaRPr lang="zh-CN" altLang="en-US"/>
          </a:p>
        </p:txBody>
      </p:sp>
      <p:sp>
        <p:nvSpPr>
          <p:cNvPr id="130063" name="Line 16"/>
          <p:cNvSpPr/>
          <p:nvPr/>
        </p:nvSpPr>
        <p:spPr>
          <a:xfrm>
            <a:off x="3886200" y="4267200"/>
            <a:ext cx="762000" cy="0"/>
          </a:xfrm>
          <a:prstGeom prst="line">
            <a:avLst/>
          </a:prstGeom>
          <a:ln w="9525" cap="flat" cmpd="sng">
            <a:solidFill>
              <a:srgbClr val="FF0000"/>
            </a:solidFill>
            <a:prstDash val="solid"/>
            <a:round/>
            <a:headEnd type="none" w="med" len="med"/>
            <a:tailEnd type="triangle" w="med" len="med"/>
          </a:ln>
        </p:spPr>
      </p:sp>
      <p:sp>
        <p:nvSpPr>
          <p:cNvPr id="130064" name="Line 17"/>
          <p:cNvSpPr/>
          <p:nvPr/>
        </p:nvSpPr>
        <p:spPr>
          <a:xfrm flipH="1">
            <a:off x="3429000" y="4572000"/>
            <a:ext cx="1600200" cy="838200"/>
          </a:xfrm>
          <a:prstGeom prst="line">
            <a:avLst/>
          </a:prstGeom>
          <a:ln w="9525" cap="flat" cmpd="sng">
            <a:solidFill>
              <a:srgbClr val="FF0000"/>
            </a:solidFill>
            <a:prstDash val="solid"/>
            <a:round/>
            <a:headEnd type="none" w="med" len="med"/>
            <a:tailEnd type="triangle" w="med" len="med"/>
          </a:ln>
        </p:spPr>
      </p:sp>
    </p:spTree>
  </p:cSld>
  <p:clrMapOvr>
    <a:masterClrMapping/>
  </p:clrMapOvr>
  <p:transition>
    <p:split orient="vert"/>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210" name="Rectangle 2"/>
          <p:cNvSpPr>
            <a:spLocks noGrp="1" noChangeArrowheads="1"/>
          </p:cNvSpPr>
          <p:nvPr>
            <p:ph type="title"/>
          </p:nvPr>
        </p:nvSpPr>
        <p:spPr>
          <a:xfrm>
            <a:off x="1835150" y="274638"/>
            <a:ext cx="6851650" cy="633413"/>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j-ea"/>
                <a:cs typeface="Times New Roman" panose="02020603050405020304" pitchFamily="18" charset="0"/>
              </a:rPr>
              <a:t>Peptide sequence tag </a:t>
            </a:r>
          </a:p>
        </p:txBody>
      </p:sp>
      <p:sp>
        <p:nvSpPr>
          <p:cNvPr id="862211" name="Rectangle 3"/>
          <p:cNvSpPr>
            <a:spLocks noGrp="1" noChangeArrowheads="1"/>
          </p:cNvSpPr>
          <p:nvPr>
            <p:ph idx="1"/>
          </p:nvPr>
        </p:nvSpPr>
        <p:spPr>
          <a:xfrm>
            <a:off x="827088" y="1412875"/>
            <a:ext cx="7859713" cy="489585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A piece of information about a peptide obtained by tandem mass spectrometry that can be used to identify this peptide in a protein database </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Developed by Matthias Wilm and Matthias Mann in the mid 90’s </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Compose of part AA sequence of a fragment, its N-terminal fragment Mass and its C-terminal fragment Mass</a:t>
            </a:r>
          </a:p>
        </p:txBody>
      </p:sp>
    </p:spTree>
  </p:cSld>
  <p:clrMapOvr>
    <a:masterClrMapping/>
  </p:clrMapOvr>
  <p:transition>
    <p:randomBar dir="vert"/>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p:cNvSpPr>
          <p:nvPr>
            <p:ph type="title"/>
          </p:nvPr>
        </p:nvSpPr>
        <p:spPr>
          <a:xfrm>
            <a:off x="1835150" y="274638"/>
            <a:ext cx="6851650" cy="850900"/>
          </a:xfrm>
        </p:spPr>
        <p:txBody>
          <a:bodyPr vert="horz" wrap="square" lIns="91440" tIns="45720" rIns="91440" bIns="45720" anchor="ctr"/>
          <a:lstStyle/>
          <a:p>
            <a:pPr eaLnBrk="1" fontAlgn="base" hangingPunct="1"/>
            <a:r>
              <a:rPr lang="en-US" altLang="zh-CN" sz="3600" b="1" strike="noStrike" noProof="1">
                <a:solidFill>
                  <a:schemeClr val="accent2"/>
                </a:solidFill>
                <a:latin typeface="Times New Roman" panose="02020603050405020304" pitchFamily="18" charset="0"/>
                <a:cs typeface="Times New Roman" panose="02020603050405020304" pitchFamily="18" charset="0"/>
              </a:rPr>
              <a:t>Tandem Mass Spectrometry</a:t>
            </a:r>
          </a:p>
        </p:txBody>
      </p:sp>
      <p:pic>
        <p:nvPicPr>
          <p:cNvPr id="2" name="Picture 3"/>
          <p:cNvPicPr>
            <a:picLocks noGrp="1" noChangeAspect="1"/>
          </p:cNvPicPr>
          <p:nvPr>
            <p:ph idx="1"/>
          </p:nvPr>
        </p:nvPicPr>
        <p:blipFill>
          <a:blip r:embed="rId2"/>
          <a:stretch>
            <a:fillRect/>
          </a:stretch>
        </p:blipFill>
        <p:spPr>
          <a:xfrm>
            <a:off x="1385888" y="1412875"/>
            <a:ext cx="7758112" cy="4638675"/>
          </a:xfrm>
        </p:spPr>
      </p:pic>
    </p:spTree>
  </p:cSld>
  <p:clrMapOvr>
    <a:masterClrMapping/>
  </p:clrMapOvr>
  <p:transition>
    <p:randomBar dir="vert"/>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330" name="Rectangle 2"/>
          <p:cNvSpPr>
            <a:spLocks noGrp="1" noChangeArrowheads="1"/>
          </p:cNvSpPr>
          <p:nvPr>
            <p:ph type="title"/>
          </p:nvPr>
        </p:nvSpPr>
        <p:spPr>
          <a:xfrm>
            <a:off x="1835150" y="260350"/>
            <a:ext cx="7129463" cy="114300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0" cap="none" spc="0" normalizeH="0" baseline="0" noProof="0" dirty="0">
                <a:ln>
                  <a:noFill/>
                </a:ln>
                <a:solidFill>
                  <a:schemeClr val="accent2"/>
                </a:solidFill>
                <a:effectLst>
                  <a:outerShdw blurRad="38100" dist="38100" dir="2700000" algn="tl">
                    <a:srgbClr val="C0C0C0"/>
                  </a:outerShdw>
                </a:effectLst>
                <a:uLnTx/>
                <a:uFillTx/>
                <a:latin typeface="Times New Roman" panose="02020603050405020304" pitchFamily="18" charset="0"/>
                <a:ea typeface="+mj-ea"/>
                <a:cs typeface="Times New Roman" panose="02020603050405020304" pitchFamily="18" charset="0"/>
              </a:rPr>
              <a:t>B-5-3 </a:t>
            </a:r>
            <a:r>
              <a:rPr kumimoji="0" lang="en-US" altLang="zh-CN" sz="3300" b="1" i="1" u="none" strike="noStrike" kern="0" cap="none" spc="0" normalizeH="0" baseline="0" noProof="0" dirty="0">
                <a:ln>
                  <a:noFill/>
                </a:ln>
                <a:solidFill>
                  <a:schemeClr val="accent2"/>
                </a:solidFill>
                <a:effectLst>
                  <a:outerShdw blurRad="38100" dist="38100" dir="2700000" algn="tl">
                    <a:srgbClr val="C0C0C0"/>
                  </a:outerShdw>
                </a:effectLst>
                <a:uLnTx/>
                <a:uFillTx/>
                <a:latin typeface="Times New Roman" panose="02020603050405020304" pitchFamily="18" charset="0"/>
                <a:ea typeface="+mj-ea"/>
                <a:cs typeface="Times New Roman" panose="02020603050405020304" pitchFamily="18" charset="0"/>
              </a:rPr>
              <a:t>de novo</a:t>
            </a:r>
            <a:r>
              <a:rPr kumimoji="0" lang="en-US" altLang="zh-CN" sz="3300" b="1" i="0" u="none" strike="noStrike" kern="0" cap="none" spc="0" normalizeH="0" baseline="0" noProof="0" dirty="0">
                <a:ln>
                  <a:noFill/>
                </a:ln>
                <a:solidFill>
                  <a:schemeClr val="accent2"/>
                </a:solidFill>
                <a:effectLst>
                  <a:outerShdw blurRad="38100" dist="38100" dir="2700000" algn="tl">
                    <a:srgbClr val="C0C0C0"/>
                  </a:outerShdw>
                </a:effectLst>
                <a:uLnTx/>
                <a:uFillTx/>
                <a:latin typeface="Times New Roman" panose="02020603050405020304" pitchFamily="18" charset="0"/>
                <a:ea typeface="+mj-ea"/>
                <a:cs typeface="Times New Roman" panose="02020603050405020304" pitchFamily="18" charset="0"/>
              </a:rPr>
              <a:t> protein sequencing</a:t>
            </a:r>
          </a:p>
        </p:txBody>
      </p:sp>
      <p:sp>
        <p:nvSpPr>
          <p:cNvPr id="867331" name="Rectangle 3"/>
          <p:cNvSpPr>
            <a:spLocks noGrp="1" noChangeArrowheads="1"/>
          </p:cNvSpPr>
          <p:nvPr>
            <p:ph idx="1"/>
          </p:nvPr>
        </p:nvSpPr>
        <p:spPr>
          <a:xfrm>
            <a:off x="827088" y="1628775"/>
            <a:ext cx="7859713" cy="4608513"/>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Complete by tandem  MS</a:t>
            </a:r>
          </a:p>
        </p:txBody>
      </p:sp>
      <p:sp>
        <p:nvSpPr>
          <p:cNvPr id="133124" name="Text Box 7"/>
          <p:cNvSpPr txBox="1"/>
          <p:nvPr/>
        </p:nvSpPr>
        <p:spPr>
          <a:xfrm>
            <a:off x="3419475" y="2205038"/>
            <a:ext cx="498475" cy="579438"/>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r>
              <a:rPr lang="en-US" altLang="zh-CN" sz="3200" b="0" strike="noStrike" noProof="1">
                <a:solidFill>
                  <a:schemeClr val="tx1"/>
                </a:solidFill>
                <a:latin typeface="Times New Roman" panose="02020603050405020304" pitchFamily="18" charset="0"/>
                <a:ea typeface="宋体" panose="02010600030101010101" pitchFamily="2" charset="-122"/>
                <a:cs typeface="+mn-cs"/>
              </a:rPr>
              <a:t>c</a:t>
            </a:r>
            <a:r>
              <a:rPr lang="en-US" altLang="zh-CN" sz="3200" b="0" strike="noStrike" baseline="-25000" noProof="1">
                <a:solidFill>
                  <a:schemeClr val="tx1"/>
                </a:solidFill>
                <a:latin typeface="Times New Roman" panose="02020603050405020304" pitchFamily="18" charset="0"/>
                <a:ea typeface="宋体" panose="02010600030101010101" pitchFamily="2" charset="-122"/>
                <a:cs typeface="+mn-cs"/>
              </a:rPr>
              <a:t>n</a:t>
            </a:r>
            <a:endParaRPr lang="en-US" altLang="zh-CN" sz="2400" b="0" strike="noStrike" noProof="1">
              <a:solidFill>
                <a:schemeClr val="tx1"/>
              </a:solidFill>
              <a:latin typeface="Times New Roman" panose="02020603050405020304" pitchFamily="18" charset="0"/>
              <a:ea typeface="宋体" panose="02010600030101010101" pitchFamily="2" charset="-122"/>
            </a:endParaRPr>
          </a:p>
        </p:txBody>
      </p:sp>
      <p:sp>
        <p:nvSpPr>
          <p:cNvPr id="133125" name="Text Box 8"/>
          <p:cNvSpPr txBox="1"/>
          <p:nvPr/>
        </p:nvSpPr>
        <p:spPr>
          <a:xfrm>
            <a:off x="395288" y="3860800"/>
            <a:ext cx="8324850" cy="6413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en-US" altLang="zh-CN" sz="3600" strike="noStrike" noProof="1">
                <a:solidFill>
                  <a:schemeClr val="tx1"/>
                </a:solidFill>
                <a:latin typeface="Times New Roman" panose="02020603050405020304" pitchFamily="18" charset="0"/>
                <a:ea typeface="宋体" panose="02010600030101010101" pitchFamily="2" charset="-122"/>
                <a:cs typeface="+mn-cs"/>
              </a:rPr>
              <a:t>NH</a:t>
            </a:r>
            <a:r>
              <a:rPr lang="en-US" altLang="zh-CN" sz="3600" strike="noStrike" baseline="-25000" noProof="1">
                <a:solidFill>
                  <a:schemeClr val="tx1"/>
                </a:solidFill>
                <a:latin typeface="Times New Roman" panose="02020603050405020304" pitchFamily="18" charset="0"/>
                <a:ea typeface="宋体" panose="02010600030101010101" pitchFamily="2" charset="-122"/>
                <a:cs typeface="+mn-cs"/>
              </a:rPr>
              <a:t>2</a:t>
            </a:r>
            <a:r>
              <a:rPr lang="en-US" altLang="zh-CN" sz="3600" strike="noStrike" noProof="1">
                <a:solidFill>
                  <a:schemeClr val="tx1"/>
                </a:solidFill>
                <a:latin typeface="Times New Roman" panose="02020603050405020304" pitchFamily="18" charset="0"/>
                <a:ea typeface="宋体" panose="02010600030101010101" pitchFamily="2" charset="-122"/>
                <a:cs typeface="+mn-cs"/>
              </a:rPr>
              <a:t>-CH    C    NH   CH-C-NH-CH-C-OH</a:t>
            </a:r>
            <a:endParaRPr lang="en-US" altLang="zh-CN" sz="3600" strike="noStrike" noProof="1">
              <a:solidFill>
                <a:schemeClr val="tx1"/>
              </a:solidFill>
              <a:latin typeface="Times New Roman" panose="02020603050405020304" pitchFamily="18" charset="0"/>
              <a:ea typeface="宋体" panose="02010600030101010101" pitchFamily="2" charset="-122"/>
            </a:endParaRPr>
          </a:p>
        </p:txBody>
      </p:sp>
      <p:sp>
        <p:nvSpPr>
          <p:cNvPr id="133126" name="Text Box 9"/>
          <p:cNvSpPr txBox="1"/>
          <p:nvPr/>
        </p:nvSpPr>
        <p:spPr>
          <a:xfrm>
            <a:off x="2559050" y="3284538"/>
            <a:ext cx="500063" cy="576263"/>
          </a:xfrm>
          <a:prstGeom prst="rect">
            <a:avLst/>
          </a:prstGeom>
          <a:noFill/>
          <a:ln w="9525">
            <a:noFill/>
          </a:ln>
        </p:spPr>
        <p:txBody>
          <a:bodyPr anchor="ct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r>
              <a:rPr lang="en-US" altLang="zh-CN" sz="3200" strike="noStrike" noProof="1">
                <a:solidFill>
                  <a:schemeClr val="tx1"/>
                </a:solidFill>
                <a:latin typeface="Times New Roman" panose="02020603050405020304" pitchFamily="18" charset="0"/>
                <a:ea typeface="宋体" panose="02010600030101010101" pitchFamily="2" charset="-122"/>
                <a:cs typeface="+mn-cs"/>
              </a:rPr>
              <a:t>O</a:t>
            </a:r>
            <a:endParaRPr lang="en-US" altLang="zh-CN" sz="2400" b="0" strike="noStrike" noProof="1">
              <a:solidFill>
                <a:schemeClr val="tx1"/>
              </a:solidFill>
              <a:latin typeface="Times New Roman" panose="02020603050405020304" pitchFamily="18" charset="0"/>
              <a:ea typeface="宋体" panose="02010600030101010101" pitchFamily="2" charset="-122"/>
            </a:endParaRPr>
          </a:p>
        </p:txBody>
      </p:sp>
      <p:sp>
        <p:nvSpPr>
          <p:cNvPr id="133127" name="Text Box 10"/>
          <p:cNvSpPr txBox="1"/>
          <p:nvPr/>
        </p:nvSpPr>
        <p:spPr>
          <a:xfrm>
            <a:off x="1403350" y="4508500"/>
            <a:ext cx="611188" cy="579438"/>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r>
              <a:rPr lang="en-US" altLang="zh-CN" sz="3200" strike="noStrike" noProof="1">
                <a:solidFill>
                  <a:schemeClr val="tx1"/>
                </a:solidFill>
                <a:latin typeface="Times New Roman" panose="02020603050405020304" pitchFamily="18" charset="0"/>
                <a:ea typeface="宋体" panose="02010600030101010101" pitchFamily="2" charset="-122"/>
                <a:cs typeface="+mn-cs"/>
              </a:rPr>
              <a:t>R</a:t>
            </a:r>
            <a:r>
              <a:rPr lang="en-US" altLang="zh-CN" sz="3200" strike="noStrike" baseline="-25000" noProof="1">
                <a:solidFill>
                  <a:schemeClr val="tx1"/>
                </a:solidFill>
                <a:latin typeface="Times New Roman" panose="02020603050405020304" pitchFamily="18" charset="0"/>
                <a:ea typeface="宋体" panose="02010600030101010101" pitchFamily="2" charset="-122"/>
                <a:cs typeface="+mn-cs"/>
              </a:rPr>
              <a:t>1</a:t>
            </a:r>
            <a:endParaRPr lang="en-US" altLang="zh-CN" sz="2400" b="0" strike="noStrike" noProof="1">
              <a:solidFill>
                <a:schemeClr val="tx1"/>
              </a:solidFill>
              <a:latin typeface="Times New Roman" panose="02020603050405020304" pitchFamily="18" charset="0"/>
              <a:ea typeface="宋体" panose="02010600030101010101" pitchFamily="2" charset="-122"/>
            </a:endParaRPr>
          </a:p>
        </p:txBody>
      </p:sp>
      <p:sp>
        <p:nvSpPr>
          <p:cNvPr id="133128" name="Text Box 11"/>
          <p:cNvSpPr txBox="1"/>
          <p:nvPr/>
        </p:nvSpPr>
        <p:spPr>
          <a:xfrm>
            <a:off x="4427538" y="4508500"/>
            <a:ext cx="611188" cy="579438"/>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r>
              <a:rPr lang="en-US" altLang="zh-CN" sz="3200" strike="noStrike" noProof="1">
                <a:solidFill>
                  <a:schemeClr val="tx1"/>
                </a:solidFill>
                <a:latin typeface="Times New Roman" panose="02020603050405020304" pitchFamily="18" charset="0"/>
                <a:ea typeface="宋体" panose="02010600030101010101" pitchFamily="2" charset="-122"/>
                <a:cs typeface="+mn-cs"/>
              </a:rPr>
              <a:t>R</a:t>
            </a:r>
            <a:r>
              <a:rPr lang="en-US" altLang="zh-CN" sz="3200" strike="noStrike" baseline="-25000" noProof="1">
                <a:solidFill>
                  <a:schemeClr val="tx1"/>
                </a:solidFill>
                <a:latin typeface="Times New Roman" panose="02020603050405020304" pitchFamily="18" charset="0"/>
                <a:ea typeface="宋体" panose="02010600030101010101" pitchFamily="2" charset="-122"/>
                <a:cs typeface="+mn-cs"/>
              </a:rPr>
              <a:t>2</a:t>
            </a:r>
            <a:endParaRPr lang="en-US" altLang="zh-CN" sz="2400" b="0" strike="noStrike" noProof="1">
              <a:solidFill>
                <a:schemeClr val="tx1"/>
              </a:solidFill>
              <a:latin typeface="Times New Roman" panose="02020603050405020304" pitchFamily="18" charset="0"/>
              <a:ea typeface="宋体" panose="02010600030101010101" pitchFamily="2" charset="-122"/>
            </a:endParaRPr>
          </a:p>
        </p:txBody>
      </p:sp>
      <p:sp>
        <p:nvSpPr>
          <p:cNvPr id="133129" name="Text Box 12"/>
          <p:cNvSpPr txBox="1"/>
          <p:nvPr/>
        </p:nvSpPr>
        <p:spPr>
          <a:xfrm>
            <a:off x="6588125" y="4508500"/>
            <a:ext cx="611188" cy="579438"/>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r>
              <a:rPr lang="en-US" altLang="zh-CN" sz="3200" strike="noStrike" noProof="1">
                <a:solidFill>
                  <a:schemeClr val="tx1"/>
                </a:solidFill>
                <a:latin typeface="Times New Roman" panose="02020603050405020304" pitchFamily="18" charset="0"/>
                <a:ea typeface="宋体" panose="02010600030101010101" pitchFamily="2" charset="-122"/>
                <a:cs typeface="+mn-cs"/>
              </a:rPr>
              <a:t>R</a:t>
            </a:r>
            <a:r>
              <a:rPr lang="en-US" altLang="zh-CN" sz="3200" strike="noStrike" baseline="-25000" noProof="1">
                <a:solidFill>
                  <a:schemeClr val="tx1"/>
                </a:solidFill>
                <a:latin typeface="Times New Roman" panose="02020603050405020304" pitchFamily="18" charset="0"/>
                <a:ea typeface="宋体" panose="02010600030101010101" pitchFamily="2" charset="-122"/>
                <a:cs typeface="+mn-cs"/>
              </a:rPr>
              <a:t>3</a:t>
            </a:r>
            <a:endParaRPr lang="en-US" altLang="zh-CN" sz="2400" b="0" strike="noStrike" noProof="1">
              <a:solidFill>
                <a:schemeClr val="tx1"/>
              </a:solidFill>
              <a:latin typeface="Times New Roman" panose="02020603050405020304" pitchFamily="18" charset="0"/>
              <a:ea typeface="宋体" panose="02010600030101010101" pitchFamily="2" charset="-122"/>
            </a:endParaRPr>
          </a:p>
        </p:txBody>
      </p:sp>
      <p:sp>
        <p:nvSpPr>
          <p:cNvPr id="133130" name="Text Box 13"/>
          <p:cNvSpPr txBox="1"/>
          <p:nvPr/>
        </p:nvSpPr>
        <p:spPr>
          <a:xfrm>
            <a:off x="5219700" y="3281363"/>
            <a:ext cx="423863" cy="579438"/>
          </a:xfrm>
          <a:prstGeom prst="rect">
            <a:avLst/>
          </a:prstGeom>
          <a:noFill/>
          <a:ln w="9525">
            <a:noFill/>
          </a:ln>
        </p:spPr>
        <p:txBody>
          <a:bodyPr anchor="ct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r>
              <a:rPr lang="en-US" altLang="zh-CN" sz="3200" strike="noStrike" noProof="1">
                <a:solidFill>
                  <a:schemeClr val="tx1"/>
                </a:solidFill>
                <a:latin typeface="Times New Roman" panose="02020603050405020304" pitchFamily="18" charset="0"/>
                <a:ea typeface="宋体" panose="02010600030101010101" pitchFamily="2" charset="-122"/>
                <a:cs typeface="+mn-cs"/>
              </a:rPr>
              <a:t>O</a:t>
            </a:r>
            <a:endParaRPr lang="en-US" altLang="zh-CN" sz="2400" b="0" strike="noStrike" noProof="1">
              <a:solidFill>
                <a:schemeClr val="tx1"/>
              </a:solidFill>
              <a:latin typeface="Times New Roman" panose="02020603050405020304" pitchFamily="18" charset="0"/>
              <a:ea typeface="宋体" panose="02010600030101010101" pitchFamily="2" charset="-122"/>
            </a:endParaRPr>
          </a:p>
        </p:txBody>
      </p:sp>
      <p:sp>
        <p:nvSpPr>
          <p:cNvPr id="133131" name="Text Box 14"/>
          <p:cNvSpPr txBox="1"/>
          <p:nvPr/>
        </p:nvSpPr>
        <p:spPr>
          <a:xfrm>
            <a:off x="7308850" y="3281363"/>
            <a:ext cx="422275" cy="579438"/>
          </a:xfrm>
          <a:prstGeom prst="rect">
            <a:avLst/>
          </a:prstGeom>
          <a:noFill/>
          <a:ln w="9525">
            <a:noFill/>
          </a:ln>
        </p:spPr>
        <p:txBody>
          <a:bodyPr anchor="ct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r>
              <a:rPr lang="en-US" altLang="zh-CN" sz="3200" strike="noStrike" noProof="1">
                <a:solidFill>
                  <a:schemeClr val="tx1"/>
                </a:solidFill>
                <a:latin typeface="Times New Roman" panose="02020603050405020304" pitchFamily="18" charset="0"/>
                <a:ea typeface="宋体" panose="02010600030101010101" pitchFamily="2" charset="-122"/>
                <a:cs typeface="+mn-cs"/>
              </a:rPr>
              <a:t>O</a:t>
            </a:r>
            <a:endParaRPr lang="en-US" altLang="zh-CN" sz="2400" b="0" strike="noStrike" noProof="1">
              <a:solidFill>
                <a:schemeClr val="tx1"/>
              </a:solidFill>
              <a:latin typeface="Times New Roman" panose="02020603050405020304" pitchFamily="18" charset="0"/>
              <a:ea typeface="宋体" panose="02010600030101010101" pitchFamily="2" charset="-122"/>
            </a:endParaRPr>
          </a:p>
        </p:txBody>
      </p:sp>
      <p:sp>
        <p:nvSpPr>
          <p:cNvPr id="2" name="Line 15"/>
          <p:cNvSpPr/>
          <p:nvPr/>
        </p:nvSpPr>
        <p:spPr>
          <a:xfrm>
            <a:off x="1630363" y="4349750"/>
            <a:ext cx="0" cy="269875"/>
          </a:xfrm>
          <a:prstGeom prst="line">
            <a:avLst/>
          </a:prstGeom>
          <a:ln w="38100" cap="flat" cmpd="sng">
            <a:solidFill>
              <a:schemeClr val="tx1"/>
            </a:solidFill>
            <a:prstDash val="solid"/>
            <a:round/>
            <a:headEnd type="none" w="med" len="med"/>
            <a:tailEnd type="none" w="med" len="med"/>
          </a:ln>
        </p:spPr>
      </p:sp>
      <p:sp>
        <p:nvSpPr>
          <p:cNvPr id="133132" name="Line 16"/>
          <p:cNvSpPr/>
          <p:nvPr/>
        </p:nvSpPr>
        <p:spPr>
          <a:xfrm>
            <a:off x="5508625" y="3716338"/>
            <a:ext cx="0" cy="269875"/>
          </a:xfrm>
          <a:prstGeom prst="line">
            <a:avLst/>
          </a:prstGeom>
          <a:ln w="38100" cap="flat" cmpd="sng">
            <a:solidFill>
              <a:schemeClr val="tx1"/>
            </a:solidFill>
            <a:prstDash val="solid"/>
            <a:round/>
            <a:headEnd type="none" w="med" len="med"/>
            <a:tailEnd type="none" w="med" len="med"/>
          </a:ln>
        </p:spPr>
      </p:sp>
      <p:sp>
        <p:nvSpPr>
          <p:cNvPr id="133133" name="Line 17"/>
          <p:cNvSpPr/>
          <p:nvPr/>
        </p:nvSpPr>
        <p:spPr>
          <a:xfrm>
            <a:off x="5435600" y="3716338"/>
            <a:ext cx="0" cy="269875"/>
          </a:xfrm>
          <a:prstGeom prst="line">
            <a:avLst/>
          </a:prstGeom>
          <a:ln w="38100" cap="flat" cmpd="sng">
            <a:solidFill>
              <a:schemeClr val="tx1"/>
            </a:solidFill>
            <a:prstDash val="solid"/>
            <a:round/>
            <a:headEnd type="none" w="med" len="med"/>
            <a:tailEnd type="none" w="med" len="med"/>
          </a:ln>
        </p:spPr>
      </p:sp>
      <p:sp>
        <p:nvSpPr>
          <p:cNvPr id="133134" name="Line 18"/>
          <p:cNvSpPr/>
          <p:nvPr/>
        </p:nvSpPr>
        <p:spPr>
          <a:xfrm>
            <a:off x="6804025" y="4292600"/>
            <a:ext cx="0" cy="269875"/>
          </a:xfrm>
          <a:prstGeom prst="line">
            <a:avLst/>
          </a:prstGeom>
          <a:ln w="38100" cap="flat" cmpd="sng">
            <a:solidFill>
              <a:schemeClr val="tx1"/>
            </a:solidFill>
            <a:prstDash val="solid"/>
            <a:round/>
            <a:headEnd type="none" w="med" len="med"/>
            <a:tailEnd type="none" w="med" len="med"/>
          </a:ln>
        </p:spPr>
      </p:sp>
      <p:sp>
        <p:nvSpPr>
          <p:cNvPr id="133135" name="Line 19"/>
          <p:cNvSpPr/>
          <p:nvPr/>
        </p:nvSpPr>
        <p:spPr>
          <a:xfrm>
            <a:off x="4643438" y="4365625"/>
            <a:ext cx="0" cy="269875"/>
          </a:xfrm>
          <a:prstGeom prst="line">
            <a:avLst/>
          </a:prstGeom>
          <a:ln w="38100" cap="flat" cmpd="sng">
            <a:solidFill>
              <a:schemeClr val="tx1"/>
            </a:solidFill>
            <a:prstDash val="solid"/>
            <a:round/>
            <a:headEnd type="none" w="med" len="med"/>
            <a:tailEnd type="none" w="med" len="med"/>
          </a:ln>
        </p:spPr>
      </p:sp>
      <p:sp>
        <p:nvSpPr>
          <p:cNvPr id="133136" name="Line 20"/>
          <p:cNvSpPr/>
          <p:nvPr/>
        </p:nvSpPr>
        <p:spPr>
          <a:xfrm>
            <a:off x="2843213" y="3716338"/>
            <a:ext cx="0" cy="244475"/>
          </a:xfrm>
          <a:prstGeom prst="line">
            <a:avLst/>
          </a:prstGeom>
          <a:ln w="38100" cap="flat" cmpd="sng">
            <a:solidFill>
              <a:schemeClr val="tx1"/>
            </a:solidFill>
            <a:prstDash val="solid"/>
            <a:round/>
            <a:headEnd type="none" w="med" len="med"/>
            <a:tailEnd type="none" w="med" len="med"/>
          </a:ln>
        </p:spPr>
      </p:sp>
      <p:sp>
        <p:nvSpPr>
          <p:cNvPr id="133137" name="Line 21"/>
          <p:cNvSpPr/>
          <p:nvPr/>
        </p:nvSpPr>
        <p:spPr>
          <a:xfrm>
            <a:off x="2771775" y="3716338"/>
            <a:ext cx="0" cy="269875"/>
          </a:xfrm>
          <a:prstGeom prst="line">
            <a:avLst/>
          </a:prstGeom>
          <a:ln w="38100" cap="flat" cmpd="sng">
            <a:solidFill>
              <a:schemeClr val="tx1"/>
            </a:solidFill>
            <a:prstDash val="solid"/>
            <a:round/>
            <a:headEnd type="none" w="med" len="med"/>
            <a:tailEnd type="none" w="med" len="med"/>
          </a:ln>
        </p:spPr>
      </p:sp>
      <p:sp>
        <p:nvSpPr>
          <p:cNvPr id="133138" name="Line 22"/>
          <p:cNvSpPr/>
          <p:nvPr/>
        </p:nvSpPr>
        <p:spPr>
          <a:xfrm>
            <a:off x="7524750" y="3716338"/>
            <a:ext cx="0" cy="269875"/>
          </a:xfrm>
          <a:prstGeom prst="line">
            <a:avLst/>
          </a:prstGeom>
          <a:ln w="38100" cap="flat" cmpd="sng">
            <a:solidFill>
              <a:schemeClr val="tx1"/>
            </a:solidFill>
            <a:prstDash val="solid"/>
            <a:round/>
            <a:headEnd type="none" w="med" len="med"/>
            <a:tailEnd type="none" w="med" len="med"/>
          </a:ln>
        </p:spPr>
      </p:sp>
      <p:sp>
        <p:nvSpPr>
          <p:cNvPr id="133139" name="Line 23"/>
          <p:cNvSpPr/>
          <p:nvPr/>
        </p:nvSpPr>
        <p:spPr>
          <a:xfrm>
            <a:off x="7596188" y="3716338"/>
            <a:ext cx="0" cy="269875"/>
          </a:xfrm>
          <a:prstGeom prst="line">
            <a:avLst/>
          </a:prstGeom>
          <a:ln w="38100" cap="flat" cmpd="sng">
            <a:solidFill>
              <a:schemeClr val="tx1"/>
            </a:solidFill>
            <a:prstDash val="solid"/>
            <a:round/>
            <a:headEnd type="none" w="med" len="med"/>
            <a:tailEnd type="none" w="med" len="med"/>
          </a:ln>
        </p:spPr>
      </p:sp>
      <p:sp>
        <p:nvSpPr>
          <p:cNvPr id="133140" name="Line 24"/>
          <p:cNvSpPr/>
          <p:nvPr/>
        </p:nvSpPr>
        <p:spPr>
          <a:xfrm>
            <a:off x="2146300" y="4141788"/>
            <a:ext cx="365125" cy="0"/>
          </a:xfrm>
          <a:prstGeom prst="line">
            <a:avLst/>
          </a:prstGeom>
          <a:ln w="38100" cap="flat" cmpd="sng">
            <a:solidFill>
              <a:schemeClr val="tx1"/>
            </a:solidFill>
            <a:prstDash val="solid"/>
            <a:round/>
            <a:headEnd type="none" w="med" len="med"/>
            <a:tailEnd type="none" w="med" len="med"/>
          </a:ln>
        </p:spPr>
      </p:sp>
      <p:sp>
        <p:nvSpPr>
          <p:cNvPr id="133141" name="Line 25"/>
          <p:cNvSpPr/>
          <p:nvPr/>
        </p:nvSpPr>
        <p:spPr>
          <a:xfrm>
            <a:off x="2921000" y="4141788"/>
            <a:ext cx="363538" cy="0"/>
          </a:xfrm>
          <a:prstGeom prst="line">
            <a:avLst/>
          </a:prstGeom>
          <a:ln w="38100" cap="flat" cmpd="sng">
            <a:solidFill>
              <a:schemeClr val="tx1"/>
            </a:solidFill>
            <a:prstDash val="solid"/>
            <a:round/>
            <a:headEnd type="none" w="med" len="med"/>
            <a:tailEnd type="none" w="med" len="med"/>
          </a:ln>
        </p:spPr>
      </p:sp>
      <p:sp>
        <p:nvSpPr>
          <p:cNvPr id="133142" name="Line 26"/>
          <p:cNvSpPr/>
          <p:nvPr/>
        </p:nvSpPr>
        <p:spPr>
          <a:xfrm>
            <a:off x="3951288" y="4154488"/>
            <a:ext cx="365125" cy="0"/>
          </a:xfrm>
          <a:prstGeom prst="line">
            <a:avLst/>
          </a:prstGeom>
          <a:ln w="38100" cap="flat" cmpd="sng">
            <a:solidFill>
              <a:schemeClr val="tx1"/>
            </a:solidFill>
            <a:prstDash val="solid"/>
            <a:round/>
            <a:headEnd type="none" w="med" len="med"/>
            <a:tailEnd type="none" w="med" len="med"/>
          </a:ln>
        </p:spPr>
      </p:sp>
      <p:sp>
        <p:nvSpPr>
          <p:cNvPr id="133143" name="Line 27"/>
          <p:cNvSpPr/>
          <p:nvPr/>
        </p:nvSpPr>
        <p:spPr>
          <a:xfrm>
            <a:off x="2051050" y="2781300"/>
            <a:ext cx="414338" cy="2833688"/>
          </a:xfrm>
          <a:prstGeom prst="line">
            <a:avLst/>
          </a:prstGeom>
          <a:ln w="28575" cap="flat" cmpd="sng">
            <a:solidFill>
              <a:srgbClr val="FF0066"/>
            </a:solidFill>
            <a:prstDash val="solid"/>
            <a:round/>
            <a:headEnd type="none" w="med" len="med"/>
            <a:tailEnd type="none" w="med" len="med"/>
          </a:ln>
        </p:spPr>
      </p:sp>
      <p:sp>
        <p:nvSpPr>
          <p:cNvPr id="133144" name="Line 28"/>
          <p:cNvSpPr/>
          <p:nvPr/>
        </p:nvSpPr>
        <p:spPr>
          <a:xfrm>
            <a:off x="2987675" y="2852738"/>
            <a:ext cx="414338" cy="2832100"/>
          </a:xfrm>
          <a:prstGeom prst="line">
            <a:avLst/>
          </a:prstGeom>
          <a:ln w="28575" cap="flat" cmpd="sng">
            <a:solidFill>
              <a:srgbClr val="FF0066"/>
            </a:solidFill>
            <a:prstDash val="solid"/>
            <a:round/>
            <a:headEnd type="none" w="med" len="med"/>
            <a:tailEnd type="none" w="med" len="med"/>
          </a:ln>
        </p:spPr>
        <p:txBody>
          <a:bodyPr/>
          <a:lstStyle/>
          <a:p>
            <a:endParaRPr lang="zh-CN" altLang="en-US"/>
          </a:p>
        </p:txBody>
      </p:sp>
      <p:sp>
        <p:nvSpPr>
          <p:cNvPr id="133145" name="Line 29"/>
          <p:cNvSpPr/>
          <p:nvPr/>
        </p:nvSpPr>
        <p:spPr>
          <a:xfrm>
            <a:off x="3995738" y="2781300"/>
            <a:ext cx="414337" cy="2832100"/>
          </a:xfrm>
          <a:prstGeom prst="line">
            <a:avLst/>
          </a:prstGeom>
          <a:ln w="28575" cap="flat" cmpd="sng">
            <a:solidFill>
              <a:srgbClr val="FF0066"/>
            </a:solidFill>
            <a:prstDash val="solid"/>
            <a:round/>
            <a:headEnd type="none" w="med" len="med"/>
            <a:tailEnd type="none" w="med" len="med"/>
          </a:ln>
        </p:spPr>
      </p:sp>
      <p:sp>
        <p:nvSpPr>
          <p:cNvPr id="133146" name="Line 30"/>
          <p:cNvSpPr/>
          <p:nvPr/>
        </p:nvSpPr>
        <p:spPr>
          <a:xfrm flipV="1">
            <a:off x="1547813" y="2781300"/>
            <a:ext cx="506412" cy="0"/>
          </a:xfrm>
          <a:prstGeom prst="line">
            <a:avLst/>
          </a:prstGeom>
          <a:ln w="38100" cap="flat" cmpd="sng">
            <a:solidFill>
              <a:srgbClr val="FF0066"/>
            </a:solidFill>
            <a:prstDash val="solid"/>
            <a:round/>
            <a:headEnd type="none" w="med" len="med"/>
            <a:tailEnd type="none" w="med" len="med"/>
          </a:ln>
        </p:spPr>
      </p:sp>
      <p:sp>
        <p:nvSpPr>
          <p:cNvPr id="133147" name="Line 31"/>
          <p:cNvSpPr/>
          <p:nvPr/>
        </p:nvSpPr>
        <p:spPr>
          <a:xfrm flipV="1">
            <a:off x="2484438" y="5589588"/>
            <a:ext cx="508000" cy="0"/>
          </a:xfrm>
          <a:prstGeom prst="line">
            <a:avLst/>
          </a:prstGeom>
          <a:ln w="38100" cap="flat" cmpd="sng">
            <a:solidFill>
              <a:srgbClr val="FF0066"/>
            </a:solidFill>
            <a:prstDash val="solid"/>
            <a:round/>
            <a:headEnd type="none" w="med" len="med"/>
            <a:tailEnd type="none" w="med" len="med"/>
          </a:ln>
        </p:spPr>
      </p:sp>
      <p:sp>
        <p:nvSpPr>
          <p:cNvPr id="133148" name="Line 32"/>
          <p:cNvSpPr/>
          <p:nvPr/>
        </p:nvSpPr>
        <p:spPr>
          <a:xfrm flipV="1">
            <a:off x="3419475" y="5661025"/>
            <a:ext cx="508000" cy="0"/>
          </a:xfrm>
          <a:prstGeom prst="line">
            <a:avLst/>
          </a:prstGeom>
          <a:ln w="38100" cap="flat" cmpd="sng">
            <a:solidFill>
              <a:srgbClr val="FF0066"/>
            </a:solidFill>
            <a:prstDash val="solid"/>
            <a:round/>
            <a:headEnd type="none" w="med" len="med"/>
            <a:tailEnd type="none" w="med" len="med"/>
          </a:ln>
        </p:spPr>
      </p:sp>
      <p:sp>
        <p:nvSpPr>
          <p:cNvPr id="133149" name="Line 33"/>
          <p:cNvSpPr/>
          <p:nvPr/>
        </p:nvSpPr>
        <p:spPr>
          <a:xfrm flipV="1">
            <a:off x="4427538" y="5589588"/>
            <a:ext cx="508000" cy="0"/>
          </a:xfrm>
          <a:prstGeom prst="line">
            <a:avLst/>
          </a:prstGeom>
          <a:ln w="38100" cap="flat" cmpd="sng">
            <a:solidFill>
              <a:srgbClr val="FF0066"/>
            </a:solidFill>
            <a:prstDash val="solid"/>
            <a:round/>
            <a:headEnd type="none" w="med" len="med"/>
            <a:tailEnd type="none" w="med" len="med"/>
          </a:ln>
        </p:spPr>
      </p:sp>
      <p:sp>
        <p:nvSpPr>
          <p:cNvPr id="133150" name="Line 34"/>
          <p:cNvSpPr/>
          <p:nvPr/>
        </p:nvSpPr>
        <p:spPr>
          <a:xfrm flipV="1">
            <a:off x="2484438" y="2852738"/>
            <a:ext cx="508000" cy="0"/>
          </a:xfrm>
          <a:prstGeom prst="line">
            <a:avLst/>
          </a:prstGeom>
          <a:ln w="38100" cap="flat" cmpd="sng">
            <a:solidFill>
              <a:srgbClr val="FF0066"/>
            </a:solidFill>
            <a:prstDash val="solid"/>
            <a:round/>
            <a:headEnd type="none" w="med" len="med"/>
            <a:tailEnd type="none" w="med" len="med"/>
          </a:ln>
        </p:spPr>
      </p:sp>
      <p:sp>
        <p:nvSpPr>
          <p:cNvPr id="133151" name="Line 35"/>
          <p:cNvSpPr/>
          <p:nvPr/>
        </p:nvSpPr>
        <p:spPr>
          <a:xfrm flipV="1">
            <a:off x="3492500" y="2781300"/>
            <a:ext cx="508000" cy="0"/>
          </a:xfrm>
          <a:prstGeom prst="line">
            <a:avLst/>
          </a:prstGeom>
          <a:ln w="38100" cap="flat" cmpd="sng">
            <a:solidFill>
              <a:srgbClr val="FF0066"/>
            </a:solidFill>
            <a:prstDash val="solid"/>
            <a:round/>
            <a:headEnd type="none" w="med" len="med"/>
            <a:tailEnd type="none" w="med" len="med"/>
          </a:ln>
        </p:spPr>
      </p:sp>
      <p:sp>
        <p:nvSpPr>
          <p:cNvPr id="133153" name="Text Box 36"/>
          <p:cNvSpPr txBox="1"/>
          <p:nvPr/>
        </p:nvSpPr>
        <p:spPr>
          <a:xfrm>
            <a:off x="1692275" y="2276475"/>
            <a:ext cx="498475" cy="579438"/>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r>
              <a:rPr lang="en-US" altLang="zh-CN" sz="3200" b="0" strike="noStrike" noProof="1">
                <a:solidFill>
                  <a:schemeClr val="tx1"/>
                </a:solidFill>
                <a:latin typeface="Times New Roman" panose="02020603050405020304" pitchFamily="18" charset="0"/>
                <a:ea typeface="宋体" panose="02010600030101010101" pitchFamily="2" charset="-122"/>
                <a:cs typeface="+mn-cs"/>
              </a:rPr>
              <a:t>a</a:t>
            </a:r>
            <a:r>
              <a:rPr lang="en-US" altLang="zh-CN" sz="3200" b="0" strike="noStrike" baseline="-25000" noProof="1">
                <a:solidFill>
                  <a:schemeClr val="tx1"/>
                </a:solidFill>
                <a:latin typeface="Times New Roman" panose="02020603050405020304" pitchFamily="18" charset="0"/>
                <a:ea typeface="宋体" panose="02010600030101010101" pitchFamily="2" charset="-122"/>
                <a:cs typeface="+mn-cs"/>
              </a:rPr>
              <a:t>n</a:t>
            </a:r>
            <a:endParaRPr lang="en-US" altLang="zh-CN" sz="2400" b="0" strike="noStrike" noProof="1">
              <a:solidFill>
                <a:schemeClr val="tx1"/>
              </a:solidFill>
              <a:latin typeface="Times New Roman" panose="02020603050405020304" pitchFamily="18" charset="0"/>
              <a:ea typeface="宋体" panose="02010600030101010101" pitchFamily="2" charset="-122"/>
            </a:endParaRPr>
          </a:p>
        </p:txBody>
      </p:sp>
      <p:sp>
        <p:nvSpPr>
          <p:cNvPr id="133154" name="Text Box 37"/>
          <p:cNvSpPr txBox="1"/>
          <p:nvPr/>
        </p:nvSpPr>
        <p:spPr>
          <a:xfrm>
            <a:off x="2484438" y="2276475"/>
            <a:ext cx="520700" cy="579438"/>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r>
              <a:rPr lang="en-US" altLang="zh-CN" sz="3200" b="0" strike="noStrike" noProof="1">
                <a:solidFill>
                  <a:schemeClr val="tx1"/>
                </a:solidFill>
                <a:latin typeface="Times New Roman" panose="02020603050405020304" pitchFamily="18" charset="0"/>
                <a:ea typeface="宋体" panose="02010600030101010101" pitchFamily="2" charset="-122"/>
                <a:cs typeface="+mn-cs"/>
              </a:rPr>
              <a:t>b</a:t>
            </a:r>
            <a:r>
              <a:rPr lang="en-US" altLang="zh-CN" sz="3200" b="0" strike="noStrike" baseline="-25000" noProof="1">
                <a:solidFill>
                  <a:schemeClr val="tx1"/>
                </a:solidFill>
                <a:latin typeface="Times New Roman" panose="02020603050405020304" pitchFamily="18" charset="0"/>
                <a:ea typeface="宋体" panose="02010600030101010101" pitchFamily="2" charset="-122"/>
                <a:cs typeface="+mn-cs"/>
              </a:rPr>
              <a:t>n</a:t>
            </a:r>
            <a:endParaRPr lang="en-US" altLang="zh-CN" sz="2400" b="0" strike="noStrike" noProof="1">
              <a:solidFill>
                <a:schemeClr val="tx1"/>
              </a:solidFill>
              <a:latin typeface="Times New Roman" panose="02020603050405020304" pitchFamily="18" charset="0"/>
              <a:ea typeface="宋体" panose="02010600030101010101" pitchFamily="2" charset="-122"/>
            </a:endParaRPr>
          </a:p>
        </p:txBody>
      </p:sp>
      <p:sp>
        <p:nvSpPr>
          <p:cNvPr id="133155" name="Text Box 38"/>
          <p:cNvSpPr txBox="1"/>
          <p:nvPr/>
        </p:nvSpPr>
        <p:spPr>
          <a:xfrm>
            <a:off x="2700338" y="5445125"/>
            <a:ext cx="520700" cy="579438"/>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r>
              <a:rPr lang="en-US" altLang="zh-CN" sz="3200" b="0" strike="noStrike" noProof="1">
                <a:solidFill>
                  <a:schemeClr val="tx1"/>
                </a:solidFill>
                <a:latin typeface="Times New Roman" panose="02020603050405020304" pitchFamily="18" charset="0"/>
                <a:ea typeface="宋体" panose="02010600030101010101" pitchFamily="2" charset="-122"/>
                <a:cs typeface="+mn-cs"/>
              </a:rPr>
              <a:t>x</a:t>
            </a:r>
            <a:r>
              <a:rPr lang="en-US" altLang="zh-CN" sz="3200" b="0" strike="noStrike" baseline="-25000" noProof="1">
                <a:solidFill>
                  <a:schemeClr val="tx1"/>
                </a:solidFill>
                <a:latin typeface="Times New Roman" panose="02020603050405020304" pitchFamily="18" charset="0"/>
                <a:ea typeface="宋体" panose="02010600030101010101" pitchFamily="2" charset="-122"/>
                <a:cs typeface="+mn-cs"/>
              </a:rPr>
              <a:t>n</a:t>
            </a:r>
            <a:endParaRPr lang="en-US" altLang="zh-CN" sz="2400" b="0" strike="noStrike" noProof="1">
              <a:solidFill>
                <a:schemeClr val="tx1"/>
              </a:solidFill>
              <a:latin typeface="Times New Roman" panose="02020603050405020304" pitchFamily="18" charset="0"/>
              <a:ea typeface="宋体" panose="02010600030101010101" pitchFamily="2" charset="-122"/>
            </a:endParaRPr>
          </a:p>
        </p:txBody>
      </p:sp>
      <p:sp>
        <p:nvSpPr>
          <p:cNvPr id="133156" name="Text Box 39"/>
          <p:cNvSpPr txBox="1"/>
          <p:nvPr/>
        </p:nvSpPr>
        <p:spPr>
          <a:xfrm>
            <a:off x="3563938" y="5516563"/>
            <a:ext cx="520700" cy="579438"/>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r>
              <a:rPr lang="en-US" altLang="zh-CN" sz="3200" b="0" strike="noStrike" noProof="1">
                <a:solidFill>
                  <a:schemeClr val="tx1"/>
                </a:solidFill>
                <a:latin typeface="Times New Roman" panose="02020603050405020304" pitchFamily="18" charset="0"/>
                <a:ea typeface="宋体" panose="02010600030101010101" pitchFamily="2" charset="-122"/>
                <a:cs typeface="+mn-cs"/>
              </a:rPr>
              <a:t>y</a:t>
            </a:r>
            <a:r>
              <a:rPr lang="en-US" altLang="zh-CN" sz="3200" b="0" strike="noStrike" baseline="-25000" noProof="1">
                <a:solidFill>
                  <a:schemeClr val="tx1"/>
                </a:solidFill>
                <a:latin typeface="Times New Roman" panose="02020603050405020304" pitchFamily="18" charset="0"/>
                <a:ea typeface="宋体" panose="02010600030101010101" pitchFamily="2" charset="-122"/>
                <a:cs typeface="+mn-cs"/>
              </a:rPr>
              <a:t>n</a:t>
            </a:r>
            <a:endParaRPr lang="en-US" altLang="zh-CN" sz="2400" b="0" strike="noStrike" noProof="1">
              <a:solidFill>
                <a:schemeClr val="tx1"/>
              </a:solidFill>
              <a:latin typeface="Times New Roman" panose="02020603050405020304" pitchFamily="18" charset="0"/>
              <a:ea typeface="宋体" panose="02010600030101010101" pitchFamily="2" charset="-122"/>
            </a:endParaRPr>
          </a:p>
        </p:txBody>
      </p:sp>
      <p:sp>
        <p:nvSpPr>
          <p:cNvPr id="133157" name="Text Box 40"/>
          <p:cNvSpPr txBox="1"/>
          <p:nvPr/>
        </p:nvSpPr>
        <p:spPr>
          <a:xfrm>
            <a:off x="4879975" y="5527675"/>
            <a:ext cx="498475" cy="579438"/>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r>
              <a:rPr lang="en-US" altLang="zh-CN" sz="3200" b="0" strike="noStrike" noProof="1">
                <a:solidFill>
                  <a:schemeClr val="tx1"/>
                </a:solidFill>
                <a:latin typeface="Times New Roman" panose="02020603050405020304" pitchFamily="18" charset="0"/>
                <a:ea typeface="宋体" panose="02010600030101010101" pitchFamily="2" charset="-122"/>
                <a:cs typeface="+mn-cs"/>
              </a:rPr>
              <a:t>z</a:t>
            </a:r>
            <a:r>
              <a:rPr lang="en-US" altLang="zh-CN" sz="3200" b="0" strike="noStrike" baseline="-25000" noProof="1">
                <a:solidFill>
                  <a:schemeClr val="tx1"/>
                </a:solidFill>
                <a:latin typeface="Times New Roman" panose="02020603050405020304" pitchFamily="18" charset="0"/>
                <a:ea typeface="宋体" panose="02010600030101010101" pitchFamily="2" charset="-122"/>
                <a:cs typeface="+mn-cs"/>
              </a:rPr>
              <a:t>n</a:t>
            </a:r>
            <a:endParaRPr lang="en-US" altLang="zh-CN" sz="2400" b="0" strike="noStrike" noProof="1">
              <a:solidFill>
                <a:schemeClr val="tx1"/>
              </a:solidFill>
              <a:latin typeface="Times New Roman" panose="02020603050405020304" pitchFamily="18" charset="0"/>
              <a:ea typeface="宋体" panose="02010600030101010101" pitchFamily="2" charset="-122"/>
            </a:endParaRPr>
          </a:p>
        </p:txBody>
      </p:sp>
      <p:sp>
        <p:nvSpPr>
          <p:cNvPr id="3" name="Line 41"/>
          <p:cNvSpPr/>
          <p:nvPr/>
        </p:nvSpPr>
        <p:spPr>
          <a:xfrm>
            <a:off x="8243888" y="2997200"/>
            <a:ext cx="0" cy="2663825"/>
          </a:xfrm>
          <a:prstGeom prst="line">
            <a:avLst/>
          </a:prstGeom>
          <a:ln w="38100" cap="flat" cmpd="sng">
            <a:solidFill>
              <a:schemeClr val="tx1"/>
            </a:solidFill>
            <a:prstDash val="solid"/>
            <a:round/>
            <a:headEnd type="none" w="med" len="med"/>
            <a:tailEnd type="none" w="med" len="med"/>
          </a:ln>
        </p:spPr>
      </p:sp>
      <p:sp>
        <p:nvSpPr>
          <p:cNvPr id="133158" name="Line 42"/>
          <p:cNvSpPr/>
          <p:nvPr/>
        </p:nvSpPr>
        <p:spPr>
          <a:xfrm>
            <a:off x="8243888" y="2997200"/>
            <a:ext cx="447675" cy="0"/>
          </a:xfrm>
          <a:prstGeom prst="line">
            <a:avLst/>
          </a:prstGeom>
          <a:ln w="38100" cap="flat" cmpd="sng">
            <a:solidFill>
              <a:schemeClr val="tx1"/>
            </a:solidFill>
            <a:prstDash val="solid"/>
            <a:round/>
            <a:headEnd type="none" w="med" len="med"/>
            <a:tailEnd type="none" w="med" len="med"/>
          </a:ln>
        </p:spPr>
      </p:sp>
      <p:sp>
        <p:nvSpPr>
          <p:cNvPr id="133160" name="Text Box 43"/>
          <p:cNvSpPr txBox="1"/>
          <p:nvPr/>
        </p:nvSpPr>
        <p:spPr>
          <a:xfrm>
            <a:off x="8243888" y="2492375"/>
            <a:ext cx="576263" cy="45720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algn="ctr" eaLnBrk="1" fontAlgn="base" hangingPunct="1">
              <a:spcBef>
                <a:spcPct val="0"/>
              </a:spcBef>
              <a:buNone/>
            </a:pPr>
            <a:r>
              <a:rPr lang="en-US" altLang="zh-CN" sz="2400" b="0" strike="noStrike" noProof="1">
                <a:solidFill>
                  <a:schemeClr val="tx1"/>
                </a:solidFill>
                <a:latin typeface="Times New Roman" panose="02020603050405020304" pitchFamily="18" charset="0"/>
                <a:ea typeface="宋体" panose="02010600030101010101" pitchFamily="2" charset="-122"/>
                <a:cs typeface="+mn-cs"/>
              </a:rPr>
              <a:t>H+</a:t>
            </a:r>
            <a:endParaRPr lang="en-US" altLang="zh-CN" sz="2400" b="0" strike="noStrike" noProof="1">
              <a:solidFill>
                <a:schemeClr val="tx1"/>
              </a:solidFill>
              <a:latin typeface="Times New Roman" panose="02020603050405020304" pitchFamily="18" charset="0"/>
              <a:ea typeface="宋体" panose="02010600030101010101" pitchFamily="2" charset="-122"/>
            </a:endParaRPr>
          </a:p>
        </p:txBody>
      </p:sp>
      <p:sp>
        <p:nvSpPr>
          <p:cNvPr id="4" name="Line 44"/>
          <p:cNvSpPr/>
          <p:nvPr/>
        </p:nvSpPr>
        <p:spPr>
          <a:xfrm>
            <a:off x="7956550" y="5661025"/>
            <a:ext cx="287338" cy="0"/>
          </a:xfrm>
          <a:prstGeom prst="line">
            <a:avLst/>
          </a:prstGeom>
          <a:ln w="25400" cap="flat" cmpd="sng">
            <a:solidFill>
              <a:schemeClr val="tx1"/>
            </a:solidFill>
            <a:prstDash val="solid"/>
            <a:round/>
            <a:headEnd type="none" w="med" len="med"/>
            <a:tailEnd type="none" w="med" len="med"/>
          </a:ln>
        </p:spPr>
      </p:sp>
    </p:spTree>
  </p:cSld>
  <p:clrMapOvr>
    <a:masterClrMapping/>
  </p:clrMapOvr>
  <p:transition>
    <p:randomBar dir="vert"/>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5" name="Picture 2"/>
          <p:cNvPicPr>
            <a:picLocks noChangeAspect="1"/>
          </p:cNvPicPr>
          <p:nvPr/>
        </p:nvPicPr>
        <p:blipFill>
          <a:blip r:embed="rId2"/>
          <a:stretch>
            <a:fillRect/>
          </a:stretch>
        </p:blipFill>
        <p:spPr>
          <a:xfrm>
            <a:off x="0" y="0"/>
            <a:ext cx="9144000" cy="5156200"/>
          </a:xfrm>
          <a:prstGeom prst="rect">
            <a:avLst/>
          </a:prstGeom>
          <a:noFill/>
          <a:ln w="9525">
            <a:noFill/>
          </a:ln>
        </p:spPr>
      </p:pic>
      <p:sp>
        <p:nvSpPr>
          <p:cNvPr id="134147" name="Text Box 3"/>
          <p:cNvSpPr txBox="1"/>
          <p:nvPr/>
        </p:nvSpPr>
        <p:spPr>
          <a:xfrm>
            <a:off x="1095375" y="5459413"/>
            <a:ext cx="6775450" cy="8223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stStyle>
          <a:p>
            <a:pPr marL="0" lvl="0" indent="0" eaLnBrk="1" fontAlgn="base" hangingPunct="1">
              <a:spcBef>
                <a:spcPct val="0"/>
              </a:spcBef>
              <a:buNone/>
            </a:pPr>
            <a:r>
              <a:rPr lang="zh-TW" altLang="zh-CN" sz="2400" strike="noStrike" noProof="1">
                <a:solidFill>
                  <a:schemeClr val="tx1"/>
                </a:solidFill>
                <a:latin typeface="Verdana" panose="020B0604030504040204" pitchFamily="34" charset="0"/>
                <a:ea typeface="PMingLiU" pitchFamily="18" charset="-120"/>
                <a:cs typeface="+mn-cs"/>
                <a:sym typeface="Symbol" panose="05050102010706020507" pitchFamily="18" charset="2"/>
              </a:rPr>
              <a:t></a:t>
            </a:r>
            <a:r>
              <a:rPr lang="en-US" altLang="zh-CN" sz="2400" strike="noStrike" noProof="1">
                <a:solidFill>
                  <a:schemeClr val="tx1"/>
                </a:solidFill>
                <a:latin typeface="Verdana" panose="020B0604030504040204" pitchFamily="34" charset="0"/>
                <a:ea typeface="PMingLiU" pitchFamily="18" charset="-120"/>
                <a:cs typeface="+mn-cs"/>
              </a:rPr>
              <a:t>S: the sum of the residue mass of the</a:t>
            </a:r>
            <a:endParaRPr lang="en-US" altLang="zh-CN" sz="2400" strike="noStrike" noProof="1">
              <a:solidFill>
                <a:schemeClr val="tx1"/>
              </a:solidFill>
              <a:latin typeface="Verdana" panose="020B0604030504040204" pitchFamily="34" charset="0"/>
              <a:ea typeface="PMingLiU" pitchFamily="18" charset="-120"/>
            </a:endParaRPr>
          </a:p>
          <a:p>
            <a:pPr marL="0" lvl="0" indent="0" eaLnBrk="1" fontAlgn="base" hangingPunct="1">
              <a:spcBef>
                <a:spcPct val="0"/>
              </a:spcBef>
              <a:buNone/>
            </a:pPr>
            <a:r>
              <a:rPr lang="en-US" altLang="zh-CN" sz="2400" strike="noStrike" noProof="1">
                <a:solidFill>
                  <a:schemeClr val="tx1"/>
                </a:solidFill>
                <a:latin typeface="Verdana" panose="020B0604030504040204" pitchFamily="34" charset="0"/>
                <a:ea typeface="PMingLiU" pitchFamily="18" charset="-120"/>
                <a:cs typeface="+mn-cs"/>
              </a:rPr>
              <a:t>amino acids in a peptide fragment </a:t>
            </a:r>
            <a:endParaRPr lang="en-US" altLang="zh-CN" sz="2400" strike="noStrike" noProof="1">
              <a:solidFill>
                <a:schemeClr val="tx1"/>
              </a:solidFill>
              <a:latin typeface="Verdana" panose="020B0604030504040204" pitchFamily="34" charset="0"/>
              <a:ea typeface="PMingLiU" pitchFamily="18" charset="-120"/>
            </a:endParaRPr>
          </a:p>
        </p:txBody>
      </p:sp>
      <p:sp>
        <p:nvSpPr>
          <p:cNvPr id="2" name="Line 4"/>
          <p:cNvSpPr/>
          <p:nvPr/>
        </p:nvSpPr>
        <p:spPr>
          <a:xfrm>
            <a:off x="7524750" y="2852738"/>
            <a:ext cx="1079500" cy="0"/>
          </a:xfrm>
          <a:prstGeom prst="line">
            <a:avLst/>
          </a:prstGeom>
          <a:ln w="9525" cap="flat" cmpd="sng">
            <a:solidFill>
              <a:srgbClr val="FF0066"/>
            </a:solidFill>
            <a:prstDash val="solid"/>
            <a:round/>
            <a:headEnd type="none" w="med" len="med"/>
            <a:tailEnd type="none" w="med" len="med"/>
          </a:ln>
        </p:spPr>
      </p:sp>
      <p:sp>
        <p:nvSpPr>
          <p:cNvPr id="134148" name="Line 5"/>
          <p:cNvSpPr/>
          <p:nvPr/>
        </p:nvSpPr>
        <p:spPr>
          <a:xfrm>
            <a:off x="7524750" y="1989138"/>
            <a:ext cx="1079500" cy="0"/>
          </a:xfrm>
          <a:prstGeom prst="line">
            <a:avLst/>
          </a:prstGeom>
          <a:ln w="9525" cap="flat" cmpd="sng">
            <a:solidFill>
              <a:srgbClr val="FF0066"/>
            </a:solidFill>
            <a:prstDash val="solid"/>
            <a:round/>
            <a:headEnd type="none" w="med" len="med"/>
            <a:tailEnd type="none" w="med" len="med"/>
          </a:ln>
        </p:spPr>
      </p:sp>
    </p:spTree>
  </p:cSld>
  <p:clrMapOvr>
    <a:masterClrMapping/>
  </p:clrMapOvr>
  <p:transition>
    <p:randomBar dir="vert"/>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381</TotalTime>
  <Words>6782</Words>
  <Application>Microsoft Office PowerPoint</Application>
  <PresentationFormat>全屏显示(4:3)</PresentationFormat>
  <Paragraphs>1259</Paragraphs>
  <Slides>135</Slides>
  <Notes>30</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3</vt:i4>
      </vt:variant>
      <vt:variant>
        <vt:lpstr>幻灯片标题</vt:lpstr>
      </vt:variant>
      <vt:variant>
        <vt:i4>135</vt:i4>
      </vt:variant>
    </vt:vector>
  </HeadingPairs>
  <TitlesOfParts>
    <vt:vector size="153" baseType="lpstr">
      <vt:lpstr>黑体</vt:lpstr>
      <vt:lpstr>华文中宋</vt:lpstr>
      <vt:lpstr>宋体</vt:lpstr>
      <vt:lpstr>Arial</vt:lpstr>
      <vt:lpstr>Arial Black</vt:lpstr>
      <vt:lpstr>Calibri</vt:lpstr>
      <vt:lpstr>Calibri Light</vt:lpstr>
      <vt:lpstr>Comic Sans MS</vt:lpstr>
      <vt:lpstr>Helvetica</vt:lpstr>
      <vt:lpstr>Lucida Sans Unicode</vt:lpstr>
      <vt:lpstr>Tahoma</vt:lpstr>
      <vt:lpstr>Times New Roman</vt:lpstr>
      <vt:lpstr>Verdana</vt:lpstr>
      <vt:lpstr>Wingdings</vt:lpstr>
      <vt:lpstr>Office 主题</vt:lpstr>
      <vt:lpstr>CorelPhotoPaint.Image.7</vt:lpstr>
      <vt:lpstr>MS_ClipArt_Gallery.2</vt:lpstr>
      <vt:lpstr>Photoshop.Image.7</vt:lpstr>
      <vt:lpstr>PowerPoint 演示文稿</vt:lpstr>
      <vt:lpstr>Protein Identification</vt:lpstr>
      <vt:lpstr>Protein’s ID</vt:lpstr>
      <vt:lpstr>Ways to determine protein’s ID</vt:lpstr>
      <vt:lpstr>A  Traditional chemical methods</vt:lpstr>
      <vt:lpstr>Amino Acid Composition</vt:lpstr>
      <vt:lpstr>PowerPoint 演示文稿</vt:lpstr>
      <vt:lpstr>PowerPoint 演示文稿</vt:lpstr>
      <vt:lpstr>PowerPoint 演示文稿</vt:lpstr>
      <vt:lpstr>PowerPoint 演示文稿</vt:lpstr>
      <vt:lpstr>Terminal Micro-sequencing </vt:lpstr>
      <vt:lpstr>PowerPoint 演示文稿</vt:lpstr>
      <vt:lpstr>PowerPoint 演示文稿</vt:lpstr>
      <vt:lpstr>N- terminal --Edman degradation</vt:lpstr>
      <vt:lpstr>Edman degradation in proteomics</vt:lpstr>
      <vt:lpstr>Edman degradation in proteomics</vt:lpstr>
      <vt:lpstr>PowerPoint 演示文稿</vt:lpstr>
      <vt:lpstr>Protein sequencing  Overlap digestion and Edman sequencing</vt:lpstr>
      <vt:lpstr>B  Modern MS-based methods</vt:lpstr>
      <vt:lpstr>What is mass spectrometry?</vt:lpstr>
      <vt:lpstr>PowerPoint 演示文稿</vt:lpstr>
      <vt:lpstr>PowerPoint 演示文稿</vt:lpstr>
      <vt:lpstr>Masses of organic molecule</vt:lpstr>
      <vt:lpstr>Masses of Amino Acid and protein</vt:lpstr>
      <vt:lpstr>PowerPoint 演示文稿</vt:lpstr>
      <vt:lpstr>B-1 Mass spectrometers</vt:lpstr>
      <vt:lpstr>PowerPoint 演示文稿</vt:lpstr>
      <vt:lpstr>PowerPoint 演示文稿</vt:lpstr>
      <vt:lpstr>PowerPoint 演示文稿</vt:lpstr>
      <vt:lpstr>Three main parts of Mass Spectrometer</vt:lpstr>
      <vt:lpstr>How does mass spectrometer work?</vt:lpstr>
      <vt:lpstr>Mass Spectrometry</vt:lpstr>
      <vt:lpstr>Mass Spectrometry</vt:lpstr>
      <vt:lpstr>Mass spectrum</vt:lpstr>
      <vt:lpstr>Typical Mass Spectrum</vt:lpstr>
      <vt:lpstr>MS History</vt:lpstr>
      <vt:lpstr>MS History--continue</vt:lpstr>
      <vt:lpstr>质谱的发展历程</vt:lpstr>
      <vt:lpstr>质谱技术常用术语</vt:lpstr>
      <vt:lpstr>质谱技术常用术语（2）</vt:lpstr>
      <vt:lpstr>质谱技术常用术语（3）</vt:lpstr>
      <vt:lpstr>质谱技术常用术语（4）</vt:lpstr>
      <vt:lpstr>Masses in MS</vt:lpstr>
      <vt:lpstr>质谱技术常用术语（5）</vt:lpstr>
      <vt:lpstr>质谱技术常用术语（6）</vt:lpstr>
      <vt:lpstr>B-3 Component of Mass Spectrometry</vt:lpstr>
      <vt:lpstr>Component of Mass Spectrometry</vt:lpstr>
      <vt:lpstr>Ionization methods</vt:lpstr>
      <vt:lpstr>PowerPoint 演示文稿</vt:lpstr>
      <vt:lpstr>Ionization methods </vt:lpstr>
      <vt:lpstr>Soft Ionization Methods</vt:lpstr>
      <vt:lpstr>Soft Ionization </vt:lpstr>
      <vt:lpstr>PowerPoint 演示文稿</vt:lpstr>
      <vt:lpstr>MALDI Ionization</vt:lpstr>
      <vt:lpstr>Generalized schematic of proton energy absorption by the matrix in MALDI</vt:lpstr>
      <vt:lpstr>MALDI—pulsed generate ions from solid matrix</vt:lpstr>
      <vt:lpstr>Electrospray Ionization(ESI)</vt:lpstr>
      <vt:lpstr>Electrospray Ionization(ESI)</vt:lpstr>
      <vt:lpstr>Multiply Charged Ions</vt:lpstr>
      <vt:lpstr>Peptide Masses From ESI</vt:lpstr>
      <vt:lpstr>Peptide Masses From ESI</vt:lpstr>
      <vt:lpstr>Component of Mass Spectrometry</vt:lpstr>
      <vt:lpstr>Mass Analyzers</vt:lpstr>
      <vt:lpstr>Magnetic Sector Analyzer</vt:lpstr>
      <vt:lpstr>Quadrupole Mass Analyzer</vt:lpstr>
      <vt:lpstr>Quadrupole Mass filter </vt:lpstr>
      <vt:lpstr>Time of flight (TOF)</vt:lpstr>
      <vt:lpstr>Reflector Time of flight  vs Time of flight </vt:lpstr>
      <vt:lpstr>Reflection enhance the resolution</vt:lpstr>
      <vt:lpstr>Ion Trap Mass Analyzer</vt:lpstr>
      <vt:lpstr>FT-Ion Cyclotron Analzyer</vt:lpstr>
      <vt:lpstr>PowerPoint 演示文稿</vt:lpstr>
      <vt:lpstr>MS Detectors</vt:lpstr>
      <vt:lpstr>B-4 MS and Tandem MS</vt:lpstr>
      <vt:lpstr>Mass Spectromet</vt:lpstr>
      <vt:lpstr>Different Types of MS (I)</vt:lpstr>
      <vt:lpstr>Commercial available MALDI-Tof </vt:lpstr>
      <vt:lpstr>Different Types of MS (II)</vt:lpstr>
      <vt:lpstr>Tandem Mass Spectrometry</vt:lpstr>
      <vt:lpstr>Tandem MS instruments </vt:lpstr>
      <vt:lpstr>PowerPoint 演示文稿</vt:lpstr>
      <vt:lpstr>Tandem Mass Spectrometer</vt:lpstr>
      <vt:lpstr>Triple Quadrupole Mass Spectrometer </vt:lpstr>
      <vt:lpstr>Q-TOF Mass Spectrometer </vt:lpstr>
      <vt:lpstr>PowerPoint 演示文稿</vt:lpstr>
      <vt:lpstr>B-5 Use MS to identify protein </vt:lpstr>
      <vt:lpstr>B-5-1 Peptide mass fingerprinting(PMF)</vt:lpstr>
      <vt:lpstr>Peptide Mass Fingerprinting (PMF)</vt:lpstr>
      <vt:lpstr>Peptide Mass Fingerprinting(PMF)</vt:lpstr>
      <vt:lpstr>Enzymes for PMF</vt:lpstr>
      <vt:lpstr>PowerPoint 演示文稿</vt:lpstr>
      <vt:lpstr>Peptide Mass Fingerprinting</vt:lpstr>
      <vt:lpstr>Peptide Mass Fingerprint steps</vt:lpstr>
      <vt:lpstr>Peptide Mass Fingerprint</vt:lpstr>
      <vt:lpstr>B-5-2  Peptide Sequence tags</vt:lpstr>
      <vt:lpstr>Peptide sequence tag </vt:lpstr>
      <vt:lpstr>Tandem Mass Spectrometry</vt:lpstr>
      <vt:lpstr>B-5-3 de novo protein sequencing</vt:lpstr>
      <vt:lpstr>PowerPoint 演示文稿</vt:lpstr>
      <vt:lpstr>Peptide Fragmentation</vt:lpstr>
      <vt:lpstr>Peptide Fragmentation</vt:lpstr>
      <vt:lpstr>PowerPoint 演示文稿</vt:lpstr>
      <vt:lpstr>PowerPoint 演示文稿</vt:lpstr>
      <vt:lpstr>Terminal peptides and ion types</vt:lpstr>
      <vt:lpstr>N- and C-terminal Peptides</vt:lpstr>
      <vt:lpstr>Tandem Mass-Spectrometry</vt:lpstr>
      <vt:lpstr>Breaking Proteins into Peptides</vt:lpstr>
      <vt:lpstr>Tandem Mass Spectrometry</vt:lpstr>
      <vt:lpstr>Protein Identification by Tandem Mass Spectrometry</vt:lpstr>
      <vt:lpstr>De Novo vs. Database Search </vt:lpstr>
      <vt:lpstr>De novo Peptide Sequencing </vt:lpstr>
      <vt:lpstr>PowerPoint 演示文稿</vt:lpstr>
      <vt:lpstr>Theoretical Spectrum</vt:lpstr>
      <vt:lpstr>Theoretical Spectrum (cont’d)</vt:lpstr>
      <vt:lpstr>Theoretical Spectrum (cont’d)</vt:lpstr>
      <vt:lpstr>Mass Spectra</vt:lpstr>
      <vt:lpstr>Protein Identification with MS/MS</vt:lpstr>
      <vt:lpstr>Model Spectrum</vt:lpstr>
      <vt:lpstr>PowerPoint 演示文稿</vt:lpstr>
      <vt:lpstr>Identify different ions</vt:lpstr>
      <vt:lpstr> Identify different ions</vt:lpstr>
      <vt:lpstr>Identify different ions</vt:lpstr>
      <vt:lpstr>Some Mass Differences between Peaks Correspond to Amino Acids</vt:lpstr>
      <vt:lpstr>MW of different AAs</vt:lpstr>
      <vt:lpstr>PowerPoint 演示文稿</vt:lpstr>
      <vt:lpstr>Ladder Sequencing</vt:lpstr>
      <vt:lpstr>PowerPoint 演示文稿</vt:lpstr>
      <vt:lpstr>Things To Remember</vt:lpstr>
      <vt:lpstr>B-6 Use MS/MS to reveal structure</vt:lpstr>
      <vt:lpstr>ESI and Protein conformation</vt:lpstr>
      <vt:lpstr>ESI and Protein Conformation</vt:lpstr>
      <vt:lpstr>PowerPoint 演示文稿</vt:lpstr>
      <vt:lpstr>PowerPoint 演示文稿</vt:lpstr>
      <vt:lpstr>Questions</vt:lpstr>
      <vt:lpstr>Computer Exercises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ECUST模版</dc:title>
  <dc:creator>华东理工大学</dc:creator>
  <cp:lastModifiedBy>郭 博达</cp:lastModifiedBy>
  <cp:revision>1023</cp:revision>
  <dcterms:created xsi:type="dcterms:W3CDTF">2007-01-09T04:58:00Z</dcterms:created>
  <dcterms:modified xsi:type="dcterms:W3CDTF">2021-07-12T05:28:51Z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2052-11.1.0.8389</vt:lpwstr>
  </property>
  <property fmtid="{D5CDD505-2E9C-101B-9397-08002B2CF9AE}" pid="3" name="KSORubyTemplateID">
    <vt:lpwstr>8</vt:lpwstr>
  </property>
</Properties>
</file>